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D23"/>
    <a:srgbClr val="00D130"/>
    <a:srgbClr val="03AB4C"/>
    <a:srgbClr val="004C4C"/>
    <a:srgbClr val="2D54A5"/>
    <a:srgbClr val="5C83D2"/>
    <a:srgbClr val="C44445"/>
    <a:srgbClr val="FDB511"/>
    <a:srgbClr val="83A1DD"/>
    <a:srgbClr val="393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29C5A-7EF5-474E-A446-E8F332C1208A}" v="182" dt="2023-11-01T20:11:05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o Pereira Lima Junior" userId="23bab6b3-1c41-4d1c-bfab-e13d79130ad2" providerId="ADAL" clId="{ACA48434-6E73-469F-9C92-E0250CB248CA}"/>
    <pc:docChg chg="undo custSel addSld modSld">
      <pc:chgData name="Mauro Pereira Lima Junior" userId="23bab6b3-1c41-4d1c-bfab-e13d79130ad2" providerId="ADAL" clId="{ACA48434-6E73-469F-9C92-E0250CB248CA}" dt="2023-08-03T20:35:47.441" v="284" actId="20577"/>
      <pc:docMkLst>
        <pc:docMk/>
      </pc:docMkLst>
      <pc:sldChg chg="addSp modSp mod">
        <pc:chgData name="Mauro Pereira Lima Junior" userId="23bab6b3-1c41-4d1c-bfab-e13d79130ad2" providerId="ADAL" clId="{ACA48434-6E73-469F-9C92-E0250CB248CA}" dt="2023-07-03T21:35:02.457" v="194" actId="1076"/>
        <pc:sldMkLst>
          <pc:docMk/>
          <pc:sldMk cId="3083087542" sldId="256"/>
        </pc:sldMkLst>
        <pc:spChg chg="add mod">
          <ac:chgData name="Mauro Pereira Lima Junior" userId="23bab6b3-1c41-4d1c-bfab-e13d79130ad2" providerId="ADAL" clId="{ACA48434-6E73-469F-9C92-E0250CB248CA}" dt="2023-07-03T19:07:26.206" v="137" actId="20577"/>
          <ac:spMkLst>
            <pc:docMk/>
            <pc:sldMk cId="3083087542" sldId="256"/>
            <ac:spMk id="16" creationId="{EFEF5955-C915-9852-3824-51EAC75A590F}"/>
          </ac:spMkLst>
        </pc:spChg>
        <pc:spChg chg="mod">
          <ac:chgData name="Mauro Pereira Lima Junior" userId="23bab6b3-1c41-4d1c-bfab-e13d79130ad2" providerId="ADAL" clId="{ACA48434-6E73-469F-9C92-E0250CB248CA}" dt="2023-07-03T19:03:51.215" v="0" actId="1076"/>
          <ac:spMkLst>
            <pc:docMk/>
            <pc:sldMk cId="3083087542" sldId="256"/>
            <ac:spMk id="30" creationId="{24D2BBB6-6DF2-48AA-83AD-5A83ECAB7538}"/>
          </ac:spMkLst>
        </pc:spChg>
        <pc:picChg chg="add mod">
          <ac:chgData name="Mauro Pereira Lima Junior" userId="23bab6b3-1c41-4d1c-bfab-e13d79130ad2" providerId="ADAL" clId="{ACA48434-6E73-469F-9C92-E0250CB248CA}" dt="2023-07-03T19:15:14.716" v="192" actId="16481"/>
          <ac:picMkLst>
            <pc:docMk/>
            <pc:sldMk cId="3083087542" sldId="256"/>
            <ac:picMk id="27" creationId="{A3945438-214E-6D0F-297E-2186B2BD744D}"/>
          </ac:picMkLst>
        </pc:picChg>
        <pc:picChg chg="add mod">
          <ac:chgData name="Mauro Pereira Lima Junior" userId="23bab6b3-1c41-4d1c-bfab-e13d79130ad2" providerId="ADAL" clId="{ACA48434-6E73-469F-9C92-E0250CB248CA}" dt="2023-07-03T21:35:02.457" v="194" actId="1076"/>
          <ac:picMkLst>
            <pc:docMk/>
            <pc:sldMk cId="3083087542" sldId="256"/>
            <ac:picMk id="41" creationId="{055BF77F-A9BF-AC72-4A4B-74B4EF9CBA91}"/>
          </ac:picMkLst>
        </pc:picChg>
      </pc:sldChg>
      <pc:sldChg chg="addSp delSp modSp new mod">
        <pc:chgData name="Mauro Pereira Lima Junior" userId="23bab6b3-1c41-4d1c-bfab-e13d79130ad2" providerId="ADAL" clId="{ACA48434-6E73-469F-9C92-E0250CB248CA}" dt="2023-08-03T20:35:47.441" v="284" actId="20577"/>
        <pc:sldMkLst>
          <pc:docMk/>
          <pc:sldMk cId="751354648" sldId="257"/>
        </pc:sldMkLst>
        <pc:spChg chg="del">
          <ac:chgData name="Mauro Pereira Lima Junior" userId="23bab6b3-1c41-4d1c-bfab-e13d79130ad2" providerId="ADAL" clId="{ACA48434-6E73-469F-9C92-E0250CB248CA}" dt="2023-07-26T13:02:23.310" v="197" actId="478"/>
          <ac:spMkLst>
            <pc:docMk/>
            <pc:sldMk cId="751354648" sldId="257"/>
            <ac:spMk id="2" creationId="{1BB81200-FCAC-DA14-602C-6FAD4B075111}"/>
          </ac:spMkLst>
        </pc:spChg>
        <pc:spChg chg="del">
          <ac:chgData name="Mauro Pereira Lima Junior" userId="23bab6b3-1c41-4d1c-bfab-e13d79130ad2" providerId="ADAL" clId="{ACA48434-6E73-469F-9C92-E0250CB248CA}" dt="2023-07-26T13:02:25.071" v="198" actId="478"/>
          <ac:spMkLst>
            <pc:docMk/>
            <pc:sldMk cId="751354648" sldId="257"/>
            <ac:spMk id="3" creationId="{0204B989-AB3A-BC41-DA3E-7920DC29DB23}"/>
          </ac:spMkLst>
        </pc:spChg>
        <pc:spChg chg="add mod">
          <ac:chgData name="Mauro Pereira Lima Junior" userId="23bab6b3-1c41-4d1c-bfab-e13d79130ad2" providerId="ADAL" clId="{ACA48434-6E73-469F-9C92-E0250CB248CA}" dt="2023-08-03T20:35:19.470" v="279" actId="207"/>
          <ac:spMkLst>
            <pc:docMk/>
            <pc:sldMk cId="751354648" sldId="257"/>
            <ac:spMk id="4" creationId="{10901C8B-D896-2117-6179-AEB432ABF8C7}"/>
          </ac:spMkLst>
        </pc:spChg>
        <pc:spChg chg="add del mod">
          <ac:chgData name="Mauro Pereira Lima Junior" userId="23bab6b3-1c41-4d1c-bfab-e13d79130ad2" providerId="ADAL" clId="{ACA48434-6E73-469F-9C92-E0250CB248CA}" dt="2023-07-26T21:43:46.673" v="266" actId="478"/>
          <ac:spMkLst>
            <pc:docMk/>
            <pc:sldMk cId="751354648" sldId="257"/>
            <ac:spMk id="6" creationId="{286D2826-A82B-6B42-FFEC-911BF02C5349}"/>
          </ac:spMkLst>
        </pc:spChg>
        <pc:spChg chg="add mod">
          <ac:chgData name="Mauro Pereira Lima Junior" userId="23bab6b3-1c41-4d1c-bfab-e13d79130ad2" providerId="ADAL" clId="{ACA48434-6E73-469F-9C92-E0250CB248CA}" dt="2023-08-03T20:35:47.441" v="284" actId="20577"/>
          <ac:spMkLst>
            <pc:docMk/>
            <pc:sldMk cId="751354648" sldId="257"/>
            <ac:spMk id="6" creationId="{FC585552-847F-076D-F52A-3B81890A7CD5}"/>
          </ac:spMkLst>
        </pc:spChg>
        <pc:spChg chg="add mod">
          <ac:chgData name="Mauro Pereira Lima Junior" userId="23bab6b3-1c41-4d1c-bfab-e13d79130ad2" providerId="ADAL" clId="{ACA48434-6E73-469F-9C92-E0250CB248CA}" dt="2023-07-26T13:07:28.812" v="232" actId="2085"/>
          <ac:spMkLst>
            <pc:docMk/>
            <pc:sldMk cId="751354648" sldId="257"/>
            <ac:spMk id="7" creationId="{3487C03B-62A5-C063-9F75-43E49017258B}"/>
          </ac:spMkLst>
        </pc:spChg>
        <pc:spChg chg="add mod">
          <ac:chgData name="Mauro Pereira Lima Junior" userId="23bab6b3-1c41-4d1c-bfab-e13d79130ad2" providerId="ADAL" clId="{ACA48434-6E73-469F-9C92-E0250CB248CA}" dt="2023-07-26T13:07:28.812" v="232" actId="2085"/>
          <ac:spMkLst>
            <pc:docMk/>
            <pc:sldMk cId="751354648" sldId="257"/>
            <ac:spMk id="8" creationId="{78877797-006A-E2E0-05F7-306570F498AD}"/>
          </ac:spMkLst>
        </pc:spChg>
        <pc:spChg chg="add mod">
          <ac:chgData name="Mauro Pereira Lima Junior" userId="23bab6b3-1c41-4d1c-bfab-e13d79130ad2" providerId="ADAL" clId="{ACA48434-6E73-469F-9C92-E0250CB248CA}" dt="2023-07-26T13:07:28.812" v="232" actId="2085"/>
          <ac:spMkLst>
            <pc:docMk/>
            <pc:sldMk cId="751354648" sldId="257"/>
            <ac:spMk id="9" creationId="{D8A36CB4-A092-FC31-5B64-0D72BAE1D9AC}"/>
          </ac:spMkLst>
        </pc:spChg>
        <pc:spChg chg="add mod">
          <ac:chgData name="Mauro Pereira Lima Junior" userId="23bab6b3-1c41-4d1c-bfab-e13d79130ad2" providerId="ADAL" clId="{ACA48434-6E73-469F-9C92-E0250CB248CA}" dt="2023-07-26T13:07:28.812" v="232" actId="2085"/>
          <ac:spMkLst>
            <pc:docMk/>
            <pc:sldMk cId="751354648" sldId="257"/>
            <ac:spMk id="10" creationId="{B08B8527-2834-8808-8461-946F95A4E3D1}"/>
          </ac:spMkLst>
        </pc:spChg>
        <pc:spChg chg="add mod">
          <ac:chgData name="Mauro Pereira Lima Junior" userId="23bab6b3-1c41-4d1c-bfab-e13d79130ad2" providerId="ADAL" clId="{ACA48434-6E73-469F-9C92-E0250CB248CA}" dt="2023-07-26T13:07:28.812" v="232" actId="2085"/>
          <ac:spMkLst>
            <pc:docMk/>
            <pc:sldMk cId="751354648" sldId="257"/>
            <ac:spMk id="11" creationId="{BB4BEF13-2AB8-45A3-AD1C-0ABAFB2ABF92}"/>
          </ac:spMkLst>
        </pc:spChg>
        <pc:spChg chg="add mod">
          <ac:chgData name="Mauro Pereira Lima Junior" userId="23bab6b3-1c41-4d1c-bfab-e13d79130ad2" providerId="ADAL" clId="{ACA48434-6E73-469F-9C92-E0250CB248CA}" dt="2023-07-26T13:07:36.844" v="233" actId="207"/>
          <ac:spMkLst>
            <pc:docMk/>
            <pc:sldMk cId="751354648" sldId="257"/>
            <ac:spMk id="12" creationId="{B83FEE69-1CA4-B416-E0B5-CA4E32ED8CDF}"/>
          </ac:spMkLst>
        </pc:spChg>
        <pc:spChg chg="add mod">
          <ac:chgData name="Mauro Pereira Lima Junior" userId="23bab6b3-1c41-4d1c-bfab-e13d79130ad2" providerId="ADAL" clId="{ACA48434-6E73-469F-9C92-E0250CB248CA}" dt="2023-07-26T13:07:45.559" v="234" actId="207"/>
          <ac:spMkLst>
            <pc:docMk/>
            <pc:sldMk cId="751354648" sldId="257"/>
            <ac:spMk id="13" creationId="{EF15BFDD-94C1-3041-C2E8-CAEF99C8EAD5}"/>
          </ac:spMkLst>
        </pc:spChg>
        <pc:spChg chg="add mod">
          <ac:chgData name="Mauro Pereira Lima Junior" userId="23bab6b3-1c41-4d1c-bfab-e13d79130ad2" providerId="ADAL" clId="{ACA48434-6E73-469F-9C92-E0250CB248CA}" dt="2023-08-03T20:35:37.184" v="281" actId="1076"/>
          <ac:spMkLst>
            <pc:docMk/>
            <pc:sldMk cId="751354648" sldId="257"/>
            <ac:spMk id="14" creationId="{A1C6E0CD-B9CA-C8BC-DADE-D112C5F066F0}"/>
          </ac:spMkLst>
        </pc:spChg>
        <pc:spChg chg="add mod">
          <ac:chgData name="Mauro Pereira Lima Junior" userId="23bab6b3-1c41-4d1c-bfab-e13d79130ad2" providerId="ADAL" clId="{ACA48434-6E73-469F-9C92-E0250CB248CA}" dt="2023-07-26T13:13:51.934" v="248"/>
          <ac:spMkLst>
            <pc:docMk/>
            <pc:sldMk cId="751354648" sldId="257"/>
            <ac:spMk id="15" creationId="{ECDC56FA-5DF7-9E53-EB37-7C8FD55A9133}"/>
          </ac:spMkLst>
        </pc:spChg>
        <pc:spChg chg="add mod">
          <ac:chgData name="Mauro Pereira Lima Junior" userId="23bab6b3-1c41-4d1c-bfab-e13d79130ad2" providerId="ADAL" clId="{ACA48434-6E73-469F-9C92-E0250CB248CA}" dt="2023-07-26T13:14:03.792" v="249"/>
          <ac:spMkLst>
            <pc:docMk/>
            <pc:sldMk cId="751354648" sldId="257"/>
            <ac:spMk id="16" creationId="{5EE2E2E3-5F95-CD40-7A24-DD668FA727D1}"/>
          </ac:spMkLst>
        </pc:spChg>
        <pc:spChg chg="add mod">
          <ac:chgData name="Mauro Pereira Lima Junior" userId="23bab6b3-1c41-4d1c-bfab-e13d79130ad2" providerId="ADAL" clId="{ACA48434-6E73-469F-9C92-E0250CB248CA}" dt="2023-07-26T13:14:28.593" v="250"/>
          <ac:spMkLst>
            <pc:docMk/>
            <pc:sldMk cId="751354648" sldId="257"/>
            <ac:spMk id="17" creationId="{E8592177-0E4F-57F7-78BE-FF40097C5B75}"/>
          </ac:spMkLst>
        </pc:spChg>
        <pc:spChg chg="add mod">
          <ac:chgData name="Mauro Pereira Lima Junior" userId="23bab6b3-1c41-4d1c-bfab-e13d79130ad2" providerId="ADAL" clId="{ACA48434-6E73-469F-9C92-E0250CB248CA}" dt="2023-07-26T13:20:39.996" v="251"/>
          <ac:spMkLst>
            <pc:docMk/>
            <pc:sldMk cId="751354648" sldId="257"/>
            <ac:spMk id="18" creationId="{B79079A6-24E5-54EC-22EC-C921C961D30D}"/>
          </ac:spMkLst>
        </pc:spChg>
        <pc:spChg chg="add mod">
          <ac:chgData name="Mauro Pereira Lima Junior" userId="23bab6b3-1c41-4d1c-bfab-e13d79130ad2" providerId="ADAL" clId="{ACA48434-6E73-469F-9C92-E0250CB248CA}" dt="2023-07-26T13:20:55.695" v="252"/>
          <ac:spMkLst>
            <pc:docMk/>
            <pc:sldMk cId="751354648" sldId="257"/>
            <ac:spMk id="19" creationId="{05C83DB8-7290-8419-65C0-2BEBA9A5F587}"/>
          </ac:spMkLst>
        </pc:spChg>
        <pc:spChg chg="add mod">
          <ac:chgData name="Mauro Pereira Lima Junior" userId="23bab6b3-1c41-4d1c-bfab-e13d79130ad2" providerId="ADAL" clId="{ACA48434-6E73-469F-9C92-E0250CB248CA}" dt="2023-07-26T13:21:12.229" v="253"/>
          <ac:spMkLst>
            <pc:docMk/>
            <pc:sldMk cId="751354648" sldId="257"/>
            <ac:spMk id="20" creationId="{FF22813F-8409-914A-DAA5-CD3C4A890670}"/>
          </ac:spMkLst>
        </pc:spChg>
        <pc:spChg chg="add mod">
          <ac:chgData name="Mauro Pereira Lima Junior" userId="23bab6b3-1c41-4d1c-bfab-e13d79130ad2" providerId="ADAL" clId="{ACA48434-6E73-469F-9C92-E0250CB248CA}" dt="2023-07-26T13:25:30.695" v="256" actId="207"/>
          <ac:spMkLst>
            <pc:docMk/>
            <pc:sldMk cId="751354648" sldId="257"/>
            <ac:spMk id="21" creationId="{3B996520-949C-2CF3-D093-77399D053B3E}"/>
          </ac:spMkLst>
        </pc:spChg>
        <pc:spChg chg="add mod">
          <ac:chgData name="Mauro Pereira Lima Junior" userId="23bab6b3-1c41-4d1c-bfab-e13d79130ad2" providerId="ADAL" clId="{ACA48434-6E73-469F-9C92-E0250CB248CA}" dt="2023-07-26T13:27:44.994" v="258"/>
          <ac:spMkLst>
            <pc:docMk/>
            <pc:sldMk cId="751354648" sldId="257"/>
            <ac:spMk id="22" creationId="{27793859-0C18-DE9A-26A7-BD8BD427C9DF}"/>
          </ac:spMkLst>
        </pc:spChg>
        <pc:picChg chg="add mod modCrop">
          <ac:chgData name="Mauro Pereira Lima Junior" userId="23bab6b3-1c41-4d1c-bfab-e13d79130ad2" providerId="ADAL" clId="{ACA48434-6E73-469F-9C92-E0250CB248CA}" dt="2023-08-03T20:35:10.262" v="277" actId="1076"/>
          <ac:picMkLst>
            <pc:docMk/>
            <pc:sldMk cId="751354648" sldId="257"/>
            <ac:picMk id="3" creationId="{E31F6A0D-3B8E-2E87-07B9-450BB4CE6696}"/>
          </ac:picMkLst>
        </pc:picChg>
        <pc:picChg chg="add mod">
          <ac:chgData name="Mauro Pereira Lima Junior" userId="23bab6b3-1c41-4d1c-bfab-e13d79130ad2" providerId="ADAL" clId="{ACA48434-6E73-469F-9C92-E0250CB248CA}" dt="2023-07-26T21:43:21.824" v="264"/>
          <ac:picMkLst>
            <pc:docMk/>
            <pc:sldMk cId="751354648" sldId="257"/>
            <ac:picMk id="5" creationId="{A242011E-C445-0C5E-D49D-25E490A5E52F}"/>
          </ac:picMkLst>
        </pc:picChg>
        <pc:picChg chg="add del mod">
          <ac:chgData name="Mauro Pereira Lima Junior" userId="23bab6b3-1c41-4d1c-bfab-e13d79130ad2" providerId="ADAL" clId="{ACA48434-6E73-469F-9C92-E0250CB248CA}" dt="2023-07-26T20:58:27.612" v="261" actId="478"/>
          <ac:picMkLst>
            <pc:docMk/>
            <pc:sldMk cId="751354648" sldId="257"/>
            <ac:picMk id="24" creationId="{FA540991-9177-2442-7769-1FEB38107A17}"/>
          </ac:picMkLst>
        </pc:picChg>
      </pc:sldChg>
    </pc:docChg>
  </pc:docChgLst>
  <pc:docChgLst>
    <pc:chgData name="Mauro Pereira Lima Junior" userId="23bab6b3-1c41-4d1c-bfab-e13d79130ad2" providerId="ADAL" clId="{CBE2AD59-FF3C-4CE7-B253-89E3C901D3DC}"/>
    <pc:docChg chg="undo custSel addSld modSld">
      <pc:chgData name="Mauro Pereira Lima Junior" userId="23bab6b3-1c41-4d1c-bfab-e13d79130ad2" providerId="ADAL" clId="{CBE2AD59-FF3C-4CE7-B253-89E3C901D3DC}" dt="2023-09-11T13:04:43.232" v="211" actId="688"/>
      <pc:docMkLst>
        <pc:docMk/>
      </pc:docMkLst>
      <pc:sldChg chg="modSp mod">
        <pc:chgData name="Mauro Pereira Lima Junior" userId="23bab6b3-1c41-4d1c-bfab-e13d79130ad2" providerId="ADAL" clId="{CBE2AD59-FF3C-4CE7-B253-89E3C901D3DC}" dt="2023-09-04T19:04:17.380" v="84" actId="207"/>
        <pc:sldMkLst>
          <pc:docMk/>
          <pc:sldMk cId="3083087542" sldId="256"/>
        </pc:sldMkLst>
        <pc:picChg chg="mod">
          <ac:chgData name="Mauro Pereira Lima Junior" userId="23bab6b3-1c41-4d1c-bfab-e13d79130ad2" providerId="ADAL" clId="{CBE2AD59-FF3C-4CE7-B253-89E3C901D3DC}" dt="2023-09-04T19:04:17.380" v="84" actId="207"/>
          <ac:picMkLst>
            <pc:docMk/>
            <pc:sldMk cId="3083087542" sldId="256"/>
            <ac:picMk id="54" creationId="{D6649474-600C-400F-AF9B-9EF693DDD06E}"/>
          </ac:picMkLst>
        </pc:picChg>
      </pc:sldChg>
      <pc:sldChg chg="addSp delSp modSp mod">
        <pc:chgData name="Mauro Pereira Lima Junior" userId="23bab6b3-1c41-4d1c-bfab-e13d79130ad2" providerId="ADAL" clId="{CBE2AD59-FF3C-4CE7-B253-89E3C901D3DC}" dt="2023-09-11T13:04:43.232" v="211" actId="688"/>
        <pc:sldMkLst>
          <pc:docMk/>
          <pc:sldMk cId="751354648" sldId="257"/>
        </pc:sldMkLst>
        <pc:spChg chg="add mod">
          <ac:chgData name="Mauro Pereira Lima Junior" userId="23bab6b3-1c41-4d1c-bfab-e13d79130ad2" providerId="ADAL" clId="{CBE2AD59-FF3C-4CE7-B253-89E3C901D3DC}" dt="2023-08-25T19:20:49.386" v="40" actId="14100"/>
          <ac:spMkLst>
            <pc:docMk/>
            <pc:sldMk cId="751354648" sldId="257"/>
            <ac:spMk id="30" creationId="{8010DA87-CC8D-0C35-B273-0A57455473D7}"/>
          </ac:spMkLst>
        </pc:spChg>
        <pc:spChg chg="add mod">
          <ac:chgData name="Mauro Pereira Lima Junior" userId="23bab6b3-1c41-4d1c-bfab-e13d79130ad2" providerId="ADAL" clId="{CBE2AD59-FF3C-4CE7-B253-89E3C901D3DC}" dt="2023-08-25T19:21:56.146" v="45" actId="207"/>
          <ac:spMkLst>
            <pc:docMk/>
            <pc:sldMk cId="751354648" sldId="257"/>
            <ac:spMk id="31" creationId="{95A57177-64B1-1224-BF91-B20BE6A559F1}"/>
          </ac:spMkLst>
        </pc:spChg>
        <pc:picChg chg="mod">
          <ac:chgData name="Mauro Pereira Lima Junior" userId="23bab6b3-1c41-4d1c-bfab-e13d79130ad2" providerId="ADAL" clId="{CBE2AD59-FF3C-4CE7-B253-89E3C901D3DC}" dt="2023-09-11T13:03:22.922" v="205" actId="1076"/>
          <ac:picMkLst>
            <pc:docMk/>
            <pc:sldMk cId="751354648" sldId="257"/>
            <ac:picMk id="3" creationId="{E31F6A0D-3B8E-2E87-07B9-450BB4CE6696}"/>
          </ac:picMkLst>
        </pc:picChg>
        <pc:picChg chg="add mod modCrop">
          <ac:chgData name="Mauro Pereira Lima Junior" userId="23bab6b3-1c41-4d1c-bfab-e13d79130ad2" providerId="ADAL" clId="{CBE2AD59-FF3C-4CE7-B253-89E3C901D3DC}" dt="2023-08-24T18:37:31.937" v="37" actId="1076"/>
          <ac:picMkLst>
            <pc:docMk/>
            <pc:sldMk cId="751354648" sldId="257"/>
            <ac:picMk id="23" creationId="{0B90E73B-BE2A-74C7-71BC-7AE5CF0107E8}"/>
          </ac:picMkLst>
        </pc:picChg>
        <pc:picChg chg="add mod modCrop">
          <ac:chgData name="Mauro Pereira Lima Junior" userId="23bab6b3-1c41-4d1c-bfab-e13d79130ad2" providerId="ADAL" clId="{CBE2AD59-FF3C-4CE7-B253-89E3C901D3DC}" dt="2023-08-18T19:18:57.753" v="18" actId="732"/>
          <ac:picMkLst>
            <pc:docMk/>
            <pc:sldMk cId="751354648" sldId="257"/>
            <ac:picMk id="25" creationId="{421BA38E-4846-FF9D-84D5-ADC24C7F8359}"/>
          </ac:picMkLst>
        </pc:picChg>
        <pc:picChg chg="add mod modCrop">
          <ac:chgData name="Mauro Pereira Lima Junior" userId="23bab6b3-1c41-4d1c-bfab-e13d79130ad2" providerId="ADAL" clId="{CBE2AD59-FF3C-4CE7-B253-89E3C901D3DC}" dt="2023-09-11T13:04:10.223" v="210" actId="2085"/>
          <ac:picMkLst>
            <pc:docMk/>
            <pc:sldMk cId="751354648" sldId="257"/>
            <ac:picMk id="27" creationId="{FB4F8588-9F9F-CAB4-BC00-4D1A905AB7DD}"/>
          </ac:picMkLst>
        </pc:picChg>
        <pc:picChg chg="add mod">
          <ac:chgData name="Mauro Pereira Lima Junior" userId="23bab6b3-1c41-4d1c-bfab-e13d79130ad2" providerId="ADAL" clId="{CBE2AD59-FF3C-4CE7-B253-89E3C901D3DC}" dt="2023-09-11T13:03:23.946" v="206" actId="688"/>
          <ac:picMkLst>
            <pc:docMk/>
            <pc:sldMk cId="751354648" sldId="257"/>
            <ac:picMk id="29" creationId="{4A77C96A-DDF9-8D47-9131-B8486909BE4B}"/>
          </ac:picMkLst>
        </pc:picChg>
        <pc:picChg chg="add mod">
          <ac:chgData name="Mauro Pereira Lima Junior" userId="23bab6b3-1c41-4d1c-bfab-e13d79130ad2" providerId="ADAL" clId="{CBE2AD59-FF3C-4CE7-B253-89E3C901D3DC}" dt="2023-09-11T13:04:43.232" v="211" actId="688"/>
          <ac:picMkLst>
            <pc:docMk/>
            <pc:sldMk cId="751354648" sldId="257"/>
            <ac:picMk id="33" creationId="{4D8FD73C-44BA-8D4D-78F7-A469C05201F3}"/>
          </ac:picMkLst>
        </pc:picChg>
        <pc:picChg chg="add del mod">
          <ac:chgData name="Mauro Pereira Lima Junior" userId="23bab6b3-1c41-4d1c-bfab-e13d79130ad2" providerId="ADAL" clId="{CBE2AD59-FF3C-4CE7-B253-89E3C901D3DC}" dt="2023-08-30T14:00:01.014" v="59" actId="478"/>
          <ac:picMkLst>
            <pc:docMk/>
            <pc:sldMk cId="751354648" sldId="257"/>
            <ac:picMk id="35" creationId="{015889B0-9FDD-E3FA-FD3C-23492AC67251}"/>
          </ac:picMkLst>
        </pc:picChg>
        <pc:picChg chg="add del mod modCrop">
          <ac:chgData name="Mauro Pereira Lima Junior" userId="23bab6b3-1c41-4d1c-bfab-e13d79130ad2" providerId="ADAL" clId="{CBE2AD59-FF3C-4CE7-B253-89E3C901D3DC}" dt="2023-09-04T19:02:39.384" v="74" actId="21"/>
          <ac:picMkLst>
            <pc:docMk/>
            <pc:sldMk cId="751354648" sldId="257"/>
            <ac:picMk id="37" creationId="{B0313BFD-22CE-B3CC-735E-3A2F8543430F}"/>
          </ac:picMkLst>
        </pc:picChg>
      </pc:sldChg>
      <pc:sldChg chg="addSp delSp modSp new mod">
        <pc:chgData name="Mauro Pereira Lima Junior" userId="23bab6b3-1c41-4d1c-bfab-e13d79130ad2" providerId="ADAL" clId="{CBE2AD59-FF3C-4CE7-B253-89E3C901D3DC}" dt="2023-09-05T19:28:25.396" v="199" actId="688"/>
        <pc:sldMkLst>
          <pc:docMk/>
          <pc:sldMk cId="4271983136" sldId="258"/>
        </pc:sldMkLst>
        <pc:spChg chg="del">
          <ac:chgData name="Mauro Pereira Lima Junior" userId="23bab6b3-1c41-4d1c-bfab-e13d79130ad2" providerId="ADAL" clId="{CBE2AD59-FF3C-4CE7-B253-89E3C901D3DC}" dt="2023-09-04T19:02:31.186" v="72" actId="478"/>
          <ac:spMkLst>
            <pc:docMk/>
            <pc:sldMk cId="4271983136" sldId="258"/>
            <ac:spMk id="2" creationId="{FB0112B9-B398-065F-3086-D85066BD73D6}"/>
          </ac:spMkLst>
        </pc:spChg>
        <pc:spChg chg="del">
          <ac:chgData name="Mauro Pereira Lima Junior" userId="23bab6b3-1c41-4d1c-bfab-e13d79130ad2" providerId="ADAL" clId="{CBE2AD59-FF3C-4CE7-B253-89E3C901D3DC}" dt="2023-09-04T19:02:33.327" v="73" actId="478"/>
          <ac:spMkLst>
            <pc:docMk/>
            <pc:sldMk cId="4271983136" sldId="258"/>
            <ac:spMk id="3" creationId="{F4431AA4-C29B-3D7F-4B15-3093BBDFC109}"/>
          </ac:spMkLst>
        </pc:spChg>
        <pc:spChg chg="add mod ord">
          <ac:chgData name="Mauro Pereira Lima Junior" userId="23bab6b3-1c41-4d1c-bfab-e13d79130ad2" providerId="ADAL" clId="{CBE2AD59-FF3C-4CE7-B253-89E3C901D3DC}" dt="2023-09-04T20:55:31.091" v="126" actId="207"/>
          <ac:spMkLst>
            <pc:docMk/>
            <pc:sldMk cId="4271983136" sldId="258"/>
            <ac:spMk id="8" creationId="{3DE47BDC-33FD-DA9F-36E7-78C415C0D882}"/>
          </ac:spMkLst>
        </pc:spChg>
        <pc:grpChg chg="add mod">
          <ac:chgData name="Mauro Pereira Lima Junior" userId="23bab6b3-1c41-4d1c-bfab-e13d79130ad2" providerId="ADAL" clId="{CBE2AD59-FF3C-4CE7-B253-89E3C901D3DC}" dt="2023-09-05T18:05:47.457" v="182" actId="688"/>
          <ac:grpSpMkLst>
            <pc:docMk/>
            <pc:sldMk cId="4271983136" sldId="258"/>
            <ac:grpSpMk id="9" creationId="{00BE1482-6F43-B602-E260-0F8DCC0F3483}"/>
          </ac:grpSpMkLst>
        </pc:grpChg>
        <pc:picChg chg="add mod">
          <ac:chgData name="Mauro Pereira Lima Junior" userId="23bab6b3-1c41-4d1c-bfab-e13d79130ad2" providerId="ADAL" clId="{CBE2AD59-FF3C-4CE7-B253-89E3C901D3DC}" dt="2023-09-05T19:28:25.396" v="199" actId="688"/>
          <ac:picMkLst>
            <pc:docMk/>
            <pc:sldMk cId="4271983136" sldId="258"/>
            <ac:picMk id="4" creationId="{C4AAE752-2E38-CE91-8BC1-0439D3602502}"/>
          </ac:picMkLst>
        </pc:picChg>
        <pc:picChg chg="add del mod modCrop">
          <ac:chgData name="Mauro Pereira Lima Junior" userId="23bab6b3-1c41-4d1c-bfab-e13d79130ad2" providerId="ADAL" clId="{CBE2AD59-FF3C-4CE7-B253-89E3C901D3DC}" dt="2023-09-04T20:53:37.660" v="116" actId="478"/>
          <ac:picMkLst>
            <pc:docMk/>
            <pc:sldMk cId="4271983136" sldId="258"/>
            <ac:picMk id="6" creationId="{905245F1-5B72-1262-CC7A-425F672F0252}"/>
          </ac:picMkLst>
        </pc:picChg>
        <pc:picChg chg="add mod">
          <ac:chgData name="Mauro Pereira Lima Junior" userId="23bab6b3-1c41-4d1c-bfab-e13d79130ad2" providerId="ADAL" clId="{CBE2AD59-FF3C-4CE7-B253-89E3C901D3DC}" dt="2023-09-04T20:54:49.763" v="124" actId="164"/>
          <ac:picMkLst>
            <pc:docMk/>
            <pc:sldMk cId="4271983136" sldId="258"/>
            <ac:picMk id="7" creationId="{7C9B9699-9D60-8191-0014-78C1A6255109}"/>
          </ac:picMkLst>
        </pc:picChg>
      </pc:sldChg>
    </pc:docChg>
  </pc:docChgLst>
  <pc:docChgLst>
    <pc:chgData name="Mauro Pereira Lima Junior" userId="23bab6b3-1c41-4d1c-bfab-e13d79130ad2" providerId="ADAL" clId="{A1C7455E-D99F-46FD-BD0E-3F3768576FB5}"/>
    <pc:docChg chg="modSld">
      <pc:chgData name="Mauro Pereira Lima Junior" userId="23bab6b3-1c41-4d1c-bfab-e13d79130ad2" providerId="ADAL" clId="{A1C7455E-D99F-46FD-BD0E-3F3768576FB5}" dt="2022-11-23T17:17:03.957" v="6" actId="207"/>
      <pc:docMkLst>
        <pc:docMk/>
      </pc:docMkLst>
      <pc:sldChg chg="addSp modSp mod">
        <pc:chgData name="Mauro Pereira Lima Junior" userId="23bab6b3-1c41-4d1c-bfab-e13d79130ad2" providerId="ADAL" clId="{A1C7455E-D99F-46FD-BD0E-3F3768576FB5}" dt="2022-11-23T17:17:03.957" v="6" actId="207"/>
        <pc:sldMkLst>
          <pc:docMk/>
          <pc:sldMk cId="3083087542" sldId="256"/>
        </pc:sldMkLst>
        <pc:picChg chg="add mod">
          <ac:chgData name="Mauro Pereira Lima Junior" userId="23bab6b3-1c41-4d1c-bfab-e13d79130ad2" providerId="ADAL" clId="{A1C7455E-D99F-46FD-BD0E-3F3768576FB5}" dt="2022-11-23T17:17:03.957" v="6" actId="207"/>
          <ac:picMkLst>
            <pc:docMk/>
            <pc:sldMk cId="3083087542" sldId="256"/>
            <ac:picMk id="14" creationId="{D9E598FC-B3E3-474B-BA9B-8C58A4342A6A}"/>
          </ac:picMkLst>
        </pc:picChg>
        <pc:picChg chg="mod">
          <ac:chgData name="Mauro Pereira Lima Junior" userId="23bab6b3-1c41-4d1c-bfab-e13d79130ad2" providerId="ADAL" clId="{A1C7455E-D99F-46FD-BD0E-3F3768576FB5}" dt="2022-11-23T17:16:57.499" v="4" actId="207"/>
          <ac:picMkLst>
            <pc:docMk/>
            <pc:sldMk cId="3083087542" sldId="256"/>
            <ac:picMk id="44" creationId="{D2CF6AD3-297B-40EB-A1C0-8E9B7AF50E80}"/>
          </ac:picMkLst>
        </pc:picChg>
      </pc:sldChg>
    </pc:docChg>
  </pc:docChgLst>
  <pc:docChgLst>
    <pc:chgData name="Mauro Pereira Lima Junior" userId="23bab6b3-1c41-4d1c-bfab-e13d79130ad2" providerId="ADAL" clId="{C520C35B-EC8B-4304-8795-08C6ABE88D14}"/>
    <pc:docChg chg="undo custSel modSld">
      <pc:chgData name="Mauro Pereira Lima Junior" userId="23bab6b3-1c41-4d1c-bfab-e13d79130ad2" providerId="ADAL" clId="{C520C35B-EC8B-4304-8795-08C6ABE88D14}" dt="2022-10-27T19:52:48.485" v="20" actId="207"/>
      <pc:docMkLst>
        <pc:docMk/>
      </pc:docMkLst>
      <pc:sldChg chg="addSp modSp mod">
        <pc:chgData name="Mauro Pereira Lima Junior" userId="23bab6b3-1c41-4d1c-bfab-e13d79130ad2" providerId="ADAL" clId="{C520C35B-EC8B-4304-8795-08C6ABE88D14}" dt="2022-10-27T19:52:48.485" v="20" actId="207"/>
        <pc:sldMkLst>
          <pc:docMk/>
          <pc:sldMk cId="3083087542" sldId="256"/>
        </pc:sldMkLst>
        <pc:picChg chg="add mod">
          <ac:chgData name="Mauro Pereira Lima Junior" userId="23bab6b3-1c41-4d1c-bfab-e13d79130ad2" providerId="ADAL" clId="{C520C35B-EC8B-4304-8795-08C6ABE88D14}" dt="2022-10-27T19:52:36.269" v="15" actId="1076"/>
          <ac:picMkLst>
            <pc:docMk/>
            <pc:sldMk cId="3083087542" sldId="256"/>
            <ac:picMk id="13" creationId="{975E0DB9-D48F-47E6-89E3-184A66EA518A}"/>
          </ac:picMkLst>
        </pc:picChg>
        <pc:picChg chg="add mod">
          <ac:chgData name="Mauro Pereira Lima Junior" userId="23bab6b3-1c41-4d1c-bfab-e13d79130ad2" providerId="ADAL" clId="{C520C35B-EC8B-4304-8795-08C6ABE88D14}" dt="2022-10-27T19:51:08.667" v="1" actId="1076"/>
          <ac:picMkLst>
            <pc:docMk/>
            <pc:sldMk cId="3083087542" sldId="256"/>
            <ac:picMk id="15" creationId="{08884803-F316-4E62-A75F-C9D20A258A43}"/>
          </ac:picMkLst>
        </pc:picChg>
        <pc:picChg chg="add mod">
          <ac:chgData name="Mauro Pereira Lima Junior" userId="23bab6b3-1c41-4d1c-bfab-e13d79130ad2" providerId="ADAL" clId="{C520C35B-EC8B-4304-8795-08C6ABE88D14}" dt="2022-10-27T19:52:45.101" v="18" actId="1076"/>
          <ac:picMkLst>
            <pc:docMk/>
            <pc:sldMk cId="3083087542" sldId="256"/>
            <ac:picMk id="21" creationId="{9F075502-A0C0-4A8C-9A1C-93445B2BAEE5}"/>
          </ac:picMkLst>
        </pc:picChg>
        <pc:picChg chg="add mod">
          <ac:chgData name="Mauro Pereira Lima Junior" userId="23bab6b3-1c41-4d1c-bfab-e13d79130ad2" providerId="ADAL" clId="{C520C35B-EC8B-4304-8795-08C6ABE88D14}" dt="2022-10-27T19:52:30.467" v="14" actId="1076"/>
          <ac:picMkLst>
            <pc:docMk/>
            <pc:sldMk cId="3083087542" sldId="256"/>
            <ac:picMk id="53" creationId="{F57DE89D-C07F-459D-8F45-B210B0012364}"/>
          </ac:picMkLst>
        </pc:picChg>
        <pc:picChg chg="add mod">
          <ac:chgData name="Mauro Pereira Lima Junior" userId="23bab6b3-1c41-4d1c-bfab-e13d79130ad2" providerId="ADAL" clId="{C520C35B-EC8B-4304-8795-08C6ABE88D14}" dt="2022-10-27T19:52:41.893" v="17" actId="207"/>
          <ac:picMkLst>
            <pc:docMk/>
            <pc:sldMk cId="3083087542" sldId="256"/>
            <ac:picMk id="54" creationId="{D6649474-600C-400F-AF9B-9EF693DDD06E}"/>
          </ac:picMkLst>
        </pc:picChg>
        <pc:picChg chg="add mod">
          <ac:chgData name="Mauro Pereira Lima Junior" userId="23bab6b3-1c41-4d1c-bfab-e13d79130ad2" providerId="ADAL" clId="{C520C35B-EC8B-4304-8795-08C6ABE88D14}" dt="2022-10-27T19:52:48.485" v="20" actId="207"/>
          <ac:picMkLst>
            <pc:docMk/>
            <pc:sldMk cId="3083087542" sldId="256"/>
            <ac:picMk id="56" creationId="{B358B41E-5597-4FCF-B718-01B6AB0060F7}"/>
          </ac:picMkLst>
        </pc:picChg>
      </pc:sldChg>
    </pc:docChg>
  </pc:docChgLst>
  <pc:docChgLst>
    <pc:chgData name="Mauro Pereira Lima Júnior" userId="23bab6b3-1c41-4d1c-bfab-e13d79130ad2" providerId="ADAL" clId="{6EB64AE9-21E0-4933-A8E6-03C900388003}"/>
    <pc:docChg chg="undo custSel modSld">
      <pc:chgData name="Mauro Pereira Lima Júnior" userId="23bab6b3-1c41-4d1c-bfab-e13d79130ad2" providerId="ADAL" clId="{6EB64AE9-21E0-4933-A8E6-03C900388003}" dt="2022-07-06T17:55:36.770" v="550" actId="207"/>
      <pc:docMkLst>
        <pc:docMk/>
      </pc:docMkLst>
      <pc:sldChg chg="addSp delSp modSp mod">
        <pc:chgData name="Mauro Pereira Lima Júnior" userId="23bab6b3-1c41-4d1c-bfab-e13d79130ad2" providerId="ADAL" clId="{6EB64AE9-21E0-4933-A8E6-03C900388003}" dt="2022-07-06T17:55:36.770" v="550" actId="207"/>
        <pc:sldMkLst>
          <pc:docMk/>
          <pc:sldMk cId="3083087542" sldId="256"/>
        </pc:sldMkLst>
        <pc:spChg chg="del mod topLvl">
          <ac:chgData name="Mauro Pereira Lima Júnior" userId="23bab6b3-1c41-4d1c-bfab-e13d79130ad2" providerId="ADAL" clId="{6EB64AE9-21E0-4933-A8E6-03C900388003}" dt="2022-06-15T18:05:58.307" v="18" actId="478"/>
          <ac:spMkLst>
            <pc:docMk/>
            <pc:sldMk cId="3083087542" sldId="256"/>
            <ac:spMk id="16" creationId="{93885DF4-151F-473E-A167-0AC4BE409A39}"/>
          </ac:spMkLst>
        </pc:spChg>
        <pc:spChg chg="mod topLvl">
          <ac:chgData name="Mauro Pereira Lima Júnior" userId="23bab6b3-1c41-4d1c-bfab-e13d79130ad2" providerId="ADAL" clId="{6EB64AE9-21E0-4933-A8E6-03C900388003}" dt="2022-06-15T19:56:37.596" v="100" actId="165"/>
          <ac:spMkLst>
            <pc:docMk/>
            <pc:sldMk cId="3083087542" sldId="256"/>
            <ac:spMk id="19" creationId="{10F9503D-ED6C-46A7-BEF4-7116CD2058C8}"/>
          </ac:spMkLst>
        </pc:spChg>
        <pc:spChg chg="add mod">
          <ac:chgData name="Mauro Pereira Lima Júnior" userId="23bab6b3-1c41-4d1c-bfab-e13d79130ad2" providerId="ADAL" clId="{6EB64AE9-21E0-4933-A8E6-03C900388003}" dt="2022-06-20T20:46:18.228" v="382" actId="164"/>
          <ac:spMkLst>
            <pc:docMk/>
            <pc:sldMk cId="3083087542" sldId="256"/>
            <ac:spMk id="20" creationId="{819FAD0D-E536-455E-981A-CDA4D9B4365B}"/>
          </ac:spMkLst>
        </pc:spChg>
        <pc:spChg chg="add mod">
          <ac:chgData name="Mauro Pereira Lima Júnior" userId="23bab6b3-1c41-4d1c-bfab-e13d79130ad2" providerId="ADAL" clId="{6EB64AE9-21E0-4933-A8E6-03C900388003}" dt="2022-07-06T17:51:42.193" v="549" actId="207"/>
          <ac:spMkLst>
            <pc:docMk/>
            <pc:sldMk cId="3083087542" sldId="256"/>
            <ac:spMk id="22" creationId="{8B66D879-0B04-481F-9F54-1BFAEE635A7F}"/>
          </ac:spMkLst>
        </pc:spChg>
        <pc:spChg chg="add mod">
          <ac:chgData name="Mauro Pereira Lima Júnior" userId="23bab6b3-1c41-4d1c-bfab-e13d79130ad2" providerId="ADAL" clId="{6EB64AE9-21E0-4933-A8E6-03C900388003}" dt="2022-06-21T14:56:00.932" v="468" actId="164"/>
          <ac:spMkLst>
            <pc:docMk/>
            <pc:sldMk cId="3083087542" sldId="256"/>
            <ac:spMk id="24" creationId="{41F363C0-C00E-4A1C-8989-34A7D9E011DD}"/>
          </ac:spMkLst>
        </pc:spChg>
        <pc:spChg chg="add del mod">
          <ac:chgData name="Mauro Pereira Lima Júnior" userId="23bab6b3-1c41-4d1c-bfab-e13d79130ad2" providerId="ADAL" clId="{6EB64AE9-21E0-4933-A8E6-03C900388003}" dt="2022-06-15T18:11:40.273" v="62" actId="478"/>
          <ac:spMkLst>
            <pc:docMk/>
            <pc:sldMk cId="3083087542" sldId="256"/>
            <ac:spMk id="24" creationId="{7386959E-F55D-4B65-8839-90C36F9AE88D}"/>
          </ac:spMkLst>
        </pc:spChg>
        <pc:spChg chg="add mod">
          <ac:chgData name="Mauro Pereira Lima Júnior" userId="23bab6b3-1c41-4d1c-bfab-e13d79130ad2" providerId="ADAL" clId="{6EB64AE9-21E0-4933-A8E6-03C900388003}" dt="2022-06-21T14:56:26.641" v="473" actId="164"/>
          <ac:spMkLst>
            <pc:docMk/>
            <pc:sldMk cId="3083087542" sldId="256"/>
            <ac:spMk id="25" creationId="{41794530-C1F1-4D1C-BD1E-F2BA1049A6A6}"/>
          </ac:spMkLst>
        </pc:spChg>
        <pc:spChg chg="add del mod topLvl">
          <ac:chgData name="Mauro Pereira Lima Júnior" userId="23bab6b3-1c41-4d1c-bfab-e13d79130ad2" providerId="ADAL" clId="{6EB64AE9-21E0-4933-A8E6-03C900388003}" dt="2022-06-15T19:56:41.462" v="101" actId="478"/>
          <ac:spMkLst>
            <pc:docMk/>
            <pc:sldMk cId="3083087542" sldId="256"/>
            <ac:spMk id="26" creationId="{1930EEEF-63C3-4A2B-A7E1-71A76E0E66A1}"/>
          </ac:spMkLst>
        </pc:spChg>
        <pc:spChg chg="add mod">
          <ac:chgData name="Mauro Pereira Lima Júnior" userId="23bab6b3-1c41-4d1c-bfab-e13d79130ad2" providerId="ADAL" clId="{6EB64AE9-21E0-4933-A8E6-03C900388003}" dt="2022-07-06T17:50:29.770" v="545" actId="207"/>
          <ac:spMkLst>
            <pc:docMk/>
            <pc:sldMk cId="3083087542" sldId="256"/>
            <ac:spMk id="26" creationId="{D02389B4-FFBC-4643-A810-E370B7C4C884}"/>
          </ac:spMkLst>
        </pc:spChg>
        <pc:spChg chg="add del mod topLvl">
          <ac:chgData name="Mauro Pereira Lima Júnior" userId="23bab6b3-1c41-4d1c-bfab-e13d79130ad2" providerId="ADAL" clId="{6EB64AE9-21E0-4933-A8E6-03C900388003}" dt="2022-06-15T19:56:45.676" v="103" actId="478"/>
          <ac:spMkLst>
            <pc:docMk/>
            <pc:sldMk cId="3083087542" sldId="256"/>
            <ac:spMk id="29" creationId="{6D49D1A5-280F-45C6-B26C-D03D2313D4A6}"/>
          </ac:spMkLst>
        </pc:spChg>
        <pc:spChg chg="mod">
          <ac:chgData name="Mauro Pereira Lima Júnior" userId="23bab6b3-1c41-4d1c-bfab-e13d79130ad2" providerId="ADAL" clId="{6EB64AE9-21E0-4933-A8E6-03C900388003}" dt="2022-06-21T14:56:02.972" v="469"/>
          <ac:spMkLst>
            <pc:docMk/>
            <pc:sldMk cId="3083087542" sldId="256"/>
            <ac:spMk id="30" creationId="{24D2BBB6-6DF2-48AA-83AD-5A83ECAB7538}"/>
          </ac:spMkLst>
        </pc:spChg>
        <pc:spChg chg="add del mod topLvl">
          <ac:chgData name="Mauro Pereira Lima Júnior" userId="23bab6b3-1c41-4d1c-bfab-e13d79130ad2" providerId="ADAL" clId="{6EB64AE9-21E0-4933-A8E6-03C900388003}" dt="2022-06-15T19:56:43.634" v="102" actId="478"/>
          <ac:spMkLst>
            <pc:docMk/>
            <pc:sldMk cId="3083087542" sldId="256"/>
            <ac:spMk id="30" creationId="{8EA57199-1012-4BD5-8159-1132F6FC012C}"/>
          </ac:spMkLst>
        </pc:spChg>
        <pc:spChg chg="add mod topLvl">
          <ac:chgData name="Mauro Pereira Lima Júnior" userId="23bab6b3-1c41-4d1c-bfab-e13d79130ad2" providerId="ADAL" clId="{6EB64AE9-21E0-4933-A8E6-03C900388003}" dt="2022-06-21T14:55:55.766" v="467" actId="164"/>
          <ac:spMkLst>
            <pc:docMk/>
            <pc:sldMk cId="3083087542" sldId="256"/>
            <ac:spMk id="36" creationId="{026B9132-63E6-43C9-B1BA-3662AA0EFAD1}"/>
          </ac:spMkLst>
        </pc:spChg>
        <pc:spChg chg="mod">
          <ac:chgData name="Mauro Pereira Lima Júnior" userId="23bab6b3-1c41-4d1c-bfab-e13d79130ad2" providerId="ADAL" clId="{6EB64AE9-21E0-4933-A8E6-03C900388003}" dt="2022-06-21T14:56:28.107" v="474"/>
          <ac:spMkLst>
            <pc:docMk/>
            <pc:sldMk cId="3083087542" sldId="256"/>
            <ac:spMk id="37" creationId="{F2B45647-D863-4CDE-8CE1-6CA8AEF47309}"/>
          </ac:spMkLst>
        </pc:spChg>
        <pc:spChg chg="add del mod">
          <ac:chgData name="Mauro Pereira Lima Júnior" userId="23bab6b3-1c41-4d1c-bfab-e13d79130ad2" providerId="ADAL" clId="{6EB64AE9-21E0-4933-A8E6-03C900388003}" dt="2022-06-21T14:55:25.252" v="464" actId="478"/>
          <ac:spMkLst>
            <pc:docMk/>
            <pc:sldMk cId="3083087542" sldId="256"/>
            <ac:spMk id="40" creationId="{3493ECBB-0EC8-47B3-968A-6527392032A3}"/>
          </ac:spMkLst>
        </pc:spChg>
        <pc:spChg chg="add del mod">
          <ac:chgData name="Mauro Pereira Lima Júnior" userId="23bab6b3-1c41-4d1c-bfab-e13d79130ad2" providerId="ADAL" clId="{6EB64AE9-21E0-4933-A8E6-03C900388003}" dt="2022-06-21T14:55:27.732" v="465" actId="478"/>
          <ac:spMkLst>
            <pc:docMk/>
            <pc:sldMk cId="3083087542" sldId="256"/>
            <ac:spMk id="44" creationId="{D759477C-DB74-444F-A5F5-340FA3EA93EE}"/>
          </ac:spMkLst>
        </pc:spChg>
        <pc:spChg chg="add del mod">
          <ac:chgData name="Mauro Pereira Lima Júnior" userId="23bab6b3-1c41-4d1c-bfab-e13d79130ad2" providerId="ADAL" clId="{6EB64AE9-21E0-4933-A8E6-03C900388003}" dt="2022-06-15T20:13:01.886" v="231" actId="478"/>
          <ac:spMkLst>
            <pc:docMk/>
            <pc:sldMk cId="3083087542" sldId="256"/>
            <ac:spMk id="45" creationId="{2D536F9F-9613-4A8E-8425-4150386BC770}"/>
          </ac:spMkLst>
        </pc:spChg>
        <pc:spChg chg="add del mod">
          <ac:chgData name="Mauro Pereira Lima Júnior" userId="23bab6b3-1c41-4d1c-bfab-e13d79130ad2" providerId="ADAL" clId="{6EB64AE9-21E0-4933-A8E6-03C900388003}" dt="2022-06-21T14:57:00.909" v="483" actId="478"/>
          <ac:spMkLst>
            <pc:docMk/>
            <pc:sldMk cId="3083087542" sldId="256"/>
            <ac:spMk id="45" creationId="{C7DF3602-DF1F-459D-9849-738F43B7570E}"/>
          </ac:spMkLst>
        </pc:spChg>
        <pc:spChg chg="mod">
          <ac:chgData name="Mauro Pereira Lima Júnior" userId="23bab6b3-1c41-4d1c-bfab-e13d79130ad2" providerId="ADAL" clId="{6EB64AE9-21E0-4933-A8E6-03C900388003}" dt="2022-06-21T14:57:07.163" v="485"/>
          <ac:spMkLst>
            <pc:docMk/>
            <pc:sldMk cId="3083087542" sldId="256"/>
            <ac:spMk id="48" creationId="{E657B74D-7479-48AE-A1B8-81B67D49FA21}"/>
          </ac:spMkLst>
        </pc:spChg>
        <pc:spChg chg="add del mod">
          <ac:chgData name="Mauro Pereira Lima Júnior" userId="23bab6b3-1c41-4d1c-bfab-e13d79130ad2" providerId="ADAL" clId="{6EB64AE9-21E0-4933-A8E6-03C900388003}" dt="2022-06-21T14:51:05.743" v="394" actId="478"/>
          <ac:spMkLst>
            <pc:docMk/>
            <pc:sldMk cId="3083087542" sldId="256"/>
            <ac:spMk id="53" creationId="{B425687A-F306-4748-AAF2-2EB9CEAA36D8}"/>
          </ac:spMkLst>
        </pc:spChg>
        <pc:spChg chg="add del mod">
          <ac:chgData name="Mauro Pereira Lima Júnior" userId="23bab6b3-1c41-4d1c-bfab-e13d79130ad2" providerId="ADAL" clId="{6EB64AE9-21E0-4933-A8E6-03C900388003}" dt="2022-06-21T14:55:22.642" v="463" actId="478"/>
          <ac:spMkLst>
            <pc:docMk/>
            <pc:sldMk cId="3083087542" sldId="256"/>
            <ac:spMk id="54" creationId="{C7D71712-D098-4CE5-96DA-1710594F1833}"/>
          </ac:spMkLst>
        </pc:spChg>
        <pc:spChg chg="mod">
          <ac:chgData name="Mauro Pereira Lima Júnior" userId="23bab6b3-1c41-4d1c-bfab-e13d79130ad2" providerId="ADAL" clId="{6EB64AE9-21E0-4933-A8E6-03C900388003}" dt="2022-06-21T14:58:28.778" v="494"/>
          <ac:spMkLst>
            <pc:docMk/>
            <pc:sldMk cId="3083087542" sldId="256"/>
            <ac:spMk id="55" creationId="{0022C8C0-9928-48DD-A585-34F29649A397}"/>
          </ac:spMkLst>
        </pc:spChg>
        <pc:spChg chg="mod topLvl">
          <ac:chgData name="Mauro Pereira Lima Júnior" userId="23bab6b3-1c41-4d1c-bfab-e13d79130ad2" providerId="ADAL" clId="{6EB64AE9-21E0-4933-A8E6-03C900388003}" dt="2022-06-24T21:21:38.134" v="520" actId="164"/>
          <ac:spMkLst>
            <pc:docMk/>
            <pc:sldMk cId="3083087542" sldId="256"/>
            <ac:spMk id="58" creationId="{87346C65-3C86-404B-A707-394B42C3E205}"/>
          </ac:spMkLst>
        </pc:spChg>
        <pc:grpChg chg="add del mod">
          <ac:chgData name="Mauro Pereira Lima Júnior" userId="23bab6b3-1c41-4d1c-bfab-e13d79130ad2" providerId="ADAL" clId="{6EB64AE9-21E0-4933-A8E6-03C900388003}" dt="2022-06-21T14:50:17.530" v="389" actId="165"/>
          <ac:grpSpMkLst>
            <pc:docMk/>
            <pc:sldMk cId="3083087542" sldId="256"/>
            <ac:grpSpMk id="2" creationId="{4BF59342-246A-4E78-A31C-27546BEE5B63}"/>
          </ac:grpSpMkLst>
        </pc:grpChg>
        <pc:grpChg chg="add mod">
          <ac:chgData name="Mauro Pereira Lima Júnior" userId="23bab6b3-1c41-4d1c-bfab-e13d79130ad2" providerId="ADAL" clId="{6EB64AE9-21E0-4933-A8E6-03C900388003}" dt="2022-06-21T14:55:31.044" v="466" actId="1076"/>
          <ac:grpSpMkLst>
            <pc:docMk/>
            <pc:sldMk cId="3083087542" sldId="256"/>
            <ac:grpSpMk id="3" creationId="{9C26F454-C14F-432B-8864-069641550B3B}"/>
          </ac:grpSpMkLst>
        </pc:grpChg>
        <pc:grpChg chg="add mod">
          <ac:chgData name="Mauro Pereira Lima Júnior" userId="23bab6b3-1c41-4d1c-bfab-e13d79130ad2" providerId="ADAL" clId="{6EB64AE9-21E0-4933-A8E6-03C900388003}" dt="2022-06-21T14:55:55.766" v="467" actId="164"/>
          <ac:grpSpMkLst>
            <pc:docMk/>
            <pc:sldMk cId="3083087542" sldId="256"/>
            <ac:grpSpMk id="4" creationId="{3A37ACB6-3FC2-4C3C-B6AA-44AA4EF8A241}"/>
          </ac:grpSpMkLst>
        </pc:grpChg>
        <pc:grpChg chg="add mod">
          <ac:chgData name="Mauro Pereira Lima Júnior" userId="23bab6b3-1c41-4d1c-bfab-e13d79130ad2" providerId="ADAL" clId="{6EB64AE9-21E0-4933-A8E6-03C900388003}" dt="2022-07-06T17:49:19.303" v="542" actId="207"/>
          <ac:grpSpMkLst>
            <pc:docMk/>
            <pc:sldMk cId="3083087542" sldId="256"/>
            <ac:grpSpMk id="5" creationId="{1B4F0FFC-B1BF-43AA-B869-3D6543953FB9}"/>
          </ac:grpSpMkLst>
        </pc:grpChg>
        <pc:grpChg chg="add mod">
          <ac:chgData name="Mauro Pereira Lima Júnior" userId="23bab6b3-1c41-4d1c-bfab-e13d79130ad2" providerId="ADAL" clId="{6EB64AE9-21E0-4933-A8E6-03C900388003}" dt="2022-06-21T14:56:26.641" v="473" actId="164"/>
          <ac:grpSpMkLst>
            <pc:docMk/>
            <pc:sldMk cId="3083087542" sldId="256"/>
            <ac:grpSpMk id="7" creationId="{85A9C1EC-2765-471A-901F-D508667D8121}"/>
          </ac:grpSpMkLst>
        </pc:grpChg>
        <pc:grpChg chg="add mod">
          <ac:chgData name="Mauro Pereira Lima Júnior" userId="23bab6b3-1c41-4d1c-bfab-e13d79130ad2" providerId="ADAL" clId="{6EB64AE9-21E0-4933-A8E6-03C900388003}" dt="2022-06-21T14:57:14.613" v="487" actId="1076"/>
          <ac:grpSpMkLst>
            <pc:docMk/>
            <pc:sldMk cId="3083087542" sldId="256"/>
            <ac:grpSpMk id="8" creationId="{F5C1D33F-8303-41B7-989F-32B10DD6298B}"/>
          </ac:grpSpMkLst>
        </pc:grpChg>
        <pc:grpChg chg="add mod">
          <ac:chgData name="Mauro Pereira Lima Júnior" userId="23bab6b3-1c41-4d1c-bfab-e13d79130ad2" providerId="ADAL" clId="{6EB64AE9-21E0-4933-A8E6-03C900388003}" dt="2022-06-21T14:58:53.978" v="499" actId="164"/>
          <ac:grpSpMkLst>
            <pc:docMk/>
            <pc:sldMk cId="3083087542" sldId="256"/>
            <ac:grpSpMk id="9" creationId="{04B50EDC-ACFA-4822-9DF7-C78518BE6A1A}"/>
          </ac:grpSpMkLst>
        </pc:grpChg>
        <pc:grpChg chg="add mod">
          <ac:chgData name="Mauro Pereira Lima Júnior" userId="23bab6b3-1c41-4d1c-bfab-e13d79130ad2" providerId="ADAL" clId="{6EB64AE9-21E0-4933-A8E6-03C900388003}" dt="2022-06-24T21:21:38.134" v="520" actId="164"/>
          <ac:grpSpMkLst>
            <pc:docMk/>
            <pc:sldMk cId="3083087542" sldId="256"/>
            <ac:grpSpMk id="12" creationId="{8EFD5EF2-E8DB-46A1-9D8A-1D5631C89646}"/>
          </ac:grpSpMkLst>
        </pc:grpChg>
        <pc:grpChg chg="del mod">
          <ac:chgData name="Mauro Pereira Lima Júnior" userId="23bab6b3-1c41-4d1c-bfab-e13d79130ad2" providerId="ADAL" clId="{6EB64AE9-21E0-4933-A8E6-03C900388003}" dt="2022-06-15T18:03:21.685" v="2" actId="165"/>
          <ac:grpSpMkLst>
            <pc:docMk/>
            <pc:sldMk cId="3083087542" sldId="256"/>
            <ac:grpSpMk id="20" creationId="{9EE22BC6-656B-4C61-8D40-7E2FFEAD1843}"/>
          </ac:grpSpMkLst>
        </pc:grpChg>
        <pc:grpChg chg="add del mod">
          <ac:chgData name="Mauro Pereira Lima Júnior" userId="23bab6b3-1c41-4d1c-bfab-e13d79130ad2" providerId="ADAL" clId="{6EB64AE9-21E0-4933-A8E6-03C900388003}" dt="2022-06-15T18:06:11.482" v="21" actId="165"/>
          <ac:grpSpMkLst>
            <pc:docMk/>
            <pc:sldMk cId="3083087542" sldId="256"/>
            <ac:grpSpMk id="21" creationId="{DF71D3D5-706B-4121-8250-3CF7A534BD7D}"/>
          </ac:grpSpMkLst>
        </pc:grpChg>
        <pc:grpChg chg="add del mod">
          <ac:chgData name="Mauro Pereira Lima Júnior" userId="23bab6b3-1c41-4d1c-bfab-e13d79130ad2" providerId="ADAL" clId="{6EB64AE9-21E0-4933-A8E6-03C900388003}" dt="2022-06-15T19:56:37.596" v="100" actId="165"/>
          <ac:grpSpMkLst>
            <pc:docMk/>
            <pc:sldMk cId="3083087542" sldId="256"/>
            <ac:grpSpMk id="27" creationId="{611AF0C8-06F0-417A-847F-BBB6DC6CE825}"/>
          </ac:grpSpMkLst>
        </pc:grpChg>
        <pc:grpChg chg="add mod">
          <ac:chgData name="Mauro Pereira Lima Júnior" userId="23bab6b3-1c41-4d1c-bfab-e13d79130ad2" providerId="ADAL" clId="{6EB64AE9-21E0-4933-A8E6-03C900388003}" dt="2022-06-21T14:56:10.612" v="471" actId="207"/>
          <ac:grpSpMkLst>
            <pc:docMk/>
            <pc:sldMk cId="3083087542" sldId="256"/>
            <ac:grpSpMk id="28" creationId="{15C14016-44CA-41D0-9389-D98832B0261D}"/>
          </ac:grpSpMkLst>
        </pc:grpChg>
        <pc:grpChg chg="add del mod">
          <ac:chgData name="Mauro Pereira Lima Júnior" userId="23bab6b3-1c41-4d1c-bfab-e13d79130ad2" providerId="ADAL" clId="{6EB64AE9-21E0-4933-A8E6-03C900388003}" dt="2022-06-15T19:56:37.596" v="100" actId="165"/>
          <ac:grpSpMkLst>
            <pc:docMk/>
            <pc:sldMk cId="3083087542" sldId="256"/>
            <ac:grpSpMk id="28" creationId="{C0F7DDFF-5C48-4726-A0B5-98516BA2CAB8}"/>
          </ac:grpSpMkLst>
        </pc:grpChg>
        <pc:grpChg chg="add del mod">
          <ac:chgData name="Mauro Pereira Lima Júnior" userId="23bab6b3-1c41-4d1c-bfab-e13d79130ad2" providerId="ADAL" clId="{6EB64AE9-21E0-4933-A8E6-03C900388003}" dt="2022-06-15T19:56:37.596" v="100" actId="165"/>
          <ac:grpSpMkLst>
            <pc:docMk/>
            <pc:sldMk cId="3083087542" sldId="256"/>
            <ac:grpSpMk id="31" creationId="{C559FAE2-D990-4653-A347-DA67175EE4BA}"/>
          </ac:grpSpMkLst>
        </pc:grpChg>
        <pc:grpChg chg="add del mod">
          <ac:chgData name="Mauro Pereira Lima Júnior" userId="23bab6b3-1c41-4d1c-bfab-e13d79130ad2" providerId="ADAL" clId="{6EB64AE9-21E0-4933-A8E6-03C900388003}" dt="2022-06-15T19:56:37.596" v="100" actId="165"/>
          <ac:grpSpMkLst>
            <pc:docMk/>
            <pc:sldMk cId="3083087542" sldId="256"/>
            <ac:grpSpMk id="32" creationId="{7C939DEF-C73A-4097-A8DC-94B2F6963E38}"/>
          </ac:grpSpMkLst>
        </pc:grpChg>
        <pc:grpChg chg="add mod">
          <ac:chgData name="Mauro Pereira Lima Júnior" userId="23bab6b3-1c41-4d1c-bfab-e13d79130ad2" providerId="ADAL" clId="{6EB64AE9-21E0-4933-A8E6-03C900388003}" dt="2022-06-21T14:56:34.226" v="476" actId="207"/>
          <ac:grpSpMkLst>
            <pc:docMk/>
            <pc:sldMk cId="3083087542" sldId="256"/>
            <ac:grpSpMk id="32" creationId="{B2FC577C-4B01-4920-85C2-1332788064E9}"/>
          </ac:grpSpMkLst>
        </pc:grpChg>
        <pc:grpChg chg="add del mod">
          <ac:chgData name="Mauro Pereira Lima Júnior" userId="23bab6b3-1c41-4d1c-bfab-e13d79130ad2" providerId="ADAL" clId="{6EB64AE9-21E0-4933-A8E6-03C900388003}" dt="2022-06-21T14:58:24.469" v="493" actId="478"/>
          <ac:grpSpMkLst>
            <pc:docMk/>
            <pc:sldMk cId="3083087542" sldId="256"/>
            <ac:grpSpMk id="46" creationId="{B51ED0B3-C43E-47AE-8868-DC9EDE04B6C0}"/>
          </ac:grpSpMkLst>
        </pc:grpChg>
        <pc:grpChg chg="add mod">
          <ac:chgData name="Mauro Pereira Lima Júnior" userId="23bab6b3-1c41-4d1c-bfab-e13d79130ad2" providerId="ADAL" clId="{6EB64AE9-21E0-4933-A8E6-03C900388003}" dt="2022-06-21T14:58:38.675" v="497" actId="207"/>
          <ac:grpSpMkLst>
            <pc:docMk/>
            <pc:sldMk cId="3083087542" sldId="256"/>
            <ac:grpSpMk id="49" creationId="{0196A655-27C1-4F19-BFAF-50A31DBE2C03}"/>
          </ac:grpSpMkLst>
        </pc:grpChg>
        <pc:grpChg chg="add del mod">
          <ac:chgData name="Mauro Pereira Lima Júnior" userId="23bab6b3-1c41-4d1c-bfab-e13d79130ad2" providerId="ADAL" clId="{6EB64AE9-21E0-4933-A8E6-03C900388003}" dt="2022-06-24T21:21:26.336" v="517" actId="165"/>
          <ac:grpSpMkLst>
            <pc:docMk/>
            <pc:sldMk cId="3083087542" sldId="256"/>
            <ac:grpSpMk id="56" creationId="{B2FEF0FD-D589-44FA-AD12-82F69BA189CA}"/>
          </ac:grpSpMkLst>
        </pc:grpChg>
        <pc:graphicFrameChg chg="add del">
          <ac:chgData name="Mauro Pereira Lima Júnior" userId="23bab6b3-1c41-4d1c-bfab-e13d79130ad2" providerId="ADAL" clId="{6EB64AE9-21E0-4933-A8E6-03C900388003}" dt="2022-07-06T01:59:14.293" v="540" actId="478"/>
          <ac:graphicFrameMkLst>
            <pc:docMk/>
            <pc:sldMk cId="3083087542" sldId="256"/>
            <ac:graphicFrameMk id="27" creationId="{38C9E9E3-0962-45E9-AF9C-2D89B8342417}"/>
          </ac:graphicFrameMkLst>
        </pc:graphicFrameChg>
        <pc:picChg chg="mod modCrop">
          <ac:chgData name="Mauro Pereira Lima Júnior" userId="23bab6b3-1c41-4d1c-bfab-e13d79130ad2" providerId="ADAL" clId="{6EB64AE9-21E0-4933-A8E6-03C900388003}" dt="2022-07-06T17:51:31.341" v="548" actId="207"/>
          <ac:picMkLst>
            <pc:docMk/>
            <pc:sldMk cId="3083087542" sldId="256"/>
            <ac:picMk id="6" creationId="{80AB227F-FB8C-43C9-81BB-70589876DBC2}"/>
          </ac:picMkLst>
        </pc:picChg>
        <pc:picChg chg="del">
          <ac:chgData name="Mauro Pereira Lima Júnior" userId="23bab6b3-1c41-4d1c-bfab-e13d79130ad2" providerId="ADAL" clId="{6EB64AE9-21E0-4933-A8E6-03C900388003}" dt="2022-06-15T18:07:59.907" v="33" actId="478"/>
          <ac:picMkLst>
            <pc:docMk/>
            <pc:sldMk cId="3083087542" sldId="256"/>
            <ac:picMk id="8" creationId="{CC82DE57-187F-4487-9629-F3665C8C44B0}"/>
          </ac:picMkLst>
        </pc:picChg>
        <pc:picChg chg="add mod">
          <ac:chgData name="Mauro Pereira Lima Júnior" userId="23bab6b3-1c41-4d1c-bfab-e13d79130ad2" providerId="ADAL" clId="{6EB64AE9-21E0-4933-A8E6-03C900388003}" dt="2022-06-22T22:15:42.105" v="504" actId="931"/>
          <ac:picMkLst>
            <pc:docMk/>
            <pc:sldMk cId="3083087542" sldId="256"/>
            <ac:picMk id="10" creationId="{5AC6F729-CA4D-410C-AE49-D243AADA1CCE}"/>
          </ac:picMkLst>
        </pc:picChg>
        <pc:picChg chg="add mod">
          <ac:chgData name="Mauro Pereira Lima Júnior" userId="23bab6b3-1c41-4d1c-bfab-e13d79130ad2" providerId="ADAL" clId="{6EB64AE9-21E0-4933-A8E6-03C900388003}" dt="2022-06-24T21:20:26.883" v="511" actId="1076"/>
          <ac:picMkLst>
            <pc:docMk/>
            <pc:sldMk cId="3083087542" sldId="256"/>
            <ac:picMk id="11" creationId="{3578B40F-79AF-42CD-B20A-BB8AC3BED525}"/>
          </ac:picMkLst>
        </pc:picChg>
        <pc:picChg chg="add del mod topLvl">
          <ac:chgData name="Mauro Pereira Lima Júnior" userId="23bab6b3-1c41-4d1c-bfab-e13d79130ad2" providerId="ADAL" clId="{6EB64AE9-21E0-4933-A8E6-03C900388003}" dt="2022-06-15T20:45:23.092" v="291" actId="478"/>
          <ac:picMkLst>
            <pc:docMk/>
            <pc:sldMk cId="3083087542" sldId="256"/>
            <ac:picMk id="11" creationId="{4386DF8D-89F2-482A-995B-5870CEFE4805}"/>
          </ac:picMkLst>
        </pc:picChg>
        <pc:picChg chg="del mod topLvl">
          <ac:chgData name="Mauro Pereira Lima Júnior" userId="23bab6b3-1c41-4d1c-bfab-e13d79130ad2" providerId="ADAL" clId="{6EB64AE9-21E0-4933-A8E6-03C900388003}" dt="2022-06-15T20:45:24.948" v="292" actId="478"/>
          <ac:picMkLst>
            <pc:docMk/>
            <pc:sldMk cId="3083087542" sldId="256"/>
            <ac:picMk id="12" creationId="{A429D749-FB0A-41DC-8C51-74A84F102416}"/>
          </ac:picMkLst>
        </pc:picChg>
        <pc:picChg chg="add del mod">
          <ac:chgData name="Mauro Pereira Lima Júnior" userId="23bab6b3-1c41-4d1c-bfab-e13d79130ad2" providerId="ADAL" clId="{6EB64AE9-21E0-4933-A8E6-03C900388003}" dt="2022-07-05T13:31:20.491" v="523" actId="478"/>
          <ac:picMkLst>
            <pc:docMk/>
            <pc:sldMk cId="3083087542" sldId="256"/>
            <ac:picMk id="13" creationId="{B31880E2-C695-4A5F-A0F1-A7486A6B0308}"/>
          </ac:picMkLst>
        </pc:picChg>
        <pc:picChg chg="add del mod">
          <ac:chgData name="Mauro Pereira Lima Júnior" userId="23bab6b3-1c41-4d1c-bfab-e13d79130ad2" providerId="ADAL" clId="{6EB64AE9-21E0-4933-A8E6-03C900388003}" dt="2022-07-05T13:35:10.504" v="526" actId="478"/>
          <ac:picMkLst>
            <pc:docMk/>
            <pc:sldMk cId="3083087542" sldId="256"/>
            <ac:picMk id="15" creationId="{12509FD3-3F8F-4C46-BCE4-B91EBA79FA83}"/>
          </ac:picMkLst>
        </pc:picChg>
        <pc:picChg chg="add mod">
          <ac:chgData name="Mauro Pereira Lima Júnior" userId="23bab6b3-1c41-4d1c-bfab-e13d79130ad2" providerId="ADAL" clId="{6EB64AE9-21E0-4933-A8E6-03C900388003}" dt="2022-07-05T20:35:20.759" v="532" actId="14100"/>
          <ac:picMkLst>
            <pc:docMk/>
            <pc:sldMk cId="3083087542" sldId="256"/>
            <ac:picMk id="17" creationId="{21B87D37-5259-42BC-BC34-FC4431A64CF7}"/>
          </ac:picMkLst>
        </pc:picChg>
        <pc:picChg chg="del">
          <ac:chgData name="Mauro Pereira Lima Júnior" userId="23bab6b3-1c41-4d1c-bfab-e13d79130ad2" providerId="ADAL" clId="{6EB64AE9-21E0-4933-A8E6-03C900388003}" dt="2022-06-15T18:08:53.504" v="40" actId="478"/>
          <ac:picMkLst>
            <pc:docMk/>
            <pc:sldMk cId="3083087542" sldId="256"/>
            <ac:picMk id="17" creationId="{316B2288-B739-428D-9324-7E014572AC76}"/>
          </ac:picMkLst>
        </pc:picChg>
        <pc:picChg chg="del mod topLvl modCrop">
          <ac:chgData name="Mauro Pereira Lima Júnior" userId="23bab6b3-1c41-4d1c-bfab-e13d79130ad2" providerId="ADAL" clId="{6EB64AE9-21E0-4933-A8E6-03C900388003}" dt="2022-06-15T20:12:55.132" v="229" actId="478"/>
          <ac:picMkLst>
            <pc:docMk/>
            <pc:sldMk cId="3083087542" sldId="256"/>
            <ac:picMk id="18" creationId="{3BE7AE75-908C-48F4-BB1A-6423AA6B2506}"/>
          </ac:picMkLst>
        </pc:picChg>
        <pc:picChg chg="add mod">
          <ac:chgData name="Mauro Pereira Lima Júnior" userId="23bab6b3-1c41-4d1c-bfab-e13d79130ad2" providerId="ADAL" clId="{6EB64AE9-21E0-4933-A8E6-03C900388003}" dt="2022-06-20T20:46:18.228" v="382" actId="164"/>
          <ac:picMkLst>
            <pc:docMk/>
            <pc:sldMk cId="3083087542" sldId="256"/>
            <ac:picMk id="18" creationId="{BCCA6DB6-7967-49EE-B578-473BD48AAD8B}"/>
          </ac:picMkLst>
        </pc:picChg>
        <pc:picChg chg="add del mod topLvl">
          <ac:chgData name="Mauro Pereira Lima Júnior" userId="23bab6b3-1c41-4d1c-bfab-e13d79130ad2" providerId="ADAL" clId="{6EB64AE9-21E0-4933-A8E6-03C900388003}" dt="2022-06-15T20:12:57.124" v="230" actId="478"/>
          <ac:picMkLst>
            <pc:docMk/>
            <pc:sldMk cId="3083087542" sldId="256"/>
            <ac:picMk id="22" creationId="{7F23914F-98ED-421B-9541-CFE76B3D21BB}"/>
          </ac:picMkLst>
        </pc:picChg>
        <pc:picChg chg="add del mod">
          <ac:chgData name="Mauro Pereira Lima Júnior" userId="23bab6b3-1c41-4d1c-bfab-e13d79130ad2" providerId="ADAL" clId="{6EB64AE9-21E0-4933-A8E6-03C900388003}" dt="2022-07-05T22:24:48.550" v="538" actId="478"/>
          <ac:picMkLst>
            <pc:docMk/>
            <pc:sldMk cId="3083087542" sldId="256"/>
            <ac:picMk id="23" creationId="{80900717-CBFC-4972-9DCE-928ABB98A487}"/>
          </ac:picMkLst>
        </pc:picChg>
        <pc:picChg chg="add del mod">
          <ac:chgData name="Mauro Pereira Lima Júnior" userId="23bab6b3-1c41-4d1c-bfab-e13d79130ad2" providerId="ADAL" clId="{6EB64AE9-21E0-4933-A8E6-03C900388003}" dt="2022-06-24T21:21:18.505" v="516" actId="478"/>
          <ac:picMkLst>
            <pc:docMk/>
            <pc:sldMk cId="3083087542" sldId="256"/>
            <ac:picMk id="23" creationId="{D8F97BCB-E3AC-4933-8A91-E2286D26EFF6}"/>
          </ac:picMkLst>
        </pc:picChg>
        <pc:picChg chg="add del mod">
          <ac:chgData name="Mauro Pereira Lima Júnior" userId="23bab6b3-1c41-4d1c-bfab-e13d79130ad2" providerId="ADAL" clId="{6EB64AE9-21E0-4933-A8E6-03C900388003}" dt="2022-06-15T18:11:39.474" v="61" actId="478"/>
          <ac:picMkLst>
            <pc:docMk/>
            <pc:sldMk cId="3083087542" sldId="256"/>
            <ac:picMk id="25" creationId="{F4AB8E0E-F8FA-4ABA-B837-B8E9D9BFFAB6}"/>
          </ac:picMkLst>
        </pc:picChg>
        <pc:picChg chg="mod">
          <ac:chgData name="Mauro Pereira Lima Júnior" userId="23bab6b3-1c41-4d1c-bfab-e13d79130ad2" providerId="ADAL" clId="{6EB64AE9-21E0-4933-A8E6-03C900388003}" dt="2022-06-21T14:56:15.893" v="472" actId="207"/>
          <ac:picMkLst>
            <pc:docMk/>
            <pc:sldMk cId="3083087542" sldId="256"/>
            <ac:picMk id="29" creationId="{0EC8A23C-41FD-4198-9BDB-AE07A6425334}"/>
          </ac:picMkLst>
        </pc:picChg>
        <pc:picChg chg="mod">
          <ac:chgData name="Mauro Pereira Lima Júnior" userId="23bab6b3-1c41-4d1c-bfab-e13d79130ad2" providerId="ADAL" clId="{6EB64AE9-21E0-4933-A8E6-03C900388003}" dt="2022-06-21T14:56:37.592" v="477" actId="207"/>
          <ac:picMkLst>
            <pc:docMk/>
            <pc:sldMk cId="3083087542" sldId="256"/>
            <ac:picMk id="33" creationId="{E6C8493F-9DBB-406C-872E-228389434B79}"/>
          </ac:picMkLst>
        </pc:picChg>
        <pc:picChg chg="add mod topLvl">
          <ac:chgData name="Mauro Pereira Lima Júnior" userId="23bab6b3-1c41-4d1c-bfab-e13d79130ad2" providerId="ADAL" clId="{6EB64AE9-21E0-4933-A8E6-03C900388003}" dt="2022-06-21T14:55:55.766" v="467" actId="164"/>
          <ac:picMkLst>
            <pc:docMk/>
            <pc:sldMk cId="3083087542" sldId="256"/>
            <ac:picMk id="34" creationId="{2FEE34CC-919C-4569-A224-3C6E0986D832}"/>
          </ac:picMkLst>
        </pc:picChg>
        <pc:picChg chg="add mod">
          <ac:chgData name="Mauro Pereira Lima Júnior" userId="23bab6b3-1c41-4d1c-bfab-e13d79130ad2" providerId="ADAL" clId="{6EB64AE9-21E0-4933-A8E6-03C900388003}" dt="2022-06-20T20:18:36.322" v="345" actId="14100"/>
          <ac:picMkLst>
            <pc:docMk/>
            <pc:sldMk cId="3083087542" sldId="256"/>
            <ac:picMk id="35" creationId="{FD2221EB-7B4C-4660-AB6C-3063BCA6F716}"/>
          </ac:picMkLst>
        </pc:picChg>
        <pc:picChg chg="add mod">
          <ac:chgData name="Mauro Pereira Lima Júnior" userId="23bab6b3-1c41-4d1c-bfab-e13d79130ad2" providerId="ADAL" clId="{6EB64AE9-21E0-4933-A8E6-03C900388003}" dt="2022-07-06T17:49:57.425" v="543" actId="207"/>
          <ac:picMkLst>
            <pc:docMk/>
            <pc:sldMk cId="3083087542" sldId="256"/>
            <ac:picMk id="38" creationId="{3A374E3D-D296-4886-972A-4336CE205D6B}"/>
          </ac:picMkLst>
        </pc:picChg>
        <pc:picChg chg="add mod">
          <ac:chgData name="Mauro Pereira Lima Júnior" userId="23bab6b3-1c41-4d1c-bfab-e13d79130ad2" providerId="ADAL" clId="{6EB64AE9-21E0-4933-A8E6-03C900388003}" dt="2022-06-20T20:18:36.322" v="345" actId="14100"/>
          <ac:picMkLst>
            <pc:docMk/>
            <pc:sldMk cId="3083087542" sldId="256"/>
            <ac:picMk id="39" creationId="{40AB07DD-7077-4B96-A4E1-F7E27B98E23A}"/>
          </ac:picMkLst>
        </pc:picChg>
        <pc:picChg chg="add mod">
          <ac:chgData name="Mauro Pereira Lima Júnior" userId="23bab6b3-1c41-4d1c-bfab-e13d79130ad2" providerId="ADAL" clId="{6EB64AE9-21E0-4933-A8E6-03C900388003}" dt="2022-07-06T17:55:36.770" v="550" actId="207"/>
          <ac:picMkLst>
            <pc:docMk/>
            <pc:sldMk cId="3083087542" sldId="256"/>
            <ac:picMk id="40" creationId="{EA06D83C-78DC-4D11-9697-904358E87CC4}"/>
          </ac:picMkLst>
        </pc:picChg>
        <pc:picChg chg="add del mod">
          <ac:chgData name="Mauro Pereira Lima Júnior" userId="23bab6b3-1c41-4d1c-bfab-e13d79130ad2" providerId="ADAL" clId="{6EB64AE9-21E0-4933-A8E6-03C900388003}" dt="2022-06-21T14:56:57.631" v="482" actId="478"/>
          <ac:picMkLst>
            <pc:docMk/>
            <pc:sldMk cId="3083087542" sldId="256"/>
            <ac:picMk id="41" creationId="{5DF3E0BC-3408-4420-91CE-030EC7C6F416}"/>
          </ac:picMkLst>
        </pc:picChg>
        <pc:picChg chg="add mod">
          <ac:chgData name="Mauro Pereira Lima Júnior" userId="23bab6b3-1c41-4d1c-bfab-e13d79130ad2" providerId="ADAL" clId="{6EB64AE9-21E0-4933-A8E6-03C900388003}" dt="2022-07-06T17:50:19.877" v="544" actId="207"/>
          <ac:picMkLst>
            <pc:docMk/>
            <pc:sldMk cId="3083087542" sldId="256"/>
            <ac:picMk id="42" creationId="{3460DC7F-794A-4C84-831C-FA1E5E82E04A}"/>
          </ac:picMkLst>
        </pc:picChg>
        <pc:picChg chg="add mod">
          <ac:chgData name="Mauro Pereira Lima Júnior" userId="23bab6b3-1c41-4d1c-bfab-e13d79130ad2" providerId="ADAL" clId="{6EB64AE9-21E0-4933-A8E6-03C900388003}" dt="2022-06-20T20:18:36.322" v="345" actId="14100"/>
          <ac:picMkLst>
            <pc:docMk/>
            <pc:sldMk cId="3083087542" sldId="256"/>
            <ac:picMk id="43" creationId="{A0F12284-9CE0-4A1A-82D4-525D46709DD7}"/>
          </ac:picMkLst>
        </pc:picChg>
        <pc:picChg chg="add mod">
          <ac:chgData name="Mauro Pereira Lima Júnior" userId="23bab6b3-1c41-4d1c-bfab-e13d79130ad2" providerId="ADAL" clId="{6EB64AE9-21E0-4933-A8E6-03C900388003}" dt="2022-06-24T21:20:20.318" v="510" actId="207"/>
          <ac:picMkLst>
            <pc:docMk/>
            <pc:sldMk cId="3083087542" sldId="256"/>
            <ac:picMk id="44" creationId="{D2CF6AD3-297B-40EB-A1C0-8E9B7AF50E80}"/>
          </ac:picMkLst>
        </pc:picChg>
        <pc:picChg chg="add mod">
          <ac:chgData name="Mauro Pereira Lima Júnior" userId="23bab6b3-1c41-4d1c-bfab-e13d79130ad2" providerId="ADAL" clId="{6EB64AE9-21E0-4933-A8E6-03C900388003}" dt="2022-06-24T21:21:32.840" v="519" actId="1076"/>
          <ac:picMkLst>
            <pc:docMk/>
            <pc:sldMk cId="3083087542" sldId="256"/>
            <ac:picMk id="45" creationId="{1536C909-2F4C-4DE7-A093-998D4D3A590D}"/>
          </ac:picMkLst>
        </pc:picChg>
        <pc:picChg chg="add del mod">
          <ac:chgData name="Mauro Pereira Lima Júnior" userId="23bab6b3-1c41-4d1c-bfab-e13d79130ad2" providerId="ADAL" clId="{6EB64AE9-21E0-4933-A8E6-03C900388003}" dt="2022-06-15T20:42:42.391" v="262" actId="478"/>
          <ac:picMkLst>
            <pc:docMk/>
            <pc:sldMk cId="3083087542" sldId="256"/>
            <ac:picMk id="47" creationId="{139C3658-E006-440B-822D-3CE58C43DBD6}"/>
          </ac:picMkLst>
        </pc:picChg>
        <pc:picChg chg="mod">
          <ac:chgData name="Mauro Pereira Lima Júnior" userId="23bab6b3-1c41-4d1c-bfab-e13d79130ad2" providerId="ADAL" clId="{6EB64AE9-21E0-4933-A8E6-03C900388003}" dt="2022-06-21T14:57:07.163" v="485"/>
          <ac:picMkLst>
            <pc:docMk/>
            <pc:sldMk cId="3083087542" sldId="256"/>
            <ac:picMk id="47" creationId="{E04181C8-97B0-422A-A608-A022C21D3EA1}"/>
          </ac:picMkLst>
        </pc:picChg>
        <pc:picChg chg="add del mod modCrop">
          <ac:chgData name="Mauro Pereira Lima Júnior" userId="23bab6b3-1c41-4d1c-bfab-e13d79130ad2" providerId="ADAL" clId="{6EB64AE9-21E0-4933-A8E6-03C900388003}" dt="2022-06-15T20:43:29.818" v="268" actId="478"/>
          <ac:picMkLst>
            <pc:docMk/>
            <pc:sldMk cId="3083087542" sldId="256"/>
            <ac:picMk id="49" creationId="{EF638F56-BBD8-4A02-88AD-A545C0E6A9DE}"/>
          </ac:picMkLst>
        </pc:picChg>
        <pc:picChg chg="mod">
          <ac:chgData name="Mauro Pereira Lima Júnior" userId="23bab6b3-1c41-4d1c-bfab-e13d79130ad2" providerId="ADAL" clId="{6EB64AE9-21E0-4933-A8E6-03C900388003}" dt="2022-06-21T14:58:46.698" v="498" actId="207"/>
          <ac:picMkLst>
            <pc:docMk/>
            <pc:sldMk cId="3083087542" sldId="256"/>
            <ac:picMk id="50" creationId="{E6CDE3FF-F5EF-41AE-9ABE-805B46DA63E2}"/>
          </ac:picMkLst>
        </pc:picChg>
        <pc:picChg chg="add mod">
          <ac:chgData name="Mauro Pereira Lima Júnior" userId="23bab6b3-1c41-4d1c-bfab-e13d79130ad2" providerId="ADAL" clId="{6EB64AE9-21E0-4933-A8E6-03C900388003}" dt="2022-06-20T20:18:36.322" v="345" actId="14100"/>
          <ac:picMkLst>
            <pc:docMk/>
            <pc:sldMk cId="3083087542" sldId="256"/>
            <ac:picMk id="51" creationId="{5E298B08-C122-41BE-A5AB-E1F50A987D52}"/>
          </ac:picMkLst>
        </pc:picChg>
        <pc:picChg chg="add mod">
          <ac:chgData name="Mauro Pereira Lima Júnior" userId="23bab6b3-1c41-4d1c-bfab-e13d79130ad2" providerId="ADAL" clId="{6EB64AE9-21E0-4933-A8E6-03C900388003}" dt="2022-07-06T17:49:11.301" v="541" actId="207"/>
          <ac:picMkLst>
            <pc:docMk/>
            <pc:sldMk cId="3083087542" sldId="256"/>
            <ac:picMk id="52" creationId="{F7044D5A-6083-490C-9B08-BA23B7C0CD79}"/>
          </ac:picMkLst>
        </pc:picChg>
        <pc:picChg chg="mod topLvl">
          <ac:chgData name="Mauro Pereira Lima Júnior" userId="23bab6b3-1c41-4d1c-bfab-e13d79130ad2" providerId="ADAL" clId="{6EB64AE9-21E0-4933-A8E6-03C900388003}" dt="2022-06-24T21:21:38.134" v="520" actId="164"/>
          <ac:picMkLst>
            <pc:docMk/>
            <pc:sldMk cId="3083087542" sldId="256"/>
            <ac:picMk id="57" creationId="{4DB71390-EA26-4653-B603-D97EB73C206B}"/>
          </ac:picMkLst>
        </pc:picChg>
      </pc:sldChg>
    </pc:docChg>
  </pc:docChgLst>
  <pc:docChgLst>
    <pc:chgData name="Mauro Pereira Lima Junior" userId="23bab6b3-1c41-4d1c-bfab-e13d79130ad2" providerId="ADAL" clId="{34029C5A-7EF5-474E-A446-E8F332C1208A}"/>
    <pc:docChg chg="undo redo custSel addSld delSld modSld">
      <pc:chgData name="Mauro Pereira Lima Junior" userId="23bab6b3-1c41-4d1c-bfab-e13d79130ad2" providerId="ADAL" clId="{34029C5A-7EF5-474E-A446-E8F332C1208A}" dt="2023-11-01T20:11:15.539" v="918" actId="207"/>
      <pc:docMkLst>
        <pc:docMk/>
      </pc:docMkLst>
      <pc:sldChg chg="addSp modSp mod">
        <pc:chgData name="Mauro Pereira Lima Junior" userId="23bab6b3-1c41-4d1c-bfab-e13d79130ad2" providerId="ADAL" clId="{34029C5A-7EF5-474E-A446-E8F332C1208A}" dt="2023-10-26T19:38:08.785" v="863"/>
        <pc:sldMkLst>
          <pc:docMk/>
          <pc:sldMk cId="3083087542" sldId="256"/>
        </pc:sldMkLst>
        <pc:picChg chg="mod">
          <ac:chgData name="Mauro Pereira Lima Junior" userId="23bab6b3-1c41-4d1c-bfab-e13d79130ad2" providerId="ADAL" clId="{34029C5A-7EF5-474E-A446-E8F332C1208A}" dt="2023-09-27T18:04:17.391" v="385" actId="207"/>
          <ac:picMkLst>
            <pc:docMk/>
            <pc:sldMk cId="3083087542" sldId="256"/>
            <ac:picMk id="10" creationId="{5AC6F729-CA4D-410C-AE49-D243AADA1CCE}"/>
          </ac:picMkLst>
        </pc:picChg>
        <pc:picChg chg="add mod">
          <ac:chgData name="Mauro Pereira Lima Junior" userId="23bab6b3-1c41-4d1c-bfab-e13d79130ad2" providerId="ADAL" clId="{34029C5A-7EF5-474E-A446-E8F332C1208A}" dt="2023-09-28T12:26:18.497" v="429" actId="207"/>
          <ac:picMkLst>
            <pc:docMk/>
            <pc:sldMk cId="3083087542" sldId="256"/>
            <ac:picMk id="23" creationId="{B8BEAFAF-07B3-2D97-0B49-B16B5931B7A6}"/>
          </ac:picMkLst>
        </pc:picChg>
        <pc:picChg chg="add mod">
          <ac:chgData name="Mauro Pereira Lima Junior" userId="23bab6b3-1c41-4d1c-bfab-e13d79130ad2" providerId="ADAL" clId="{34029C5A-7EF5-474E-A446-E8F332C1208A}" dt="2023-09-28T12:31:28.069" v="432" actId="207"/>
          <ac:picMkLst>
            <pc:docMk/>
            <pc:sldMk cId="3083087542" sldId="256"/>
            <ac:picMk id="31" creationId="{7C9C96AD-A83A-9585-4456-E1B4869A5B99}"/>
          </ac:picMkLst>
        </pc:picChg>
        <pc:picChg chg="mod">
          <ac:chgData name="Mauro Pereira Lima Junior" userId="23bab6b3-1c41-4d1c-bfab-e13d79130ad2" providerId="ADAL" clId="{34029C5A-7EF5-474E-A446-E8F332C1208A}" dt="2023-09-28T12:44:01.126" v="436" actId="207"/>
          <ac:picMkLst>
            <pc:docMk/>
            <pc:sldMk cId="3083087542" sldId="256"/>
            <ac:picMk id="39" creationId="{40AB07DD-7077-4B96-A4E1-F7E27B98E23A}"/>
          </ac:picMkLst>
        </pc:picChg>
        <pc:picChg chg="mod">
          <ac:chgData name="Mauro Pereira Lima Junior" userId="23bab6b3-1c41-4d1c-bfab-e13d79130ad2" providerId="ADAL" clId="{34029C5A-7EF5-474E-A446-E8F332C1208A}" dt="2023-09-28T12:25:45.531" v="426" actId="207"/>
          <ac:picMkLst>
            <pc:docMk/>
            <pc:sldMk cId="3083087542" sldId="256"/>
            <ac:picMk id="45" creationId="{1536C909-2F4C-4DE7-A093-998D4D3A590D}"/>
          </ac:picMkLst>
        </pc:picChg>
        <pc:picChg chg="add mod">
          <ac:chgData name="Mauro Pereira Lima Junior" userId="23bab6b3-1c41-4d1c-bfab-e13d79130ad2" providerId="ADAL" clId="{34029C5A-7EF5-474E-A446-E8F332C1208A}" dt="2023-10-26T19:38:08.785" v="863"/>
          <ac:picMkLst>
            <pc:docMk/>
            <pc:sldMk cId="3083087542" sldId="256"/>
            <ac:picMk id="47" creationId="{15472992-48F1-4F84-8301-226627133CA5}"/>
          </ac:picMkLst>
        </pc:picChg>
      </pc:sldChg>
      <pc:sldChg chg="addSp modSp mod">
        <pc:chgData name="Mauro Pereira Lima Junior" userId="23bab6b3-1c41-4d1c-bfab-e13d79130ad2" providerId="ADAL" clId="{34029C5A-7EF5-474E-A446-E8F332C1208A}" dt="2023-09-28T19:24:03.343" v="603" actId="207"/>
        <pc:sldMkLst>
          <pc:docMk/>
          <pc:sldMk cId="751354648" sldId="257"/>
        </pc:sldMkLst>
        <pc:spChg chg="add mod">
          <ac:chgData name="Mauro Pereira Lima Junior" userId="23bab6b3-1c41-4d1c-bfab-e13d79130ad2" providerId="ADAL" clId="{34029C5A-7EF5-474E-A446-E8F332C1208A}" dt="2023-09-28T19:24:03.343" v="603" actId="207"/>
          <ac:spMkLst>
            <pc:docMk/>
            <pc:sldMk cId="751354648" sldId="257"/>
            <ac:spMk id="2" creationId="{ADEFF94A-0D11-E56A-552F-1AB047F2AEC6}"/>
          </ac:spMkLst>
        </pc:spChg>
      </pc:sldChg>
      <pc:sldChg chg="addSp delSp modSp mod">
        <pc:chgData name="Mauro Pereira Lima Junior" userId="23bab6b3-1c41-4d1c-bfab-e13d79130ad2" providerId="ADAL" clId="{34029C5A-7EF5-474E-A446-E8F332C1208A}" dt="2023-10-05T20:19:03.746" v="837" actId="478"/>
        <pc:sldMkLst>
          <pc:docMk/>
          <pc:sldMk cId="4271983136" sldId="258"/>
        </pc:sldMkLst>
        <pc:spChg chg="add mod">
          <ac:chgData name="Mauro Pereira Lima Junior" userId="23bab6b3-1c41-4d1c-bfab-e13d79130ad2" providerId="ADAL" clId="{34029C5A-7EF5-474E-A446-E8F332C1208A}" dt="2023-09-15T19:35:26.140" v="174" actId="207"/>
          <ac:spMkLst>
            <pc:docMk/>
            <pc:sldMk cId="4271983136" sldId="258"/>
            <ac:spMk id="5" creationId="{934ECC85-298D-2C23-F79C-BCA5449C0A46}"/>
          </ac:spMkLst>
        </pc:spChg>
        <pc:spChg chg="add mod">
          <ac:chgData name="Mauro Pereira Lima Junior" userId="23bab6b3-1c41-4d1c-bfab-e13d79130ad2" providerId="ADAL" clId="{34029C5A-7EF5-474E-A446-E8F332C1208A}" dt="2023-10-05T14:46:15.193" v="834" actId="2085"/>
          <ac:spMkLst>
            <pc:docMk/>
            <pc:sldMk cId="4271983136" sldId="258"/>
            <ac:spMk id="16" creationId="{C0571565-8F41-0399-F661-CE72840D40EF}"/>
          </ac:spMkLst>
        </pc:spChg>
        <pc:spChg chg="add mod">
          <ac:chgData name="Mauro Pereira Lima Junior" userId="23bab6b3-1c41-4d1c-bfab-e13d79130ad2" providerId="ADAL" clId="{34029C5A-7EF5-474E-A446-E8F332C1208A}" dt="2023-10-05T14:46:18.406" v="835" actId="2085"/>
          <ac:spMkLst>
            <pc:docMk/>
            <pc:sldMk cId="4271983136" sldId="258"/>
            <ac:spMk id="17" creationId="{E142B41E-9551-62EA-73A1-9D86C1B2A0D8}"/>
          </ac:spMkLst>
        </pc:spChg>
        <pc:spChg chg="add mod">
          <ac:chgData name="Mauro Pereira Lima Junior" userId="23bab6b3-1c41-4d1c-bfab-e13d79130ad2" providerId="ADAL" clId="{34029C5A-7EF5-474E-A446-E8F332C1208A}" dt="2023-10-05T14:46:21.803" v="836" actId="2085"/>
          <ac:spMkLst>
            <pc:docMk/>
            <pc:sldMk cId="4271983136" sldId="258"/>
            <ac:spMk id="18" creationId="{060453F3-2C4F-9F83-687E-5C9329A2FA06}"/>
          </ac:spMkLst>
        </pc:spChg>
        <pc:picChg chg="add mod">
          <ac:chgData name="Mauro Pereira Lima Junior" userId="23bab6b3-1c41-4d1c-bfab-e13d79130ad2" providerId="ADAL" clId="{34029C5A-7EF5-474E-A446-E8F332C1208A}" dt="2023-09-15T19:34:49.959" v="172" actId="1076"/>
          <ac:picMkLst>
            <pc:docMk/>
            <pc:sldMk cId="4271983136" sldId="258"/>
            <ac:picMk id="3" creationId="{20412A1C-FC32-1BB0-31E1-F79BAD0B3342}"/>
          </ac:picMkLst>
        </pc:picChg>
        <pc:picChg chg="add mod">
          <ac:chgData name="Mauro Pereira Lima Junior" userId="23bab6b3-1c41-4d1c-bfab-e13d79130ad2" providerId="ADAL" clId="{34029C5A-7EF5-474E-A446-E8F332C1208A}" dt="2023-09-27T17:49:05.081" v="380" actId="1076"/>
          <ac:picMkLst>
            <pc:docMk/>
            <pc:sldMk cId="4271983136" sldId="258"/>
            <ac:picMk id="6" creationId="{AD64304B-D39F-E14A-5DCA-6F6E0C698BBA}"/>
          </ac:picMkLst>
        </pc:picChg>
        <pc:picChg chg="add del mod">
          <ac:chgData name="Mauro Pereira Lima Junior" userId="23bab6b3-1c41-4d1c-bfab-e13d79130ad2" providerId="ADAL" clId="{34029C5A-7EF5-474E-A446-E8F332C1208A}" dt="2023-10-03T18:46:21.102" v="611" actId="478"/>
          <ac:picMkLst>
            <pc:docMk/>
            <pc:sldMk cId="4271983136" sldId="258"/>
            <ac:picMk id="11" creationId="{72C92936-9CFA-6B01-6225-D1A588CA2C83}"/>
          </ac:picMkLst>
        </pc:picChg>
        <pc:picChg chg="add del mod">
          <ac:chgData name="Mauro Pereira Lima Junior" userId="23bab6b3-1c41-4d1c-bfab-e13d79130ad2" providerId="ADAL" clId="{34029C5A-7EF5-474E-A446-E8F332C1208A}" dt="2023-10-04T17:56:50.568" v="618" actId="21"/>
          <ac:picMkLst>
            <pc:docMk/>
            <pc:sldMk cId="4271983136" sldId="258"/>
            <ac:picMk id="13" creationId="{01366100-6026-71D9-C228-6355857E1493}"/>
          </ac:picMkLst>
        </pc:picChg>
        <pc:picChg chg="add del mod">
          <ac:chgData name="Mauro Pereira Lima Junior" userId="23bab6b3-1c41-4d1c-bfab-e13d79130ad2" providerId="ADAL" clId="{34029C5A-7EF5-474E-A446-E8F332C1208A}" dt="2023-10-05T20:19:03.746" v="837" actId="478"/>
          <ac:picMkLst>
            <pc:docMk/>
            <pc:sldMk cId="4271983136" sldId="258"/>
            <ac:picMk id="15" creationId="{CEC78958-C6E8-8C59-7285-71130D1B6007}"/>
          </ac:picMkLst>
        </pc:picChg>
      </pc:sldChg>
      <pc:sldChg chg="addSp delSp modSp new mod">
        <pc:chgData name="Mauro Pereira Lima Junior" userId="23bab6b3-1c41-4d1c-bfab-e13d79130ad2" providerId="ADAL" clId="{34029C5A-7EF5-474E-A446-E8F332C1208A}" dt="2023-11-01T19:51:06.814" v="913" actId="208"/>
        <pc:sldMkLst>
          <pc:docMk/>
          <pc:sldMk cId="216620063" sldId="259"/>
        </pc:sldMkLst>
        <pc:spChg chg="del">
          <ac:chgData name="Mauro Pereira Lima Junior" userId="23bab6b3-1c41-4d1c-bfab-e13d79130ad2" providerId="ADAL" clId="{34029C5A-7EF5-474E-A446-E8F332C1208A}" dt="2023-09-14T21:09:38.282" v="2" actId="478"/>
          <ac:spMkLst>
            <pc:docMk/>
            <pc:sldMk cId="216620063" sldId="259"/>
            <ac:spMk id="2" creationId="{FA32B618-E4C8-16AD-6AB4-E7F84EEBA345}"/>
          </ac:spMkLst>
        </pc:spChg>
        <pc:spChg chg="del">
          <ac:chgData name="Mauro Pereira Lima Junior" userId="23bab6b3-1c41-4d1c-bfab-e13d79130ad2" providerId="ADAL" clId="{34029C5A-7EF5-474E-A446-E8F332C1208A}" dt="2023-09-14T21:09:36.843" v="1" actId="478"/>
          <ac:spMkLst>
            <pc:docMk/>
            <pc:sldMk cId="216620063" sldId="259"/>
            <ac:spMk id="3" creationId="{7DF08335-0A66-C638-8B11-57F18E8A184F}"/>
          </ac:spMkLst>
        </pc:spChg>
        <pc:spChg chg="add del mod ord">
          <ac:chgData name="Mauro Pereira Lima Junior" userId="23bab6b3-1c41-4d1c-bfab-e13d79130ad2" providerId="ADAL" clId="{34029C5A-7EF5-474E-A446-E8F332C1208A}" dt="2023-09-27T21:58:15.974" v="419" actId="478"/>
          <ac:spMkLst>
            <pc:docMk/>
            <pc:sldMk cId="216620063" sldId="259"/>
            <ac:spMk id="4" creationId="{38CB2D5D-5F5B-52EE-5366-459FB7D6CE80}"/>
          </ac:spMkLst>
        </pc:spChg>
        <pc:spChg chg="add del mod">
          <ac:chgData name="Mauro Pereira Lima Junior" userId="23bab6b3-1c41-4d1c-bfab-e13d79130ad2" providerId="ADAL" clId="{34029C5A-7EF5-474E-A446-E8F332C1208A}" dt="2023-09-27T21:58:22.715" v="424" actId="478"/>
          <ac:spMkLst>
            <pc:docMk/>
            <pc:sldMk cId="216620063" sldId="259"/>
            <ac:spMk id="13" creationId="{157FD143-A0B2-906A-E917-554FE3C5585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" creationId="{2BEF32D7-6784-80CA-790A-DD52B3B56BF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" creationId="{0924F8B0-C8FC-B59D-4EC3-74FEC91D823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6" creationId="{D04F9F68-E532-84C9-16C1-86F55BE472C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7" creationId="{0008632F-75A5-2D08-658D-B70C234D60F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8" creationId="{E2184536-6D5D-928C-9FE3-A3BBA1F7A6A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9" creationId="{4A3E3C8F-D776-EE92-5007-65A9C832EE3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2" creationId="{4941FD25-379F-95DB-3CAB-2510FC1466F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3" creationId="{B6221C06-3587-0234-6500-6825752F285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4" creationId="{D2E50F2A-B2FD-D426-B901-02C5A2369FE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" creationId="{6F075732-516D-83A4-DB49-6F0ECACC1B3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6" creationId="{BA6E7E57-69F6-5791-A733-41BB80C305F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7" creationId="{932E9BDF-D4E4-5B6E-B6F7-EAACB258831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8" creationId="{C3317903-18F9-DAC0-9588-36F0D167223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9" creationId="{369BF05D-0FC1-4AE2-DEFF-0E30B64D69C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" creationId="{5311D9CD-E8C8-8ACC-8B6D-5B228B969BC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1" creationId="{EAC9E2FB-736A-F68C-BF0F-977D9FC13C5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" creationId="{ECB1A8CD-3556-DA7B-2B80-29C4C0D4772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3" creationId="{172C0E07-AA6A-BC77-31CA-20949871144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4" creationId="{77BC4EB3-03C0-5497-1CAC-818F9FD3FF3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5" creationId="{068493CF-C5B4-C6D0-8D7B-0BF1B97F1E2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" creationId="{66214180-FD64-9FEF-5E7D-1BC9DDD7A1A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8" creationId="{CE8E0141-5E92-9462-A28E-7CEC13A98E8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" creationId="{9F7F13C6-80D0-CE42-44E9-D3FE7105C15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0" creationId="{DC1C5F46-A633-6C8A-5890-10543CB5F70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" creationId="{299554D2-EAFF-04E5-6BA1-CB44631C2B7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2" creationId="{583862AE-66BD-A209-7D58-EA6D520E038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3" creationId="{BE6E7B5A-22E6-36BC-A32C-49E2201BF70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5" creationId="{0791C9B0-C73B-1934-9D60-106A4047C4D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" creationId="{C134ED5F-4C7E-BEEF-6578-8F1AC8C6995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" creationId="{0019A46E-BC52-3832-D5F5-988E27E084D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" creationId="{DC4A983F-BCF3-C359-5517-B26F74F4BA9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" creationId="{47E6A792-1C6D-AD2A-9ED8-E68276A3F8D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1" creationId="{DB15246C-117F-D99E-0860-5419C034E3D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" creationId="{D6CD6F67-2DFE-2ABE-0248-15A09D9184A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" creationId="{DB70813C-9D03-64D1-8A30-57037D80238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4" creationId="{61E81D65-CD16-E775-2608-1E5D9748DB8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" creationId="{C4DDEF7C-4DD3-2468-A769-89C9D636D7F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7" creationId="{BA5F3CF2-A1EE-458F-D547-B52AEE1FD99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8" creationId="{54673180-EC07-E9CE-22C3-874C5C0F4E3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9" creationId="{7F9B39C2-4288-657D-0317-9DAAB1DAE3A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0" creationId="{3C27DC54-3B49-A760-D9EC-D80D052B190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1" creationId="{DE224115-5A3D-5914-6959-43262344398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2" creationId="{1906024B-4892-20C5-5087-EDA703432C2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" creationId="{EAC545F0-0C8F-2765-3A79-17345E887B8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4" creationId="{CBAFEF0E-9FAB-EB48-81C8-E8740DB1267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5" creationId="{8ADAD49F-D25B-BBDB-E6D6-2CA951C98C4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6" creationId="{D5BD3838-B8E6-1384-2682-6378146B614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" creationId="{33C58BB5-B63B-5896-8611-AD1A0D6F9A0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9" creationId="{131839F4-5DE6-F3A0-6DBB-40E570BABDE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" creationId="{B7EF9709-6C0E-C57B-4EBB-30EC0BAD9EE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1" creationId="{A58CA633-D0B4-1BE1-2625-D6154B46D4A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2" creationId="{FD784AAB-142E-983C-C303-2E9044C3C34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3" creationId="{4FBA038D-7792-98CE-0BDD-13DAB2F86D1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4" creationId="{D10DDD74-DF34-8255-F988-3917B450E5E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8" creationId="{14CB0BDF-EAD0-506A-9F0B-0C36666755B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80" creationId="{F77963B8-4350-D74A-EC16-6F345888D89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81" creationId="{330ED08F-3DFB-7E97-7456-F323B1BC42B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83" creationId="{09F2E364-41AB-42D6-32AC-A36B825868C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84" creationId="{2D76A668-37C7-A410-6973-51115046C3A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86" creationId="{C050190D-F7F6-1294-920D-FF8A027262F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87" creationId="{411DCAE0-E595-BF76-6CBB-7974C9D046C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88" creationId="{EBD291D4-0221-7BFE-A4F3-E71B6591DCB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0" creationId="{333A2BD6-C222-3AD2-8D02-0E7FCABE6B8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1" creationId="{88BE1FDD-6389-7037-D924-6C6166B0859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2" creationId="{DC225C0A-B546-09F9-64D3-66B91CB790A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3" creationId="{6FA5BD7A-C40A-B6F8-5195-654A1AC8E92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4" creationId="{C56567C7-2DA7-5A22-171F-5463C8640D9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5" creationId="{F33F5DC3-724B-B4C8-109B-564EFFA250B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6" creationId="{5CE6CD50-1BE7-9283-B238-0201CEBFB73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7" creationId="{1325207C-8EBE-68CC-BAE4-6393A40DF09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8" creationId="{97C7302E-2044-5F72-5D52-5F10E02B35B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99" creationId="{BE377FD4-ED8A-FC94-E3BE-ED57F35C090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00" creationId="{3B18EA80-F02B-CB4B-78C4-5642E9430AC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01" creationId="{536F9257-3B10-3C0C-CC12-E23453AB4F7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02" creationId="{F93109B0-7D06-BF5A-40EF-6CB657B6730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03" creationId="{A480FD25-4018-2CF3-0F74-6D451C3E233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04" creationId="{2142ED6D-18A9-16C8-4617-921074A0ADF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07" creationId="{4EC38107-AECF-8FC1-5AEC-6F16FFE0CA0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08" creationId="{F16595ED-D3FF-2AC7-35B5-38B5EAC7189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09" creationId="{9C8A4725-DFD5-7166-1BA0-224F2789459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10" creationId="{C1375E2C-EB75-21DA-3E16-2AF214F2938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12" creationId="{A1288A8B-7D67-5961-66F2-32539B1F00D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13" creationId="{02DFFCA1-A8A8-E9BB-0C88-7DB52DD4CBD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14" creationId="{B86ACB19-FB35-2EE6-5800-0A2E3CE8037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15" creationId="{B2161079-70F7-2D7E-F89C-A8298B279B2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16" creationId="{B1E83074-15D0-8990-A4C0-A63533284ED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17" creationId="{264E19C0-5923-9D89-E8D8-157AA192273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18" creationId="{78E527DA-006E-EF8B-A039-0E31DE59BA5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19" creationId="{FCBBF852-CC89-6C6E-551A-C2779ED8B25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20" creationId="{17601234-FF00-3A95-BC08-02218D2D7B8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22" creationId="{49A54DFB-FE00-35D5-4FAA-B6862EC8960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23" creationId="{7835DD2E-702B-2C3D-115E-B2DD7CE14E1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24" creationId="{D4BB2A0B-B2B3-0CB2-A3E3-20069D74619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25" creationId="{8D71C46B-3ACA-367E-7D6D-3B72434566E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26" creationId="{C8EF521A-D212-88B7-A364-464EB840E45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27" creationId="{8A1D8E46-2AB8-E737-DE3A-0D8DE4A66BD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28" creationId="{59625868-B1AE-687E-590A-104FDB1D0B9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29" creationId="{6E413022-7651-C94F-86B7-4BF274B0A53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30" creationId="{20F0BF9B-4CF2-74A7-F2D7-1EC05BBBF97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31" creationId="{E6E7E060-1848-951E-E65A-A94A35C5974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32" creationId="{360EADAF-D324-2B52-07A6-9E242357BBC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33" creationId="{EAD058D2-8D52-C31C-96DB-F249C414A13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35" creationId="{8A7B88C9-21DF-E51B-93D7-C5AA84C0CA8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36" creationId="{D978FDE8-C711-1CFB-D4AF-C6D2AC5CA62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37" creationId="{FD88B5AA-1A74-5EFA-5262-1EBB8A97E3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38" creationId="{15B945D0-CE6A-09CA-A2E3-7D84A9EBE61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1" creationId="{FB9F074F-E7B3-9302-8734-F0EB90DCFCD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2" creationId="{8CA1F92C-B10F-75C7-2A86-17FE388915F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3" creationId="{2508ADB3-49E3-3B0D-0954-97AE4961BF3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4" creationId="{16F54D39-72A0-AB0F-E3AE-CC3239B918D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5" creationId="{1D12B527-FE55-BD77-C4A0-FE633606654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6" creationId="{652C85BE-926E-B418-6545-E5FD36844FD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7" creationId="{F6CF65DC-15F4-00B5-8900-B1EB21E9497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8" creationId="{6076122C-1845-E91E-6098-EE4DAF6AB9D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49" creationId="{6A95DBA7-CDF4-8EE8-B751-A64608C6331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0" creationId="{A09D8661-AAB0-4321-B735-56DF22F7A50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1" creationId="{BE2DDC45-DDB9-9C5B-31A5-E828B814F84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2" creationId="{5396BC58-9D64-DD62-A408-9C963EEDF79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3" creationId="{6059E639-7174-44D6-6BF8-9F8B064EC9A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4" creationId="{85F557E8-191D-22E8-62C8-241E1C9BD09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5" creationId="{B7986A09-DCFD-01D9-9541-9DE2E7E91E6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6" creationId="{4B667B9D-6B85-CD85-341B-6BC28F35652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8" creationId="{B0DC653F-51DC-5608-9C98-2A73AA835CE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59" creationId="{BC23419E-1AA2-199D-E786-928B6665180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60" creationId="{743B12EC-26FE-5D20-0B1D-7A919144F1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61" creationId="{C60D1F0F-6F78-20B1-72B6-90812271FB0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62" creationId="{06D3ADF2-1067-5608-8F88-504E4E25FA3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65" creationId="{ED983266-FB87-8BD5-C10A-9DD9129C1E9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66" creationId="{939A79E9-3869-BC2E-49E2-BEF430A1F8F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67" creationId="{80E9956B-8713-0B73-9BA8-3213A9AA399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68" creationId="{E3F6D981-EC55-E69A-286B-5AFC1CC2DAF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69" creationId="{E1BCDDD3-FD00-0B51-6057-7093556A7F3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70" creationId="{526F9339-D133-B22A-52FC-091AA4C136D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71" creationId="{AB0B7AD6-9D52-CAFD-459C-1B4304F75D9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72" creationId="{67AB08B1-1A31-A5E2-15C1-9BA6D4D6338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73" creationId="{B2FCAC05-09E0-2010-5048-7C4B0087C64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74" creationId="{422E9D17-F6F4-8DD5-02E1-9FB482B58F8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75" creationId="{0A6D98F7-E6E4-CC85-DACF-408783AE91F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76" creationId="{7443D2A4-BA46-2A54-066F-3EB014B8B6A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81" creationId="{403EBD8A-FA7C-7C3E-3923-6C8349C3523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82" creationId="{A59DD20A-FE84-BF52-0CD3-F8D8775E362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84" creationId="{9CD20EAD-2CE9-B640-7290-27614614F00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85" creationId="{C4CD7D70-FF05-B14A-533A-DB49368E524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86" creationId="{43253373-438E-57E9-266C-4A978208FBA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87" creationId="{8C377896-465A-D59C-C9B1-008D7EC7F59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88" creationId="{8D8AC0CF-CBC9-0F60-8F03-6A0021C2DC5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89" creationId="{9D61A001-3B42-942E-8A16-2FA8FF60F7F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90" creationId="{7C56A6E3-E0B9-094D-CC09-51D0D685728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91" creationId="{0D4DF882-F07D-A085-B7F1-1C0949D4B75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94" creationId="{8019D34E-8747-3230-72D4-D143E1B4B81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95" creationId="{C0ED0AE1-6AC0-B506-FB1A-AD362C9F837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96" creationId="{12DF1067-4523-4F4C-54A0-5224CF77187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97" creationId="{2251862A-0C8D-5C59-C0C2-6D7E4C75F13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98" creationId="{AB7BA862-6CBF-53A7-7B11-F6C8CCEA68A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199" creationId="{EBBA80A4-ADF8-5C42-CB14-444B1CB9362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02" creationId="{A1AB01D8-8BCC-81DE-20A6-5C3AF1DC83A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04" creationId="{3EBFA7D0-E3CE-390E-DF99-28A0C17A214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05" creationId="{EFFD6D35-7529-3703-350C-86EF6C92386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06" creationId="{EE5F0945-F67E-6AA9-AF04-BABF91A4F30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07" creationId="{9E2D267B-AFC0-C06A-6319-39A92BF3EB5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08" creationId="{1F6959DA-B5F6-0547-BC9C-C1A8B9C8C77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09" creationId="{5300A034-3D14-B569-1B6B-4AA856936B0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11" creationId="{0FB9EBFC-93B7-D1B1-067E-BDD6C41BB22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12" creationId="{1C902079-FA59-51E2-48F6-0BD74227B8D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13" creationId="{D0BF76B9-A1E8-4A64-D270-D2B053B7045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14" creationId="{96053780-B460-9A58-6A99-06F4790CAC1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15" creationId="{48D5F474-9A08-8372-E259-6BF57A9E79A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16" creationId="{635F77EF-AD48-9712-12EF-46C052D9664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19" creationId="{F7BD6440-F177-FB00-0BBD-2A79A3BD1CB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20" creationId="{347E9A9E-A4BB-383F-560D-AB9688FF111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21" creationId="{1EC71F3D-F4B2-9352-9E02-C3870E7F3D7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22" creationId="{527E81E3-BD13-CB2D-6FD9-3389924E83C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23" creationId="{2471A643-8FEA-16E8-25A3-FFF8933FC4A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24" creationId="{3AE3615E-4797-7126-F181-D002EECF509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25" creationId="{E8AAE5D0-FE53-CD0F-CF8A-5EBB4E39E40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26" creationId="{10ECA745-6FA8-148A-1FC2-E95F5C2B8B3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30" creationId="{EE55D146-6B1C-6AA2-3A3E-57BDD756544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31" creationId="{3CD7C15E-1E3B-8428-2FBB-CC22C428667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32" creationId="{E4F4BA8A-B3C3-41AD-CC8A-D9BCCCD7DDD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33" creationId="{C23472E7-5E4A-5473-4AA2-D032952E479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35" creationId="{86BD9266-3724-2497-56E4-724CF43ABB8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36" creationId="{939F44DF-BA60-DBF2-2090-FC463C691DE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37" creationId="{5FF4E35D-F4F2-EACE-8BB3-44DC14EB94E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39" creationId="{A525B982-4797-F5AD-443B-92A31DD0560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40" creationId="{122FFB1C-3367-C471-9908-CCF25A56F48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41" creationId="{C90BF457-2B0D-4267-BFC8-CA8D6B553CF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42" creationId="{614984F8-CE76-F808-F803-EB096148216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43" creationId="{78D55F64-4459-0DD6-5F59-00C998EB44A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44" creationId="{47EA7747-0E57-F2A6-D742-3096E846929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45" creationId="{82F0EA89-24A1-A518-2FD8-55C17469B80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46" creationId="{EBCE3DF3-08B8-B19C-C9E4-ED557AAED36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49" creationId="{B3553165-C936-C0F3-8284-43C2331E7C5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0" creationId="{ACEE4FE4-8F7D-731B-F06C-79CEA0BF83B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1" creationId="{9F0BD438-E606-FAD6-9601-E0DE1146BD8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2" creationId="{ABB173E5-1335-5FE2-2803-1109CCBB858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3" creationId="{8B007D0E-DC0D-8151-17E9-A049FD962ED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4" creationId="{1AEFDEAA-E0AE-EB73-16AA-6DCDB8A0CFA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5" creationId="{C0DD1162-7808-22FD-8B5C-593367FB5C6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6" creationId="{AE2D09A6-F68B-DFD9-A161-CE566FD9F8E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8" creationId="{3807E692-D9BB-98BA-96B5-7C8DB04B055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59" creationId="{95FE8DF0-B074-2028-B910-CD598043305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60" creationId="{C9B02FEF-C064-F7EF-7D9A-CEA33208138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61" creationId="{A894B940-13D1-2ED3-757B-F26342B61DA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62" creationId="{DD72FDE2-77DF-B448-BE16-BBF18A0CC0D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63" creationId="{017DF163-D45C-EB7A-8AAC-A83F8FEEB4B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66" creationId="{9FF9F75B-D9D3-7026-ECE4-5CDC3471D05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67" creationId="{576B5BDC-F279-52CE-FD57-A8345B9B24B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68" creationId="{BE0F1028-5B25-C49A-CCE5-464991C2688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69" creationId="{29EC662C-F941-AFC6-6B89-304F407B0C6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70" creationId="{56B3E119-9394-6137-3BC5-FE3ADBD4CE8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71" creationId="{00B44A46-FD72-C0E8-4A52-ED7E2A6F964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72" creationId="{30D6A583-7218-4642-5A78-CE75CFAD3B5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75" creationId="{196A76F2-5E33-D4D4-A352-16349A9BDEC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76" creationId="{2DEBA1B1-DD75-48BA-9507-DF476481765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77" creationId="{D6C0C74D-6A2F-B421-FBAD-380810A91C5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78" creationId="{A3F44DD5-98BC-3160-429A-BF88D193A4E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79" creationId="{C30AF4ED-55D7-98F1-96F7-97C88DC8021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81" creationId="{830A9C8E-144C-AD23-0E53-9966FA33C90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82" creationId="{16F4CA99-C681-2775-3F67-237048119D3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83" creationId="{9D474D32-05BF-1F19-FF91-5AE107934EE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86" creationId="{941EE119-C786-021C-D462-631B841B7B1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87" creationId="{5485DC74-9CA2-5EAE-C649-0375543D7A2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88" creationId="{A81D6B9B-40CE-804B-F8C4-4B8235AE246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89" creationId="{13D816C8-2DF9-6262-1E4E-EE5D0D0D491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90" creationId="{153B073F-B966-69C5-96FA-FBD22AB2841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91" creationId="{164C9DC6-BAE3-A7E5-6F34-18535D57A29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94" creationId="{2BC31A88-FB31-4DF2-17B7-A652A4E6205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95" creationId="{F620CDE6-0610-D10A-C789-97AFB572542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96" creationId="{0313BE6E-0B8C-7EC4-6B90-15DB565ECB4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97" creationId="{20253417-91A1-F03B-0C2B-F9BC751DA97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298" creationId="{E97A4AFA-DF86-06FC-25FF-4CBD6624C0D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0" creationId="{741322DB-D2AF-5E9E-E536-25467BE3FC6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1" creationId="{D5548792-D80D-3BCE-A9DB-FA68F072195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2" creationId="{CC3F1B54-72E3-5B13-38B7-A618C21F20E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3" creationId="{E0328CFD-66EF-252B-218F-2723EBA00B0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4" creationId="{B62F9058-111F-EAC1-DCF5-36B9C13C39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6" creationId="{06366C23-F80E-3EDC-6FCF-7200A5EB891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7" creationId="{0625B9D4-41F9-1A68-C539-BE4FEB66D5F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8" creationId="{D0AE8B8F-DD13-8FB4-0303-56D8D9E4D16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09" creationId="{B83D648F-C800-A22C-7D6E-83703AA943F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10" creationId="{9B90A530-9375-64C2-C09D-5B7D59974A3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11" creationId="{58394AF1-C282-C37B-AFEF-CD9CF1602B3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12" creationId="{30724147-AF30-9548-0E27-7B612E94064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13" creationId="{078B9C00-FE3F-28E1-0437-5F6B989CD0D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14" creationId="{D12DEF0C-FF6E-7CDF-790A-917E3833850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17" creationId="{C3FC4C48-37D4-1701-5CEC-A3B7A4BE35B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18" creationId="{031CF37C-6F69-C0BD-067C-049070573F9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0" creationId="{15146D09-7AD1-6714-DFF3-812BA541F21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1" creationId="{C4E7C063-7D56-224D-CED7-37746E5084C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2" creationId="{7192DDDC-8174-1ED1-E23F-7903A29E2CF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4" creationId="{81B6B88F-F838-300A-CA9A-E41350387F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5" creationId="{F96FBA91-5A8A-8AC2-76BD-85B4B873CB7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6" creationId="{B0082937-73F2-776C-5DB5-83B1DB061B1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7" creationId="{F1CC8A81-2044-BAFB-871D-5F219FFD14F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8" creationId="{63F810E4-C9B7-2C04-D021-6EAB32475AE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29" creationId="{5AF6EF58-6DA0-3EC4-A33E-7802CDB0700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30" creationId="{1A7272C0-A9AA-66BB-CBE9-DA181A7DB4C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31" creationId="{64FBDA13-B69A-F97D-6FF8-5A28520F224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33" creationId="{00EF83A0-0018-7928-C4E3-AAE58FC3C08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34" creationId="{BC3AB6C6-8BA0-0CE4-8678-98A3A61758A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35" creationId="{4A1455AB-E845-13E1-55B9-C0435D5562C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39" creationId="{D4C1ABAA-5CC8-62F4-F782-1392D37B597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40" creationId="{D734EDB3-2A98-52E9-B760-239719E6898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41" creationId="{35F96A1A-F2AB-54B3-A76D-D83BE282BB6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42" creationId="{0F3C433C-6A9F-23E1-D43D-F53557A2F60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43" creationId="{78F8F029-D5CF-B539-CC91-6DE68CFFE80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46" creationId="{101D5801-38C5-A060-2013-E3789456783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47" creationId="{19D5CACF-8CA0-83A7-D282-57DCA54311A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48" creationId="{09CFDCA4-561C-EC59-C59F-9E8F57ED809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49" creationId="{330DC3FE-3A74-A957-34AE-8F56FB8B3E5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50" creationId="{E499C0CE-DBDD-964C-27BE-7B35F8784FE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51" creationId="{E0C2E44D-0665-0F67-B85D-329E8897C60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52" creationId="{680F343D-A904-F934-C53B-45D61AC1C2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54" creationId="{24893CCC-22DE-FA23-A8AC-11086233F81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55" creationId="{58A234EC-674E-B415-42F9-925A048D088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56" creationId="{C6BDD01B-E669-5761-B256-D769837BAAC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58" creationId="{1E6E5A7E-D110-C039-E724-F7C7C906CA6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59" creationId="{58CCA602-1C4C-E57E-BDBE-FC3F1F75622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0" creationId="{247E472B-7048-37A1-AB63-989546FBC00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1" creationId="{FE205E58-CECC-D398-9983-72D763714F7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2" creationId="{A2A0941D-1B82-CCE1-27BA-A279D99510C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3" creationId="{12BC4484-35B7-EB73-D1B3-E9DC92971C5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4" creationId="{2416BF2D-D4AC-F741-2577-748CA2CDAA1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5" creationId="{980055B3-E3B5-543A-A86B-81B61923CDC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7" creationId="{9EAB8733-7C2B-7844-69BA-ADD3B5AA13D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8" creationId="{CB260D03-5FAB-B2AE-E463-70B33A27930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69" creationId="{7DC216E0-D8F4-5C3B-F3E6-5595158BCA5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71" creationId="{C5883288-EB88-2078-4516-1B0BD9ED8EB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72" creationId="{8D7EF6F2-9744-4A17-C48E-031627FC82F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73" creationId="{28D49980-FF9D-501D-4124-439DDB714F6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77" creationId="{8CF6CD9C-8868-D8A5-BFBF-099F34E64BC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78" creationId="{FBA58EB3-A3C9-1CE6-23FE-BC9EE1D1D2A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79" creationId="{27A65AD8-8B8F-C0DC-0349-E4E211E4363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80" creationId="{0265B206-2675-14A2-E43F-8A829EC4311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81" creationId="{1C14D1CA-0591-F755-E4AD-6712062C769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82" creationId="{FB7B1429-8DC5-9B5B-E367-C68110C9610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85" creationId="{F3764940-D6D1-5E9D-DE34-E5F2D14166E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86" creationId="{EAA8C291-4651-EFA4-BCA9-789881EF224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87" creationId="{6B1D1EEA-69F1-D6D3-DDB6-F06D4C71DAF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89" creationId="{757C2A86-C8EA-581B-5F46-F6944CABFC5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0" creationId="{E1A8BA3C-716A-F555-7A36-F6875334183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1" creationId="{DC7A0FAF-D42C-7805-6FC2-8A39C01FD2D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2" creationId="{EC030CCD-AD1A-5498-FE36-3C49B6F15EC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3" creationId="{37BE52D9-0CB5-5577-2B4E-33A54C6BBDE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4" creationId="{B1F684DB-E67E-FCC6-DDD0-7F0622487B0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5" creationId="{5B1FEE1E-6A38-B314-2D5D-C44D46E8B95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6" creationId="{03CB01B7-6F81-3117-D536-22DF4E0522B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7" creationId="{7E104C04-734A-3C80-DDE2-3A5FCFF1607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399" creationId="{BDCA02AE-A549-A035-3BA1-971ECA73D0A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00" creationId="{B2B6A4EA-241C-CF3F-91DA-91BA349A5FD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01" creationId="{A2853569-C6F5-CD52-7D62-4A9BFADB187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03" creationId="{93676EA1-1636-2D11-8EA0-B5DF4CC0E7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04" creationId="{B925FCEF-926C-0E6C-D62B-273C0A93EA8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05" creationId="{EF9A5273-0C4D-9707-132E-E8721CA14D7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08" creationId="{8E75E4F7-64D0-3F83-18C3-0CD43330013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09" creationId="{7A3EEE10-C386-DFE4-F2F9-2967212D90F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0" creationId="{B67DF2C0-5140-4B4E-0FE3-F541D251220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1" creationId="{6FAC531C-790C-3087-F187-7F84F6D31DD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2" creationId="{3F853E52-61A4-A3D4-B555-09267B1E017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3" creationId="{B41E06BE-71DE-D1B9-4C9F-DF9D8E3E467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4" creationId="{AF69B856-E6FB-D296-5A61-3A7700EB906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5" creationId="{4778BA9A-95D3-4CF0-5DC4-C5E4F9A2659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6" creationId="{EDCC5560-FD77-53CC-09CF-1F09BBE9881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7" creationId="{973F7206-B3D4-5108-BAD2-BC942F43D22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8" creationId="{DEC68C7A-F57E-9D8B-454D-723121308EA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19" creationId="{193D4586-57B7-900F-8E9A-A4DAD2552F4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20" creationId="{D6A1E70E-0393-0959-CA07-77AF13981B1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21" creationId="{9B63C257-EB17-F6E3-44A0-948257B6077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22" creationId="{01B061F2-237D-B543-ADC9-198C15FC75D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25" creationId="{F99114AA-71F9-B7CB-8A7C-373FA91661B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26" creationId="{88791130-E5D5-78C9-F528-D9D0785AD49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27" creationId="{2C991153-46B7-4B72-DC00-23E7883B14D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28" creationId="{ABBEFD75-59F2-97AE-2AD7-42D83DB8342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29" creationId="{D0EF880C-B617-AA6B-AB42-260D47D8E15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30" creationId="{F78E201C-6C8B-6B9F-6067-FA511E68B15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31" creationId="{DEB4F8B9-EA45-6C58-0422-BAEED69333A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32" creationId="{BC550801-92CC-E75A-2B83-7E6D74FB849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35" creationId="{5AB87844-8CCF-521A-1591-809AFD0C389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36" creationId="{0EB53913-27C8-C1CF-4D20-E4E76DC0163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37" creationId="{38034367-8E8E-9B76-77B6-41F64CE3AF3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38" creationId="{910231EC-5DDD-FA65-A323-F49D7F7E447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40" creationId="{30E34B42-77EF-716A-B212-4C0F1FFDCBA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41" creationId="{2CF3AF07-F3AC-4FA2-256E-80BC7C3269E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42" creationId="{E0FDDFBA-74BD-7222-2706-B09CE088CA8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43" creationId="{AD642130-6927-7342-3C00-C81BA1440E2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44" creationId="{BC0BD6A9-44E9-E2F0-A25B-F5261F5D83B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45" creationId="{71ECCD74-3B41-7FB6-0BCC-C8C50E2E88A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46" creationId="{C06DA845-02C8-192B-E687-29826745B4E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48" creationId="{E2D98CA8-447D-6BF8-11F1-4E2DCF9D6EC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49" creationId="{CA64048E-E510-0D44-FED1-2CC412EDA1C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50" creationId="{92DE0F07-AC34-CD1F-D22E-42859F983B6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51" creationId="{E48F17A7-3FB4-9170-FDEA-5F046B2B0C9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52" creationId="{6DD7FC18-817A-CCBB-B986-B6AA82E540C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54" creationId="{E61ADE04-2696-F809-1496-EDC6760B47C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55" creationId="{2253473D-3EAE-13C2-8E54-F560DFEF311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56" creationId="{2C4931A5-C8F7-3510-F4E6-5026D8C89C8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0" creationId="{17434417-B937-0BEC-4C50-D885139DA7C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1" creationId="{9C8AC20C-53B3-0FCF-73EE-8BCFBE07FAC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2" creationId="{52FDD688-F1F7-F124-3FA0-CE185197A66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3" creationId="{BF212B1C-81DE-F362-5B76-CE1EB016A72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4" creationId="{C8AC71FA-1EA5-BF54-1A72-E6BC8F30C23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5" creationId="{237732A5-7BFE-DA72-B6F7-769259C67A2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6" creationId="{CD3EA52E-8876-6BE8-269C-CC84E064CC3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7" creationId="{C9813AE6-4E72-8E35-9764-8CA0DFD009F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68" creationId="{7F19C01D-75FA-18A3-8F85-7E2C40F4F43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0" creationId="{C0A605C9-F03F-7068-C055-B8C85CF6020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1" creationId="{2BC93245-9487-261E-5296-6EA048CECBF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2" creationId="{FE3D490A-E393-418C-71B1-918841F6912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3" creationId="{581E43E6-EF37-82CF-00D8-8571A63F75D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4" creationId="{13CAA090-4A08-7EE7-4950-2AD74A3CF65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5" creationId="{3FD61806-FCC4-53FA-FCD4-F2FD7505639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6" creationId="{541B3290-4286-F2DE-CDE6-722275D3A68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7" creationId="{88DFB2F3-3185-9823-2601-A2A5AC68FEF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8" creationId="{96914C08-716E-7354-4E6F-56B344B882D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79" creationId="{ABD28C4C-F389-7A53-F141-832FD79C7DF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0" creationId="{3FF275AD-8348-E9F4-293C-5B3823FE67D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1" creationId="{777F755F-4608-B17D-6AEC-4D59260C2F0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2" creationId="{D810E50C-E444-6CE8-8195-D603531C681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3" creationId="{9F193127-12F5-49E3-9F12-ED6CE617112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4" creationId="{36297BDE-1698-C0D4-39FB-8E922744043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5" creationId="{A927F39D-A1E5-776A-BC8C-6A298B1CA7E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7" creationId="{529E6523-5F3E-D645-B660-C6C5CDE232D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8" creationId="{91AF3FB0-648B-A242-FF06-8F7D7EEA741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89" creationId="{1D6AE530-05FA-A8DF-DB69-B7157C0FCF5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90" creationId="{03A63E2B-4B42-0F48-2D10-A0B2585819C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91" creationId="{37965801-1960-ED16-A1CF-CE2C56F5174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92" creationId="{D43EFACF-0098-DB20-0404-0EB1FF72768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93" creationId="{FA37A1EA-332A-2888-78C2-F3C086CD1EA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94" creationId="{1EA6242E-BEB2-BF9D-1A75-E7C63351D62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95" creationId="{B30F04FD-A953-7A79-10B7-3A80D939E9C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496" creationId="{59BECA3C-3C6B-13EF-5A61-7BFA70E2647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0" creationId="{F786493C-0630-6DDD-3BD1-A3F1ECB03D5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1" creationId="{250855D5-31A1-076C-E28B-87B258DFE48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2" creationId="{E7D6A36D-2950-00F8-635A-405028AFD49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3" creationId="{2DCC923D-8B94-659D-CB92-C6E26EF27BE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4" creationId="{8595FECD-DD2E-7ACF-BAC0-B7EB7D12B55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5" creationId="{5345DC8E-8791-A7EA-3EA5-528A259FF6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6" creationId="{B8CBC852-59AC-6753-85C1-D112FAE3EF8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7" creationId="{D1A97DD4-8ACA-B7B1-0BA4-EAF7B5A0067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8" creationId="{A9914475-D249-0EE6-CB64-293F402951E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09" creationId="{5EDCFC8C-A26B-84A2-0628-B40F4DB6B77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10" creationId="{9A80BB2F-4BF8-3800-0068-B9BE911BF23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11" creationId="{3B2FBA83-4203-3F0B-4430-43695DEBCB7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12" creationId="{6E8ECC31-357F-5931-0EC6-E7187AA2896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13" creationId="{E59B76FA-4FB2-E75C-4478-0270F9FB1AC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15" creationId="{A50BFC80-1F01-CBFD-F8BA-748342874D8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17" creationId="{5F923E85-8C19-4160-EFFB-D084DDAFC07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19" creationId="{4549B055-146C-9A34-B3E9-76D1AC46747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0" creationId="{379D1EB3-68B4-C680-8847-2CC6AE96AD2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1" creationId="{2CFBAF7A-4FAF-5398-39E6-5042210DD02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2" creationId="{5FA68B06-9BAF-5FAC-7337-2A16DA33067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3" creationId="{DAFE3FAF-8C35-E155-B8FB-99112FE79B6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4" creationId="{1852728F-4B11-ECEF-E635-81ECCD0D081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5" creationId="{A31B742C-6B1C-005D-FBE6-144E8995B70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6" creationId="{EA2F7EB9-A2D2-5192-F6AF-2723D7B4C7B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8" creationId="{989BD132-3065-594A-0050-A7976D19C64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29" creationId="{F169DD56-9B71-B49B-08D4-850D7492353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0" creationId="{B5EE1550-6CFA-7DB3-5124-A05F9A5A6D7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1" creationId="{0911F882-89F7-155A-FFF5-30DCF38D723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2" creationId="{9571031E-6724-D87C-8CD6-61476288E14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3" creationId="{D4053EE1-F477-9135-4135-A4A1E41F3C7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4" creationId="{E4909904-D57F-45C1-0C5C-DEB9D8D5108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5" creationId="{D29A38EB-644D-DD60-5DDA-8EC80A74C59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6" creationId="{E733AA73-E048-E10D-EF39-5CD25B72791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7" creationId="{7F2C3C86-D7B8-0B9D-91A7-64FD74E6D6F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8" creationId="{95CEB387-DF12-4DED-837A-D0305CE3A4A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39" creationId="{F8B623D4-9A4E-06BE-1DDC-1C1F88463F0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40" creationId="{491542B8-6910-2D2F-13AF-4735A5F02A2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41" creationId="{5459B228-BD2B-5B1A-D875-B56F15E3352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44" creationId="{BE252795-FCFA-6FD7-C39E-5B6840CF6E9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46" creationId="{FA2A500B-7772-8E74-BC44-1C4F0F798B0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47" creationId="{BFABA5B1-5B4C-359E-6DE5-E434518D9D5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48" creationId="{3B8ACC2E-5EA7-6D4E-AE72-CD035599E82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0" creationId="{91FCD932-1C25-D92C-2AE7-DF54A2B8D5E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1" creationId="{4FC6EA3A-9B86-0C1C-7703-086C6DE6801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2" creationId="{D83ED72F-EC1F-6C01-9C54-353D7E5AA11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3" creationId="{142E60C4-BDBD-289C-A2F6-4C458D6AB55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4" creationId="{E4D15BF0-AFC6-7A85-9635-527F821310C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5" creationId="{06042B20-14E0-1567-10EE-78C904B9E37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6" creationId="{904C9417-CF15-32D0-9212-7AEA645CDCF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7" creationId="{1801F2CF-542F-DA9F-6F56-CA6CB7D3B7C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59" creationId="{94903DCE-5484-156B-E9E4-D74337ACAB9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60" creationId="{6884CDD2-9F4B-1788-2C32-3F0C8717296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61" creationId="{8FD0C83D-0E38-0692-4570-C4D5DD8331D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63" creationId="{38E0E5C9-99E5-A6C3-7E25-129E039D608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64" creationId="{078E556F-AE87-8782-624D-3B8BFE499D3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65" creationId="{AD42BEC1-1BB2-56CF-85D6-80D83F88398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66" creationId="{103C0733-7158-0843-D12C-166BC3D0238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67" creationId="{51364BD9-166F-C542-6DB2-5D35B3B77B5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70" creationId="{454C4984-3DC2-601B-BB9D-864F20DC23B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71" creationId="{1280E37E-C02F-9A2A-F2C7-88635F94EB2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72" creationId="{3FB108C5-AFE3-0510-A6F3-8EA04FE709F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73" creationId="{28A07ACD-7D13-E7FA-A165-4CB25061A46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77" creationId="{87F4BD79-CEF3-BD3F-CF30-2C9DC7E97EF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78" creationId="{EAF57D5E-0E11-6A00-26D5-362210C2599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79" creationId="{9F0A1022-DA4E-1CB7-3BE0-6EDEB7B6A6D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80" creationId="{2C273B22-A67A-1AC1-908F-98D28914CE4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81" creationId="{156D03A4-D188-1ED5-EC12-510452C0B34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82" creationId="{A349B725-14DE-2B25-3BC8-42F199351FA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85" creationId="{A4FBD210-D0EE-CE28-E706-47FBA60D11B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86" creationId="{5755BEF8-904B-53DB-DF94-33F1F3135E3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87" creationId="{FAFAD6A1-6798-AAF7-15CA-BBA0D03070E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88" creationId="{C827D1FE-E7D2-EC91-4936-67AA67B58CC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89" creationId="{1DF606EE-A1CB-8A6A-A6E4-55AA52CDDAE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92" creationId="{5A31D3BD-952E-4A03-81AE-390F826746B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93" creationId="{24FE7967-7295-74EC-8BEF-3DAADA39D56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94" creationId="{FA1C0342-30FA-89F1-F2C5-AC3E0C5446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95" creationId="{A2137C33-6924-0341-C123-1879B0E2B09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96" creationId="{E04B2E30-680B-B356-6964-07E19D33D37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597" creationId="{D47C7B7E-2840-718B-2252-772E38E4E35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00" creationId="{D086A6A6-005A-9452-7F47-C05DAE80C1C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01" creationId="{1711F9D6-1E30-EE4B-A833-5C4608D368A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02" creationId="{9DC395EB-3D76-A74B-4DDD-8A22C685D32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03" creationId="{9D80457E-2549-97B1-16B0-C80FD965325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04" creationId="{B35CD903-B2F4-913E-F7D6-D28E7370A0C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07" creationId="{52A17459-5012-8182-8A91-E96B789DB0F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08" creationId="{35A9932D-C8AA-827B-7C24-3E1393D0E08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09" creationId="{C2AD6CE3-C671-2634-99D9-F875D23640B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10" creationId="{12AD2F5F-E94F-C72E-AE99-10F50E8DDDC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11" creationId="{F30E0707-48BB-0608-4FDD-BB073DF130F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12" creationId="{FECC7C3E-2DDE-094D-D1C0-0E7C4030C2C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15" creationId="{706CF699-CA27-2E7A-2529-91E810BBF34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16" creationId="{15A3366B-8877-C149-099D-1E6615AB4B9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17" creationId="{3C0172C0-B71E-8C96-5BE3-93B45BAA212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18" creationId="{0D529ADA-8A3F-DFE1-6513-FB8D6FE5E72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19" creationId="{E383BB9F-D67A-2886-E688-DF4C06F9880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21" creationId="{DB434890-05BA-F1EE-971C-8525BB9AB45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22" creationId="{C9D7DAA6-1A73-FFE5-A5E5-96673BA12D8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23" creationId="{8ABDFCE9-5A0A-95F3-D2A9-2E33F807357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24" creationId="{CEFAE49C-A6CC-6BA5-47B7-69812EAE89C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25" creationId="{134BE781-0FFE-E61D-4EC3-83B8D4380C2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26" creationId="{1FEF7BD9-2004-A210-F4EF-EDA4609D824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27" creationId="{DAEDF5CB-31A8-FFBE-B340-74FE331EAC4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29" creationId="{8EBD2E2F-F30B-559F-26D9-BF175F97FE1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0" creationId="{BE9783DE-70FC-072D-DD90-E39852F55FE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1" creationId="{CF03A1B7-AB16-1D10-455B-061B5E166C6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2" creationId="{61D6ECD5-9F6B-753C-C3B5-4155005F51F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3" creationId="{797527A0-CD14-48D9-6933-C1C002AD478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4" creationId="{3E49B047-294B-34E2-0D81-E03D43E7BFB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5" creationId="{F061D7E8-78A4-8533-1FE9-2C0F9B608F9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6" creationId="{6B4F8EAF-B633-2BA4-BD10-D5E393999B8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7" creationId="{7F464C7D-F486-C54E-2CF8-8A947507C01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8" creationId="{5756D53E-6531-57FC-3E0C-BB265DDAE17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39" creationId="{D7590C81-955A-D210-7446-92585029692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40" creationId="{DD961294-63EB-24C6-7CDF-822C2188711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41" creationId="{FDE1EAFD-5C16-434C-636B-87843FCFD91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42" creationId="{2D4FD4B7-671F-3235-BD1B-A76227D2928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46" creationId="{D547E4F9-F9C3-EA97-3BD5-0E08AA57DD1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47" creationId="{5FC0D688-AF43-CF7F-2BD6-ECE8ABCFCDA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48" creationId="{F26F8006-C783-452E-CEBA-F6C311F0923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49" creationId="{6440FB2E-F8A2-CD31-9B71-8F459E3B8D2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50" creationId="{34331DB3-9B45-AD5A-A256-E5B10A165DF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51" creationId="{F7088BBB-1B2F-601F-7844-03F4154ABF3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52" creationId="{012B3F29-3F61-5512-E867-DA18D5E99A8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53" creationId="{D84E5DAC-BCD7-8647-9CEB-4D6EDE4E46C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57" creationId="{BD5BF439-4ED2-A9F3-0E8A-9056093F6A6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58" creationId="{663CF0D8-141A-72E8-7922-7574A5003CB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59" creationId="{2F17B4C6-AF45-C4F4-C908-2A8845095E7E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60" creationId="{6CCDB7D4-89DC-D54F-E95D-0144A5179118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61" creationId="{7FB581DC-9A0A-578E-CED5-B44B703B39B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63" creationId="{EA8869E0-DDB9-AC68-73BB-69501A46BC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64" creationId="{778B3EA7-5133-93DD-46FF-D0168D830DC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65" creationId="{DA0520B3-3448-3687-9CC4-524C8302E3D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67" creationId="{8F2768AB-6D19-8356-512B-E92836B489B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68" creationId="{6FE23D00-3E83-FDEE-5E50-F92CCB415AB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69" creationId="{B08DFE5A-9CA1-FC85-2B4D-695EE3A6A71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0" creationId="{63CF8660-A4AB-F957-3D8A-F5C6BC8C0B6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1" creationId="{250A465A-12A9-2D49-D6E9-40CBD57BBDC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2" creationId="{3068D065-CD2B-7C8F-1FAC-6CA8E0BC2E6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3" creationId="{1FE0AB19-AFB6-AAD6-0205-C5369785572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4" creationId="{6B61ED51-156F-DFF1-97AF-BA5C795FB2E0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5" creationId="{BFA18497-EF3D-082E-89EF-AE0A5FAC17D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6" creationId="{F6996F3B-DFCC-902D-10DC-7A491FC1B4E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7" creationId="{691EADAF-E1E7-0C3A-4D5B-E12FEC373343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78" creationId="{3A7BC440-B532-05C0-F1BE-990C3DD507B1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81" creationId="{ADEB6934-22AA-858B-C2F3-81ED078C394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82" creationId="{A84C281B-891A-2FB7-60DB-4C9AB5D181E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83" creationId="{7035DF47-C2AF-6DA2-452E-F4A13B9ECAE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84" creationId="{C4E21E3C-8DDE-1A1A-1F9A-BD92A493652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85" creationId="{09BB6B8F-728E-AA1B-A233-65DB8ADFE13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86" creationId="{3C5C6F7C-722F-D390-0519-33EB0894C12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90" creationId="{CECFF202-0ADB-C830-5933-586BA172C69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91" creationId="{FA817164-9709-F457-A722-65B2200A1D8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92" creationId="{7ED9AF32-36F3-DCA5-1BCB-CFFFA0EE1B0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93" creationId="{F0CA3EBF-F162-052D-CE2A-B10833D154A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94" creationId="{1C1A6425-3B0A-2AB5-56F0-79A500045A1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95" creationId="{FB4314C9-FB83-584C-12AE-167ED54529E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98" creationId="{9D83DAAE-9835-92AF-A7C8-1F8D4131B252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699" creationId="{9ED62C5A-4EF3-3EFF-D6E2-70FF45FE80B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0" creationId="{22188289-0311-0A8B-4DB0-737DC5A7A5E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1" creationId="{5CF03951-F67C-D43F-B817-A6ECEAE101E6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2" creationId="{17266ADB-64CC-23B3-EC5B-FF405A6753E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3" creationId="{BA061BF7-13E9-B144-740C-29BBDB48F3AD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4" creationId="{67CF8BC8-106F-8832-348A-35460FF4A72B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5" creationId="{7EEB0613-BD21-9E64-465C-D73E089EE794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6" creationId="{F939C32E-3510-DE8C-C200-20E50B280BCA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7" creationId="{50650F14-E7B8-378D-5EEB-58C8E6DC9C65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8" creationId="{309B1856-2B26-757F-EA2B-8C2D09C9C41F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09" creationId="{54D0623A-0768-0702-839F-AD2C791B6967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10" creationId="{0D68FA18-2CB8-23F4-04B3-315C6D3C2C9C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11" creationId="{08D9AE9C-666A-09C7-C902-EA0507A8F139}"/>
          </ac:spMkLst>
        </pc:spChg>
        <pc:spChg chg="mod">
          <ac:chgData name="Mauro Pereira Lima Junior" userId="23bab6b3-1c41-4d1c-bfab-e13d79130ad2" providerId="ADAL" clId="{34029C5A-7EF5-474E-A446-E8F332C1208A}" dt="2023-09-28T12:47:33.542" v="449" actId="27803"/>
          <ac:spMkLst>
            <pc:docMk/>
            <pc:sldMk cId="216620063" sldId="259"/>
            <ac:spMk id="712" creationId="{40134968-ACDF-BB75-9C33-3D0F5CDE2FE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17" creationId="{98E17C3F-8CBC-0E3D-D1CF-DAB2C8D5467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18" creationId="{B154B73D-8962-A2ED-A0C1-73023D6ED57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19" creationId="{452B82E3-EEE8-9CE9-8830-0AD604DC419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20" creationId="{73CC7571-3A95-529E-F4E5-AB5771D0332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21" creationId="{0786CC9A-E40D-1D9A-DE26-E209AF578D4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22" creationId="{3ABDD158-AD35-C371-38A6-AE3D3806EAF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25" creationId="{1E78A932-CAE6-6B24-5244-C094F3C147E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26" creationId="{BA4BAEF9-EDAA-451C-AED8-7B3A7D2E691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27" creationId="{F9DD466C-5550-1C82-E585-A581417E4E6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28" creationId="{E96B8588-C468-2AB9-3420-9BCCF19CC31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29" creationId="{A345426F-2C6A-8D7B-1F27-2AE4CC97B84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0" creationId="{129D1A21-9942-73BC-B0A5-38F1A5C39B7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1" creationId="{20DE1EFA-3BDF-BEE5-8B45-710B4731D43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2" creationId="{8FB1D2EA-C6C3-56AC-CE52-03D9969F97A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3" creationId="{FAAD4B63-3DEB-34C7-99E3-9FC7D202FB0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4" creationId="{CBA9FAA8-3F59-F052-233A-BE10DD48535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5" creationId="{0A3BC073-6F23-97B2-E398-2CE18799C1B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6" creationId="{E05DEE8B-F5E6-91AD-FADD-1788ED1EB63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7" creationId="{37A48A89-9326-DA2E-B0A3-C594FAFA265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8" creationId="{FA2BF5D6-ECC3-028E-A7A5-DA28245BE33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39" creationId="{13D4B177-619B-C354-A446-2DB5608746C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41" creationId="{1563C5A7-2C76-90F5-2ECA-E1C5881A89A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42" creationId="{48341B41-DE2B-1E7D-77A2-DC6F3E8DEF5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43" creationId="{EDDC66C8-315B-9E99-DBEF-F478A60B378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44" creationId="{00142FAD-9C90-E40D-8103-85331C0207A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45" creationId="{380FBB69-3567-B9A6-8729-D8D3F20C5EE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46" creationId="{2E6E707E-CFD7-AC61-AB62-156F62D7BFB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48" creationId="{D727B353-579A-DD48-AFED-54EE411FF18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49" creationId="{3D6DDB03-6356-7911-54F3-CB63CA3AE3F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50" creationId="{8B08DC4A-A63C-D1FF-A543-F90FB3891A2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51" creationId="{14D66FA6-34FD-303C-8FBB-0EFF1603E86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53" creationId="{18539F9A-153A-6D13-31E6-78DD69A6163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54" creationId="{81AC1F2D-E8B9-0AAE-7883-2F80AE11DEF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55" creationId="{FF35CDF5-1355-43DF-F51F-CF334B15E84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56" creationId="{9D843D11-4ABF-AB5B-61BA-BC93B7C370D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57" creationId="{E2268766-3F55-D238-77AD-51DF6C8B04E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58" creationId="{DB728AFA-6BEF-0F2E-0E6E-3EA57B9BC56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0" creationId="{747B130A-7B69-1D78-3E5E-7D27239378B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1" creationId="{719F3698-E3C7-0492-87D4-1CDD6724A9C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2" creationId="{13956E04-1276-4FD2-38A1-CF04CBE7946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3" creationId="{EC4F5389-A7CA-72CC-95C9-CF7DF52B280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4" creationId="{9D65F413-62EE-FA82-6F62-F438EF2ACB2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5" creationId="{8AFEEC39-4E32-DB15-98B3-1D5C7038960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6" creationId="{69D5FBEF-1AEC-F597-D114-6F30FB313B3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7" creationId="{E2D74ECB-AE0A-A902-A89A-FDDB2DE2FF1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8" creationId="{CCF5DCA6-84C8-D776-A077-2024048C947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69" creationId="{583667C6-1774-7C6A-9CA1-A4030152A6C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70" creationId="{BCDCFBEF-CDA8-BC2C-14E2-A8AC9AF4257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72" creationId="{ED64BC2C-75C0-0A0A-99ED-FE7DA645270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73" creationId="{8F26B8F8-2697-52D7-8970-C6AE6F8021E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74" creationId="{73C0B14D-F502-E782-98E5-6664CBE283F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75" creationId="{6D076F53-0634-7D73-EF38-B513AF3253F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76" creationId="{4CDA607E-2935-237F-6460-7E7B9E57490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77" creationId="{6DA0A80D-B536-75EF-8AB3-796D176C1CF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81" creationId="{FAEFF427-2D20-F748-7E4F-C509F062A4E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83" creationId="{7BF440B7-FD2B-2184-5167-4C91312DE3C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84" creationId="{7EE4EF9F-B8C1-F2C5-3F26-9883F801E4F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86" creationId="{E8E7C285-E8DB-F558-BD04-9C39B3CDF0F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87" creationId="{8955498A-4F6C-CA3A-378F-E134C4D2E46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89" creationId="{07BCAD7D-4C15-3E11-695A-FA62AE3A3DB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90" creationId="{5FB4134C-68BE-A54D-5468-378779A3F84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91" creationId="{8D942807-B060-C22D-0FA9-03CFA62F45E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93" creationId="{71CB1E8B-4902-6255-FC9C-1C7AF22D6EC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94" creationId="{C735FFCE-8351-0155-D87F-46097BF3CA4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95" creationId="{05A3B30A-094F-6EB8-9694-1BE7BDA0276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96" creationId="{B5A0C329-093C-59AF-A1F6-9D607D7C0BE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97" creationId="{ED73D306-B575-9F83-9F2C-2CDD6F80AA6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98" creationId="{4B4C3626-4E66-1E0A-7427-130430F51CF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799" creationId="{E3741BD0-C765-A6F8-9DB3-70C7F608E45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00" creationId="{331E7930-2777-0629-9A69-BD0D071BE34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01" creationId="{CC65DAE6-29AB-6338-29C9-C8E71DFABC5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02" creationId="{8CD35C3E-545B-02F2-7C97-57238794E6D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03" creationId="{B8426ADB-2E02-3D33-5A76-D54E398B5AA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04" creationId="{06FC7D8C-085F-C49B-9C59-69115F9CB7E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05" creationId="{68E21D1E-2065-D415-2644-EFB4A0EA865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06" creationId="{6247806F-3E9E-C4FB-691C-39918A35B2E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07" creationId="{1ECCA155-A83E-5564-F496-8880BE20AFA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10" creationId="{16975778-D816-D521-D2E0-4ACA9038DDE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11" creationId="{991009CA-D931-EFF0-4FAA-7800E6F54EE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12" creationId="{F22954C4-D8C0-1E9A-F255-551EBD327F3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13" creationId="{12D66F5B-E43F-DD92-00F7-0EF1FA87051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15" creationId="{4D6C65BD-1FDA-9A61-59EA-98F4F414757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16" creationId="{6C3FB0BE-1363-AD8D-E92C-4C2D601ED59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17" creationId="{590DCF18-C9A8-567A-FC56-7DA170FB384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18" creationId="{49AF1359-C998-2000-8F71-0488279E957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19" creationId="{011EA19D-63BF-E3BA-A30F-B07B75B7584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20" creationId="{C7C7AD18-A0F8-F225-2C62-611492FE1A2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21" creationId="{CF9BE264-121E-43CF-AE00-146BBC11AF3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22" creationId="{808F8DE5-7A51-D87B-C63B-804B8890897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23" creationId="{7B6CF3FB-AA54-EDB1-11DC-ED99156F43A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25" creationId="{869A77B4-9B86-F3D9-837B-971EF1777C9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26" creationId="{136451B7-8921-0322-8EF8-99E5B481DA1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27" creationId="{37AB6C10-1346-02AF-3703-5F023F4E6CC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28" creationId="{85A6A356-C443-C95A-6114-405AF73957E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29" creationId="{7E3FC72D-8242-7DF9-D09C-077CBA6B010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30" creationId="{C4AFBF25-AC9F-B7F3-DC06-8D042507D01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31" creationId="{681E5A5F-6EA0-94B9-F635-96EE056BCCE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32" creationId="{D248F52D-3D28-4E94-D1A5-5D32A19941F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33" creationId="{B9077708-1A13-2FB4-764C-D57D9439261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34" creationId="{B48A2BF3-42EC-96B4-971B-B77B07501F0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35" creationId="{FCC98D2B-6493-A083-A515-D610F7DBE4A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36" creationId="{50E9A33E-DDA2-E610-729D-1283BD4B3DA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38" creationId="{4F080283-D51B-55CF-83C7-A8399B2D1C1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39" creationId="{03745FEA-E480-2FA0-6239-237A290EC62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40" creationId="{0A2D8EC8-C74B-9829-CE5E-EE64182432B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41" creationId="{6ED2AE2F-8560-8040-2EED-1C8E7D6FBF9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44" creationId="{10B6FBA0-8640-1D09-13E5-8027C35AC3A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45" creationId="{4D955FAB-88AA-818C-CBDC-BBBDF54B902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46" creationId="{7D840A6B-574F-8472-9EC5-C7F0EF579CA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47" creationId="{1E9B706C-5498-8973-CABE-527B5B89890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48" creationId="{010607E1-9422-0C0B-E181-AB3DFC015B3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49" creationId="{74B94D9F-2348-312E-2595-ADD6A0F2B86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0" creationId="{87C167D2-0626-5E8B-D312-4096928668F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1" creationId="{EA198689-9066-3CB0-F74F-8ECC7711063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2" creationId="{69979171-00A4-7FF5-6B7E-B02553A0EE2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3" creationId="{678E9C97-1D89-8ADA-3D44-F5148C0EE8E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4" creationId="{FB593FFA-0516-FEF5-251E-D47312FCD06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5" creationId="{986A8097-E953-3408-96AE-A5379C65A8A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6" creationId="{AA6832DC-5849-2F2A-CF8B-73F274F715B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7" creationId="{E9E6B494-B0E2-D6AA-7E1A-5BAB570EC44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8" creationId="{CEF3FE58-744A-9D1A-4D87-852309623EF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59" creationId="{8A756B09-3123-ACF8-7D3C-B628631825C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61" creationId="{4D1C5971-7036-326A-F811-27833729F13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62" creationId="{9809F159-E515-F709-51B5-CA04F09B815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63" creationId="{726718B8-A596-5F2D-80B0-F3926D80CBD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64" creationId="{2D564313-9D1E-5B68-B22B-C7AC467D863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65" creationId="{FC18B4C0-3555-623F-8231-AB5B731ECF3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68" creationId="{CE319CF5-307C-F18B-D355-97FC117BBA1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69" creationId="{3EE33E9C-6F22-629B-DC8B-FF703300B00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0" creationId="{7E6D795F-C9F9-5E6C-307B-EDD82B1E1BA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1" creationId="{CC7A7D44-A5AA-1F4F-1067-CB1A0A22DCE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2" creationId="{1154BF16-8651-B844-C159-5270E217FA8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3" creationId="{8C98D841-88CF-084C-A7A3-C45E7EADDF8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4" creationId="{6F8E057A-6463-6996-EA54-C3F005E32AA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5" creationId="{5C3A395A-9A47-8923-916E-5C165FAC3B9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6" creationId="{3EB36F30-5CA8-7329-2A78-A326F27A1E9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7" creationId="{B0BC0724-9CD7-F922-7B62-6352C29AAC6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8" creationId="{70B71045-940D-3FD3-24A9-43E884C75AD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79" creationId="{65A62669-9FDC-A668-5E92-99DAEA51A23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84" creationId="{B7FC459C-EE07-472A-085C-0B961EEA018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85" creationId="{8F8F7C1B-2826-A590-F7C9-0F7369537B4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87" creationId="{0B20F8C7-8C75-4628-B589-14B0DF46EC4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88" creationId="{0E4544D2-3751-F2A1-80EC-7B0FE984B1A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89" creationId="{866B6612-9792-1C33-2A76-C707CF75E50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90" creationId="{3E327E55-037C-DDC2-47B0-5CD48842726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91" creationId="{65CC13CA-72C7-1B2D-D34F-43C9A022AA2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92" creationId="{2A304D1A-F3A3-9F41-0245-07EB6DD8211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93" creationId="{8B6703B8-8A21-9EF7-900B-30A8130F735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94" creationId="{83F5DE49-58F7-6E49-D373-CFDC0000A64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97" creationId="{B963CC70-563A-0A0E-BAB2-6D383A8FF2C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98" creationId="{5A3F80A6-3222-D24F-63CF-E315EA2859D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899" creationId="{0A470C6E-96BD-AEDD-2034-7DA5C764A75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00" creationId="{249FBDA8-D833-B777-1457-527038C4366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01" creationId="{3646AC8D-C845-7866-9AD8-8C677B478D4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02" creationId="{17AF6A6F-B1CA-F547-AA95-211962A9C38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05" creationId="{E1ED2E02-B1E0-F650-BE41-940027F0F0B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07" creationId="{32B40D41-4068-CA16-7092-AE2172091CD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08" creationId="{B3D084D2-3BC5-3EE5-9225-4BE3116D261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09" creationId="{6612B4AA-67A1-51D1-0EE5-A617C4339FF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10" creationId="{9C3901B6-86E8-01E7-A635-C457FFE7CB9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11" creationId="{30375011-88D7-365E-048C-B48064D68D9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12" creationId="{37F71360-57BC-3EE9-0CDE-9C47908734A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14" creationId="{0FB70796-24CE-B961-B830-70999638D6A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15" creationId="{E3F3A07F-5887-0750-21A9-E6649E2FF89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16" creationId="{F455D499-015E-1B29-E08E-5B73AB5739B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17" creationId="{FA40F1D5-73FB-7F02-A40D-1C769E9B187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18" creationId="{11EA4C6D-E4E3-0840-D26C-B64439610C3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19" creationId="{76D82C09-4746-E787-A482-818D1CEAA27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22" creationId="{C78B5645-C0A7-014F-931F-76D9333ADDD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23" creationId="{329AEDB6-95FC-5C7A-9820-DD2A399F877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24" creationId="{5AEA025D-22C8-A54B-ADEF-8523320D9C8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25" creationId="{D3CD7019-2C81-8A79-29BE-E5064A4687F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26" creationId="{9C6193DB-7359-8672-ACE1-0FFC8BCB121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27" creationId="{FA44D658-EED0-6199-5085-5AF725ED88F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28" creationId="{7501B21F-1BD7-20B3-67CB-C5ACB009237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29" creationId="{774310F3-37D8-9853-828A-C7BAF345F29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33" creationId="{0B77F42F-CB54-A3A9-AAC3-E3B650F32BB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34" creationId="{2B56AC72-B29E-01D8-E4A5-64F4030E7FA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35" creationId="{81BF40CA-BAAA-AE92-DFA4-93D3CE9EC2E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36" creationId="{3CA46EBE-5734-B741-96C8-059C7550D32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38" creationId="{70EF276E-2BC4-71CB-C892-A9E38D582DA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39" creationId="{40482425-D2ED-D6E2-1A52-2B5A05F091C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40" creationId="{409FDD49-1A50-A77A-EA31-9545493FC47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42" creationId="{E62718FC-5083-C53D-A07D-39BDCBEB7CB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43" creationId="{329B7BFF-D909-745E-F571-F54715CEFF6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44" creationId="{BD4934A4-E584-1DEA-0A87-E05AF247345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45" creationId="{111D4499-8B1B-D8BB-A382-1583E0F07C3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46" creationId="{C59FBF7D-0789-ED41-4A7C-EBD514FD931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47" creationId="{F378E4CF-CE4E-1812-9609-C3D288592FA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48" creationId="{E28AA589-9580-1AA6-DCE6-75ADF43436C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49" creationId="{965513C1-D26B-F241-68C1-6849F1412C6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52" creationId="{CDA0E53E-8003-89A7-0C52-FBEB6252912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53" creationId="{599BC622-286A-4807-7B42-0BA30DA7E6F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54" creationId="{BE4A9C03-CC91-BAAE-035F-20DDFD272C2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55" creationId="{AD5DC210-6F89-4ED1-0200-69F27F50482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56" creationId="{BC9B4C08-07A9-60CE-03ED-4BF80CCFDEE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57" creationId="{7BBE6647-7ECC-4CFA-33A4-E0304AF95EC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58" creationId="{16367AFA-C97C-BC03-11F1-EF21DC903E5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59" creationId="{3D477FA4-EEF3-898E-EFED-6511B956610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61" creationId="{684D847C-0A98-A659-185D-2396F42B61A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62" creationId="{B4D09983-704D-8123-2AE7-598E5992FA7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63" creationId="{E0BE541A-B287-D3BC-8094-1E0BFCBCC6E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64" creationId="{8B9175FB-5D01-5B95-2EDE-9899CEF9B7B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65" creationId="{158419A5-7407-C414-1A66-306A7DE7F01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66" creationId="{B79878E5-1B4B-437E-D40B-8CBC8029C8C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69" creationId="{8482C6C1-AC67-E01F-2063-DD4A792B138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70" creationId="{C2E9527B-4EEE-4155-E809-642B01BEBB5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71" creationId="{DBF26738-F206-709D-6C56-97353E51DF7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72" creationId="{FA604604-8BEF-9FF5-1E57-643FB5A3C6A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73" creationId="{0FB1993A-14B8-E54F-B611-147E5670437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74" creationId="{28E4CB89-F142-0D61-A578-27590C02B0E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75" creationId="{ADDBD1FF-F0E0-E2AB-A018-BC70E6179FD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78" creationId="{5B502B87-18AC-9298-1051-D97535AEA2D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79" creationId="{434D39A4-D9C8-C8E5-C490-25F21F43F55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80" creationId="{CBC311CF-365E-0C3E-4E8B-3EE16A2F066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81" creationId="{84807349-930F-8FB8-2191-E7108C5756F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82" creationId="{960E4C16-57DC-F782-C027-227A7959DB1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84" creationId="{02C569B9-084A-D5DE-9593-B70CB7C89CC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85" creationId="{6C65456C-651E-A234-6885-3162A4CCA47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86" creationId="{793799F4-C5E9-3005-1BFF-1FAECFB3A0E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89" creationId="{C2F96361-795F-F764-8EB4-58ECE164B95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90" creationId="{2C8A0A8C-4184-8F94-0FD1-9AA35ED5786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91" creationId="{5862342F-29BA-ADD7-0084-3AE98BAA2DE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92" creationId="{40E0CFE6-80BD-C674-93F0-9C85F56090A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93" creationId="{D854B87B-B7A6-913A-F7F6-05D9E3C9B0B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94" creationId="{446C82C7-E274-864E-0CA2-096E521C229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97" creationId="{4CB9DB04-B529-BBFA-D43E-96BD2688D0A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98" creationId="{29D846AF-13F1-FA0E-BF22-7A645A6FC0A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999" creationId="{3B3310C8-306A-F82F-219C-2C603F5A390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00" creationId="{1273B4C5-2448-6140-2934-67C340A022B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01" creationId="{BC9BF122-EFC4-9635-446F-FFF3CFCB18E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03" creationId="{CA958C5A-4E49-CC09-8A6B-7EC847A5E96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04" creationId="{7CF1C673-0F4B-9103-9C45-D127A801433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05" creationId="{3E42785D-589F-65DB-D834-A93002F2769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06" creationId="{2D3C8B47-E1AC-76B4-A98D-AF3EEEA7771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07" creationId="{24DC82D6-A3B6-86DE-8743-44C18974A53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09" creationId="{A37370F4-8BBC-6047-3CB1-260B88E2F10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10" creationId="{E1EE7FB9-6DC0-1F7D-DBF4-5B57A14EB05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11" creationId="{A53819B7-96AA-0401-FC61-F5253FF26F4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12" creationId="{E87EEDA9-4D35-3385-B4BE-41F6047E030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13" creationId="{03EEFB49-8BF5-6101-8C41-E80656698AC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14" creationId="{F3EFC696-7941-435C-616D-685B35B1236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15" creationId="{89A3FD51-85AF-A421-BEC0-06A50139672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16" creationId="{610CB374-E6FA-DAC0-29CA-AD8650BCFA0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17" creationId="{509AA00A-5E45-89AD-1DAC-6BE8B4BF5C3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20" creationId="{308AE981-8213-2773-0BA1-77D12F436EC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21" creationId="{09983462-6290-1B3F-C787-397A3D0E446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23" creationId="{2398320A-03D0-8A2F-1974-25DDF3933C0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24" creationId="{578395D2-5C57-A529-5042-A08C3D1310F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25" creationId="{FDC236FA-8D12-3BE8-A72B-4D16F41EB6D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27" creationId="{B1D42122-3D44-4FF0-2310-19A996DE0BE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28" creationId="{9DAACDED-B8FD-CBE3-B8A4-F2E302AAE58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29" creationId="{AC64511F-39B9-05F1-6C03-C6C78C406EE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30" creationId="{B42F080E-2A07-00B5-4FA6-3E03523DDF4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31" creationId="{27C86CB5-D36F-6E85-482D-8B8A3DACB40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32" creationId="{7336C4B7-528D-B264-8F35-CF4C66DC161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33" creationId="{2A15F122-CF9D-8E5D-1F8B-F60254D3AB3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34" creationId="{7FECACB1-D517-3936-5437-9904AB14496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36" creationId="{2E63D3F0-76DD-07C6-9FAD-D66E0703CBF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37" creationId="{CA2161E7-35DF-5B74-77CF-564E3BEC178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38" creationId="{E4A37D0C-B2BD-841F-7140-BBC3401F6FE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42" creationId="{C3F41B7D-653D-3ACF-371A-EF27003751B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43" creationId="{AF064CC0-E6B6-2C88-BFB7-C3EA90F7275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44" creationId="{B0E6FBD7-88EF-501D-79FE-A2BE7829EB7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45" creationId="{1395432D-9FC5-F827-C4E9-8AA99826013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46" creationId="{127AF6DB-67A8-C8AB-CD63-5D62EA80690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49" creationId="{4D697EEF-9170-A4D2-3EBD-FC14F11959C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50" creationId="{A818D297-51CD-19E0-B2B7-10820C59411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51" creationId="{9ADB9A06-9C13-B237-267B-0DB9318BBA6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52" creationId="{A746B841-D623-68AF-CB9D-F7F941B3F56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53" creationId="{046289E2-8F2D-6D3D-487F-451E1B1E794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54" creationId="{4B4E34F5-ABAF-531B-E9EA-F580C04A147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55" creationId="{8674E46B-01E2-37AB-8DD5-90F36E85BD0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57" creationId="{4E39CF98-3BAB-59A3-4528-3153DAB03AE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58" creationId="{B5EDE614-BDCA-6525-1898-B1B9474725B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59" creationId="{8FF52DF8-59A1-57C9-2DFD-3EDEF12CE22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61" creationId="{BEBA18AE-8F86-58CB-A1C9-735E26BA617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62" creationId="{85E8EA26-8EF2-47E9-E0D1-AB35A8FA7C0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63" creationId="{56F3473E-8F16-681B-3A25-568487E4637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64" creationId="{CAB3E7AF-D98F-1DD6-7E4C-C30BF2B9A66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65" creationId="{E95B9281-8BE3-AE40-8A40-48EC3BDD40E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66" creationId="{3F877A39-490B-959F-2600-6A6ABA283AD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67" creationId="{56357D5D-C475-0593-58D2-A17EE481D1D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68" creationId="{A025965D-F8A4-1BAA-D36B-EFD407613F3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70" creationId="{AC6A20D5-2EDD-837A-5D80-8C1691E659A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71" creationId="{F029C421-AB62-23CF-A9F5-3DB3A71471F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72" creationId="{A808A7B9-921E-D326-386F-11C7854D03D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74" creationId="{3186D47D-00F2-583E-259E-4E6A95C4616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75" creationId="{DE4EAFD6-08F2-D499-6B11-AB0B5B7481C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76" creationId="{1C799AFC-8BD6-4D53-438B-67A0B325E20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80" creationId="{17E6D543-6E44-3E26-AEBA-711700B55FC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81" creationId="{57BB18D3-15B6-4BA6-91EA-BBEB665BA51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82" creationId="{7C9A4323-4FE4-DEBA-D436-247D40F1311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83" creationId="{C5CE421D-7EF1-9782-C65B-0528FC1B2EC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84" creationId="{C7FB6C53-EA7F-8C17-7C76-3CD76F4446C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85" creationId="{8F6B9ABE-C30C-60F1-0F3E-442895664AB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88" creationId="{658B1D21-BDA5-60E7-7314-8FA5E3924F7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89" creationId="{6DCBA140-D137-051C-D91E-E9517389A91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90" creationId="{B074A48C-587D-B39C-46DD-B297F082A04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92" creationId="{423001A4-A381-916F-A3A0-8999A41B62C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93" creationId="{5BDDC8C5-0259-43FF-CF89-96A0CD7408B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94" creationId="{1916EE61-0C45-8183-1603-A9496AE0AFB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95" creationId="{772AA9C4-6E56-EBC2-E831-AA57D3822BA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96" creationId="{1515EE8F-22AE-191C-BFCA-828B8CB699C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97" creationId="{5FBA5030-3B92-BFD4-E27D-2E915AD24FF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98" creationId="{5643B2AC-F925-FDF0-50D1-C6955B8A254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099" creationId="{35A926CF-57B4-8879-F61A-87C01898C79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00" creationId="{96416904-1796-0124-96D3-80D4F79B749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02" creationId="{D9F08178-9115-DF0D-AE48-EC9261471C6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03" creationId="{C0BF2411-86FE-745B-BFDF-1CF5583D933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04" creationId="{EBAB138E-4156-72F0-AA73-7076455D153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06" creationId="{D1EE0D1F-56CB-6A4A-2D5D-D762DB65249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07" creationId="{4FAAB160-3A84-F2E4-DFA8-4CB4454D165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08" creationId="{2889482E-CACB-5B70-F1F5-3AE0E82C84F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11" creationId="{1D60839E-14DF-D874-00EC-D8BA49B4C5B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12" creationId="{B40131A1-E8EF-3551-B57C-DCB5A5172DA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13" creationId="{D2386907-82EE-B103-9209-B687862A4EF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14" creationId="{7C3C89A9-BC6A-350F-0111-F923B128AFE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15" creationId="{34A68B05-10DE-D357-6273-8BC43511471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16" creationId="{2F288FD8-1FD7-874B-EC04-A9AB19BE2EE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17" creationId="{CD2A0EAF-18FD-9216-16A7-1FA5A102BD8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18" creationId="{866BF175-BC2A-81AE-BF65-24EC446B8B2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19" creationId="{C31B4C7F-BBC1-C5B0-FB40-162C681CCBE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20" creationId="{449B1A71-2F86-C30D-BA86-27C70FCED57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21" creationId="{0D17BD72-DE6F-1591-A76D-398FCB0F93B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22" creationId="{95887B36-065B-004B-AE15-501AC6026AF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23" creationId="{CE5A2E7A-2263-E10D-7ED9-D395921AA5F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24" creationId="{802BB455-CDFB-98BA-3914-9C7331A497F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25" creationId="{36F74BD9-E38D-4F72-E26B-FA1B298C3E2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28" creationId="{7A19914A-EE1F-DD8E-CBD3-A07E90E43D4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29" creationId="{F111ECA0-902A-89AF-D7C1-C59FFEAA8CD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30" creationId="{1539161A-D43E-DCCA-C894-CF4BE7EB336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31" creationId="{A1E2CD67-61C3-D148-DDE5-CACBC842BE9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32" creationId="{C4A6564C-FE1C-526A-984A-604FF724855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33" creationId="{0C968E23-1539-7B4D-765E-C1D7BBDD521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34" creationId="{98537FD7-0371-82E5-8EA1-72CF9E300A5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35" creationId="{CF0A8E28-313D-1EFC-4E09-55663FDDA27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38" creationId="{D3963F0B-9F1B-DF66-A1DE-12CC88F5530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39" creationId="{F5FC4DF1-6B2A-094D-94D1-F288207E1A3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40" creationId="{3741688A-E21B-1CFB-D458-1B78C1505C9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41" creationId="{869426FC-72CC-A001-9926-392D73037FE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43" creationId="{09358862-2FB9-2C27-8029-82FDF9B2D86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44" creationId="{BE81A7D1-AC7E-84F4-A9C0-24D9AD7FF66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45" creationId="{68A0CD80-C4A9-C4B9-86F2-E2C330725A9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46" creationId="{3BC29865-1F5F-B43D-9BC1-77B5CC0D4B8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47" creationId="{BDB031F9-985C-D39C-E173-8D410089D6B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48" creationId="{36335917-9611-EC5B-6DDB-0F31EBAC8D7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49" creationId="{75AC6268-DC30-71CF-1A7A-C6E4B9E2966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51" creationId="{35B12558-3F0C-A7A7-ADAB-183A7E5868E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52" creationId="{FCC56822-D779-235C-CE4C-5CE5FB91325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53" creationId="{A5E09B11-61E0-F210-CAD7-C412BF6029D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54" creationId="{6B9E2B6D-016A-0D23-3B28-24EED0017AE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55" creationId="{2DFF53DF-581D-B728-E8E3-D9791652EC2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57" creationId="{57CE99D1-3A8A-059C-748B-3695E9F4069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58" creationId="{EB06C1E9-125A-8885-86F8-3D05F6B76F4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59" creationId="{9B7BBC9A-1D89-6914-25C4-04FB51E5029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63" creationId="{85101640-1417-B219-9EDB-B031C4734D5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64" creationId="{7E8DA326-4C23-0848-5310-0E923CB3C1C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65" creationId="{F6378794-8CC8-E7E7-8B27-6F8E8DDBF52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66" creationId="{31F5893A-D7F3-0237-3FAE-7CE347DA870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67" creationId="{33F29E0E-A4CF-53F9-9ED0-BA58CAE3B86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68" creationId="{1FC704A5-F66F-36E0-56AD-A078D9A4EA2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69" creationId="{96F82076-5387-EFBA-5EBD-0F0E76AC04B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70" creationId="{59842C94-837F-9CFC-DF60-F1D44C66961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71" creationId="{E469BF2A-EAEA-A470-39F8-96E8761185F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73" creationId="{A97C8E67-B8AC-6383-0E25-60257CA697A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74" creationId="{F932D802-2A91-11F6-C143-EC66C34160D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75" creationId="{C1A22F04-FACA-88AF-F7EC-DA88742FF32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76" creationId="{201E70D7-E5D1-FCEC-2047-B87CF25C144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77" creationId="{223AC6C4-C65E-AB80-E4E1-10E6A980D81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78" creationId="{DDBFD785-443F-0416-78A2-4CACF77D7A4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79" creationId="{6A7E4926-E302-E046-A90D-FCB5E44FCB3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80" creationId="{64025D2A-83B0-42A3-CB3B-3ED9823299B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81" creationId="{B9DFE6F0-E021-173F-2260-8288004BF84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82" creationId="{ECAFA612-D3BE-88CC-0CFF-2E3A4A04317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83" creationId="{0E70D695-78EA-4D08-D285-B898140281D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84" creationId="{E6B68F19-A876-1F94-2025-20BC36180F6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85" creationId="{FA70D7D3-622D-0096-457C-27580A75C82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86" creationId="{B5BD4DCA-AC3D-E9D0-936D-2EB8C782C3C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87" creationId="{3EDD195B-59E4-2B44-CCC9-FE56AEB5C23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88" creationId="{1E441FA9-3C29-6438-45A2-19433627AB4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0" creationId="{4EB36D41-BE6D-E44E-1A1D-857BE63232C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1" creationId="{8BDFA0B4-0D96-C22D-DAC8-9371BDE2057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2" creationId="{F21A4AE1-CD92-9D26-FF7D-BD832CA1CE1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3" creationId="{3BAA5DAD-68DF-4AF7-E0B2-7DB36AE9842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4" creationId="{69986E87-E484-01FF-445E-C409D0D705F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5" creationId="{809487F6-5712-D642-273C-FAF6E3896B9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6" creationId="{CB2F2AAE-AF02-8732-115B-7D11B6F2CA3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7" creationId="{9C20E40C-B71A-E1C6-603B-FB6DC2DD8D9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8" creationId="{C29DBEB3-2E38-0C82-400F-7FC37B199BB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199" creationId="{B70500B5-7186-F80F-16DE-A71B5654DE1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03" creationId="{B15FDAB3-0728-9A30-E057-C74E17610D8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04" creationId="{1F8A72F6-142B-2B5F-7748-3111B28EBE1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05" creationId="{54384E55-7782-B3F1-69CA-FC533E6CD91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06" creationId="{823F009B-C9B5-2FC3-CB07-4B72C30AD89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07" creationId="{C83D494A-BD41-A2D6-9D0C-BD649025440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08" creationId="{9E3834FB-8292-B339-0CD7-98650B757D0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09" creationId="{A5C6F4C5-B25E-77E1-E087-FB5BD3AE5F7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10" creationId="{8C40F7E5-5B14-EADA-07C4-26BB0360CF8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11" creationId="{2B9EAD50-C55B-265E-ABF2-D2AF0FA7A10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12" creationId="{FDAC9F0A-02C2-3805-DD20-216E402E475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13" creationId="{905079EE-017D-A34E-69F5-19A53B97309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14" creationId="{613B315E-D669-3956-A935-50DDCC99AEE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15" creationId="{26F8A4A1-A7BC-5745-7D52-A9172F00D49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16" creationId="{4FEB734A-2204-1E6D-77F4-184CDA9047B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18" creationId="{2BA10CC3-9D15-A6C5-EEDB-2A404B8BF72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20" creationId="{9F7DC4DF-8568-1F87-8298-893297CEDE9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22" creationId="{68FBCC09-4EB9-BCA4-B689-1B532DACA14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23" creationId="{24906D6E-8CFD-BA60-15B3-D4C883B59F7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24" creationId="{2BDD2CBD-167B-BA68-653F-1A1D008FD63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25" creationId="{9A6A51FE-BCAD-37ED-EA65-C60B526A5E8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26" creationId="{0E49B575-4C0D-5000-E2BF-CDE6658182B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27" creationId="{53E429BC-5CDD-711D-0BE6-2A1A7F26800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28" creationId="{616E93E0-C18A-B4E5-42CB-30AF526802D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29" creationId="{D18F6D40-1971-62A9-F2AE-E140F5F21A3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31" creationId="{6AFD3A35-AA2B-87FD-A933-5888C45ADE8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32" creationId="{FDE780EB-70DF-EF20-9A38-F28386533F9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33" creationId="{594401CC-AB13-0473-7BF7-8F4B5F66B0B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34" creationId="{60A3E795-40B8-E64D-354A-1B8260CDCD6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35" creationId="{4A09FFCB-A404-52ED-C6AF-DD9BCFF94AB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36" creationId="{660394CE-18E9-196F-7904-FE9BA223639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37" creationId="{C2F85655-339B-7EF5-9D48-31A00D84AD9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38" creationId="{57B189CD-57A1-AB0B-A627-224C752C7C1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39" creationId="{BC60FBEC-3411-DA84-A1E3-7A81CF4A69D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40" creationId="{F3B59C1B-B3CD-EE0D-0061-7C90DCE51AB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41" creationId="{C66D359E-DE8F-4652-2243-0E0FBA14284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42" creationId="{DE97B51B-0B53-B729-BA9F-4FF25556207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43" creationId="{3989FCC1-40C8-992A-224C-6096EB3ACC2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44" creationId="{7AA0C52A-834A-E023-597E-61837B660B3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47" creationId="{1BAC6AAC-EF76-8144-DF1E-A0E5413C86D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49" creationId="{BB7BC3BF-10FC-FD88-2AC1-EAC567819B4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50" creationId="{1FD6163D-F855-D642-4FD6-D10EBCAEA45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51" creationId="{B4A5B763-A7D8-918D-7D10-E9237634DA1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53" creationId="{6F738DA7-235C-767A-CCAE-0DCD94ADD23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54" creationId="{F8D1939A-7AB4-ABD2-44F0-26F1DF3DE61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55" creationId="{68C7C714-0B5A-87C0-7444-9B1C9510A36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56" creationId="{8317DE04-7001-6B67-761D-77C4353CACD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57" creationId="{2A1D2974-502F-378E-D910-4582D1F2983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58" creationId="{7A476416-3256-639E-C67E-EF3FCCCB158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59" creationId="{2DA805D1-C5EC-E799-804F-40B4256F566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60" creationId="{D0FE7197-4F57-9AFE-F5B5-D0F86C0569B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62" creationId="{2A146517-526A-C421-0091-0D375A34886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63" creationId="{91432815-C9C5-F814-C397-B491E3B035E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64" creationId="{F12671C5-22D6-7077-678E-6C8606DC9FE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66" creationId="{37E5D852-236F-D1BF-CFF0-FB80ACC7922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67" creationId="{AE7D6B69-06E6-07EE-E282-45559AA9D72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68" creationId="{74DF7C0D-90D2-3907-BA54-38104A87E50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69" creationId="{9F73A2CD-2BE0-B7D3-E70F-E84F8752650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70" creationId="{8FB43109-2A80-BDE4-B6A3-86060982427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73" creationId="{72349CC4-0365-ACED-8820-CDF66AAE353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74" creationId="{02BC3623-CE63-A751-C9E3-EF9390B8CFD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75" creationId="{8A742432-2108-D557-A200-6AEF129D02C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76" creationId="{64D57D16-443D-B249-0BDF-D535D146D29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80" creationId="{31306FC0-59F5-F49C-E36E-EC5385D1DFF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81" creationId="{C233EAE0-27DE-8ACF-67D3-8CBE1DA1B68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82" creationId="{9CFD87EA-9AD4-4B44-F599-339C979DB87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83" creationId="{FFD5FF5C-754E-CB0C-7913-C651B14D491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84" creationId="{FA5E4EF4-E4A2-1307-1C80-016B69DF854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85" creationId="{14D855EB-3B89-ACA3-599B-A641677C189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88" creationId="{39603E6C-8783-CCB7-B4BA-014E8DBD7CD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89" creationId="{F1B7FF4B-119E-52D6-3E90-BEEDB51E7DD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90" creationId="{8BC2D9DB-B8DF-73BC-F962-45A6AD972B5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91" creationId="{F04AB2B6-D009-F75A-D9E3-897A26AE631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92" creationId="{6F6FA1E6-0EEB-90C9-5406-4B22137BF7B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95" creationId="{0C9A0175-0F89-511A-7DCA-30B11158A36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96" creationId="{ACC12DD6-9D23-B36F-A279-CBD2EB6EB57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97" creationId="{E36036F1-1D0F-7C99-27BA-8C6E3E7F45B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98" creationId="{5AC97B19-EDA3-581D-3A53-4B31CA7AF63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299" creationId="{58139143-2A3F-E103-6265-63A34632426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00" creationId="{A8735F5D-0ABE-665C-4A3F-88A160CB16F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03" creationId="{0ED9FBDD-6E4F-CAC7-FD7D-09AA475C5DE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04" creationId="{7BF8E68E-F5C3-5A52-4682-F7E47D3E1CF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05" creationId="{321F2E9A-7BE4-0440-24DB-5AFACFEBC8D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06" creationId="{32D6C46C-09CB-FD32-ED28-3483322BBA9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07" creationId="{15A5FB83-B0AC-49FF-B9F5-4887C1D4017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10" creationId="{044ABD08-EDD6-E072-FC15-C32A2422B44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11" creationId="{45159247-3AE8-04EF-5783-71FB96A66F2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12" creationId="{3C23D95E-73AA-99F2-A2CB-F012EA766C9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13" creationId="{AFE1FAF0-89CC-F096-A2DF-5ED31BFE014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14" creationId="{72B7FDC2-5E05-E3B2-B4A7-B27642D7BA9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15" creationId="{CEB88763-5A73-FBFB-19BA-B803615BC66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18" creationId="{6E3A2A79-002E-5951-414E-4834FB096D2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19" creationId="{38DD0F0C-AE4E-0E56-7C2F-71D832AF6F0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20" creationId="{9023C919-1350-5A20-B4E8-140FBDF5E8D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21" creationId="{5EFA7B44-FAB7-7C75-B2EE-B153073981F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22" creationId="{C59EBAEA-5B59-BBCB-C700-5FC6DB9219C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24" creationId="{6B75AC80-6DB3-C3CF-4DD4-25F00D4E75D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25" creationId="{C1799C22-2298-7D8C-DBA3-D3EAFE3DFE6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26" creationId="{D309057B-DD64-7042-5156-62601ED9B43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27" creationId="{E65D8B67-BCDD-89A9-60F1-E287A2CEEA7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28" creationId="{5B241A5D-86C4-5AED-2131-943F624560F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29" creationId="{17E7571D-A75B-CE37-C8E3-B9C6F5CFEEE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30" creationId="{125FD557-EC59-C46D-F053-014243A41F3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32" creationId="{DEFC50ED-1E25-87AA-EF32-D419E9A742A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33" creationId="{6A850DA8-23DC-A35E-BC77-B33D159EB18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34" creationId="{B0092D27-3459-9D90-1A6D-A8B252D8CFD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35" creationId="{C085BD7F-0B48-C4B0-2F64-DB5B594981F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36" creationId="{20FD6D9C-3F72-4AC4-2E4C-F20B2ABD2D0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37" creationId="{57033D60-6866-6629-DBAF-AE5A6088DB9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38" creationId="{D203CF33-0B80-15A9-D32B-C4AE6A903ED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39" creationId="{0B6B4E69-2883-CE68-1BE8-E01E4E58CB0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40" creationId="{C5497F39-6EAC-971A-FB13-C18AD147741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41" creationId="{FEFC55F5-F0DA-CA56-E812-144C18C58F7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42" creationId="{5E0FF001-574E-433B-4C32-73369B3490B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43" creationId="{EB4DD7C7-640E-804D-2C63-0570FBA8688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44" creationId="{317A9B33-31ED-E547-DB5C-DD59D2B0572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45" creationId="{A8AD1646-A265-AA54-4DA3-D6805F98439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49" creationId="{5BF5E42D-4F04-700E-3EF4-17161220FE8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50" creationId="{36488858-1A77-4D15-EE87-BB2EF1FA31D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51" creationId="{52F66CB2-15A9-BDE1-2246-027DCAAC49EF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52" creationId="{31DCE147-1D98-AEE5-0FB1-601E2697265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53" creationId="{0BB841AD-3378-EB5B-6FF8-877A14B3382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54" creationId="{A1A4FF08-C3A8-7ACB-EB24-C4E22D77772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55" creationId="{35B995B4-818F-AC36-9DFE-D3ED2BC7099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56" creationId="{576A6250-8CA3-4FBC-2CCD-24916D181B6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60" creationId="{525A1104-5A27-FAE8-E409-E25DE2D0B9C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61" creationId="{410D2E3D-1B28-0A53-79DC-09F633575CC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62" creationId="{B556D4CC-102A-2648-A463-A0D722BD2C8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63" creationId="{1B3F6BF1-3791-DE0C-9A95-BDC7195E823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64" creationId="{0A02CCD0-CAC6-3C96-5DF3-64C914B3136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66" creationId="{45B020A7-0698-1E2F-017B-64BEC293553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67" creationId="{D0531E5E-0883-9ACB-4130-2D90C666590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68" creationId="{38B9BD0F-CAEE-AADF-2246-68AD0612A4A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0" creationId="{BB78B27A-0D73-26E6-9EED-3DD4557BE4A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1" creationId="{7DE0F864-5185-FFFE-EBD9-7AEDA8C04850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2" creationId="{68B75E13-BD5B-40BD-907B-0428A209370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3" creationId="{89054ECB-1981-AA9D-EAF5-17BABEE1C72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4" creationId="{8CADFA8B-7838-271A-EF72-618BB328104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5" creationId="{40E10E9A-B011-0D7C-D9C0-FFC0514FA73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6" creationId="{788CEE46-7AE9-E289-192E-3CCE138139A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7" creationId="{12E4BC59-1D65-12EE-5736-D8CE828332A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8" creationId="{50C941D3-FF3F-7803-49AB-1058583FB16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79" creationId="{7319CBBD-9920-071D-9BE4-F4808B49C2E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80" creationId="{41D70B6B-61B1-CB43-388D-FBE0635BAF6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81" creationId="{146B23AC-5AD0-3D42-F5C1-6BBE7106D4C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84" creationId="{3081F42E-7CA4-4699-23A3-2B4F5667406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85" creationId="{47845401-0D35-9CD6-75DC-49EBAA29E9C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86" creationId="{C274200A-753B-77DC-2BEB-8CD4163F575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87" creationId="{7D4500ED-1A64-B50F-850C-02CB295C0BF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88" creationId="{E9F9E330-7062-003F-3643-2CAAE382A7B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89" creationId="{2F40297D-69E4-B7C2-521B-FA1039D8E78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93" creationId="{C0FF144A-CFB7-8858-5FC8-87981060868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94" creationId="{68A29EE4-B4C8-A51B-C819-35B520B1E912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95" creationId="{B72067FF-CC8D-0B4B-3F75-DA10C49425F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96" creationId="{D20944A9-0764-6208-848F-071D8FC8C623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97" creationId="{9B2CFCB6-1423-DB58-77AD-1B4D8544450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398" creationId="{5EBA0D03-AFF5-67C5-8036-2B6D28B1F2A1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01" creationId="{6369CF42-59CC-62F9-8AD0-C13C59F6A2C8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02" creationId="{5EA4E8B0-5F31-71C8-32AF-45A04A91E525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03" creationId="{D20E9B39-12CF-5BEF-B472-3402BC2492C7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04" creationId="{16363045-DF75-EBC5-3A45-E094587D9D5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05" creationId="{B58A5FD2-1077-A670-FA8E-3056929C309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06" creationId="{C1B382AD-D9C0-C357-1F0F-9259EC0BC67B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07" creationId="{67FC2C43-B6BB-94CE-9FA7-17A164F450C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08" creationId="{3EEDA203-45FD-63A6-ABB0-072D6F687C59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09" creationId="{2277ACFA-F9A4-FCF0-C93C-E5F95B1FDA2D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10" creationId="{FEE4BA49-3C6E-D42E-1F02-E734B7C4220E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11" creationId="{0187A1B8-EB5F-9F92-BF89-CE0F760CF746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12" creationId="{71724097-4ACA-5EF2-0115-533B77EC3E04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13" creationId="{A287C6D6-1629-9B0E-1F8D-F780A1F4627A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14" creationId="{D8FCD362-D12B-5327-38CB-A862A597530C}"/>
          </ac:spMkLst>
        </pc:spChg>
        <pc:spChg chg="mod">
          <ac:chgData name="Mauro Pereira Lima Junior" userId="23bab6b3-1c41-4d1c-bfab-e13d79130ad2" providerId="ADAL" clId="{34029C5A-7EF5-474E-A446-E8F332C1208A}" dt="2023-09-28T12:48:02.133" v="459" actId="208"/>
          <ac:spMkLst>
            <pc:docMk/>
            <pc:sldMk cId="216620063" sldId="259"/>
            <ac:spMk id="1415" creationId="{D7F491D5-6BDD-8E17-49B3-52CF517F8823}"/>
          </ac:spMkLst>
        </pc:spChg>
        <pc:spChg chg="add del mod">
          <ac:chgData name="Mauro Pereira Lima Junior" userId="23bab6b3-1c41-4d1c-bfab-e13d79130ad2" providerId="ADAL" clId="{34029C5A-7EF5-474E-A446-E8F332C1208A}" dt="2023-09-28T13:24:54.915" v="539" actId="478"/>
          <ac:spMkLst>
            <pc:docMk/>
            <pc:sldMk cId="216620063" sldId="259"/>
            <ac:spMk id="1418" creationId="{C8D78A0F-1186-9D33-16CC-E8D94A4B6F7A}"/>
          </ac:spMkLst>
        </pc:spChg>
        <pc:spChg chg="add del mod">
          <ac:chgData name="Mauro Pereira Lima Junior" userId="23bab6b3-1c41-4d1c-bfab-e13d79130ad2" providerId="ADAL" clId="{34029C5A-7EF5-474E-A446-E8F332C1208A}" dt="2023-09-28T13:25:38.479" v="542" actId="478"/>
          <ac:spMkLst>
            <pc:docMk/>
            <pc:sldMk cId="216620063" sldId="259"/>
            <ac:spMk id="1419" creationId="{E5CC1535-623E-FC08-F3C4-2EB5E9B5A750}"/>
          </ac:spMkLst>
        </pc:spChg>
        <pc:spChg chg="mod topLvl">
          <ac:chgData name="Mauro Pereira Lima Junior" userId="23bab6b3-1c41-4d1c-bfab-e13d79130ad2" providerId="ADAL" clId="{34029C5A-7EF5-474E-A446-E8F332C1208A}" dt="2023-09-28T13:26:04.656" v="547" actId="165"/>
          <ac:spMkLst>
            <pc:docMk/>
            <pc:sldMk cId="216620063" sldId="259"/>
            <ac:spMk id="1421" creationId="{A22F5FD6-22D8-2137-C20D-0A0C0FEE376A}"/>
          </ac:spMkLst>
        </pc:spChg>
        <pc:spChg chg="mod topLvl">
          <ac:chgData name="Mauro Pereira Lima Junior" userId="23bab6b3-1c41-4d1c-bfab-e13d79130ad2" providerId="ADAL" clId="{34029C5A-7EF5-474E-A446-E8F332C1208A}" dt="2023-09-28T13:26:04.656" v="547" actId="165"/>
          <ac:spMkLst>
            <pc:docMk/>
            <pc:sldMk cId="216620063" sldId="259"/>
            <ac:spMk id="1422" creationId="{B3F84820-0695-8CB6-A810-F96A6258BC05}"/>
          </ac:spMkLst>
        </pc:spChg>
        <pc:spChg chg="mod topLvl">
          <ac:chgData name="Mauro Pereira Lima Junior" userId="23bab6b3-1c41-4d1c-bfab-e13d79130ad2" providerId="ADAL" clId="{34029C5A-7EF5-474E-A446-E8F332C1208A}" dt="2023-09-28T13:26:04.656" v="547" actId="165"/>
          <ac:spMkLst>
            <pc:docMk/>
            <pc:sldMk cId="216620063" sldId="259"/>
            <ac:spMk id="1423" creationId="{07617CD8-DC88-1830-F1A2-A32E9AF272CE}"/>
          </ac:spMkLst>
        </pc:spChg>
        <pc:spChg chg="mod topLvl">
          <ac:chgData name="Mauro Pereira Lima Junior" userId="23bab6b3-1c41-4d1c-bfab-e13d79130ad2" providerId="ADAL" clId="{34029C5A-7EF5-474E-A446-E8F332C1208A}" dt="2023-09-28T13:26:04.656" v="547" actId="165"/>
          <ac:spMkLst>
            <pc:docMk/>
            <pc:sldMk cId="216620063" sldId="259"/>
            <ac:spMk id="1425" creationId="{75F85490-7ABE-7E4B-4BC1-14D74E574666}"/>
          </ac:spMkLst>
        </pc:spChg>
        <pc:spChg chg="mod topLvl">
          <ac:chgData name="Mauro Pereira Lima Junior" userId="23bab6b3-1c41-4d1c-bfab-e13d79130ad2" providerId="ADAL" clId="{34029C5A-7EF5-474E-A446-E8F332C1208A}" dt="2023-09-28T13:26:04.656" v="547" actId="165"/>
          <ac:spMkLst>
            <pc:docMk/>
            <pc:sldMk cId="216620063" sldId="259"/>
            <ac:spMk id="1426" creationId="{095D4D2A-36BA-2419-3434-4225D9A2EB5D}"/>
          </ac:spMkLst>
        </pc:spChg>
        <pc:spChg chg="del mod topLvl">
          <ac:chgData name="Mauro Pereira Lima Junior" userId="23bab6b3-1c41-4d1c-bfab-e13d79130ad2" providerId="ADAL" clId="{34029C5A-7EF5-474E-A446-E8F332C1208A}" dt="2023-09-28T13:26:22.293" v="548" actId="21"/>
          <ac:spMkLst>
            <pc:docMk/>
            <pc:sldMk cId="216620063" sldId="259"/>
            <ac:spMk id="1427" creationId="{85088854-1488-E9FB-26E5-7E8A9BA920DF}"/>
          </ac:spMkLst>
        </pc:spChg>
        <pc:spChg chg="del mod topLvl">
          <ac:chgData name="Mauro Pereira Lima Junior" userId="23bab6b3-1c41-4d1c-bfab-e13d79130ad2" providerId="ADAL" clId="{34029C5A-7EF5-474E-A446-E8F332C1208A}" dt="2023-09-28T13:26:22.293" v="548" actId="21"/>
          <ac:spMkLst>
            <pc:docMk/>
            <pc:sldMk cId="216620063" sldId="259"/>
            <ac:spMk id="1428" creationId="{89C5C6DD-5395-9C75-7508-BE475F9C81A3}"/>
          </ac:spMkLst>
        </pc:spChg>
        <pc:spChg chg="del mod">
          <ac:chgData name="Mauro Pereira Lima Junior" userId="23bab6b3-1c41-4d1c-bfab-e13d79130ad2" providerId="ADAL" clId="{34029C5A-7EF5-474E-A446-E8F332C1208A}" dt="2023-09-28T13:26:22.293" v="548" actId="21"/>
          <ac:spMkLst>
            <pc:docMk/>
            <pc:sldMk cId="216620063" sldId="259"/>
            <ac:spMk id="1429" creationId="{F80D6E74-1420-6A9A-16EF-96B9F74CE8AE}"/>
          </ac:spMkLst>
        </pc:spChg>
        <pc:spChg chg="add mod">
          <ac:chgData name="Mauro Pereira Lima Junior" userId="23bab6b3-1c41-4d1c-bfab-e13d79130ad2" providerId="ADAL" clId="{34029C5A-7EF5-474E-A446-E8F332C1208A}" dt="2023-10-04T20:23:16.738" v="731" actId="1076"/>
          <ac:spMkLst>
            <pc:docMk/>
            <pc:sldMk cId="216620063" sldId="259"/>
            <ac:spMk id="1430" creationId="{0B4885F9-EA60-22A4-3AF8-567D6AC4C5F0}"/>
          </ac:spMkLst>
        </pc:spChg>
        <pc:spChg chg="add 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31" creationId="{0675EF14-F01D-17BE-BB6D-7084030C0955}"/>
          </ac:spMkLst>
        </pc:spChg>
        <pc:spChg chg="add 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32" creationId="{71EB39EB-88A7-0180-93C4-1C0E728DC1BC}"/>
          </ac:spMkLst>
        </pc:spChg>
        <pc:spChg chg="mod">
          <ac:chgData name="Mauro Pereira Lima Junior" userId="23bab6b3-1c41-4d1c-bfab-e13d79130ad2" providerId="ADAL" clId="{34029C5A-7EF5-474E-A446-E8F332C1208A}" dt="2023-09-28T13:48:42.424" v="566" actId="165"/>
          <ac:spMkLst>
            <pc:docMk/>
            <pc:sldMk cId="216620063" sldId="259"/>
            <ac:spMk id="1436" creationId="{02115620-AD77-64C8-EE0A-80423C6BDAEF}"/>
          </ac:spMkLst>
        </pc:spChg>
        <pc:spChg chg="mod">
          <ac:chgData name="Mauro Pereira Lima Junior" userId="23bab6b3-1c41-4d1c-bfab-e13d79130ad2" providerId="ADAL" clId="{34029C5A-7EF5-474E-A446-E8F332C1208A}" dt="2023-09-28T13:48:42.424" v="566" actId="165"/>
          <ac:spMkLst>
            <pc:docMk/>
            <pc:sldMk cId="216620063" sldId="259"/>
            <ac:spMk id="1437" creationId="{4B6B15DB-5201-78F6-3D29-8DEE03932FBD}"/>
          </ac:spMkLst>
        </pc:spChg>
        <pc:spChg chg="mod">
          <ac:chgData name="Mauro Pereira Lima Junior" userId="23bab6b3-1c41-4d1c-bfab-e13d79130ad2" providerId="ADAL" clId="{34029C5A-7EF5-474E-A446-E8F332C1208A}" dt="2023-09-28T13:48:42.424" v="566" actId="165"/>
          <ac:spMkLst>
            <pc:docMk/>
            <pc:sldMk cId="216620063" sldId="259"/>
            <ac:spMk id="1439" creationId="{96752A1D-0AD4-80B6-D58D-CC7F09489E79}"/>
          </ac:spMkLst>
        </pc:spChg>
        <pc:spChg chg="mod">
          <ac:chgData name="Mauro Pereira Lima Junior" userId="23bab6b3-1c41-4d1c-bfab-e13d79130ad2" providerId="ADAL" clId="{34029C5A-7EF5-474E-A446-E8F332C1208A}" dt="2023-09-28T13:48:42.424" v="566" actId="165"/>
          <ac:spMkLst>
            <pc:docMk/>
            <pc:sldMk cId="216620063" sldId="259"/>
            <ac:spMk id="1440" creationId="{6EEEF9DE-423B-7C18-6314-292C1AAA5E8C}"/>
          </ac:spMkLst>
        </pc:spChg>
        <pc:spChg chg="mod">
          <ac:chgData name="Mauro Pereira Lima Junior" userId="23bab6b3-1c41-4d1c-bfab-e13d79130ad2" providerId="ADAL" clId="{34029C5A-7EF5-474E-A446-E8F332C1208A}" dt="2023-09-28T13:48:42.424" v="566" actId="165"/>
          <ac:spMkLst>
            <pc:docMk/>
            <pc:sldMk cId="216620063" sldId="259"/>
            <ac:spMk id="1441" creationId="{EAD296A2-65D7-17E1-3002-8F16B25EB108}"/>
          </ac:spMkLst>
        </pc:spChg>
        <pc:spChg chg="mod">
          <ac:chgData name="Mauro Pereira Lima Junior" userId="23bab6b3-1c41-4d1c-bfab-e13d79130ad2" providerId="ADAL" clId="{34029C5A-7EF5-474E-A446-E8F332C1208A}" dt="2023-09-28T13:48:42.424" v="566" actId="165"/>
          <ac:spMkLst>
            <pc:docMk/>
            <pc:sldMk cId="216620063" sldId="259"/>
            <ac:spMk id="1442" creationId="{717FD7C5-D685-885C-8E89-C747426CEB35}"/>
          </ac:spMkLst>
        </pc:spChg>
        <pc:spChg chg="mod">
          <ac:chgData name="Mauro Pereira Lima Junior" userId="23bab6b3-1c41-4d1c-bfab-e13d79130ad2" providerId="ADAL" clId="{34029C5A-7EF5-474E-A446-E8F332C1208A}" dt="2023-09-28T13:48:42.424" v="566" actId="165"/>
          <ac:spMkLst>
            <pc:docMk/>
            <pc:sldMk cId="216620063" sldId="259"/>
            <ac:spMk id="1443" creationId="{CE88EFBD-9F67-26AA-06A4-4BE5B71D3EC3}"/>
          </ac:spMkLst>
        </pc:spChg>
        <pc:spChg chg="mod">
          <ac:chgData name="Mauro Pereira Lima Junior" userId="23bab6b3-1c41-4d1c-bfab-e13d79130ad2" providerId="ADAL" clId="{34029C5A-7EF5-474E-A446-E8F332C1208A}" dt="2023-09-28T13:48:42.424" v="566" actId="165"/>
          <ac:spMkLst>
            <pc:docMk/>
            <pc:sldMk cId="216620063" sldId="259"/>
            <ac:spMk id="1444" creationId="{464F1EF5-379D-D543-AD0C-116ADCF2F2E3}"/>
          </ac:spMkLst>
        </pc:spChg>
        <pc:spChg chg="mod">
          <ac:chgData name="Mauro Pereira Lima Junior" userId="23bab6b3-1c41-4d1c-bfab-e13d79130ad2" providerId="ADAL" clId="{34029C5A-7EF5-474E-A446-E8F332C1208A}" dt="2023-09-28T13:48:42.424" v="566" actId="165"/>
          <ac:spMkLst>
            <pc:docMk/>
            <pc:sldMk cId="216620063" sldId="259"/>
            <ac:spMk id="1445" creationId="{9C345ECE-6EBB-1E43-2284-026651C2E9D6}"/>
          </ac:spMkLst>
        </pc:spChg>
        <pc:spChg chg="mod topLvl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51" creationId="{6FC6239E-9484-D39C-75AD-921CEE4BBDA4}"/>
          </ac:spMkLst>
        </pc:spChg>
        <pc:spChg chg="mod topLvl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52" creationId="{BC3053CD-D393-08DC-C966-6858E3F01911}"/>
          </ac:spMkLst>
        </pc:spChg>
        <pc:spChg chg="mod topLvl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53" creationId="{FB40D8EB-0EFB-419B-F9FD-FCC1DDFA6DAA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54" creationId="{8B783C9F-AE9A-07F7-8D13-CE428C0C79A2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55" creationId="{51A38A61-EC82-6A2D-728C-60B85B025849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56" creationId="{322ECD08-F013-3189-84DD-A9E4D304B034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57" creationId="{7BC4E03E-3AB4-9EDA-EC58-D5FA8D22C6F5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63" creationId="{0790CE2F-AD9D-29C5-A059-5651A2E216E8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64" creationId="{B1B3B8BD-6CE4-A68A-2E29-5E90F4153378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65" creationId="{E038FEA7-05F7-4F88-6208-A1A07F9C959B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66" creationId="{3E9DED39-4104-7D33-EA0D-7CF3EF6DEE3E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67" creationId="{A518EC9C-61E2-6CD3-518D-5327BBD47163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68" creationId="{F2600A1B-7D57-8F59-24C0-95ACD0DC4481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69" creationId="{9349DB01-DC3A-20BB-C477-75EB3DFF9F82}"/>
          </ac:spMkLst>
        </pc:spChg>
        <pc:spChg chg="mod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70" creationId="{FB239DAC-C244-7C2E-32F1-20F6DFCBFB1F}"/>
          </ac:spMkLst>
        </pc:spChg>
        <pc:spChg chg="mod topLvl">
          <ac:chgData name="Mauro Pereira Lima Junior" userId="23bab6b3-1c41-4d1c-bfab-e13d79130ad2" providerId="ADAL" clId="{34029C5A-7EF5-474E-A446-E8F332C1208A}" dt="2023-10-04T20:22:55.724" v="728" actId="165"/>
          <ac:spMkLst>
            <pc:docMk/>
            <pc:sldMk cId="216620063" sldId="259"/>
            <ac:spMk id="1471" creationId="{FA3BC380-0338-2E7B-7CC4-A6067573F46B}"/>
          </ac:spMkLst>
        </pc:spChg>
        <pc:spChg chg="del mod topLvl">
          <ac:chgData name="Mauro Pereira Lima Junior" userId="23bab6b3-1c41-4d1c-bfab-e13d79130ad2" providerId="ADAL" clId="{34029C5A-7EF5-474E-A446-E8F332C1208A}" dt="2023-09-28T13:48:26.025" v="565" actId="478"/>
          <ac:spMkLst>
            <pc:docMk/>
            <pc:sldMk cId="216620063" sldId="259"/>
            <ac:spMk id="1472" creationId="{BEFED0F0-C1AC-5D29-42C3-7B038A0AF81B}"/>
          </ac:spMkLst>
        </pc:spChg>
        <pc:spChg chg="add mod topLvl">
          <ac:chgData name="Mauro Pereira Lima Junior" userId="23bab6b3-1c41-4d1c-bfab-e13d79130ad2" providerId="ADAL" clId="{34029C5A-7EF5-474E-A446-E8F332C1208A}" dt="2023-10-04T20:23:27.604" v="734" actId="1076"/>
          <ac:spMkLst>
            <pc:docMk/>
            <pc:sldMk cId="216620063" sldId="259"/>
            <ac:spMk id="1473" creationId="{E777E429-37E5-2BA3-BBB3-0933FB23D8A7}"/>
          </ac:spMkLst>
        </pc:spChg>
        <pc:spChg chg="add del mod">
          <ac:chgData name="Mauro Pereira Lima Junior" userId="23bab6b3-1c41-4d1c-bfab-e13d79130ad2" providerId="ADAL" clId="{34029C5A-7EF5-474E-A446-E8F332C1208A}" dt="2023-10-04T20:22:20.517" v="724" actId="478"/>
          <ac:spMkLst>
            <pc:docMk/>
            <pc:sldMk cId="216620063" sldId="259"/>
            <ac:spMk id="1484" creationId="{562C9617-A855-D93D-2DDC-E363E06844E0}"/>
          </ac:spMkLst>
        </pc:spChg>
        <pc:spChg chg="mod">
          <ac:chgData name="Mauro Pereira Lima Junior" userId="23bab6b3-1c41-4d1c-bfab-e13d79130ad2" providerId="ADAL" clId="{34029C5A-7EF5-474E-A446-E8F332C1208A}" dt="2023-10-04T20:25:22.201" v="752" actId="165"/>
          <ac:spMkLst>
            <pc:docMk/>
            <pc:sldMk cId="216620063" sldId="259"/>
            <ac:spMk id="1489" creationId="{05F84DDA-4DC1-418D-9C55-15C92208959F}"/>
          </ac:spMkLst>
        </pc:spChg>
        <pc:spChg chg="mod">
          <ac:chgData name="Mauro Pereira Lima Junior" userId="23bab6b3-1c41-4d1c-bfab-e13d79130ad2" providerId="ADAL" clId="{34029C5A-7EF5-474E-A446-E8F332C1208A}" dt="2023-10-04T20:25:22.201" v="752" actId="165"/>
          <ac:spMkLst>
            <pc:docMk/>
            <pc:sldMk cId="216620063" sldId="259"/>
            <ac:spMk id="1490" creationId="{279240C6-4B46-2319-C5F5-56D45954A383}"/>
          </ac:spMkLst>
        </pc:spChg>
        <pc:spChg chg="mod">
          <ac:chgData name="Mauro Pereira Lima Junior" userId="23bab6b3-1c41-4d1c-bfab-e13d79130ad2" providerId="ADAL" clId="{34029C5A-7EF5-474E-A446-E8F332C1208A}" dt="2023-10-04T20:25:22.201" v="752" actId="165"/>
          <ac:spMkLst>
            <pc:docMk/>
            <pc:sldMk cId="216620063" sldId="259"/>
            <ac:spMk id="1491" creationId="{9AC633A9-C98E-1037-5054-515892CEBC15}"/>
          </ac:spMkLst>
        </pc:spChg>
        <pc:spChg chg="mod topLvl">
          <ac:chgData name="Mauro Pereira Lima Junior" userId="23bab6b3-1c41-4d1c-bfab-e13d79130ad2" providerId="ADAL" clId="{34029C5A-7EF5-474E-A446-E8F332C1208A}" dt="2023-10-04T20:26:52.783" v="770" actId="164"/>
          <ac:spMkLst>
            <pc:docMk/>
            <pc:sldMk cId="216620063" sldId="259"/>
            <ac:spMk id="1492" creationId="{2AFA8505-1179-8478-0519-F4A62937A969}"/>
          </ac:spMkLst>
        </pc:spChg>
        <pc:spChg chg="del mod">
          <ac:chgData name="Mauro Pereira Lima Junior" userId="23bab6b3-1c41-4d1c-bfab-e13d79130ad2" providerId="ADAL" clId="{34029C5A-7EF5-474E-A446-E8F332C1208A}" dt="2023-10-04T20:25:41.706" v="758" actId="478"/>
          <ac:spMkLst>
            <pc:docMk/>
            <pc:sldMk cId="216620063" sldId="259"/>
            <ac:spMk id="1493" creationId="{0CD27278-6F72-B8B5-5BC7-9344D2551081}"/>
          </ac:spMkLst>
        </pc:spChg>
        <pc:spChg chg="del mod">
          <ac:chgData name="Mauro Pereira Lima Junior" userId="23bab6b3-1c41-4d1c-bfab-e13d79130ad2" providerId="ADAL" clId="{34029C5A-7EF5-474E-A446-E8F332C1208A}" dt="2023-10-04T20:25:38.969" v="757" actId="478"/>
          <ac:spMkLst>
            <pc:docMk/>
            <pc:sldMk cId="216620063" sldId="259"/>
            <ac:spMk id="1494" creationId="{EF7F85D7-6640-F014-6874-18E8F6E5827E}"/>
          </ac:spMkLst>
        </pc:spChg>
        <pc:spChg chg="del mod">
          <ac:chgData name="Mauro Pereira Lima Junior" userId="23bab6b3-1c41-4d1c-bfab-e13d79130ad2" providerId="ADAL" clId="{34029C5A-7EF5-474E-A446-E8F332C1208A}" dt="2023-10-04T20:25:44.021" v="759" actId="478"/>
          <ac:spMkLst>
            <pc:docMk/>
            <pc:sldMk cId="216620063" sldId="259"/>
            <ac:spMk id="1495" creationId="{F7796973-F768-94E8-AD0D-955D4A933582}"/>
          </ac:spMkLst>
        </pc:spChg>
        <pc:spChg chg="mod topLvl">
          <ac:chgData name="Mauro Pereira Lima Junior" userId="23bab6b3-1c41-4d1c-bfab-e13d79130ad2" providerId="ADAL" clId="{34029C5A-7EF5-474E-A446-E8F332C1208A}" dt="2023-10-04T20:26:52.783" v="770" actId="164"/>
          <ac:spMkLst>
            <pc:docMk/>
            <pc:sldMk cId="216620063" sldId="259"/>
            <ac:spMk id="1497" creationId="{1E6441E7-E36C-7D03-07D0-4892DF1E4800}"/>
          </ac:spMkLst>
        </pc:spChg>
        <pc:spChg chg="mod topLvl">
          <ac:chgData name="Mauro Pereira Lima Junior" userId="23bab6b3-1c41-4d1c-bfab-e13d79130ad2" providerId="ADAL" clId="{34029C5A-7EF5-474E-A446-E8F332C1208A}" dt="2023-10-04T20:26:52.783" v="770" actId="164"/>
          <ac:spMkLst>
            <pc:docMk/>
            <pc:sldMk cId="216620063" sldId="259"/>
            <ac:spMk id="1498" creationId="{D1DE7689-7DA7-3C19-429D-FD5430692AC0}"/>
          </ac:spMkLst>
        </pc:spChg>
        <pc:spChg chg="mod topLvl">
          <ac:chgData name="Mauro Pereira Lima Junior" userId="23bab6b3-1c41-4d1c-bfab-e13d79130ad2" providerId="ADAL" clId="{34029C5A-7EF5-474E-A446-E8F332C1208A}" dt="2023-10-04T20:26:52.783" v="770" actId="164"/>
          <ac:spMkLst>
            <pc:docMk/>
            <pc:sldMk cId="216620063" sldId="259"/>
            <ac:spMk id="1499" creationId="{AD8F0B8C-562E-A15F-C74A-855F8FB88149}"/>
          </ac:spMkLst>
        </pc:spChg>
        <pc:spChg chg="mod topLvl">
          <ac:chgData name="Mauro Pereira Lima Junior" userId="23bab6b3-1c41-4d1c-bfab-e13d79130ad2" providerId="ADAL" clId="{34029C5A-7EF5-474E-A446-E8F332C1208A}" dt="2023-10-04T20:26:52.783" v="770" actId="164"/>
          <ac:spMkLst>
            <pc:docMk/>
            <pc:sldMk cId="216620063" sldId="259"/>
            <ac:spMk id="1500" creationId="{033A74C7-138D-76E0-F3B1-49FF08E35486}"/>
          </ac:spMkLst>
        </pc:spChg>
        <pc:spChg chg="mod topLvl">
          <ac:chgData name="Mauro Pereira Lima Junior" userId="23bab6b3-1c41-4d1c-bfab-e13d79130ad2" providerId="ADAL" clId="{34029C5A-7EF5-474E-A446-E8F332C1208A}" dt="2023-10-04T20:26:52.783" v="770" actId="164"/>
          <ac:spMkLst>
            <pc:docMk/>
            <pc:sldMk cId="216620063" sldId="259"/>
            <ac:spMk id="1502" creationId="{7BA0C2C2-0010-4DDD-5C16-0BFBC43AEBB4}"/>
          </ac:spMkLst>
        </pc:spChg>
        <pc:spChg chg="mod topLvl">
          <ac:chgData name="Mauro Pereira Lima Junior" userId="23bab6b3-1c41-4d1c-bfab-e13d79130ad2" providerId="ADAL" clId="{34029C5A-7EF5-474E-A446-E8F332C1208A}" dt="2023-10-04T20:26:52.783" v="770" actId="164"/>
          <ac:spMkLst>
            <pc:docMk/>
            <pc:sldMk cId="216620063" sldId="259"/>
            <ac:spMk id="1503" creationId="{4698EEF8-BBD3-B02E-F12D-5ABB5D60D2CB}"/>
          </ac:spMkLst>
        </pc:spChg>
        <pc:spChg chg="mod topLvl">
          <ac:chgData name="Mauro Pereira Lima Junior" userId="23bab6b3-1c41-4d1c-bfab-e13d79130ad2" providerId="ADAL" clId="{34029C5A-7EF5-474E-A446-E8F332C1208A}" dt="2023-10-04T20:26:52.783" v="770" actId="164"/>
          <ac:spMkLst>
            <pc:docMk/>
            <pc:sldMk cId="216620063" sldId="259"/>
            <ac:spMk id="1504" creationId="{008EC5CE-F4A6-8FC0-8F0A-FEB7BC27963E}"/>
          </ac:spMkLst>
        </pc:spChg>
        <pc:spChg chg="mod">
          <ac:chgData name="Mauro Pereira Lima Junior" userId="23bab6b3-1c41-4d1c-bfab-e13d79130ad2" providerId="ADAL" clId="{34029C5A-7EF5-474E-A446-E8F332C1208A}" dt="2023-10-04T20:26:15.756" v="764" actId="165"/>
          <ac:spMkLst>
            <pc:docMk/>
            <pc:sldMk cId="216620063" sldId="259"/>
            <ac:spMk id="1505" creationId="{72EDBF0A-1965-21D2-3687-3460483D3280}"/>
          </ac:spMkLst>
        </pc:spChg>
        <pc:spChg chg="mod">
          <ac:chgData name="Mauro Pereira Lima Junior" userId="23bab6b3-1c41-4d1c-bfab-e13d79130ad2" providerId="ADAL" clId="{34029C5A-7EF5-474E-A446-E8F332C1208A}" dt="2023-10-04T20:26:15.756" v="764" actId="165"/>
          <ac:spMkLst>
            <pc:docMk/>
            <pc:sldMk cId="216620063" sldId="259"/>
            <ac:spMk id="1506" creationId="{3319308E-6F59-A4BC-67DE-8B6482A109FF}"/>
          </ac:spMkLst>
        </pc:spChg>
        <pc:spChg chg="del mod">
          <ac:chgData name="Mauro Pereira Lima Junior" userId="23bab6b3-1c41-4d1c-bfab-e13d79130ad2" providerId="ADAL" clId="{34029C5A-7EF5-474E-A446-E8F332C1208A}" dt="2023-10-04T20:25:35.906" v="756" actId="478"/>
          <ac:spMkLst>
            <pc:docMk/>
            <pc:sldMk cId="216620063" sldId="259"/>
            <ac:spMk id="1507" creationId="{4B4C9608-C368-DF93-2CBC-A56E3EE5BBE2}"/>
          </ac:spMkLst>
        </pc:spChg>
        <pc:spChg chg="del mod">
          <ac:chgData name="Mauro Pereira Lima Junior" userId="23bab6b3-1c41-4d1c-bfab-e13d79130ad2" providerId="ADAL" clId="{34029C5A-7EF5-474E-A446-E8F332C1208A}" dt="2023-10-04T20:25:32.931" v="755" actId="478"/>
          <ac:spMkLst>
            <pc:docMk/>
            <pc:sldMk cId="216620063" sldId="259"/>
            <ac:spMk id="1508" creationId="{C8241637-BDF0-586B-78A3-21D9EC5E9FF2}"/>
          </ac:spMkLst>
        </pc:spChg>
        <pc:spChg chg="del mod">
          <ac:chgData name="Mauro Pereira Lima Junior" userId="23bab6b3-1c41-4d1c-bfab-e13d79130ad2" providerId="ADAL" clId="{34029C5A-7EF5-474E-A446-E8F332C1208A}" dt="2023-10-04T20:25:30.165" v="754" actId="478"/>
          <ac:spMkLst>
            <pc:docMk/>
            <pc:sldMk cId="216620063" sldId="259"/>
            <ac:spMk id="1509" creationId="{887EC3E6-72CC-EA48-FFC3-BDED37F69D78}"/>
          </ac:spMkLst>
        </pc:spChg>
        <pc:spChg chg="mod">
          <ac:chgData name="Mauro Pereira Lima Junior" userId="23bab6b3-1c41-4d1c-bfab-e13d79130ad2" providerId="ADAL" clId="{34029C5A-7EF5-474E-A446-E8F332C1208A}" dt="2023-10-04T20:23:46.176" v="736"/>
          <ac:spMkLst>
            <pc:docMk/>
            <pc:sldMk cId="216620063" sldId="259"/>
            <ac:spMk id="1511" creationId="{565CE3B2-57D2-A1B9-E41D-372BE879A4D8}"/>
          </ac:spMkLst>
        </pc:spChg>
        <pc:spChg chg="mod">
          <ac:chgData name="Mauro Pereira Lima Junior" userId="23bab6b3-1c41-4d1c-bfab-e13d79130ad2" providerId="ADAL" clId="{34029C5A-7EF5-474E-A446-E8F332C1208A}" dt="2023-10-04T20:23:46.176" v="736"/>
          <ac:spMkLst>
            <pc:docMk/>
            <pc:sldMk cId="216620063" sldId="259"/>
            <ac:spMk id="1512" creationId="{0ACF858D-A5C8-8A16-A136-5CC72780DA8F}"/>
          </ac:spMkLst>
        </pc:spChg>
        <pc:spChg chg="mod">
          <ac:chgData name="Mauro Pereira Lima Junior" userId="23bab6b3-1c41-4d1c-bfab-e13d79130ad2" providerId="ADAL" clId="{34029C5A-7EF5-474E-A446-E8F332C1208A}" dt="2023-10-04T20:23:46.176" v="736"/>
          <ac:spMkLst>
            <pc:docMk/>
            <pc:sldMk cId="216620063" sldId="259"/>
            <ac:spMk id="1513" creationId="{F8BBACDC-50C4-2703-A8EF-D57DF44AD9A1}"/>
          </ac:spMkLst>
        </pc:spChg>
        <pc:spChg chg="add mod">
          <ac:chgData name="Mauro Pereira Lima Junior" userId="23bab6b3-1c41-4d1c-bfab-e13d79130ad2" providerId="ADAL" clId="{34029C5A-7EF5-474E-A446-E8F332C1208A}" dt="2023-10-04T20:25:10.141" v="749" actId="164"/>
          <ac:spMkLst>
            <pc:docMk/>
            <pc:sldMk cId="216620063" sldId="259"/>
            <ac:spMk id="1514" creationId="{603D8F9A-1E86-2AA7-103E-06C959CD43B3}"/>
          </ac:spMkLst>
        </pc:spChg>
        <pc:grpChg chg="add del 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" creationId="{3F42745E-AC5F-258B-0FD0-38FD9F2CCFB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7" creationId="{190E4186-EEB6-B28C-EEE6-3D872598E04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9" creationId="{12CFDE4F-012C-821B-28F6-E0EBA2FD820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1" creationId="{3C373D2A-80F1-C9FA-5385-C9D38498365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0" creationId="{067EEE53-CFEF-86F6-7033-3CCBAE01038E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1" creationId="{81DFD1DF-3A23-0A16-9CC1-4C62A515DE8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7" creationId="{B2B5CAE9-506F-A954-3325-4A578B6707A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4" creationId="{409E89A4-D659-768B-66B8-29803B6B407C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9" creationId="{A0770DB8-D286-B8CB-2B2B-207CF3761B1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6" creationId="{1BFCF3CE-4A6B-0B0A-D569-F525F081315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8" creationId="{9A6BB7D2-FD1A-F0B9-7886-9AAC988B7F73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75" creationId="{43203F59-1535-C42B-006D-567F4532E8C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76" creationId="{49AC564A-7A80-6284-F24C-5B0D5BC6B1AF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77" creationId="{CD14B601-0D8A-882E-A6A3-55DA8D08AF2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79" creationId="{BEF5893B-D6C6-033B-6EAB-5A164C200672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82" creationId="{0C677932-6609-ECD4-E271-8B2AC2B360F6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85" creationId="{53900F2A-B0AD-6BEA-D088-7B7AB005FC9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89" creationId="{6D361EAC-B3DB-5B24-965D-B712D17D880C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05" creationId="{93B35E8C-2F27-9EC4-949C-9D31E4A1619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06" creationId="{F03402AC-C96A-4ED2-5F65-58C9A110F031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11" creationId="{31C16FBC-ECAB-344F-1002-162D073D801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21" creationId="{D4FCDED2-7A57-DEA8-357D-A1129C2A8E32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34" creationId="{0A22995E-1FD8-98DF-085A-EF02F6D9358F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39" creationId="{10E05F3E-EF41-265D-04EB-E6DA33F5B26E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40" creationId="{0DE24345-D2BF-9B11-8823-2CF0996D68F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57" creationId="{2D4BE8B5-AE5C-A0A7-9305-4CA48C35759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63" creationId="{47B79B32-7E5F-800F-5030-B6B66C313BE3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64" creationId="{00A6B4FE-1130-47A8-23A2-C6332ADFA1A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77" creationId="{FA5BA781-25DA-529F-7298-51D7AF20A63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78" creationId="{CAB1AEC5-820B-F2D0-3BCD-BFD6986BE08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79" creationId="{766EEB52-0E4D-9C61-7F5E-2C13CEE92A1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80" creationId="{D39162D8-C08F-1737-FD11-A2668DB6BED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83" creationId="{9817D4B0-915A-F523-3825-90DB7754999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92" creationId="{C464A767-47CF-7505-D23B-661382EC47A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193" creationId="{74929BF2-38A0-3CBB-06C6-8CC318043E7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00" creationId="{0FFFBE22-3B89-2AD7-3CC2-4194DB62DD0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01" creationId="{F4DD6D24-9361-7EDC-6375-593462BE21B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03" creationId="{DC4C3365-9004-6819-3B83-F46E25D9998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10" creationId="{25399BAC-C1C4-8784-1662-51189FC03059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17" creationId="{8BC6319D-F704-E791-334C-346CA274706B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18" creationId="{E8501239-21D7-E42A-2592-3F82A28ED422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27" creationId="{13E0653F-8B56-3218-9290-BC0C3D48FC8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28" creationId="{75C8700A-7375-1262-2358-D07341BB508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29" creationId="{76D0B79E-58D7-4068-FF34-25105AC9D20E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34" creationId="{C4EC56BA-1B78-6D03-E1D9-718939080AC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38" creationId="{B2AE0931-3605-053F-F7D4-378F09C6D0A6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47" creationId="{65511560-CFEE-E6C1-545C-0484646E932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48" creationId="{21E113E1-1923-F8DD-4BBE-74FFF07F0829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57" creationId="{7DC7E75D-D0C2-96A5-DDB2-7B67897B499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64" creationId="{C4459D1B-E630-3594-B61F-77DD0B71F1C9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65" creationId="{E0279F4C-D1D3-CF56-3D9C-F606C55B2DD3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73" creationId="{2515527F-CA28-374E-2790-22B4C18B0D9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74" creationId="{EB9DE5EC-FEA5-C440-AB6A-5FA8A166CE4F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80" creationId="{A1C0379B-E302-2E06-3EFF-9E7CD6EA63F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84" creationId="{F9188A4B-F778-6DD5-0DD4-673E7E4E54D3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85" creationId="{6827B31C-9F20-274E-5A26-EB2437DB5F0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92" creationId="{E1FFFD29-09A9-934A-705C-355B0B113521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93" creationId="{7784E70A-CEEE-D691-CB0D-A7684EACD2FC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299" creationId="{EF10E4E2-3A44-281F-228A-33C0A9B4BD1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05" creationId="{F7BE19E5-FE85-5336-FE47-914607BE59DF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15" creationId="{592E00C2-5C91-037A-CD94-76BAD1B9C462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16" creationId="{48602C56-0676-881A-0470-B0144EA1FAB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19" creationId="{DA5A9D3A-A531-A723-44B8-B5D90AA50471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23" creationId="{0DEE6D71-2820-C5C1-E1C3-E92A9F46D6E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32" creationId="{BE65AA7F-3E1B-9334-7E6A-901D593F6FA9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36" creationId="{BC6945AA-6B3F-1454-4DB1-F693034155C1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37" creationId="{AA6BFB2E-CF6E-BDC2-D59D-442B167396B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38" creationId="{1AA088D6-4DDD-0B70-1C68-62058BA72F9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44" creationId="{AE7F4761-29FC-14EC-C322-3A29176B5921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45" creationId="{95FB3987-3E31-168B-E856-E80E0EB3D20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53" creationId="{43A20EEA-5B0C-8A0C-1106-25ED865E16A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57" creationId="{E46F5156-7D79-3A56-FF23-EF7680A5786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66" creationId="{B1ADD9D0-3F04-13B2-CBAC-9B6928E68F6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70" creationId="{ED7933FA-23BE-3859-9E73-45B150AD6B3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74" creationId="{9573B593-1976-F14C-87E5-2A4D2AABEF2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75" creationId="{97ADCF7D-B577-B67E-5629-1AE2352308C6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76" creationId="{3322C52E-6B64-E776-9709-A09D29E512A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83" creationId="{D22D7ADA-324B-6120-E857-5CA1973BC9C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84" creationId="{7ED42677-ADBE-CD8F-78E0-F4E0215000B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88" creationId="{C09FF6FD-F19C-9C29-8CC8-C3E8B13DA15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398" creationId="{A615B126-0B28-6C0C-0D6A-F9F947AA5D86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02" creationId="{8CB5ABE3-9591-003F-B7DD-BE9F005C5A2F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06" creationId="{5B0621ED-3A46-452B-FB07-B4CEBDBB8592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07" creationId="{593F9CDE-B9AE-CF8E-91ED-8A0F339DA27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23" creationId="{ACEBD8D5-454C-BEEE-89D5-B9E6C71795A6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24" creationId="{07FDB02D-2965-600C-B22B-830D1CEAFC7C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33" creationId="{48666DE6-79D3-2595-EB74-17D0407539B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34" creationId="{62DEF14D-8D75-3C6A-B58E-DAC83C04A759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39" creationId="{83A37E1B-6356-5019-8C9E-02E4A6189D2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47" creationId="{29C14A15-133D-12C0-F2A0-5FF26A7AC9D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53" creationId="{90C70E81-219D-ED53-7E00-A37865308A2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57" creationId="{C6749B26-0829-D587-9D78-540FA1D2606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58" creationId="{4C7B74FB-9E64-A5A1-4480-BA81ED21A23C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59" creationId="{DA2C57F0-8777-E0D1-DCF2-43C7B5FAEF7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69" creationId="{9B835CC7-1B40-CEE1-733D-C707862F0AE9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86" creationId="{574501E9-7E20-8B2D-BD0B-421C18ED33C3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97" creationId="{5D24081E-B72E-4192-6B3F-B9718145AEC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98" creationId="{BC3115E9-809E-566A-E65E-1ECEECF91ACE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499" creationId="{385A7C67-140B-6A36-D1BC-4D3557ECA4FB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14" creationId="{48F280CF-50F8-086A-B374-60E1C238904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16" creationId="{CCD3AB30-A663-F72F-65EF-9B914C4F8000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18" creationId="{14FC628C-A31D-6DE9-1894-16A8F8E8E8B9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27" creationId="{2D00402A-BAF2-D907-D2C0-140696C269EE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42" creationId="{E4097F16-E3D7-7303-44EE-FDD5535BD91C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43" creationId="{49174849-598F-BE34-62AF-32DCDB376ABC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45" creationId="{659745C8-20C4-4760-61EF-690789A52E1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49" creationId="{03FE12D5-D73D-4637-4337-F54586EC5B7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58" creationId="{69532C3E-22E8-8D3D-5FCC-FF550EBF0DFE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62" creationId="{B745CC57-C68F-7E8C-A60B-36FA4465B38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68" creationId="{C90E5633-7D65-9F47-FDB8-16F9D2FFF8D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69" creationId="{E1F7B723-BE7F-7F9D-EC1D-254CA04566FD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74" creationId="{7A1C85FE-0283-13B9-249B-F6B1FD727A22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75" creationId="{4935955F-935E-A658-9CEE-0D62C804202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76" creationId="{73CA45DF-096A-AF2F-E439-7DB5883689B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83" creationId="{D47EC9AE-56C3-D73F-833B-F4246F3E011E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84" creationId="{B985AA73-7BE4-F7EB-000C-CB070273693B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90" creationId="{7C3B009B-4235-0A2D-CD15-5925BC236FCF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91" creationId="{6FE33604-785C-9D4E-AB6D-8D404F32271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98" creationId="{FC879504-610B-F0EB-B075-48985EA1E91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599" creationId="{E5310E04-4CB2-BF16-DCF1-965F92C693A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05" creationId="{42E6AC26-E4AB-3F25-DF76-03E82DBF7A7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06" creationId="{FC6A1AA0-BCF6-13BB-90B8-12F4C11125A9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13" creationId="{55ACA3A5-5CC9-6035-0BDC-39C4AF6EE05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14" creationId="{5585B203-8739-8504-FE90-3535C91B934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20" creationId="{0605D597-A830-D2D7-DD21-EEF868E5A50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28" creationId="{DED26A70-8D2F-3A39-C084-21FE69ECDB32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43" creationId="{47748822-1110-6789-BD90-CF309E66CB8A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44" creationId="{283985EB-D263-90CF-EED8-4F2C10C85673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45" creationId="{AA5616F8-C4C3-70FA-F5B8-E9EF04B1486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54" creationId="{BB191824-6C98-3598-DF5B-6E3E83184D11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55" creationId="{97962499-5773-DE76-C693-0379AF642EEF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56" creationId="{DE71A794-9573-71FE-14F9-DE342CB5D2B9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62" creationId="{30A4771A-6AB6-5AED-1C5C-3805C49E55A8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66" creationId="{2C1FA3C1-D8D5-6C6A-EA96-6152E55F0E95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79" creationId="{1195CF49-0133-55DB-A16E-A70B7575D332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80" creationId="{43A673D3-4CC5-E9A9-DD2D-AD309A6D96EF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87" creationId="{1E3555E9-19C6-E418-6090-E331685C3F5E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88" creationId="{10AC002B-02B4-DCEC-E159-CB8A3542B7E4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89" creationId="{93A060FA-816F-6669-4F97-78E8C52F2137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96" creationId="{D73A652A-44AC-253A-0F70-49538E1865A6}"/>
          </ac:grpSpMkLst>
        </pc:grpChg>
        <pc:grpChg chg="mod">
          <ac:chgData name="Mauro Pereira Lima Junior" userId="23bab6b3-1c41-4d1c-bfab-e13d79130ad2" providerId="ADAL" clId="{34029C5A-7EF5-474E-A446-E8F332C1208A}" dt="2023-09-28T12:47:33.542" v="449" actId="27803"/>
          <ac:grpSpMkLst>
            <pc:docMk/>
            <pc:sldMk cId="216620063" sldId="259"/>
            <ac:grpSpMk id="697" creationId="{EC605A91-E90C-6976-7DA9-86915A87B796}"/>
          </ac:grpSpMkLst>
        </pc:grpChg>
        <pc:grpChg chg="del 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13" creationId="{549F914D-413E-D08F-6170-B617DC476AD8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714" creationId="{B7EED522-3DA2-3A64-E7D8-1DB3A19AD858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15" creationId="{83C5E4AF-D39C-3464-709F-EC4DE07B121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16" creationId="{EA12EE6F-D72E-907F-6911-8110E0DDB9AF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23" creationId="{E48F8D33-1F04-7A92-DED3-683691F27F40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24" creationId="{67F64B23-6888-9363-F9DF-B093CA65B226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740" creationId="{BD644971-D2E2-8E00-CC93-B427EBFB73D9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747" creationId="{345EC6C1-DE9D-94C3-77D9-6B2FCEFD879B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52" creationId="{11018DA7-23BA-FEAF-F112-9DDE22680645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759" creationId="{395B7DE7-452A-70C2-F7BB-2A32F6817508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771" creationId="{E223EFE5-700D-43C8-F6B2-BBCF18C3CB36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778" creationId="{9FB96AAA-197E-30ED-43AC-FD96ADE50B2F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79" creationId="{215F0F73-8921-4556-EC54-5E256C5AEC3A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80" creationId="{D0EF61DB-4FB2-F427-B88A-3D147387C25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82" creationId="{B83FF514-6C08-0005-3D09-1B6573599A8B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85" creationId="{F502A408-332C-9F25-65CE-5D824BC154E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88" creationId="{45BAB436-7DA5-79AA-68E9-A6031985469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792" creationId="{7E1DC89F-79B4-D2D9-5BEB-BF599DE92FB9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808" creationId="{B65CB7F7-4F56-A84F-6391-145F223782E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809" creationId="{948313B0-A7A2-DAF3-378E-412D6A7B3FF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814" creationId="{3306BBBB-B292-0067-8674-94C2D29015BD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824" creationId="{F917EB27-D234-2416-C14E-26CF0A60871A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837" creationId="{4742FDEA-4FA1-04FF-42A6-1C4B3C37D2F9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842" creationId="{B64CFF09-CE7E-14AB-EC7F-E28E5DE399A9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843" creationId="{AEA93D83-9E66-B74B-7DDF-2F935D0320B1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860" creationId="{F5E71A48-43DA-40DF-48EC-57B8C5ACBC23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866" creationId="{44D84350-FAEA-EBB1-5D6E-D71A267D8173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867" creationId="{387BF9A0-6749-52F9-021B-6276581CD493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880" creationId="{297FC536-25B4-30D8-1412-6D81197F7FFA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881" creationId="{F1DA0EAB-8CD6-9681-44DE-5BDD02009FE8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882" creationId="{334FB338-4A2F-089E-2B14-0ED2EC587A1A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883" creationId="{A011476D-7A4E-48DA-858E-FD2F7AA6980F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886" creationId="{1EC168BE-FCCE-F783-5FA4-535B0DA531F9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895" creationId="{C4BC772D-9C3E-439C-AD69-355DEEC22874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896" creationId="{23826D4A-A963-E2BA-3AD4-4C5B216A2319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903" creationId="{4A83771C-1244-5178-A3B7-CE4BE3855B68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04" creationId="{F91D3F1E-B82A-8971-976D-442887744B53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06" creationId="{C580B5BC-2B20-1A6D-3B4F-A845DF78FE1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13" creationId="{53F76354-2D9D-C354-C203-B678FF2D860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20" creationId="{1FAF2833-EE54-93E6-8D97-E483AAFC89D9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21" creationId="{56964FDA-777B-E827-FD42-839A4FC48D0F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930" creationId="{65DFE3C8-9C6D-20EC-D92E-AFD5376EF8DB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31" creationId="{F33A05A8-CE97-C065-D0F3-CDFD7ED375B5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32" creationId="{311DA069-94E9-4564-BE06-811EDA5BB64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37" creationId="{6A2FA552-7171-F6EF-7067-6F057C07C29C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41" creationId="{9969F89E-C93A-24ED-E4AF-0A05A02E7800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950" creationId="{EF7FB974-D8EE-029F-A960-9291BB2781F4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51" creationId="{34B8605E-0284-BAC3-39CA-E06F3447C64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60" creationId="{1AE022E1-2C51-D121-2352-720A765651C2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967" creationId="{C8504024-AD91-7D71-AEED-F337D2B11A0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68" creationId="{FD4C3A3C-5510-EDF8-470B-18A71A7461BE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976" creationId="{CE838234-4723-29C4-D77D-4621CBC677C4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77" creationId="{760377FA-F748-9E6E-77CD-32B99E504F50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83" creationId="{09F2FE00-E5BE-AAD4-BA3D-F5C50C993102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987" creationId="{9D4E592C-F916-0A16-2414-7C4608D3A64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88" creationId="{A6475263-F6FB-CDA9-97F7-F2AC53AAE3B1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995" creationId="{4131EA16-B598-DA06-8144-69BFBD6353EB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996" creationId="{3E7E5EA7-EB59-8A9B-99CA-4AEF5C48B36C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002" creationId="{B9454637-DDE8-BAF9-61D6-E140D418AEF1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008" creationId="{CACA04F3-E250-2AE5-8C9A-31A981E7B5FB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018" creationId="{2B0188D8-8304-C4DB-C601-AE6F0515374A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19" creationId="{C5077A32-44E7-9A48-59F9-8AE9DEC9EEFB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22" creationId="{0733CA1B-3176-AC74-5385-1DACF44E2199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026" creationId="{69A69706-FD30-1C31-5AAE-05A33453FFAF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35" creationId="{18525E79-761A-B5D5-D598-F6A9C0E32999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039" creationId="{6BE1AE7C-C850-948E-A77C-400B7389612B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40" creationId="{51F10626-92BF-7F8D-50A0-415774CBF0D9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41" creationId="{B44FAE83-6E51-1BDD-D4D2-E0D2A95C0F35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47" creationId="{E7C2D3E4-9E2A-EA60-35EC-B98C67336E58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48" creationId="{F0564795-1D2D-1338-BAC0-7F2B92D0B828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056" creationId="{2CC5B21B-4B6C-1CDD-8A97-7F3F637A5B12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60" creationId="{22E0E2A7-AD01-198D-82CE-329646DD24B3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69" creationId="{68EFA414-5C48-1356-ACCE-1A1D2999FDD4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73" creationId="{EE312B6C-090D-7E02-1C26-1D01BCE1DDE9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077" creationId="{AEF9B938-10D1-37D7-6116-C2486DF673B2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78" creationId="{BE81F768-2A06-B69E-386C-EA3725F07141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79" creationId="{86C23030-2D7A-4FED-209F-02FB5D9710CC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086" creationId="{A20EEEFF-21EB-DAFB-1206-5C8F4B170CB3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87" creationId="{7AEAE6A2-CD72-B3C8-58CC-08E63CB821B2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091" creationId="{4CC911E0-C996-E19D-78B3-5282083D3B83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101" creationId="{F2C6E431-052A-F31C-F86B-DEC3F79DCAA0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05" creationId="{D736F981-B954-CCB6-CC1B-A557BD94EB97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109" creationId="{4706465A-28A1-8520-3B33-696C0907CC0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10" creationId="{CD57F073-F7E8-0EBF-7A2E-FBF97942B1B9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126" creationId="{8BB39EAE-CFDD-4444-86FF-67C3D78DB627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27" creationId="{0DA958AE-C23A-40D5-D909-39C25651004A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136" creationId="{8B7990B1-3CB7-404E-6FD2-6441E866E0D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37" creationId="{B5ED9D38-F6B7-B9ED-30E8-04D8A0CB1FD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42" creationId="{464327C7-DC93-19D7-B85A-B40ADF4B7091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50" creationId="{5EB1D84C-BBF7-A272-7410-EB0E6B350303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56" creationId="{EEAF83AD-30DC-7165-CA85-D0FFECB23783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160" creationId="{35784D7A-8D6C-A5C5-DBC6-67411D8AD192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61" creationId="{4F4AC4C1-BB09-86EB-882C-6F413FCB52D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62" creationId="{F27E41A5-3F05-9B93-345F-5574E3B0594B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172" creationId="{E532BF44-C74F-183C-C972-E6DABA1A63AB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189" creationId="{B2400313-3836-39B6-D991-BD7A2ABD19D1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200" creationId="{BF7DC0F7-F89A-D292-F308-BEF31D9317DF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01" creationId="{7ADE957A-1E16-54BF-383E-85C1A9B9E982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02" creationId="{462BE325-5156-24FF-7453-03C83BFB49B2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217" creationId="{928E2048-EAD9-E490-ACD3-80930276BAF9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19" creationId="{0DD1ACF8-CE48-8858-9C73-91C97EA82F97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21" creationId="{FB2B2C1E-737C-2885-7EC9-0B36D129644F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230" creationId="{48C3FD15-D997-6759-54A1-F991814DBBB3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245" creationId="{2612C135-3C5C-046A-4C3C-68D751841D09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46" creationId="{BB57A583-E469-26F6-9D60-A50CA8FFFDD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48" creationId="{DF37FAED-912C-A2D6-27D2-817417A320F0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52" creationId="{6F9FDD94-2043-CDF0-4C59-60533A475366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261" creationId="{033B98E1-87D1-5859-5602-19C11D63364A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65" creationId="{0AAEDFEF-6448-79C6-29FD-7DC17522F1B1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271" creationId="{91450318-2A66-C928-050B-6F84DC14DF13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72" creationId="{F3F160C9-735E-10A3-8325-6E669BE72EDB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77" creationId="{0339780D-75BF-FDD2-CCBE-AB9B928F5F3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78" creationId="{898789A5-5F42-43A2-94A0-592EAF3DFDF1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79" creationId="{C9E0A88E-E865-9418-2485-6FAE49A26E49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86" creationId="{EF1888F5-18AB-9305-2D8D-CC0C605AA299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87" creationId="{EBB070FC-3600-3E3D-DE8B-0A6E1420DB3A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93" creationId="{77ABA97D-71ED-FFBB-8FC9-80A6287CA31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294" creationId="{A9915CEB-150A-5844-5A29-AD479B4214EF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01" creationId="{CDE00894-9602-6164-B301-38287A3561D2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02" creationId="{F37DA67F-5789-7B2C-2CB2-5371E9291B7A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08" creationId="{6828422F-0D5E-936E-327F-640CE5C7CB84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09" creationId="{164C381D-C64C-E7AD-D5F0-84B6ACC96D49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16" creationId="{1F7C8686-5556-187C-C525-D53ADB952C5A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17" creationId="{7D4A3CA0-F1B6-D243-AB00-187938599F64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323" creationId="{788BDF6B-FE65-3553-0E4D-AF5F198284A7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331" creationId="{44020A78-6D10-89EA-4B45-2783D6F95ABB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346" creationId="{C8B5F677-582D-FA4F-35B9-190B779C0D62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47" creationId="{67944693-C34C-79DB-BE6E-E6C3E11A3FCF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48" creationId="{16F1C632-CEB9-711F-6AA7-68C7D253C796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357" creationId="{324F4A5B-2D0B-4242-0A10-898E50995C4A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58" creationId="{510EEE2F-5583-13CA-A6F6-5836412123F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59" creationId="{55F9D779-6259-8849-A023-179A538FE1D4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365" creationId="{9738F578-5870-BC8B-DE14-319A6639CC2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69" creationId="{2027A835-438F-A4FF-5B77-545A39F12D43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382" creationId="{08CC4D4F-A0AF-DF7A-EFEE-C7E974F1F8B0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83" creationId="{BE44D7DE-FC51-616E-B355-FBFB3C0A3361}"/>
          </ac:grpSpMkLst>
        </pc:grpChg>
        <pc:grpChg chg="mod">
          <ac:chgData name="Mauro Pereira Lima Junior" userId="23bab6b3-1c41-4d1c-bfab-e13d79130ad2" providerId="ADAL" clId="{34029C5A-7EF5-474E-A446-E8F332C1208A}" dt="2023-09-28T12:48:20.745" v="460" actId="1076"/>
          <ac:grpSpMkLst>
            <pc:docMk/>
            <pc:sldMk cId="216620063" sldId="259"/>
            <ac:grpSpMk id="1390" creationId="{4EE14B93-E1C8-F3E5-79E7-01C1FC2483E9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91" creationId="{D5A4B416-03EC-D085-FFBD-1FDD26E2B706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92" creationId="{142EC612-E86F-5591-433C-D2C5D8BAEB9D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399" creationId="{A5AE5EC4-3C24-A063-962F-28B795CDB6A0}"/>
          </ac:grpSpMkLst>
        </pc:grpChg>
        <pc:grpChg chg="mod">
          <ac:chgData name="Mauro Pereira Lima Junior" userId="23bab6b3-1c41-4d1c-bfab-e13d79130ad2" providerId="ADAL" clId="{34029C5A-7EF5-474E-A446-E8F332C1208A}" dt="2023-09-28T12:47:53.201" v="458" actId="27803"/>
          <ac:grpSpMkLst>
            <pc:docMk/>
            <pc:sldMk cId="216620063" sldId="259"/>
            <ac:grpSpMk id="1400" creationId="{899A3BC5-32B0-7A95-B4A9-652319E75A7D}"/>
          </ac:grpSpMkLst>
        </pc:grpChg>
        <pc:grpChg chg="add del mod ord">
          <ac:chgData name="Mauro Pereira Lima Junior" userId="23bab6b3-1c41-4d1c-bfab-e13d79130ad2" providerId="ADAL" clId="{34029C5A-7EF5-474E-A446-E8F332C1208A}" dt="2023-09-28T13:26:04.656" v="547" actId="165"/>
          <ac:grpSpMkLst>
            <pc:docMk/>
            <pc:sldMk cId="216620063" sldId="259"/>
            <ac:grpSpMk id="1420" creationId="{1F3B46A3-16D3-18D5-9032-34B8AE268EAF}"/>
          </ac:grpSpMkLst>
        </pc:grpChg>
        <pc:grpChg chg="del mod topLvl">
          <ac:chgData name="Mauro Pereira Lima Junior" userId="23bab6b3-1c41-4d1c-bfab-e13d79130ad2" providerId="ADAL" clId="{34029C5A-7EF5-474E-A446-E8F332C1208A}" dt="2023-09-28T13:26:22.293" v="548" actId="21"/>
          <ac:grpSpMkLst>
            <pc:docMk/>
            <pc:sldMk cId="216620063" sldId="259"/>
            <ac:grpSpMk id="1424" creationId="{A6F4AF18-9266-4B04-1D03-3B212A2A9B6E}"/>
          </ac:grpSpMkLst>
        </pc:grpChg>
        <pc:grpChg chg="add mod topLvl">
          <ac:chgData name="Mauro Pereira Lima Junior" userId="23bab6b3-1c41-4d1c-bfab-e13d79130ad2" providerId="ADAL" clId="{34029C5A-7EF5-474E-A446-E8F332C1208A}" dt="2023-10-04T20:23:23.802" v="733" actId="1076"/>
          <ac:grpSpMkLst>
            <pc:docMk/>
            <pc:sldMk cId="216620063" sldId="259"/>
            <ac:grpSpMk id="1433" creationId="{D3B17265-AFBC-0B61-0C90-DCAD45A6803E}"/>
          </ac:grpSpMkLst>
        </pc:grpChg>
        <pc:grpChg chg="add mod topLvl">
          <ac:chgData name="Mauro Pereira Lima Junior" userId="23bab6b3-1c41-4d1c-bfab-e13d79130ad2" providerId="ADAL" clId="{34029C5A-7EF5-474E-A446-E8F332C1208A}" dt="2023-09-28T13:48:42.424" v="566" actId="165"/>
          <ac:grpSpMkLst>
            <pc:docMk/>
            <pc:sldMk cId="216620063" sldId="259"/>
            <ac:grpSpMk id="1434" creationId="{3DB202F6-EF1F-B9A6-D5DF-276B8BCFEF22}"/>
          </ac:grpSpMkLst>
        </pc:grpChg>
        <pc:grpChg chg="mod">
          <ac:chgData name="Mauro Pereira Lima Junior" userId="23bab6b3-1c41-4d1c-bfab-e13d79130ad2" providerId="ADAL" clId="{34029C5A-7EF5-474E-A446-E8F332C1208A}" dt="2023-09-28T13:48:42.424" v="566" actId="165"/>
          <ac:grpSpMkLst>
            <pc:docMk/>
            <pc:sldMk cId="216620063" sldId="259"/>
            <ac:grpSpMk id="1435" creationId="{23F7BB3D-8B6C-EA46-7BEC-3969D6F69519}"/>
          </ac:grpSpMkLst>
        </pc:grpChg>
        <pc:grpChg chg="mod">
          <ac:chgData name="Mauro Pereira Lima Junior" userId="23bab6b3-1c41-4d1c-bfab-e13d79130ad2" providerId="ADAL" clId="{34029C5A-7EF5-474E-A446-E8F332C1208A}" dt="2023-09-28T13:48:42.424" v="566" actId="165"/>
          <ac:grpSpMkLst>
            <pc:docMk/>
            <pc:sldMk cId="216620063" sldId="259"/>
            <ac:grpSpMk id="1438" creationId="{A17F2CBF-81E3-109C-CB8A-EA755A7B45C5}"/>
          </ac:grpSpMkLst>
        </pc:grpChg>
        <pc:grpChg chg="add del mod">
          <ac:chgData name="Mauro Pereira Lima Junior" userId="23bab6b3-1c41-4d1c-bfab-e13d79130ad2" providerId="ADAL" clId="{34029C5A-7EF5-474E-A446-E8F332C1208A}" dt="2023-09-28T13:48:42.424" v="566" actId="165"/>
          <ac:grpSpMkLst>
            <pc:docMk/>
            <pc:sldMk cId="216620063" sldId="259"/>
            <ac:grpSpMk id="1446" creationId="{1B0C333B-6D2C-027B-F209-C2FC58268DE8}"/>
          </ac:grpSpMkLst>
        </pc:grpChg>
        <pc:grpChg chg="add del mod">
          <ac:chgData name="Mauro Pereira Lima Junior" userId="23bab6b3-1c41-4d1c-bfab-e13d79130ad2" providerId="ADAL" clId="{34029C5A-7EF5-474E-A446-E8F332C1208A}" dt="2023-09-28T13:48:21.623" v="564" actId="165"/>
          <ac:grpSpMkLst>
            <pc:docMk/>
            <pc:sldMk cId="216620063" sldId="259"/>
            <ac:grpSpMk id="1447" creationId="{2B157447-0437-D986-22FB-5ADFEB8A3D41}"/>
          </ac:grpSpMkLst>
        </pc:grpChg>
        <pc:grpChg chg="del mod topLvl">
          <ac:chgData name="Mauro Pereira Lima Junior" userId="23bab6b3-1c41-4d1c-bfab-e13d79130ad2" providerId="ADAL" clId="{34029C5A-7EF5-474E-A446-E8F332C1208A}" dt="2023-09-28T13:48:26.025" v="565" actId="478"/>
          <ac:grpSpMkLst>
            <pc:docMk/>
            <pc:sldMk cId="216620063" sldId="259"/>
            <ac:grpSpMk id="1448" creationId="{29895F98-9BC5-1D04-82DA-89AF37EDAABF}"/>
          </ac:grpSpMkLst>
        </pc:grpChg>
        <pc:grpChg chg="mod topLvl">
          <ac:chgData name="Mauro Pereira Lima Junior" userId="23bab6b3-1c41-4d1c-bfab-e13d79130ad2" providerId="ADAL" clId="{34029C5A-7EF5-474E-A446-E8F332C1208A}" dt="2023-10-04T20:22:55.724" v="728" actId="165"/>
          <ac:grpSpMkLst>
            <pc:docMk/>
            <pc:sldMk cId="216620063" sldId="259"/>
            <ac:grpSpMk id="1449" creationId="{CEDE1E98-CAAF-EF4F-6EA2-5F5DC702A983}"/>
          </ac:grpSpMkLst>
        </pc:grpChg>
        <pc:grpChg chg="mod topLvl">
          <ac:chgData name="Mauro Pereira Lima Junior" userId="23bab6b3-1c41-4d1c-bfab-e13d79130ad2" providerId="ADAL" clId="{34029C5A-7EF5-474E-A446-E8F332C1208A}" dt="2023-10-04T20:22:55.724" v="728" actId="165"/>
          <ac:grpSpMkLst>
            <pc:docMk/>
            <pc:sldMk cId="216620063" sldId="259"/>
            <ac:grpSpMk id="1450" creationId="{A3B49BB5-B0CD-4B8E-EA47-DDDA9D60AF68}"/>
          </ac:grpSpMkLst>
        </pc:grpChg>
        <pc:grpChg chg="mod">
          <ac:chgData name="Mauro Pereira Lima Junior" userId="23bab6b3-1c41-4d1c-bfab-e13d79130ad2" providerId="ADAL" clId="{34029C5A-7EF5-474E-A446-E8F332C1208A}" dt="2023-10-04T20:22:55.724" v="728" actId="165"/>
          <ac:grpSpMkLst>
            <pc:docMk/>
            <pc:sldMk cId="216620063" sldId="259"/>
            <ac:grpSpMk id="1458" creationId="{12E725D0-480B-4D7F-D787-4977BB6D2AF9}"/>
          </ac:grpSpMkLst>
        </pc:grpChg>
        <pc:grpChg chg="mod">
          <ac:chgData name="Mauro Pereira Lima Junior" userId="23bab6b3-1c41-4d1c-bfab-e13d79130ad2" providerId="ADAL" clId="{34029C5A-7EF5-474E-A446-E8F332C1208A}" dt="2023-10-04T20:22:55.724" v="728" actId="165"/>
          <ac:grpSpMkLst>
            <pc:docMk/>
            <pc:sldMk cId="216620063" sldId="259"/>
            <ac:grpSpMk id="1459" creationId="{19A3C3F1-9C71-B28C-F2C8-5A8E1AD74DBB}"/>
          </ac:grpSpMkLst>
        </pc:grpChg>
        <pc:grpChg chg="mod">
          <ac:chgData name="Mauro Pereira Lima Junior" userId="23bab6b3-1c41-4d1c-bfab-e13d79130ad2" providerId="ADAL" clId="{34029C5A-7EF5-474E-A446-E8F332C1208A}" dt="2023-10-04T20:22:55.724" v="728" actId="165"/>
          <ac:grpSpMkLst>
            <pc:docMk/>
            <pc:sldMk cId="216620063" sldId="259"/>
            <ac:grpSpMk id="1460" creationId="{B4BF972F-49A4-BECC-D2FD-D0C6F1E3E6B7}"/>
          </ac:grpSpMkLst>
        </pc:grpChg>
        <pc:grpChg chg="mod">
          <ac:chgData name="Mauro Pereira Lima Junior" userId="23bab6b3-1c41-4d1c-bfab-e13d79130ad2" providerId="ADAL" clId="{34029C5A-7EF5-474E-A446-E8F332C1208A}" dt="2023-10-04T20:22:55.724" v="728" actId="165"/>
          <ac:grpSpMkLst>
            <pc:docMk/>
            <pc:sldMk cId="216620063" sldId="259"/>
            <ac:grpSpMk id="1461" creationId="{9E537E0A-9F53-D888-E785-55E0E2A00D8D}"/>
          </ac:grpSpMkLst>
        </pc:grpChg>
        <pc:grpChg chg="mod">
          <ac:chgData name="Mauro Pereira Lima Junior" userId="23bab6b3-1c41-4d1c-bfab-e13d79130ad2" providerId="ADAL" clId="{34029C5A-7EF5-474E-A446-E8F332C1208A}" dt="2023-10-04T20:22:55.724" v="728" actId="165"/>
          <ac:grpSpMkLst>
            <pc:docMk/>
            <pc:sldMk cId="216620063" sldId="259"/>
            <ac:grpSpMk id="1462" creationId="{ABF3D1FE-99FB-D28D-3A12-ECCD755B6BB4}"/>
          </ac:grpSpMkLst>
        </pc:grpChg>
        <pc:grpChg chg="add del mod topLvl">
          <ac:chgData name="Mauro Pereira Lima Junior" userId="23bab6b3-1c41-4d1c-bfab-e13d79130ad2" providerId="ADAL" clId="{34029C5A-7EF5-474E-A446-E8F332C1208A}" dt="2023-10-04T20:22:55.724" v="728" actId="165"/>
          <ac:grpSpMkLst>
            <pc:docMk/>
            <pc:sldMk cId="216620063" sldId="259"/>
            <ac:grpSpMk id="1474" creationId="{4DF111C3-2D74-6921-D294-2B8AB1CEE75F}"/>
          </ac:grpSpMkLst>
        </pc:grpChg>
        <pc:grpChg chg="add del mod">
          <ac:chgData name="Mauro Pereira Lima Junior" userId="23bab6b3-1c41-4d1c-bfab-e13d79130ad2" providerId="ADAL" clId="{34029C5A-7EF5-474E-A446-E8F332C1208A}" dt="2023-10-04T20:22:34.005" v="725" actId="165"/>
          <ac:grpSpMkLst>
            <pc:docMk/>
            <pc:sldMk cId="216620063" sldId="259"/>
            <ac:grpSpMk id="1475" creationId="{4F951F41-9574-7F9F-AA68-C5B007255B73}"/>
          </ac:grpSpMkLst>
        </pc:grpChg>
        <pc:grpChg chg="add del mod">
          <ac:chgData name="Mauro Pereira Lima Junior" userId="23bab6b3-1c41-4d1c-bfab-e13d79130ad2" providerId="ADAL" clId="{34029C5A-7EF5-474E-A446-E8F332C1208A}" dt="2023-10-04T20:12:06.484" v="693" actId="165"/>
          <ac:grpSpMkLst>
            <pc:docMk/>
            <pc:sldMk cId="216620063" sldId="259"/>
            <ac:grpSpMk id="1481" creationId="{8A892537-51B7-B6D7-CCF9-D7AF3C53B951}"/>
          </ac:grpSpMkLst>
        </pc:grpChg>
        <pc:grpChg chg="add del mod">
          <ac:chgData name="Mauro Pereira Lima Junior" userId="23bab6b3-1c41-4d1c-bfab-e13d79130ad2" providerId="ADAL" clId="{34029C5A-7EF5-474E-A446-E8F332C1208A}" dt="2023-10-04T20:22:46.236" v="727" actId="165"/>
          <ac:grpSpMkLst>
            <pc:docMk/>
            <pc:sldMk cId="216620063" sldId="259"/>
            <ac:grpSpMk id="1485" creationId="{60FD1A19-A461-CF6A-2D3A-E3C973325C0F}"/>
          </ac:grpSpMkLst>
        </pc:grpChg>
        <pc:grpChg chg="add del mod">
          <ac:chgData name="Mauro Pereira Lima Junior" userId="23bab6b3-1c41-4d1c-bfab-e13d79130ad2" providerId="ADAL" clId="{34029C5A-7EF5-474E-A446-E8F332C1208A}" dt="2023-10-04T20:25:22.201" v="752" actId="165"/>
          <ac:grpSpMkLst>
            <pc:docMk/>
            <pc:sldMk cId="216620063" sldId="259"/>
            <ac:grpSpMk id="1486" creationId="{A687DF2F-E8C0-488A-C4C3-63C9AA27E3EF}"/>
          </ac:grpSpMkLst>
        </pc:grpChg>
        <pc:grpChg chg="del mod topLvl">
          <ac:chgData name="Mauro Pereira Lima Junior" userId="23bab6b3-1c41-4d1c-bfab-e13d79130ad2" providerId="ADAL" clId="{34029C5A-7EF5-474E-A446-E8F332C1208A}" dt="2023-10-04T20:26:15.756" v="764" actId="165"/>
          <ac:grpSpMkLst>
            <pc:docMk/>
            <pc:sldMk cId="216620063" sldId="259"/>
            <ac:grpSpMk id="1487" creationId="{0156F98F-CD69-2B7C-395A-4350CB33B196}"/>
          </ac:grpSpMkLst>
        </pc:grpChg>
        <pc:grpChg chg="del mod topLvl">
          <ac:chgData name="Mauro Pereira Lima Junior" userId="23bab6b3-1c41-4d1c-bfab-e13d79130ad2" providerId="ADAL" clId="{34029C5A-7EF5-474E-A446-E8F332C1208A}" dt="2023-10-04T20:25:26.603" v="753" actId="478"/>
          <ac:grpSpMkLst>
            <pc:docMk/>
            <pc:sldMk cId="216620063" sldId="259"/>
            <ac:grpSpMk id="1488" creationId="{DADE3E4C-59F8-E08F-CB59-87EDE9BAE233}"/>
          </ac:grpSpMkLst>
        </pc:grpChg>
        <pc:grpChg chg="del mod">
          <ac:chgData name="Mauro Pereira Lima Junior" userId="23bab6b3-1c41-4d1c-bfab-e13d79130ad2" providerId="ADAL" clId="{34029C5A-7EF5-474E-A446-E8F332C1208A}" dt="2023-10-04T20:25:32.931" v="755" actId="478"/>
          <ac:grpSpMkLst>
            <pc:docMk/>
            <pc:sldMk cId="216620063" sldId="259"/>
            <ac:grpSpMk id="1496" creationId="{92AC1956-E0D1-E954-875D-9810F5269341}"/>
          </ac:grpSpMkLst>
        </pc:grpChg>
        <pc:grpChg chg="mod topLvl">
          <ac:chgData name="Mauro Pereira Lima Junior" userId="23bab6b3-1c41-4d1c-bfab-e13d79130ad2" providerId="ADAL" clId="{34029C5A-7EF5-474E-A446-E8F332C1208A}" dt="2023-10-04T20:26:52.783" v="770" actId="164"/>
          <ac:grpSpMkLst>
            <pc:docMk/>
            <pc:sldMk cId="216620063" sldId="259"/>
            <ac:grpSpMk id="1501" creationId="{9C5F91BA-44AB-F805-7319-A013697152B7}"/>
          </ac:grpSpMkLst>
        </pc:grpChg>
        <pc:grpChg chg="add mod">
          <ac:chgData name="Mauro Pereira Lima Junior" userId="23bab6b3-1c41-4d1c-bfab-e13d79130ad2" providerId="ADAL" clId="{34029C5A-7EF5-474E-A446-E8F332C1208A}" dt="2023-10-04T20:25:10.141" v="749" actId="164"/>
          <ac:grpSpMkLst>
            <pc:docMk/>
            <pc:sldMk cId="216620063" sldId="259"/>
            <ac:grpSpMk id="1510" creationId="{DF1C6D13-BB9B-9186-ECD9-FB734EE83A7E}"/>
          </ac:grpSpMkLst>
        </pc:grpChg>
        <pc:grpChg chg="add mod">
          <ac:chgData name="Mauro Pereira Lima Junior" userId="23bab6b3-1c41-4d1c-bfab-e13d79130ad2" providerId="ADAL" clId="{34029C5A-7EF5-474E-A446-E8F332C1208A}" dt="2023-10-04T20:26:52.783" v="770" actId="164"/>
          <ac:grpSpMkLst>
            <pc:docMk/>
            <pc:sldMk cId="216620063" sldId="259"/>
            <ac:grpSpMk id="1515" creationId="{5A376447-EC8D-0711-3FD0-253383BD9254}"/>
          </ac:grpSpMkLst>
        </pc:grpChg>
        <pc:grpChg chg="add mod">
          <ac:chgData name="Mauro Pereira Lima Junior" userId="23bab6b3-1c41-4d1c-bfab-e13d79130ad2" providerId="ADAL" clId="{34029C5A-7EF5-474E-A446-E8F332C1208A}" dt="2023-10-04T20:26:52.783" v="770" actId="164"/>
          <ac:grpSpMkLst>
            <pc:docMk/>
            <pc:sldMk cId="216620063" sldId="259"/>
            <ac:grpSpMk id="1516" creationId="{60F99B2B-D002-F672-07EA-D9E6DA6F60F1}"/>
          </ac:grpSpMkLst>
        </pc:grpChg>
        <pc:picChg chg="add del mod">
          <ac:chgData name="Mauro Pereira Lima Junior" userId="23bab6b3-1c41-4d1c-bfab-e13d79130ad2" providerId="ADAL" clId="{34029C5A-7EF5-474E-A446-E8F332C1208A}" dt="2023-09-28T12:47:53.201" v="458" actId="27803"/>
          <ac:picMkLst>
            <pc:docMk/>
            <pc:sldMk cId="216620063" sldId="259"/>
            <ac:picMk id="3" creationId="{1F54974B-430C-71A6-1D20-2F26C0CC511F}"/>
          </ac:picMkLst>
        </pc:picChg>
        <pc:picChg chg="add mod">
          <ac:chgData name="Mauro Pereira Lima Junior" userId="23bab6b3-1c41-4d1c-bfab-e13d79130ad2" providerId="ADAL" clId="{34029C5A-7EF5-474E-A446-E8F332C1208A}" dt="2023-11-01T19:45:18.468" v="905" actId="207"/>
          <ac:picMkLst>
            <pc:docMk/>
            <pc:sldMk cId="216620063" sldId="259"/>
            <ac:picMk id="3" creationId="{7B51FC0D-10A8-8076-B072-DBE511548D49}"/>
          </ac:picMkLst>
        </pc:picChg>
        <pc:picChg chg="add mod">
          <ac:chgData name="Mauro Pereira Lima Junior" userId="23bab6b3-1c41-4d1c-bfab-e13d79130ad2" providerId="ADAL" clId="{34029C5A-7EF5-474E-A446-E8F332C1208A}" dt="2023-11-01T19:45:29.426" v="909" actId="207"/>
          <ac:picMkLst>
            <pc:docMk/>
            <pc:sldMk cId="216620063" sldId="259"/>
            <ac:picMk id="4" creationId="{99B5EA3E-20A4-DCB1-E6CC-27C1E5124516}"/>
          </ac:picMkLst>
        </pc:picChg>
        <pc:picChg chg="add mod">
          <ac:chgData name="Mauro Pereira Lima Junior" userId="23bab6b3-1c41-4d1c-bfab-e13d79130ad2" providerId="ADAL" clId="{34029C5A-7EF5-474E-A446-E8F332C1208A}" dt="2023-11-01T19:51:06.814" v="913" actId="208"/>
          <ac:picMkLst>
            <pc:docMk/>
            <pc:sldMk cId="216620063" sldId="259"/>
            <ac:picMk id="5" creationId="{E623D364-68C5-C101-19C9-EBEFB0EB17F4}"/>
          </ac:picMkLst>
        </pc:picChg>
        <pc:picChg chg="add del mod">
          <ac:chgData name="Mauro Pereira Lima Junior" userId="23bab6b3-1c41-4d1c-bfab-e13d79130ad2" providerId="ADAL" clId="{34029C5A-7EF5-474E-A446-E8F332C1208A}" dt="2023-09-27T21:58:19.973" v="423" actId="478"/>
          <ac:picMkLst>
            <pc:docMk/>
            <pc:sldMk cId="216620063" sldId="259"/>
            <ac:picMk id="6" creationId="{0BE43FE4-C780-1EB3-D3C9-053476F22CC2}"/>
          </ac:picMkLst>
        </pc:picChg>
        <pc:picChg chg="add del mod">
          <ac:chgData name="Mauro Pereira Lima Junior" userId="23bab6b3-1c41-4d1c-bfab-e13d79130ad2" providerId="ADAL" clId="{34029C5A-7EF5-474E-A446-E8F332C1208A}" dt="2023-09-27T21:58:17.565" v="420" actId="478"/>
          <ac:picMkLst>
            <pc:docMk/>
            <pc:sldMk cId="216620063" sldId="259"/>
            <ac:picMk id="8" creationId="{28A05C8C-3B3C-166D-C412-438CB810F9C9}"/>
          </ac:picMkLst>
        </pc:picChg>
        <pc:picChg chg="add del mod modCrop">
          <ac:chgData name="Mauro Pereira Lima Junior" userId="23bab6b3-1c41-4d1c-bfab-e13d79130ad2" providerId="ADAL" clId="{34029C5A-7EF5-474E-A446-E8F332C1208A}" dt="2023-09-27T21:58:18.539" v="421" actId="478"/>
          <ac:picMkLst>
            <pc:docMk/>
            <pc:sldMk cId="216620063" sldId="259"/>
            <ac:picMk id="10" creationId="{363D8434-4B41-0B27-5850-7283C770C60A}"/>
          </ac:picMkLst>
        </pc:picChg>
        <pc:picChg chg="add del mod modCrop">
          <ac:chgData name="Mauro Pereira Lima Junior" userId="23bab6b3-1c41-4d1c-bfab-e13d79130ad2" providerId="ADAL" clId="{34029C5A-7EF5-474E-A446-E8F332C1208A}" dt="2023-09-27T21:58:19.304" v="422" actId="478"/>
          <ac:picMkLst>
            <pc:docMk/>
            <pc:sldMk cId="216620063" sldId="259"/>
            <ac:picMk id="12" creationId="{228F20A8-60CA-8E3B-4B68-F92C400BAAF6}"/>
          </ac:picMkLst>
        </pc:picChg>
        <pc:picChg chg="add mod">
          <ac:chgData name="Mauro Pereira Lima Junior" userId="23bab6b3-1c41-4d1c-bfab-e13d79130ad2" providerId="ADAL" clId="{34029C5A-7EF5-474E-A446-E8F332C1208A}" dt="2023-10-04T17:57:38.294" v="628" actId="207"/>
          <ac:picMkLst>
            <pc:docMk/>
            <pc:sldMk cId="216620063" sldId="259"/>
            <ac:picMk id="1417" creationId="{03201AD2-6C4E-2722-08C3-C6B3CA2FF50F}"/>
          </ac:picMkLst>
        </pc:picChg>
        <pc:picChg chg="add del mod">
          <ac:chgData name="Mauro Pereira Lima Junior" userId="23bab6b3-1c41-4d1c-bfab-e13d79130ad2" providerId="ADAL" clId="{34029C5A-7EF5-474E-A446-E8F332C1208A}" dt="2023-10-04T20:35:37.955" v="783" actId="478"/>
          <ac:picMkLst>
            <pc:docMk/>
            <pc:sldMk cId="216620063" sldId="259"/>
            <ac:picMk id="1476" creationId="{6EA6EA90-A1B1-7CFB-6619-56CC0E243AEE}"/>
          </ac:picMkLst>
        </pc:picChg>
        <pc:picChg chg="add del mod topLvl">
          <ac:chgData name="Mauro Pereira Lima Junior" userId="23bab6b3-1c41-4d1c-bfab-e13d79130ad2" providerId="ADAL" clId="{34029C5A-7EF5-474E-A446-E8F332C1208A}" dt="2023-10-04T20:12:24.718" v="696" actId="478"/>
          <ac:picMkLst>
            <pc:docMk/>
            <pc:sldMk cId="216620063" sldId="259"/>
            <ac:picMk id="1478" creationId="{AC787BB0-F735-6FB5-25D3-0C77818E166F}"/>
          </ac:picMkLst>
        </pc:picChg>
        <pc:picChg chg="add del mod topLvl">
          <ac:chgData name="Mauro Pereira Lima Junior" userId="23bab6b3-1c41-4d1c-bfab-e13d79130ad2" providerId="ADAL" clId="{34029C5A-7EF5-474E-A446-E8F332C1208A}" dt="2023-10-04T20:12:09.029" v="694" actId="478"/>
          <ac:picMkLst>
            <pc:docMk/>
            <pc:sldMk cId="216620063" sldId="259"/>
            <ac:picMk id="1480" creationId="{7182A67F-1A9E-95BE-5980-7BB42EAC0B95}"/>
          </ac:picMkLst>
        </pc:picChg>
        <pc:picChg chg="add mod">
          <ac:chgData name="Mauro Pereira Lima Junior" userId="23bab6b3-1c41-4d1c-bfab-e13d79130ad2" providerId="ADAL" clId="{34029C5A-7EF5-474E-A446-E8F332C1208A}" dt="2023-10-04T20:32:52.340" v="775" actId="2084"/>
          <ac:picMkLst>
            <pc:docMk/>
            <pc:sldMk cId="216620063" sldId="259"/>
            <ac:picMk id="1483" creationId="{E968078B-B59E-BF82-8568-E37E9EF3289B}"/>
          </ac:picMkLst>
        </pc:picChg>
        <pc:picChg chg="add mod">
          <ac:chgData name="Mauro Pereira Lima Junior" userId="23bab6b3-1c41-4d1c-bfab-e13d79130ad2" providerId="ADAL" clId="{34029C5A-7EF5-474E-A446-E8F332C1208A}" dt="2023-10-04T20:39:13.227" v="787" actId="1582"/>
          <ac:picMkLst>
            <pc:docMk/>
            <pc:sldMk cId="216620063" sldId="259"/>
            <ac:picMk id="1517" creationId="{D2149B7A-CB83-FB63-688A-D951856F4CA5}"/>
          </ac:picMkLst>
        </pc:picChg>
      </pc:sldChg>
      <pc:sldChg chg="addSp delSp modSp new del mod">
        <pc:chgData name="Mauro Pereira Lima Junior" userId="23bab6b3-1c41-4d1c-bfab-e13d79130ad2" providerId="ADAL" clId="{34029C5A-7EF5-474E-A446-E8F332C1208A}" dt="2023-09-27T21:58:07.757" v="418" actId="47"/>
        <pc:sldMkLst>
          <pc:docMk/>
          <pc:sldMk cId="222681881" sldId="260"/>
        </pc:sldMkLst>
        <pc:spChg chg="add del mod">
          <ac:chgData name="Mauro Pereira Lima Junior" userId="23bab6b3-1c41-4d1c-bfab-e13d79130ad2" providerId="ADAL" clId="{34029C5A-7EF5-474E-A446-E8F332C1208A}" dt="2023-09-27T17:23:57.955" v="349" actId="478"/>
          <ac:spMkLst>
            <pc:docMk/>
            <pc:sldMk cId="222681881" sldId="260"/>
            <ac:spMk id="4" creationId="{8248EFCD-362C-68AE-5E6B-C3EA773E973B}"/>
          </ac:spMkLst>
        </pc:spChg>
        <pc:picChg chg="add mod">
          <ac:chgData name="Mauro Pereira Lima Junior" userId="23bab6b3-1c41-4d1c-bfab-e13d79130ad2" providerId="ADAL" clId="{34029C5A-7EF5-474E-A446-E8F332C1208A}" dt="2023-09-27T17:24:09.878" v="352" actId="14100"/>
          <ac:picMkLst>
            <pc:docMk/>
            <pc:sldMk cId="222681881" sldId="260"/>
            <ac:picMk id="1026" creationId="{7AAC426B-4848-10A8-78B3-A0D27840A843}"/>
          </ac:picMkLst>
        </pc:picChg>
      </pc:sldChg>
      <pc:sldChg chg="addSp delSp modSp new mod">
        <pc:chgData name="Mauro Pereira Lima Junior" userId="23bab6b3-1c41-4d1c-bfab-e13d79130ad2" providerId="ADAL" clId="{34029C5A-7EF5-474E-A446-E8F332C1208A}" dt="2023-10-05T20:42:03.289" v="847" actId="208"/>
        <pc:sldMkLst>
          <pc:docMk/>
          <pc:sldMk cId="4107900136" sldId="260"/>
        </pc:sldMkLst>
        <pc:spChg chg="del">
          <ac:chgData name="Mauro Pereira Lima Junior" userId="23bab6b3-1c41-4d1c-bfab-e13d79130ad2" providerId="ADAL" clId="{34029C5A-7EF5-474E-A446-E8F332C1208A}" dt="2023-09-28T12:51:37.225" v="466" actId="478"/>
          <ac:spMkLst>
            <pc:docMk/>
            <pc:sldMk cId="4107900136" sldId="260"/>
            <ac:spMk id="2" creationId="{0DB0D30A-828D-F38C-4818-B3331EE7C2B4}"/>
          </ac:spMkLst>
        </pc:spChg>
        <pc:spChg chg="del">
          <ac:chgData name="Mauro Pereira Lima Junior" userId="23bab6b3-1c41-4d1c-bfab-e13d79130ad2" providerId="ADAL" clId="{34029C5A-7EF5-474E-A446-E8F332C1208A}" dt="2023-09-28T12:51:35.525" v="465" actId="478"/>
          <ac:spMkLst>
            <pc:docMk/>
            <pc:sldMk cId="4107900136" sldId="260"/>
            <ac:spMk id="3" creationId="{E90F29F5-20CB-4DB7-6233-B28653114B7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8" creationId="{7B72A27B-5310-67E8-5B1F-CF513FBCD5D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9" creationId="{B8FCD051-A7C3-C4DF-79DD-AF0811BC9EB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" creationId="{0A536C20-5E3E-EC6C-87B8-7EF02824E29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" creationId="{4981824C-6849-0663-2E59-ACCA9C499D2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" creationId="{6A47F50D-D29F-B842-4A73-246534B774D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3" creationId="{B51C788B-B9B4-83DA-C969-B9E804ACBE0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" creationId="{38AC6840-0F51-EF6D-F8D6-158CEC77CE4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5" creationId="{EAF89792-BF8D-65CF-C993-EFB87242DDA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" creationId="{D5B051C0-C4C4-59C3-80D9-173CF4B17FE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7" creationId="{04FC6A63-3212-C049-171E-9D1D6BA16C8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8" creationId="{71A25F12-815C-0219-B371-29984901F30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9" creationId="{3DAB5326-07A2-C196-5C67-FD45D166BFF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" creationId="{862C2BE7-8254-605D-F5B3-678BAB4C83B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" creationId="{499E724A-D950-E204-57D3-CBC4903E5E5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2" creationId="{86A975E1-D967-566B-0E7F-EC80D67A9B3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4" creationId="{B9068EB6-0F4D-8BCE-3B5B-7B5639B1079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5" creationId="{35DC73D9-1BAC-C3FE-ECC4-A14A33B65A1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6" creationId="{7FEF333A-7BD1-9696-E0E8-882C69ED4AF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7" creationId="{A0361D4C-6678-B4A9-3C2E-CBEBBD8391D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8" creationId="{46A3C318-C383-AA08-44A4-11EB6D503FC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9" creationId="{03C167B9-FE4B-9B48-8B33-7E9E3A535DF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1" creationId="{6A41BB3C-60F7-FEC9-50A9-8D80ADB676D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2" creationId="{DE8AE683-7105-DDE0-32B4-0510C9D7BA9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3" creationId="{1A4181E5-5C4E-1AD6-FDEC-A425638A011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4" creationId="{1DCDFAEA-E48C-BFD4-CF3E-72A9086DD6A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5" creationId="{D348EF64-12E3-D602-D11F-DC6385DA2CC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6" creationId="{30D6A318-E34F-1DF2-3859-3726121F3D9F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38" creationId="{A0FBE13A-8025-B0EE-AA42-E70D07CB5364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39" creationId="{EABE8A95-6776-599F-1ACA-38A2852283CB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40" creationId="{25BA1A00-9358-478C-0EFC-3118C9F1F420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41" creationId="{7A7A9711-5886-F9B8-BA16-F24DEE50A3DA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43" creationId="{6AFE9084-5692-955A-A4E8-2E7D54161A1D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44" creationId="{AE9A5C97-AB48-B86C-CD82-9F51682D8905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45" creationId="{1666B2AF-E7AF-83BE-5C02-04D1A53926D7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46" creationId="{16C14209-F77A-D396-EE9C-2325416D1612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47" creationId="{F38A10C6-EC72-4070-36DA-590FFF55890E}"/>
          </ac:spMkLst>
        </pc:spChg>
        <pc:spChg chg="mod">
          <ac:chgData name="Mauro Pereira Lima Junior" userId="23bab6b3-1c41-4d1c-bfab-e13d79130ad2" providerId="ADAL" clId="{34029C5A-7EF5-474E-A446-E8F332C1208A}" dt="2023-10-05T20:42:03.289" v="847" actId="208"/>
          <ac:spMkLst>
            <pc:docMk/>
            <pc:sldMk cId="4107900136" sldId="260"/>
            <ac:spMk id="48" creationId="{0027D0BA-FCBB-4A2D-71A4-8E5038EAB0C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0" creationId="{E94DD31D-4A9A-9C4C-3F00-FB810E449E1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" creationId="{131B75D3-7FB6-9F14-FDEE-635A2158FCD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" creationId="{71F49024-626D-A596-BB17-4E586729757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3" creationId="{D2A1380F-0AB5-C461-8F04-3690F23BA3D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4" creationId="{36952342-8E1D-9F7C-70EB-9B6A83A0DAB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5" creationId="{E4958951-74A2-D067-27B2-5F17A8A4906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6" creationId="{32F85C82-4172-4C78-F6B5-A77EDF05E09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7" creationId="{C727FD48-609A-AD1D-0EF7-9B575352A27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8" creationId="{668B0A61-3C7E-D7EB-CBE0-6BE5A75F0BE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" creationId="{0915710A-DFB4-1842-2417-F17DDB21ACB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" creationId="{483DC97E-889A-BB0B-557F-36449D164D5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" creationId="{484DC19E-C1CE-01B6-FD15-D70327DC90A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3" creationId="{91FAE13F-B7C8-913C-D37D-F8A77284307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4" creationId="{C67207B4-35C5-940D-60D5-8206FE4AB46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5" creationId="{1398A045-6585-6B60-E810-BC4990F4B60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" creationId="{132080C2-F285-6FF5-3A62-A49574EB97C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7" creationId="{93B58B3D-8F74-B5CC-B10D-EC7E105E350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1" creationId="{392343E4-7ACE-6317-D2FE-FF80D3B1D26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2" creationId="{3D8C2503-0838-2A78-5FFF-A38B2A347F5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3" creationId="{17560FBB-AFEE-6C58-EA3A-B2884537688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4" creationId="{198608D2-773D-1945-D0A3-DBC8E1D633F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5" creationId="{D6131157-5737-81A1-F48A-F0E15D2A006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6" creationId="{7F9069B2-BEE2-3119-7E43-FF8E8B17F7F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7" creationId="{2A698A55-3C05-E194-2434-C4B989E972E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8" creationId="{58710132-EB59-E245-3584-FAD50F74C73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9" creationId="{AE06144C-48D1-534F-4E28-073377D32BD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80" creationId="{EDBB758E-1814-769A-1A6E-F4E903C578D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81" creationId="{E02DD45C-53B2-7D5E-E2F6-432FE4BC8F5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82" creationId="{3616BEBF-2F71-0D3B-912B-8E01628E06D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83" creationId="{310FD4F7-38C6-030D-2B29-AFD85474ABB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84" creationId="{7236A48C-F860-7DF4-9115-A4838EF9EAB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85" creationId="{08E16607-510C-B12B-E24A-9CAE4D1F1BF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88" creationId="{661DB079-8304-5474-5590-4635D60FDC8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89" creationId="{53EFA10D-9031-4563-FEDF-5FA7EAE110F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90" creationId="{DB42381E-2072-2D94-D212-6748E2C4B8E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91" creationId="{1CD5A9B6-2E56-FD0E-B390-40DDD08B7A8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94" creationId="{AA51D954-372D-2D21-9ED0-4C28317FCCE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95" creationId="{DFC87160-62C7-2494-4C48-2692977F640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96" creationId="{23CAAE31-EA85-7A51-B427-56ADE7CF394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97" creationId="{C441E180-63FA-6B85-AD43-826E147B805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0" creationId="{5DACF36C-C469-F4B2-817A-4BEC74A1FFA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1" creationId="{A34120DC-4C93-8C8D-134E-02429972400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2" creationId="{962FAFA3-6719-413D-1882-74CF1A3C04F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3" creationId="{0F02DE52-CC99-B90D-FF0A-8DC06E60447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4" creationId="{91E4F4D8-BF5A-8EC1-1C21-22591314B58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5" creationId="{8BCBEEAA-5AC4-AADA-1779-E77C2761DC8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6" creationId="{19071855-C34C-313F-1F63-6217A412DB2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7" creationId="{957B39EA-0B0A-C99A-7AB6-E44D5FF3767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09" creationId="{CEBA9528-A4D4-64A9-66B6-BEFCB259463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0" creationId="{B68EBC9E-DD1F-DD7A-E34B-2F58582EE62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1" creationId="{957DCB43-2D11-A68B-75BE-9EDAECE32E6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2" creationId="{C979FB3B-01CA-12EF-5E7C-720AB849322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3" creationId="{43E802FA-983E-C0C1-4C2F-63F6B004907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5" creationId="{E176240A-BDA5-9275-19FE-4BBF2BE7E5B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6" creationId="{B3520A53-193E-0978-CE1E-F07980882C9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7" creationId="{AE0501FA-D55D-6DB1-0F2B-F092A1259E7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8" creationId="{FBD53A7D-BE0F-D2FE-7C4B-ACE7D83A02D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19" creationId="{A10F3F70-D1C1-C743-54D1-B2C5691BFDF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0" creationId="{C97B5343-ECC4-0D1A-9294-18C95FF5CA1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1" creationId="{AD48AD47-4075-4063-538A-04BC4F2D1B8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2" creationId="{296D50E4-4274-374E-E8FA-8AB25DFBA94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3" creationId="{B49288BD-79E0-AC05-A356-30E6D1F896F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4" creationId="{CB23D766-ADB4-13E0-D1C3-74867B0CA83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5" creationId="{57F25D52-B1C7-4961-DA7B-3B50B00E4BC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6" creationId="{C1609EE7-FB04-CD8E-9865-B561F609A10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8" creationId="{F41D0E56-F882-7EA9-87D2-93C4CD6A4A7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29" creationId="{2E81C908-AACB-E26D-EB20-5D8D4E17AE3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30" creationId="{E6BE9D9D-DF65-A3CF-E61E-92187152DC8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31" creationId="{2FFD8FF5-9408-925E-EE17-2DBEC763A97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34" creationId="{BBC58CE8-5E3E-62E3-9494-56A41D4EF7F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35" creationId="{6102C902-1F82-3912-13DD-8994FA498FB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36" creationId="{31F7A943-FF15-12A9-1B45-3555A479CC8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37" creationId="{9E95DA11-B81A-8EAE-A616-AB124F17EBF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38" creationId="{5B3F083B-D6F5-F8E9-A979-42E5058F5E8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39" creationId="{FAD2F9BA-BCA9-6099-58AC-15C26B96C23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0" creationId="{40B9D0E3-9BC5-7C5A-2270-3B56BC792FA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1" creationId="{B6DB6161-8CC9-5F53-84F4-C1D9F359005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2" creationId="{054C6F1E-93AF-AF34-DA33-17F982FA353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3" creationId="{02A2CBC6-63ED-C103-D8EA-19E345B97FA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4" creationId="{F96341AA-1AAE-28C8-670B-F394E7112B1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5" creationId="{96AAAF70-5638-E509-D074-40B908A98D8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6" creationId="{E975E0EB-D8E5-FF6E-B779-83487B547B6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7" creationId="{E57AF503-03A0-8A47-4798-96D7E7066A1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8" creationId="{F4C98958-16B1-CD23-B7B3-65C6EE781DD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49" creationId="{12F8E497-1B9D-ED80-5A3C-088B7707525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51" creationId="{76E729ED-30CC-C2B1-8240-DF224A3F585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52" creationId="{59DE737B-93BA-5CC1-C21B-FC32B3E16BE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53" creationId="{ADA3CB1E-9476-73FB-4EF6-B9644231581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54" creationId="{6F7377A4-3575-9581-580B-E8602A2E8E6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55" creationId="{5F710884-C069-B19B-F089-CBC281FD183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58" creationId="{77494436-9AF0-18C6-35A4-B8C7F20C5D4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59" creationId="{51E5A955-5B1E-670E-CB61-8C6ECB2849E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0" creationId="{B1DC6F12-B5AB-0A7D-B19F-28BB17B3A62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1" creationId="{A64586D7-5BCF-75D3-BAAD-859FB9841DA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2" creationId="{07AA788D-5014-C8A1-62F8-2772D23AFF8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3" creationId="{06919AF0-3EDE-A23E-2F47-001F2983C58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4" creationId="{36AE96CE-F4F0-326D-375F-7998D596213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5" creationId="{68DE274A-F6A0-E639-7FC2-8A96CB2C74C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6" creationId="{5435B8FF-093B-8C8A-15BA-05914B42029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7" creationId="{44698EAE-D474-88D5-0ED0-3B6F83957F9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8" creationId="{63972230-6FB7-C575-6FD7-036EE93B8B8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69" creationId="{940652CB-AD77-FC95-E3D9-C6875F4FF57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72" creationId="{A29A7FFA-EE10-F75B-3F5D-0CAAAA9CE9E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73" creationId="{A28F0841-ED39-AE92-364A-FB01D6DEC75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75" creationId="{F0E5F6CC-46ED-92CE-EAB8-A70A921977A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78" creationId="{6A87357A-73C5-F785-D2DB-EA823C26B29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79" creationId="{6143D16C-1646-67C9-5646-0E4B65EDFD0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80" creationId="{8511DC38-96B4-D73A-CF01-8460B2DABC5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81" creationId="{2E0278A9-EC85-DCDA-AEB7-F7505ADAC37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82" creationId="{A18628C0-98FF-F6FC-8F11-65AFA6A0996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83" creationId="{8FA92B61-D3A9-CF9C-199A-4844A13592B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84" creationId="{F99EB217-A36A-4335-8810-01AF310FEEC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87" creationId="{B314F25C-9A92-CED7-412B-0A767FE0627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88" creationId="{A1F7E5A6-C82B-E384-F6F7-B971F810161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89" creationId="{493183A8-CDBD-3C09-6688-CB4026F0FDC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90" creationId="{A6870D58-68F1-46D7-52C4-DB63A22945B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91" creationId="{518F4112-ABBF-66F0-A29C-BEC83045D16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92" creationId="{030C9708-4B51-2D68-3F9B-8F5E02BD17F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97" creationId="{F2914E19-4FBD-3A68-7BE6-5DD4F80EA00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98" creationId="{E23C0682-4F71-8B13-6697-6A31CF4C9AB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199" creationId="{53A276FA-DCA4-9A4E-BC3E-42E98DFF965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0" creationId="{CE86CA03-FA67-7BD2-1A06-B53B4BDD45A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1" creationId="{268729D7-C100-C2F6-D19F-E29B3139111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2" creationId="{6C9C557D-D7D9-B527-9133-0F8743AFC4B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3" creationId="{092A4F37-2551-7F1E-E612-E2B22D41614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4" creationId="{335A0BE0-D2B4-B007-22D3-E1D3EF4ADBA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5" creationId="{D35E8A95-3ECC-F193-3BA1-0B7EB5D48E7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7" creationId="{E05EB2CC-DC54-3091-6C96-371278ECCBF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8" creationId="{5D6423C1-A308-28B2-6E3A-210D887C0B1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09" creationId="{4981F4E4-3748-5FE5-DE73-492F322D2A0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0" creationId="{060327ED-3D93-87ED-EED9-EFDDB4178B6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1" creationId="{310CDBCA-D6BE-A37F-F9CF-FFEC25221D5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2" creationId="{2BF2EEF9-13A9-8FA8-75D5-C6AFEFEAAAA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4" creationId="{73743DC0-9A30-CE65-E3A9-60D8B633305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5" creationId="{AAC6B5BB-8406-CCD6-3BDF-3CBDAC53FD9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6" creationId="{DD2783CC-2F3F-C9F5-090D-B6B88A19AB0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7" creationId="{E86D1C43-EE2C-ADE8-B214-7B14747E308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8" creationId="{E7A10B7D-92F6-8021-49F4-F4A388E4798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19" creationId="{93F6F64E-DD29-271B-DF69-60D0B36C4F5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22" creationId="{AA417363-BB83-0C77-79BA-03DDF17B93A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23" creationId="{0C2C2BFC-FB6C-3913-B86D-9C57CA45EE7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24" creationId="{0BAFE574-1D31-702C-06EC-C4C9790FF3F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25" creationId="{C41B2BF1-EC58-4DB2-FCF5-D6A663EEA79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29" creationId="{C6DDB3D7-90FE-43AE-3D8C-30C3CE79ED2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0" creationId="{737E5CE1-98F2-12E8-74C1-1484F4BE523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1" creationId="{B363A106-C623-66B6-A7A2-D91E6462BF5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2" creationId="{E4218E6E-1CFA-B924-5DA9-0621B84D226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3" creationId="{14AD4656-1385-09CE-C7B8-2747BF7E375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4" creationId="{E476D559-9BF4-AC50-4D06-C4F6EF5DA52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5" creationId="{DDFE432E-D291-CDFD-C755-ABEEAD68E84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6" creationId="{197D1457-133F-A4BE-8466-0C0047A2687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7" creationId="{AB21C41D-061D-7F8C-F13A-35748773B4B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8" creationId="{03B1DE83-92F1-C914-0538-A95C32B9208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39" creationId="{B04E28B8-BF26-8F26-D557-5AC0957F7D6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42" creationId="{BE11E806-A102-9DFE-20D5-5D08D1D0D37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43" creationId="{C09CA63C-75FD-A9B3-6B7E-8EB57AC784F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44" creationId="{EDD1C904-B2AE-A195-141D-88ED0B31899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45" creationId="{E47024FD-DA68-BC9E-5D47-0325037CE65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46" creationId="{1A9272BA-F5ED-9FC6-BF10-B727EEBE465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47" creationId="{E17F6E6D-8AE5-13C0-2D33-2F4C72D1BEA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48" creationId="{4CFA2A1B-E611-D065-BC65-6B8496155D8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49" creationId="{617636D0-3F4A-9C2C-2C9C-7B12732A845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50" creationId="{F87FCE33-4ED5-1B24-BDC5-8299478A913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52" creationId="{B8DA1AF5-3B5F-0C50-3863-D0D65DE5A10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53" creationId="{E5C48F40-371C-ED2E-C8EA-D6CF216EDAB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54" creationId="{9D38570B-D1AC-5175-784B-A435C9F9CFC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55" creationId="{A9DD8F3A-6F38-D406-25A3-ECD85683EC4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56" creationId="{3BAC8BBB-1749-CDA6-64C0-57E4514F953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59" creationId="{1F848941-737A-CFA0-DA3F-4B5426E6DB4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60" creationId="{5EA204B4-60D9-C483-886D-DED4638AB49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61" creationId="{592CE590-F167-A089-8878-7794026E65E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62" creationId="{DF4DC9C8-C932-76C8-9BAB-6A15F17421E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63" creationId="{FB845189-D0C6-5EB3-23BD-6D50CC72207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64" creationId="{F5CB3F29-50A4-AB0E-01FE-F9800476F0E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65" creationId="{494DCE8A-6213-D95C-A975-8DA539B6266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68" creationId="{9541E316-EFDE-7757-E563-3B284B28AAF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69" creationId="{D321AFD5-B424-7882-EAD3-62A93D7C134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70" creationId="{1560044B-B571-D960-7D15-4B5E4FC16F1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71" creationId="{63A77D3F-FCF7-FDAC-31DD-435F7918DDE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72" creationId="{93222AFF-2DF7-47E0-BE3C-3434371126B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73" creationId="{00079532-650C-A82C-A245-5101B9C5788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75" creationId="{DBD499BC-9CB0-F18C-7C47-3CD6EFE3D54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76" creationId="{A17A45D3-0838-07B3-9805-EF8991CA691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79" creationId="{3EFB1B12-2130-4619-D702-4100A8BFE95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80" creationId="{DB93ACE3-C496-B3BE-B1E7-9057576A839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81" creationId="{317A3851-5842-C9A7-6AA7-9204B819422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82" creationId="{F0863C44-A6B0-0701-6A03-C21980D1B34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83" creationId="{3B3D8460-FA94-F936-AC3E-1DA092263F8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84" creationId="{A59D9FE8-F24F-8315-A068-AD0C4307605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87" creationId="{913F1C4A-5CFD-CFC5-0E88-1D8F77E3866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88" creationId="{CABAFF0A-EB92-7F6B-6E82-98EFACDC07D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89" creationId="{2C58A218-E824-03B8-1C5F-9F0FFFEC5A0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90" creationId="{00AD1BCE-1C39-ABE9-8FE2-B7367057E4C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91" creationId="{EB7B38C5-5F90-644E-B460-2C2E51EAB6A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93" creationId="{A665FCBA-B787-9273-6E54-5F2B0ADFD3A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94" creationId="{24BE0BAC-5BB0-70AA-1B3F-14905C75B5B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95" creationId="{0EEA8485-2344-FF5E-0EEF-12B1800C01C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96" creationId="{67CC5E9E-59F5-5C91-2B55-17D18079902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97" creationId="{450B5D56-B2C5-6B2E-4FA9-C7AFBD6161C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299" creationId="{C9F9C40B-F318-22B3-C09C-5F213DFFAFA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00" creationId="{EFB652FC-C254-30E5-B938-4B37CDC8C7E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01" creationId="{4845C0AC-1271-0238-5887-A68BA990C84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02" creationId="{FD88BC45-AAEA-EB9C-4072-00CEBF8DFB3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03" creationId="{8A27EC07-A68E-AC92-549A-466B0366D82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04" creationId="{442CAC1D-7E1B-CA67-5122-01576D726CD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05" creationId="{CDF0A7FE-3CDD-04A9-129A-1158B674355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06" creationId="{50900B3B-E078-03CD-3A00-52F4E47BBFC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07" creationId="{F4D7BC32-6C34-9D67-E36F-9EA28F05392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10" creationId="{099970BF-DB96-B4D6-D82F-74DE3DD3D34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11" creationId="{AB90C15F-7421-51D5-80A9-098DBD0F027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12" creationId="{D60273D8-03F2-7007-1681-ADF7F90C78C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14" creationId="{D740BE6E-9158-FC2D-1337-AD1597DA6C8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15" creationId="{38B8E126-E5E2-66B2-19C2-02A2B6F2A4C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17" creationId="{B475D1FE-C623-E923-0741-5138046AA3B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18" creationId="{4D60E6A9-FF93-CBC4-0333-2B111F3B65B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19" creationId="{17A131BE-90F4-1FF7-9AD5-A7F76D7D15F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20" creationId="{C48BFFF5-B1FC-5754-4CBA-D781164651C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21" creationId="{A60C98D2-4F6A-E76E-29E3-E4294D288BF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22" creationId="{7A4F2F37-1669-449F-D73D-0FDBB1E8BB3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23" creationId="{8C51A48E-50B6-55F5-6619-5966A3E27A8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24" creationId="{63B4D7C6-0BC5-F069-C7DB-3F504C582D7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26" creationId="{F8588DBE-8884-273A-C617-3D602B51155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27" creationId="{4CC70355-DC5F-5020-D6B6-FA68F7BEB7D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28" creationId="{3E938AAF-9428-1145-A9FC-E5A66BBD559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31" creationId="{229CAD09-CE6D-9270-B3E7-E2528FC4B08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33" creationId="{747D957F-4C15-9A0E-A382-ACB3660D8B7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34" creationId="{DEF56529-F70A-9CBA-0A11-15FF43138DD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35" creationId="{5D49B689-F024-2CDF-C9AD-874E5ED3BD2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36" creationId="{D38E4F58-426A-D0B4-3847-CA3B4A1EAF5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37" creationId="{A33927D2-40B7-B79D-08B2-DDA2CAA67A2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38" creationId="{7282C144-3AAC-EDE6-FDFE-DA68DCA7DA9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39" creationId="{AD8F0F0D-0331-A29A-00F2-C018E353533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40" creationId="{CECA3C00-5FD8-976A-09B9-B3834256633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43" creationId="{6D32D754-0027-675A-C170-0E7BAC7999C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44" creationId="{C98AECD0-94A5-363A-2B47-215E1F12A70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45" creationId="{2B160899-CE9F-A089-1691-AC9E3C402C8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47" creationId="{0D185A8D-C140-2B0C-916E-0B6298413C0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48" creationId="{0B53F4EF-5DB1-7B99-8DAC-C7C84DE631B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49" creationId="{EEABF933-A4E1-F6E8-8DE4-9B3CA578DBF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51" creationId="{B16E5525-F2BD-830F-18C1-D2CCF27AAA1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52" creationId="{CF793B4A-F498-D2A4-CBDB-D08490A7866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53" creationId="{3F0CAEF4-6C51-2012-6430-2F9835B762F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54" creationId="{B164C4E1-ADD9-6E3C-4E44-8D19F5B7D8B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57" creationId="{954A9FEA-F25C-8010-E921-16F3998AA73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58" creationId="{52636A34-3538-31A0-00A6-A6476B7EB48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59" creationId="{113B079F-4A7D-FBDA-4BCD-FF6DD53F6A6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60" creationId="{FA085A62-5ABD-A90D-7CBA-C50B0770EB9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61" creationId="{70E23FA2-0C47-2312-6926-7D76C1865B5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62" creationId="{4E32E5E9-9334-B15C-8059-8847E85F89B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63" creationId="{7F0FFB27-D41D-BE04-C1B8-38ACE5EDD9B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64" creationId="{C0192E09-4105-9F8F-69DE-DB29D04E84C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65" creationId="{EFEB358C-AABD-0083-CC42-787031D722B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66" creationId="{4EB6C538-9093-EEC7-BD97-3D97499A7A5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69" creationId="{E8C5229D-4CE8-6B09-EE98-93A93CC78B9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71" creationId="{B3DC7F0A-BE1E-94DB-027F-90AFA0AEA67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72" creationId="{9AF7CC57-39B3-CE3A-92C1-AD7D3952000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73" creationId="{A500319C-5234-53F4-8220-2B22367E17D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74" creationId="{FE883A58-F22F-1815-8E33-3110E631C8B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75" creationId="{F6C73CAE-CA14-892A-B31A-DA8F0CE8201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79" creationId="{60CF62A4-FF2C-ACCC-2676-E068ADA1A49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0" creationId="{2090C242-88DB-DF67-BCF5-E1E7B48A24A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1" creationId="{A7EA655F-24CF-F8EE-D976-1E2FAAF4A28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2" creationId="{81001A82-CB93-4D3C-829A-A39BCCC3519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3" creationId="{C0B5B4CB-5CB9-006D-576D-1FD2294FFF5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4" creationId="{3C3D80AA-118C-BF56-7B17-BE6B631C5F2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5" creationId="{4629EFAA-0D17-54EB-B088-4B2B4C4069E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6" creationId="{38384D9B-0140-5A27-9135-82BB1DBC486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7" creationId="{AE9819E7-BA95-5DD1-F805-35BCB1930E3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8" creationId="{46A15E51-BD04-E224-6343-AD3D3A529E3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89" creationId="{D0BB75B5-337F-BF66-A9F9-EE2E4BE458D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90" creationId="{0F49B9D8-9835-EF53-7928-0F80AAF4B88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92" creationId="{B76CBF44-497A-52A8-7CF6-180E65162B8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93" creationId="{DD805843-7B43-CF64-CFA8-ABD4BB776F0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94" creationId="{6D2E7B7F-6EC8-BC54-490C-E9A9A861E74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96" creationId="{6D87C527-1A44-201C-5259-36D3A1007B0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97" creationId="{D040C6BE-014C-AA3A-8065-7BAA5C6121F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398" creationId="{B47047C8-6E9A-DA8E-9BDD-4E48E4D418B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01" creationId="{4FAF077E-F33E-3C20-E026-231F6A6FEDA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02" creationId="{D82F8110-64C5-B2E2-EEA1-5BE2EE744BE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03" creationId="{E1336F2C-D0CE-58BB-B93E-B00D87C3A01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04" creationId="{757368EB-1FD8-E367-9D8C-5CB54B73EE9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05" creationId="{130A3E36-A19B-05E3-97A8-330341516A5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06" creationId="{4FCD0CDE-8896-438D-2ADF-9B7083CD262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07" creationId="{B856F340-FB82-21C8-1DBE-F4275FF0DA9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08" creationId="{CD9329C4-94CC-63E4-CC9D-2A3C05D3DE0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09" creationId="{5307F365-DAEB-E402-4073-4A5E8E55C1E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10" creationId="{81FD92B8-E01A-CBF0-FB81-3D08E90FD06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11" creationId="{71F5873F-F7DA-383F-37F7-2A05683DF43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12" creationId="{29DCC9D4-2F78-15FB-8DE5-78987DA078B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13" creationId="{C84FB1FC-6910-1E2E-79E1-F08053234F5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14" creationId="{D67F154B-F03D-F3C9-3DE2-63BE3F3F6A1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15" creationId="{BB48D2BD-D5C7-DA77-D072-26DCF9B319D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18" creationId="{B549E43F-5FF2-E974-8FD8-B03CD51CCB2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19" creationId="{BBD67FFB-09B3-52EA-BCC3-1FB3BF61D6C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20" creationId="{09D1BE3A-08C2-62D2-6A13-5E4D4AE1256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21" creationId="{9E844B3E-9842-411C-DEFD-EF05E582B67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22" creationId="{78523600-99AF-5BD2-095D-0E9DC974C5A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23" creationId="{B6CB374A-4A16-A2E4-5FBF-BA0915FF477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24" creationId="{57883043-59A6-78D4-BDA2-A31BE42B4E6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25" creationId="{296698A0-8688-49D8-E93A-8E448A637375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29" creationId="{32161B63-E6A4-D915-CCF3-51E056A0DDD1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30" creationId="{98B80649-5FF7-D7DF-6919-1048867DCBA3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31" creationId="{877C6049-DFB9-FA69-D69D-3A81842E369D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32" creationId="{62527DE8-5AF4-3D2C-7A4E-ADA72AE8B9E9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33" creationId="{62ACFD7A-F61D-0046-ECC9-C40FDDE39C4D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34" creationId="{59B48AE7-9B58-EC83-B0F7-F9CDABE59123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35" creationId="{573FD967-39E6-7544-EFAF-8C325C2E2B93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37" creationId="{3BEB711D-258F-587D-415B-10AE5D75FAE6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38" creationId="{294C8812-A269-F1DD-D076-E88B99CC5A11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39" creationId="{4A3513D6-0FFB-6F02-4065-4F1B18587E85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40" creationId="{D3D95816-6D4E-F1C8-13F1-DBFFB55C817E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42" creationId="{289D526D-B557-CDD6-8ABA-61731FDCE024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43" creationId="{796267E1-84F0-483C-F5FB-53E2A6607665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44" creationId="{F1098971-3F5A-5ADE-B08C-E763DDD3D610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45" creationId="{623C7416-5296-2FA6-3923-00F9626DE32E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46" creationId="{9787AF7E-090E-94DA-57EC-B0CE86139252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47" creationId="{8D745518-1D68-4A4E-4EDC-FA5EA14C0CF7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48" creationId="{E1AC2C66-EAFF-9387-9ED8-B2A37E91A586}"/>
          </ac:spMkLst>
        </pc:spChg>
        <pc:spChg chg="mod">
          <ac:chgData name="Mauro Pereira Lima Junior" userId="23bab6b3-1c41-4d1c-bfab-e13d79130ad2" providerId="ADAL" clId="{34029C5A-7EF5-474E-A446-E8F332C1208A}" dt="2023-09-28T13:15:32.011" v="512" actId="2085"/>
          <ac:spMkLst>
            <pc:docMk/>
            <pc:sldMk cId="4107900136" sldId="260"/>
            <ac:spMk id="449" creationId="{D053DCA1-C85B-7946-41E2-6D9FF9923CF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52" creationId="{A670C936-9F89-768A-22DF-0191789F1FD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53" creationId="{171A97DF-8DB3-5140-88BD-DD2282703A0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55" creationId="{D60D3609-6C1E-F0B7-03CF-93B4BEB7429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56" creationId="{5BDF5FAF-5DAA-4155-8FFA-20FB6B1BBA9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57" creationId="{A3B0C671-7BA7-01E5-219D-3AF5C43B06C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58" creationId="{32F1F3BE-5AD3-6CD4-385C-499C466B62C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59" creationId="{D8718A34-168E-194E-8EAC-38C70540D41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60" creationId="{17A41C49-6A39-342E-9CBB-8BBA32B3559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61" creationId="{3C0252CE-FB1F-BCE1-D17D-E004C8B739C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63" creationId="{02D46679-20D2-D140-07A9-D5C1343C6CA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64" creationId="{F1DCF8F1-8088-A284-7CED-DF707757C61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65" creationId="{5EC7F0F1-C998-3276-C8A1-6AA7EA5DED6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66" creationId="{E1C2A3C7-D6DE-C787-86CD-F910C8139FF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67" creationId="{B6B0F296-7963-CB4A-8E15-DCD062B7630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68" creationId="{D93B6EAF-CCE8-C1BB-7F04-B5352C727DE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69" creationId="{A56727FC-6713-F5BB-6934-4DB19ECC3AF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70" creationId="{A836C4A2-3F51-816B-06EF-A98CA245DAD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71" creationId="{C55C2228-D824-A211-8958-4F7F7E1541F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72" creationId="{343AD4AF-3EBA-E15B-658F-EC78BD12264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73" creationId="{542F1015-20CE-8CA6-0CDB-4699A1EA39D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74" creationId="{D51D4AC9-33D6-E0ED-2CDC-60228617A6F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75" creationId="{348CA9EF-BB4A-4BBA-4542-DEB0026A414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76" creationId="{F396B10E-BE6B-180C-7975-69D02EA032B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77" creationId="{A6A2777D-7E6A-B616-D426-0E5C2BCFE6B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78" creationId="{7DE9B447-4FD9-4CFA-1ADD-5C8BCD34DFF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0" creationId="{03D67403-B75E-6680-68E3-46A0BEF6EDB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1" creationId="{A9DBC1AF-5DA3-F440-1EFA-4DC8106C7A5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2" creationId="{C2EB7490-4385-13A5-C0BB-3D5323FD21C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3" creationId="{8F3D7080-009E-84EF-EA31-CD746F0273E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4" creationId="{1BB48A87-6967-1D2D-0920-6893E2B243F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5" creationId="{DC2526DA-79E8-DF31-5619-D3EEF6D6A6D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6" creationId="{84935BDE-A3F3-6803-6306-AE204C46296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7" creationId="{ABBE0B5E-E655-48C4-334F-6177DD08730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8" creationId="{F74845B1-7645-0B56-F197-72537C2C45C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89" creationId="{F20D5B27-8B35-6AB4-5BB3-B6A43649776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92" creationId="{153242AC-75C2-B2D8-0E11-641C341AB73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93" creationId="{1748EC8B-8CF0-E603-3ACD-856F767A8FA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94" creationId="{71529A50-C935-5195-7D9B-F4A55AD6D34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96" creationId="{1F773937-BE85-660B-65EA-1916E33E495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97" creationId="{1492EFB0-070A-4891-56DE-9BCAC2C4F15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98" creationId="{EB626840-7F26-A60C-FE6E-858CB4FF7AC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499" creationId="{838F5AFB-3363-FC95-F2AB-F91398BAF5C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00" creationId="{B4E45004-E89E-56B2-9EFE-17425694830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01" creationId="{25791AFF-3C55-BC58-20B9-DDACFFE7DB4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02" creationId="{69417408-DB0E-4F5B-005B-05C67412BDC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03" creationId="{B31315D5-C853-22CC-F5AA-E51E89DA16D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04" creationId="{537E76BD-7F10-BB7F-D55E-38AAE2FAE29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05" creationId="{06270E53-255E-A01A-1E7E-120D4C32D84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06" creationId="{8F83AB5F-F4B1-E43A-7D6A-0EB69BF8C77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08" creationId="{45B7003F-8856-CD1E-3189-F9B03D03393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0" creationId="{8F47A52D-FB09-0B08-C7AE-14B69AF11C2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1" creationId="{65F079D5-8E4A-F78F-C31E-A4889269B57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2" creationId="{194A751E-75A9-A649-FDB8-E44111EB585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3" creationId="{880D1323-6B86-178A-BF46-319FE672A81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4" creationId="{D7173680-6BB5-35DE-A969-2E9A307F649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5" creationId="{31F4EA99-9DE3-6F0E-84D0-B35052A9FA9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7" creationId="{5B0AF90A-F208-1658-3FB8-0F2F2ED0878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8" creationId="{1F942642-F84A-436C-0BA1-6AA5338508D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19" creationId="{E029EF02-7791-3FF5-70BE-A1BEA0526FF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1" creationId="{E3EBC101-CCD3-CD2A-8513-13DCCA202F1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2" creationId="{E40AAD00-DE3C-36AA-FA74-94E2941316E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3" creationId="{6724D72E-2C6A-D88E-59AF-BA1AB423339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4" creationId="{652A1E6C-B580-1E9B-C605-98A963DC729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5" creationId="{6D9A43F8-D7E7-7535-7A62-DFF865FB238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6" creationId="{A6B721B2-D847-A510-B770-B9CE699A89C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7" creationId="{329D6934-9029-D02C-59E9-BD63184A8C3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8" creationId="{538A14BE-5989-5B2D-FAD4-1144548B81C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29" creationId="{A0CEE18C-65B1-E333-ECC0-715FB5D1EBC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30" creationId="{630A66DF-4DD3-321F-3886-D48B7E2CF60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31" creationId="{10DABE41-8A87-FB95-AD35-FE733FCBC24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32" creationId="{1B6EFF82-B366-6BCA-6ECE-71B08725769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33" creationId="{F3513D17-1464-9D47-D322-A5D99319092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34" creationId="{07F6E2CE-3B7B-869A-57F0-A9424C48208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37" creationId="{7E371675-A780-F6E2-089F-EF4D30F7267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38" creationId="{61575319-F04F-D6D4-5B57-80FCAED840E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39" creationId="{6A5C81D5-2B36-479B-18A7-21DDEECF23B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40" creationId="{86A3C3C0-20ED-3ED4-F286-E5CB931AB97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43" creationId="{7ADAA67C-1FC1-A3A1-35A2-E295799476F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44" creationId="{00621FB1-885F-EA0A-A8AC-06A93140734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45" creationId="{6E02F48A-79D0-18A1-42FD-0A596FC3B88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46" creationId="{6671F6EF-9EE9-D7DC-C608-19431E7B8BD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47" creationId="{63716F5A-339A-85F0-EF39-DACFA78AAE6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48" creationId="{071047EC-835C-D48B-3961-15F6F066A5A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49" creationId="{40AB8028-B7F7-33FF-A1B8-0D7A52C2DCA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50" creationId="{5CA660DB-0595-2294-7C1B-DC8E417107C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52" creationId="{B77DF9D9-C348-0BA5-A319-467488569C2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53" creationId="{0575FFB6-D195-6B7A-EA82-6B9587546E8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54" creationId="{BCB54AF5-BBB8-3F9B-7DA2-70EEE65FC8F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56" creationId="{4EE2535E-ABBF-9085-05C4-14AB3E6AA96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57" creationId="{2C1E6975-81CA-9908-5F14-4AE47881075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58" creationId="{ED7AA540-2FCB-D0B2-9551-9560C9CE580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59" creationId="{F2244DA7-283E-B923-C08D-27B1307B04F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60" creationId="{03E201D2-FA78-2632-D79A-FAD41C8EE40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71" creationId="{7290233D-425E-0C5A-BBA5-111501AEABC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72" creationId="{14B9FF20-7E49-5E06-3746-306A5A7A0CC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73" creationId="{1BC03057-B3C1-D228-6A18-77009880809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74" creationId="{A603E259-16EF-FB43-D9A2-571162F0857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75" creationId="{406AD35F-9DF9-06E6-8741-E8CA4E94EDA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77" creationId="{0B5A0A0D-AF11-39EA-8ECB-A040BD5BC9D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78" creationId="{3239B70C-2F4E-754D-E55C-94A4F03D32C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79" creationId="{A3B30D5C-2633-64C2-2EB7-65EABAF0037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80" creationId="{94106A88-96CE-8972-5DEB-65D245880DB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81" creationId="{0CE42B55-F035-4BBD-C6EC-E054CA409B7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82" creationId="{4AB082DA-6395-6CAF-F3A6-C36B1A054EE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84" creationId="{2E7ACEDA-341B-1723-DA37-E86DC3091CE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85" creationId="{119F27D7-02BE-578F-B968-85AA30D1D6A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86" creationId="{17DF6A7F-A1C7-2132-DCED-816868198BE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87" creationId="{74BA23B9-9D37-BFC6-48F4-D8810422BEA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88" creationId="{1F99F6AA-75B5-4632-6F9C-544BF019644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0" creationId="{30E3AAEF-DC69-3052-4D56-A70D8C309E5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1" creationId="{ADF9E5FE-47C5-94CC-4549-00BA7229D07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2" creationId="{D7C727CC-CE6B-76D3-FE3D-4D712F9143F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3" creationId="{0D3CBED3-4017-96BD-1ACA-CF658C60DF6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4" creationId="{5692284A-BA83-FB31-94D4-7D89C151FE4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5" creationId="{ECF28E90-A0F2-F387-FC6E-EC869AF0689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7" creationId="{54069B7E-DD57-44AB-9694-BE8A2DA56C8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8" creationId="{FA285FB2-D426-C873-5F80-1B24673018B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599" creationId="{6EE2FF03-1B17-7FC0-7B03-5325695A4D1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0" creationId="{7BB2691C-A5BE-9D82-DD83-A61023DACE0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1" creationId="{836DA8B3-865C-BE56-6656-3B87F3D4784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3" creationId="{899B4A65-BDEC-FEFA-C58E-C52106F3F19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4" creationId="{F7EF9226-B575-6C37-8C32-3D6FB9908F7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5" creationId="{A726F9D2-25E2-A67A-223F-2ECD3D3A6C6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6" creationId="{473292D8-3C02-45C3-7294-6BE92790496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7" creationId="{D4D7963B-00EF-0206-5FD6-6E2A74183A1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8" creationId="{4310D91F-C2C3-4B65-C816-6F69D835233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09" creationId="{AD3EB22B-F7A8-6F9A-FBF5-A0E5B507990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10" creationId="{C14F22D1-7A40-A482-982F-8797A9780A0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11" creationId="{2B69D9F2-6242-DDDB-5BE5-41A5D0379D2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12" creationId="{05D78DEA-8D28-99FD-9220-654CDFAE551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14" creationId="{B85A1DF3-7EC0-9CC4-4CDF-33FE2510361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15" creationId="{4E31B22A-40D4-8FAF-2740-BD0120CC238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16" creationId="{745F1096-3122-24E1-05CA-70A9BB57AB8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17" creationId="{21583470-0B26-0255-8081-CDA3C191BEA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18" creationId="{1AFDCAD7-5442-6116-7223-8EA3ED02212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19" creationId="{FC3047A2-2CBA-8DFA-CD3E-CD39FE2C013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0" creationId="{751108BB-8FB5-80D5-93AF-0055C6550D2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2" creationId="{F5C85CC0-0B7C-7B46-C21E-966A8432184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3" creationId="{5D757615-1F9F-F8FE-8973-FD74D572542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4" creationId="{86916D61-B148-960F-0F45-EB131AFEB89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5" creationId="{D6A73CBC-3ADA-CEE5-4F1F-44B2D9000BE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6" creationId="{59F9CAB2-CE01-751C-AE3C-7F0C9396905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7" creationId="{3767977B-0E0F-205C-1C5C-B80D26B4998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8" creationId="{E2AE253C-E338-6500-DEED-9806CF79CC4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29" creationId="{4E99FFA4-BB4E-DEF6-0D10-A3E587C5E65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30" creationId="{6F630190-98B9-8088-5E4B-9E93719DBC8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31" creationId="{A52B85C2-18E8-4723-46EA-61628FE77BF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32" creationId="{C9CB26B6-1EE3-5B38-7CCB-1A0C74F9BA0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33" creationId="{E0804380-5FC4-4E47-1FD4-F6B4EF036BCF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34" creationId="{7C4BC01A-BF7A-6E1A-CF84-4DE976BFB63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35" creationId="{572A300C-6C1E-411F-607B-5E7FAC5CB28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38" creationId="{0B620A19-ECDE-C109-8598-C7979C4B095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39" creationId="{07E6EB0B-8F1D-FF80-B2B9-E4E4E34A839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41" creationId="{0C0999F4-B46A-758A-3927-777E5F5328A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42" creationId="{A846A01B-AB7E-0CCA-0484-659B8DC6B95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43" creationId="{D210BD70-3667-F881-72D7-1BAF667760E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44" creationId="{B8E7575A-1060-A616-0732-7DE35EC1F50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45" creationId="{3965C6CE-CC9E-7CCA-F45E-3D600E04293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46" creationId="{93A99D39-5CE7-0FFD-D60D-9478B75780C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49" creationId="{B0C5C54B-C3BC-4A07-8133-AA82668988A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51" creationId="{FE4E34DF-5B70-C2AC-C6FD-15D80EA673D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52" creationId="{A1160389-0CA5-F59B-5789-FFFAA6D008A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53" creationId="{C7789AEB-F964-4DE4-ECC2-5AF5D0491F9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54" creationId="{37779DD1-97AE-3D3C-7683-A7BC46ED2B1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56" creationId="{C50D8120-E317-E375-B588-74B991A5189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57" creationId="{7A21F6F7-D81D-CB62-88FE-3532C4806B4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58" creationId="{88CEDB37-1F3E-AAFE-DDC7-2A2FB8690F0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0" creationId="{3B5AD139-09C9-6B7D-7033-59200E00073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1" creationId="{AAC521BA-8F9E-83EA-1D49-A85B1594E4E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2" creationId="{D87118B3-6024-EF44-1F2B-5FE8BC19CAE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3" creationId="{407F89EB-CE23-D7EC-D912-E3087E770F0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4" creationId="{2C5A64E7-2FEC-1AAD-18DF-D24DFC53861C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5" creationId="{1CCE7A65-0F00-33B2-F079-83629F459BB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6" creationId="{CF800D5C-824B-BA89-AB98-0D7ADB26ED0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7" creationId="{B349908B-3C5E-A4A5-6DCB-2883717552F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8" creationId="{89FF610C-B1CB-6EA4-970D-2D782B9203C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69" creationId="{AB8FAF27-4440-C946-4AA2-C30B525214A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70" creationId="{F94A7CFA-C171-F106-0DB1-D9B005DD496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71" creationId="{1911B835-1FEC-46B6-207D-CB88AFFE42A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74" creationId="{BDB31FAB-13B9-2D3D-BC41-6D4371C7AB3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75" creationId="{9B0623CC-E072-1127-093F-55E42CFD480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76" creationId="{694AA440-B244-7768-83C0-C8CDC95F922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77" creationId="{A3EA3087-ACC7-ED1E-7B3A-3B439456EC85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78" creationId="{7A13F508-B611-0F1B-EFB0-5F590EA170B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79" creationId="{AC73B141-FC92-CEBD-5E5C-B322B411815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84" creationId="{3217F76F-8508-03EF-FDBB-4AEAB077EF66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85" creationId="{418651B2-D5F7-1F3A-8884-86CF70181C54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86" creationId="{2B6DDB2A-0125-D005-1D4D-1D6CEFE266CD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87" creationId="{C5399B85-3A9D-A6FA-8496-EA8F4A19D09B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88" creationId="{5862E98B-6BC6-7756-DBF1-A8338AC8D5E8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89" creationId="{C7A92F86-F335-4EAE-CFE9-1A1A7D68EB3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90" creationId="{65FA055D-5105-A736-D68C-294DBC0D247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91" creationId="{87E761D8-F5BF-B6CD-D658-44A0E977ADF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92" creationId="{1D8A8E0E-6940-C13B-815F-39AB2515109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93" creationId="{EFD46EF1-CD1D-852F-EF9F-30AE2D52F32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94" creationId="{8DCE3AF6-0A5A-E593-B631-99E8707B19E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95" creationId="{5B1DFD15-3F50-46E6-3D53-6CD18153FD09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96" creationId="{041D5681-4A18-B67E-2172-472397795C7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97" creationId="{E53D8B3D-8512-E80C-DDC0-2D3284EE0C22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698" creationId="{087D67EB-34E3-8CBA-4239-D398A2E39D2E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00" creationId="{9BD2E038-B40A-6795-0099-B51F72DF5977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01" creationId="{45D1DD39-215C-0B14-E9D0-ECC8393BD3D3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02" creationId="{AED8C4CA-CD0A-B3BE-B4B3-AF4BABC9E490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03" creationId="{C3CE33A9-B27F-4FB3-A0A0-B356D0F68FD1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04" creationId="{656A82F9-1681-E88B-8E08-7846F8E5F34A}"/>
          </ac:spMkLst>
        </pc:spChg>
        <pc:spChg chg="mod">
          <ac:chgData name="Mauro Pereira Lima Junior" userId="23bab6b3-1c41-4d1c-bfab-e13d79130ad2" providerId="ADAL" clId="{34029C5A-7EF5-474E-A446-E8F332C1208A}" dt="2023-09-28T12:48:54.516" v="464" actId="208"/>
          <ac:spMkLst>
            <pc:docMk/>
            <pc:sldMk cId="4107900136" sldId="260"/>
            <ac:spMk id="705" creationId="{35DC0E40-2C72-0AA5-8BF6-4B73B7D402C9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13" creationId="{FF7AC1B8-E1C1-4C9E-B92D-B5F95070A52D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14" creationId="{DDC5CA0B-36D0-D6E1-8405-034DE3222D0C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16" creationId="{5E190858-B2B2-6609-2130-F64DAA004343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17" creationId="{BF8AED4F-E53E-CC96-3F6E-FD93E6F14F61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18" creationId="{F2DED420-ADE0-18C8-148B-B5C579341344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19" creationId="{A12F2066-E8BD-87B4-A6BF-18EEE04C808A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20" creationId="{5A9CA2D1-386E-F87C-71F2-F5E7B22EE9C1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21" creationId="{7E737A0E-20F8-9307-C81C-55AE3FAAA2E4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22" creationId="{93A8F1F4-53F3-8402-EE3D-C5551144959B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23" creationId="{F441C7C7-1858-BD02-3013-634FD53657E2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24" creationId="{998B8FB7-7F0D-03DB-BDB7-EEF5DDB803AE}"/>
          </ac:spMkLst>
        </pc:spChg>
        <pc:spChg chg="mod">
          <ac:chgData name="Mauro Pereira Lima Junior" userId="23bab6b3-1c41-4d1c-bfab-e13d79130ad2" providerId="ADAL" clId="{34029C5A-7EF5-474E-A446-E8F332C1208A}" dt="2023-09-28T13:28:12.208" v="560" actId="208"/>
          <ac:spMkLst>
            <pc:docMk/>
            <pc:sldMk cId="4107900136" sldId="260"/>
            <ac:spMk id="725" creationId="{C02CAC89-BC79-3ED7-339A-379805AF4E9E}"/>
          </ac:spMkLst>
        </pc:spChg>
        <pc:spChg chg="mod">
          <ac:chgData name="Mauro Pereira Lima Junior" userId="23bab6b3-1c41-4d1c-bfab-e13d79130ad2" providerId="ADAL" clId="{34029C5A-7EF5-474E-A446-E8F332C1208A}" dt="2023-09-28T13:52:43.311" v="597" actId="207"/>
          <ac:spMkLst>
            <pc:docMk/>
            <pc:sldMk cId="4107900136" sldId="260"/>
            <ac:spMk id="728" creationId="{72D6765D-F530-57B4-60DA-1BCF9027EB75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30" creationId="{C2FC0F3D-DE4C-A3FA-5907-15DD3E5B826F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33" creationId="{E60C5E29-9FEE-9854-8B6E-EC75F7DE3F6F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34" creationId="{89537D17-7DC1-2281-1ECA-09A468B7739D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35" creationId="{5E24110A-2313-3191-7D2B-ED91517A2070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36" creationId="{9BB32DCB-4BAF-E9A9-AC0D-CD088A706AC1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37" creationId="{B8831F09-67BE-75F6-BB20-156DC35CB1EB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38" creationId="{AD28A0D1-B10E-BE33-83F7-72E4ABC4CABD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39" creationId="{982FD434-4B0A-ABE9-9B5B-B03098D8469C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45" creationId="{9B2FE69D-52A9-74E2-FB95-2E2CECA02DE1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46" creationId="{7A66E45A-F8A8-71E2-3965-7AF75A9A4262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47" creationId="{C24F0393-DA6E-667C-D0AD-B0885FFABADB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48" creationId="{9D3CF22D-5F18-1264-DA14-F95A29749C75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49" creationId="{5D4072C2-A7E8-C0CD-246B-13BCBF0EBF9C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50" creationId="{E40886F4-F2BB-7EBA-B7E6-6D3B6929AE0D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51" creationId="{7354206E-F5BC-B265-13AC-1AFAB6D7AF60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52" creationId="{777AEC09-34C9-6217-3340-234115D10E6B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53" creationId="{A32F24D4-AA87-34A1-7A2B-5A9368FA0822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54" creationId="{85B2B86D-A665-D004-EFE2-FF2C10EC474D}"/>
          </ac:spMkLst>
        </pc:spChg>
        <pc:spChg chg="mod">
          <ac:chgData name="Mauro Pereira Lima Junior" userId="23bab6b3-1c41-4d1c-bfab-e13d79130ad2" providerId="ADAL" clId="{34029C5A-7EF5-474E-A446-E8F332C1208A}" dt="2023-09-28T13:52:19.737" v="595" actId="208"/>
          <ac:spMkLst>
            <pc:docMk/>
            <pc:sldMk cId="4107900136" sldId="260"/>
            <ac:spMk id="755" creationId="{C0E3C047-CA9F-203F-3C56-C486653DC1E1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64" creationId="{3109F43A-756B-2113-890A-35C3A739C77D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65" creationId="{DDB582BA-3BBC-6AF7-42E6-51D1480CCEEA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66" creationId="{268240C9-326B-C5F8-FAFB-9881BC00C3B1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67" creationId="{5BE9A6DF-17F2-9518-1422-D33498FD444D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68" creationId="{120F37E4-C25B-F79C-4EE0-59C1EC69277B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70" creationId="{B422E525-1851-8A49-BD62-45DAA6EA01D0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71" creationId="{6E5EB7EE-FCC4-48A2-E84C-7CA44C2FC1B2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72" creationId="{3E6841B1-8187-8316-C6B5-52549EEAB0BD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75" creationId="{C7413A16-C88D-B78E-535B-90D3FCE64E87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76" creationId="{6CE7CC0A-2C7F-1C09-1647-291DACDFB58A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77" creationId="{7FBBF888-4E7E-E3B5-071D-E6E7B81833F5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78" creationId="{348D969D-4421-0A74-36B1-944312FB1FC3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79" creationId="{41302549-6842-F1E3-1832-E9D390B13438}"/>
          </ac:spMkLst>
        </pc:spChg>
        <pc:spChg chg="mod">
          <ac:chgData name="Mauro Pereira Lima Junior" userId="23bab6b3-1c41-4d1c-bfab-e13d79130ad2" providerId="ADAL" clId="{34029C5A-7EF5-474E-A446-E8F332C1208A}" dt="2023-10-04T20:27:26.227" v="772" actId="208"/>
          <ac:spMkLst>
            <pc:docMk/>
            <pc:sldMk cId="4107900136" sldId="260"/>
            <ac:spMk id="780" creationId="{099AD7AE-2E8A-A766-1889-029EA4AD24B3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82" creationId="{1203753C-DF4E-D9B3-D6B0-B4835EFCB05C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83" creationId="{43C8F47D-35C9-02AC-FF74-895593FBB7AE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84" creationId="{684B458B-CEA8-DB2F-3038-76A8948205CA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85" creationId="{0601E64C-D0BB-E56A-4035-D988B44528BF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87" creationId="{D435822E-FB70-A9EE-C0D5-FF7D2517AC34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88" creationId="{4FA68F1C-32DD-8E16-D107-FC384F942BA1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89" creationId="{D8E8B403-400B-C389-8297-3512A9662DA8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90" creationId="{3820A01B-154D-3FF2-FEE1-99B38F573453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91" creationId="{071FF845-148A-8940-F10E-8E0E02603C48}"/>
          </ac:spMkLst>
        </pc:spChg>
        <pc:spChg chg="mod">
          <ac:chgData name="Mauro Pereira Lima Junior" userId="23bab6b3-1c41-4d1c-bfab-e13d79130ad2" providerId="ADAL" clId="{34029C5A-7EF5-474E-A446-E8F332C1208A}" dt="2023-10-05T20:41:58.516" v="845"/>
          <ac:spMkLst>
            <pc:docMk/>
            <pc:sldMk cId="4107900136" sldId="260"/>
            <ac:spMk id="792" creationId="{34A4CE79-5871-1FD8-C389-C228DE896C41}"/>
          </ac:spMkLst>
        </pc:s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4" creationId="{344DC121-B16F-26F5-B2DC-CDC8F547E861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" creationId="{7D03C8AD-B7BC-44B0-5D17-AC546951487A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" creationId="{90655EC3-B9C1-1532-25CC-996D9BE0B792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7" creationId="{7046314C-4FD2-2B17-3885-4AE58DD8D3F8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3" creationId="{437E2B3E-AE46-2317-C501-F79AE9F3D2D0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30" creationId="{7FE3F434-08B8-1E34-AD91-191CF3F76F90}"/>
          </ac:grpSpMkLst>
        </pc:grpChg>
        <pc:grpChg chg="add mod">
          <ac:chgData name="Mauro Pereira Lima Junior" userId="23bab6b3-1c41-4d1c-bfab-e13d79130ad2" providerId="ADAL" clId="{34029C5A-7EF5-474E-A446-E8F332C1208A}" dt="2023-10-05T20:42:00.387" v="846" actId="1076"/>
          <ac:grpSpMkLst>
            <pc:docMk/>
            <pc:sldMk cId="4107900136" sldId="260"/>
            <ac:grpSpMk id="37" creationId="{F7B2CA13-6C83-E1F0-BC0E-F49FA94F9446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2" creationId="{2524A211-0CBD-B2A7-27BB-1D8A1AE833CD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49" creationId="{B7DA1B0C-64EB-1937-089C-16CFB72C8E7D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61" creationId="{F64762AA-7F35-97A9-DA71-62113B6D5DBE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68" creationId="{715B8085-4842-6736-6DBF-BBFCA7EDF490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9" creationId="{ABDE05D6-BA09-F231-CA9A-F2A73ABDEC85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70" creationId="{AE394977-7F21-28B1-D99F-15D2FB5225E6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86" creationId="{91DF0451-6064-CE6E-F841-7798A5A68FAB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87" creationId="{8D394762-A0B4-B05A-374B-34DB9BC97DF4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92" creationId="{A5F069CC-A67D-7390-86F5-6B4F768AAA41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93" creationId="{A6344B0F-A394-3BCE-C048-16AECD0B82BA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98" creationId="{1C47CFC6-F2E7-F597-40C7-93B05C10ED40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99" creationId="{CC5D8DC2-452C-A1CD-DFC5-70B94F0CF75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08" creationId="{42C4EDDA-D61C-609D-284B-C6E0AC08F178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114" creationId="{6CBAE373-77E8-45F3-048B-AA5CFD85681B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127" creationId="{802171AF-C418-143B-027E-165A3920DB8D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132" creationId="{6EE9022A-DF4B-333C-A14B-DB2FD14FFE8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33" creationId="{9851B1E5-8256-7743-AA4A-F162F935ABC6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150" creationId="{4574BBD7-4A86-61C6-14F3-1873F31D7776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156" creationId="{E6161004-D72F-B88F-39D6-EB22E4101857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57" creationId="{B6E87549-4729-0206-D891-49F938E09029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170" creationId="{E4269A5B-19C4-A83D-7978-7BCB0D20B530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71" creationId="{7BBE906F-DCE2-1C15-0F58-1EB27D383EEB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74" creationId="{DF43C7C6-95D3-4690-D21E-203B0B60F254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76" creationId="{5CA99535-94CC-1882-77EE-FCF1452B0208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77" creationId="{E68E7EC2-1904-6B14-25AD-763F42B88A4B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185" creationId="{821C9977-BD5E-6A33-4039-A11AD737A8D2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86" creationId="{0B24367A-A95B-26CE-452A-6770981C98AE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193" creationId="{BE0D2065-42D8-E557-48FD-8C0C990D2517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94" creationId="{F4EF703F-C845-BE01-EF48-CFBA355B834A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95" creationId="{5A75DD72-653D-F180-10D2-411E3F1197E4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196" creationId="{197C00AC-73B5-4389-F812-18E19061FDB6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06" creationId="{64D7CB10-4297-5F81-5E75-A8FACE168F6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13" creationId="{E3C5F846-D20E-9A6F-77BB-CEE72C413200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220" creationId="{85E847EF-EB5F-1B59-8C88-830310FB93C9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21" creationId="{AE11A449-5156-6859-ACBF-04930A55928B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26" creationId="{44A0F0F7-78EB-BBB6-D1C2-5F092472E9BD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27" creationId="{BF71D2AB-A0AA-687F-09EA-194ABC432685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28" creationId="{8EA6ADC6-785F-20FB-A74E-FC5C9628FE08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240" creationId="{A8CFDC1E-DAC1-367F-EDC6-5EF022D8359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41" creationId="{19F60390-9ADC-7323-013D-390F91F2E39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51" creationId="{4E417EB2-E53B-8EA1-39B6-59C388B55F3F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257" creationId="{3DDE59AD-C17C-B8AB-0995-AA9A47ACACEB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58" creationId="{67354980-E5EA-5640-882D-79A4349FF012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266" creationId="{2C6BB6EC-1013-32D2-6D37-A4F35B1FA47E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67" creationId="{2818304A-806A-8326-D97A-88A4055D9217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74" creationId="{C0D6F97F-3F09-F6AC-CEBC-450A3B37273C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277" creationId="{CA917629-C4B8-55ED-EDD8-3759FD55D945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78" creationId="{C0AC57CA-43D5-D22A-10B8-518F9A6573A4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285" creationId="{D15AE854-10CB-EC35-DBF4-4B9AAD9AD79D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286" creationId="{429114C1-D11E-9A70-3683-F86B961A3A50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292" creationId="{D512BC9B-12A7-313A-131A-E88EB3B74E55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298" creationId="{B0612710-8A30-372A-B8E3-C6A09979D203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308" creationId="{EF8C785F-2C64-3433-EC47-F56B8B7FCD3C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09" creationId="{3F507AEA-10CA-05EE-6E95-942C15933FC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13" creationId="{49E79717-6A9E-0F14-A038-A9A1C2D0DF89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316" creationId="{DA6E1432-D6B3-A4FC-BB06-46063A858972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25" creationId="{FD3AB59B-D0EE-04E4-8AC6-4363AB8FF761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329" creationId="{E2227F03-8295-4085-645C-FAF62453B782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30" creationId="{97E40372-1DC2-01B4-4622-FC251A5A5600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32" creationId="{2EE7CCA8-8AF9-55F9-E35D-2C73A9F8B344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41" creationId="{4287C08C-6237-DF07-DC0A-9BBF190856B5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42" creationId="{2C3F1CE4-C9AA-DF76-8494-BCBCB121C4FC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346" creationId="{6B8C57FA-B0C7-BD47-5C41-8FCAB0E76249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50" creationId="{76F813CD-8142-CDCE-4152-F7A7464F2F59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55" creationId="{D74E4310-0372-7A06-FE83-0E90EDC67E10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56" creationId="{B81B644B-E00E-6D00-41BE-4EAA3EDC27C2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367" creationId="{D49DDC55-66F5-523D-5FD8-65B78D8BEED9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68" creationId="{C504703E-3024-E3C2-1EBD-9BBBA7FEFF92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70" creationId="{1C1C0703-231A-9535-809A-D3B396858F06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376" creationId="{B56FB6AD-77BC-3A0E-8A76-9E69E4082B7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77" creationId="{62311BF8-7F82-75E2-A1C9-4693E32A2421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78" creationId="{F0B993A9-B2BC-4B42-D15B-0E2D03C42A5F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391" creationId="{0F01892F-6E8B-06F7-EFBC-501C43FD551F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395" creationId="{615C57B5-3A88-A856-048D-AA1BDEF0067E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399" creationId="{DE337B36-7EE9-3B87-587B-9E6083F102A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00" creationId="{C367D1B1-D3CE-08A8-587F-17AA7688AD36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416" creationId="{41EE4CF4-10DB-427B-94BB-016D58458A37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17" creationId="{7D222439-D182-FEF1-40AB-3F799E904A86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426" creationId="{54B4EB94-529C-210F-F7E9-8A09F7197BE7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27" creationId="{0078CB7D-FB05-DFA3-67AC-F439B30E632F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28" creationId="{47CAB36B-8D1D-B827-A0DE-580197D19E7F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36" creationId="{AB0FEF2E-EEB8-7500-CAB5-156202CDBF68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41" creationId="{35E2198B-CCD0-42D1-1049-BCCC6DCFB40B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450" creationId="{408E5DA8-105A-2FA2-0FDA-AF9A702842FC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51" creationId="{FA0C297C-294A-9A54-E425-92F0DE376610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54" creationId="{898BA748-7184-F5B4-400D-6D6741DA50FB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462" creationId="{9D88F611-179A-81B7-0576-94B85F1A83BE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79" creationId="{9B6973E1-3EBA-A6E4-C57F-CC1D5B1D52F5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490" creationId="{9CA99936-2C89-8456-623C-9F2130867B66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91" creationId="{BF7CEB10-6586-DB5A-6503-D3A04F0AB30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495" creationId="{2669106A-87BA-D44E-B645-DAC6107CA664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507" creationId="{F2BE3EE9-1886-BC60-3C72-2EAF44FD2262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09" creationId="{4CD81C3A-831A-82F0-C94F-4BB07872811F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16" creationId="{CACEF51D-1736-BF4D-185F-9A53E99A3834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520" creationId="{6F2D0B2E-1668-1AFB-F284-8968AACA9424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535" creationId="{56A57B62-2BCD-8B37-A320-2FB85A627351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36" creationId="{34696F50-5926-7BAD-5D5F-E3937EAF2E89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41" creationId="{9C7552CD-6AF9-C618-A21B-9B337B83CAC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42" creationId="{F6C5BFA2-D228-2492-A91E-D3DF466F624B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551" creationId="{5D4F045C-14FA-8298-B277-1AADB37A975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55" creationId="{81349D46-C2CC-5459-49A5-811E327D4522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561" creationId="{55C6E43B-84FB-467E-0929-118C448E792F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62" creationId="{48DFCD47-B17B-48BB-D541-B84568F69466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63" creationId="{0CCACA80-6C4F-3B2A-65FA-AA2B20D56750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64" creationId="{5F010FB6-1E3B-6CD4-5306-E679B68F8767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65" creationId="{26FC91A0-2856-3352-A766-4880E8BE2DE1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66" creationId="{64A06D13-F366-A262-0C7D-F9DCD6C9552C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67" creationId="{D547FBB9-987B-FAEB-FDEA-6C0CAB825348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68" creationId="{B4C6D3B2-7299-F216-F88F-6254E437B761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69" creationId="{6E3E9DC2-3684-E717-AD0E-757DAE6A8D39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70" creationId="{527DE08A-3B0B-3E34-C9C4-628C42E02709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76" creationId="{DA3A5CCF-B14F-425C-2479-892AE53279B0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83" creationId="{5D0C6282-257C-D0AB-FABE-8090462A9C4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89" creationId="{A16E7AA2-3019-C6F8-85A0-333810BB6926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596" creationId="{0114D8A0-FE67-92CB-0E46-48A1F7D48B1B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02" creationId="{7EA22C23-F0E7-DEAE-AEB6-D5B74FDB308F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613" creationId="{2D5CB0FD-602C-8C10-20DE-C0D918A17D9D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621" creationId="{F56B023E-EE05-3FE2-BBEB-9797ACF899FF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636" creationId="{A9A73E9A-5A3F-21AD-55BA-C7ACD58F2D46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37" creationId="{5310338D-BD0E-2F69-2AB8-4B7A714E5590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40" creationId="{E27C4F2C-B3C2-3374-5FB3-F8404BC525D2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647" creationId="{298993B9-C6B5-34CD-1596-1068B145EA8B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48" creationId="{7E35D3C9-DC23-F31D-3A03-21F500A7C63A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50" creationId="{8A78E7C8-B720-31E1-87E8-6A1B66EB225C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655" creationId="{F3B97058-D7D4-7F4A-0B92-A6F85A2D35AB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59" creationId="{BB6DD018-B391-B635-48F6-6E5B07667124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672" creationId="{73298CF4-2174-3850-7DA8-C97F8BF51F6A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73" creationId="{2DFC1740-B367-4445-E7F7-6783A1EE20BC}"/>
          </ac:grpSpMkLst>
        </pc:grpChg>
        <pc:grpChg chg="add mod">
          <ac:chgData name="Mauro Pereira Lima Junior" userId="23bab6b3-1c41-4d1c-bfab-e13d79130ad2" providerId="ADAL" clId="{34029C5A-7EF5-474E-A446-E8F332C1208A}" dt="2023-09-28T12:48:43.718" v="463" actId="1076"/>
          <ac:grpSpMkLst>
            <pc:docMk/>
            <pc:sldMk cId="4107900136" sldId="260"/>
            <ac:grpSpMk id="680" creationId="{4E2B4734-7ADD-A176-F904-5268EB484511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81" creationId="{9707D831-54F0-AEA0-40BA-212CC562B8A3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82" creationId="{7B8F12D6-31CE-9485-F9C5-DC98907BD1BC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83" creationId="{2A1427F8-AFD7-D05C-4725-73987ECD220E}"/>
          </ac:grpSpMkLst>
        </pc:grpChg>
        <pc:grpChg chg="mod">
          <ac:chgData name="Mauro Pereira Lima Junior" userId="23bab6b3-1c41-4d1c-bfab-e13d79130ad2" providerId="ADAL" clId="{34029C5A-7EF5-474E-A446-E8F332C1208A}" dt="2023-09-28T12:48:40.038" v="462"/>
          <ac:grpSpMkLst>
            <pc:docMk/>
            <pc:sldMk cId="4107900136" sldId="260"/>
            <ac:grpSpMk id="699" creationId="{7B1EE4BF-F2AF-53C0-8327-DD10167944E9}"/>
          </ac:grpSpMkLst>
        </pc:grpChg>
        <pc:grpChg chg="add mod">
          <ac:chgData name="Mauro Pereira Lima Junior" userId="23bab6b3-1c41-4d1c-bfab-e13d79130ad2" providerId="ADAL" clId="{34029C5A-7EF5-474E-A446-E8F332C1208A}" dt="2023-09-28T13:28:07.593" v="559" actId="207"/>
          <ac:grpSpMkLst>
            <pc:docMk/>
            <pc:sldMk cId="4107900136" sldId="260"/>
            <ac:grpSpMk id="709" creationId="{478B270A-8ABF-7E9D-140D-DC573BFA7C4D}"/>
          </ac:grpSpMkLst>
        </pc:grpChg>
        <pc:grpChg chg="mod">
          <ac:chgData name="Mauro Pereira Lima Junior" userId="23bab6b3-1c41-4d1c-bfab-e13d79130ad2" providerId="ADAL" clId="{34029C5A-7EF5-474E-A446-E8F332C1208A}" dt="2023-09-28T13:28:07.593" v="559" actId="207"/>
          <ac:grpSpMkLst>
            <pc:docMk/>
            <pc:sldMk cId="4107900136" sldId="260"/>
            <ac:grpSpMk id="710" creationId="{49E03BCD-91B3-EBBC-919C-A91512F3C4CA}"/>
          </ac:grpSpMkLst>
        </pc:grpChg>
        <pc:grpChg chg="mod">
          <ac:chgData name="Mauro Pereira Lima Junior" userId="23bab6b3-1c41-4d1c-bfab-e13d79130ad2" providerId="ADAL" clId="{34029C5A-7EF5-474E-A446-E8F332C1208A}" dt="2023-09-28T13:28:07.593" v="559" actId="207"/>
          <ac:grpSpMkLst>
            <pc:docMk/>
            <pc:sldMk cId="4107900136" sldId="260"/>
            <ac:grpSpMk id="711" creationId="{4C626DA1-4A53-27B1-8B8F-FF71CB41C5D8}"/>
          </ac:grpSpMkLst>
        </pc:grpChg>
        <pc:grpChg chg="mod">
          <ac:chgData name="Mauro Pereira Lima Junior" userId="23bab6b3-1c41-4d1c-bfab-e13d79130ad2" providerId="ADAL" clId="{34029C5A-7EF5-474E-A446-E8F332C1208A}" dt="2023-09-28T13:28:07.593" v="559" actId="207"/>
          <ac:grpSpMkLst>
            <pc:docMk/>
            <pc:sldMk cId="4107900136" sldId="260"/>
            <ac:grpSpMk id="712" creationId="{17DC2A4C-8EA7-E3A5-E1D2-2D500EF5AC11}"/>
          </ac:grpSpMkLst>
        </pc:grpChg>
        <pc:grpChg chg="mod">
          <ac:chgData name="Mauro Pereira Lima Junior" userId="23bab6b3-1c41-4d1c-bfab-e13d79130ad2" providerId="ADAL" clId="{34029C5A-7EF5-474E-A446-E8F332C1208A}" dt="2023-09-28T13:28:07.593" v="559" actId="207"/>
          <ac:grpSpMkLst>
            <pc:docMk/>
            <pc:sldMk cId="4107900136" sldId="260"/>
            <ac:grpSpMk id="715" creationId="{40213BBB-D694-0433-F8A5-351F05A2D349}"/>
          </ac:grpSpMkLst>
        </pc:grpChg>
        <pc:grpChg chg="add 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26" creationId="{CC6E962E-A939-8E2B-3C7F-528693296691}"/>
          </ac:grpSpMkLst>
        </pc:grpChg>
        <pc:grpChg chg="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27" creationId="{77D8D104-60F8-84E3-265B-95FAE49EA1FF}"/>
          </ac:grpSpMkLst>
        </pc:grpChg>
        <pc:grpChg chg="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29" creationId="{FF10FC75-D465-3B2B-2CDF-048DADE1AA62}"/>
          </ac:grpSpMkLst>
        </pc:grpChg>
        <pc:grpChg chg="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31" creationId="{55B87F73-3E76-01B2-B72A-DD3E1295D68C}"/>
          </ac:grpSpMkLst>
        </pc:grpChg>
        <pc:grpChg chg="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32" creationId="{C1530F4C-24B2-FC94-E43F-E80E86A75E2E}"/>
          </ac:grpSpMkLst>
        </pc:grpChg>
        <pc:grpChg chg="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40" creationId="{6EAB7854-723B-4DA4-ABAE-6F25D09821CB}"/>
          </ac:grpSpMkLst>
        </pc:grpChg>
        <pc:grpChg chg="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41" creationId="{5F04FD34-6F9B-0176-F6BC-90DEC5742DA4}"/>
          </ac:grpSpMkLst>
        </pc:grpChg>
        <pc:grpChg chg="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42" creationId="{0101A996-A59A-46A4-E38F-C944E7B69A5F}"/>
          </ac:grpSpMkLst>
        </pc:grpChg>
        <pc:grpChg chg="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43" creationId="{66AE17DF-0E86-FBA5-8F0C-DBD75F5AC9ED}"/>
          </ac:grpSpMkLst>
        </pc:grpChg>
        <pc:grpChg chg="mod">
          <ac:chgData name="Mauro Pereira Lima Junior" userId="23bab6b3-1c41-4d1c-bfab-e13d79130ad2" providerId="ADAL" clId="{34029C5A-7EF5-474E-A446-E8F332C1208A}" dt="2023-09-28T13:52:14.090" v="594"/>
          <ac:grpSpMkLst>
            <pc:docMk/>
            <pc:sldMk cId="4107900136" sldId="260"/>
            <ac:grpSpMk id="744" creationId="{4980638C-3C68-091F-ABC8-2DC06741CF1E}"/>
          </ac:grpSpMkLst>
        </pc:grpChg>
        <pc:grpChg chg="add del mod">
          <ac:chgData name="Mauro Pereira Lima Junior" userId="23bab6b3-1c41-4d1c-bfab-e13d79130ad2" providerId="ADAL" clId="{34029C5A-7EF5-474E-A446-E8F332C1208A}" dt="2023-10-04T20:12:28.374" v="697" actId="478"/>
          <ac:grpSpMkLst>
            <pc:docMk/>
            <pc:sldMk cId="4107900136" sldId="260"/>
            <ac:grpSpMk id="757" creationId="{98D50F81-FEA9-68A9-3AF1-646B1F7CBCE3}"/>
          </ac:grpSpMkLst>
        </pc:grpChg>
        <pc:grpChg chg="add mod">
          <ac:chgData name="Mauro Pereira Lima Junior" userId="23bab6b3-1c41-4d1c-bfab-e13d79130ad2" providerId="ADAL" clId="{34029C5A-7EF5-474E-A446-E8F332C1208A}" dt="2023-10-04T20:27:21.885" v="771"/>
          <ac:grpSpMkLst>
            <pc:docMk/>
            <pc:sldMk cId="4107900136" sldId="260"/>
            <ac:grpSpMk id="763" creationId="{D32AD135-181B-05E9-EF17-F7FE75A0BE55}"/>
          </ac:grpSpMkLst>
        </pc:grpChg>
        <pc:grpChg chg="mod">
          <ac:chgData name="Mauro Pereira Lima Junior" userId="23bab6b3-1c41-4d1c-bfab-e13d79130ad2" providerId="ADAL" clId="{34029C5A-7EF5-474E-A446-E8F332C1208A}" dt="2023-10-04T20:27:21.885" v="771"/>
          <ac:grpSpMkLst>
            <pc:docMk/>
            <pc:sldMk cId="4107900136" sldId="260"/>
            <ac:grpSpMk id="769" creationId="{5C26F28F-34AC-9131-4B88-2AC50ED1B340}"/>
          </ac:grpSpMkLst>
        </pc:grpChg>
        <pc:grpChg chg="mod">
          <ac:chgData name="Mauro Pereira Lima Junior" userId="23bab6b3-1c41-4d1c-bfab-e13d79130ad2" providerId="ADAL" clId="{34029C5A-7EF5-474E-A446-E8F332C1208A}" dt="2023-10-04T20:27:21.885" v="771"/>
          <ac:grpSpMkLst>
            <pc:docMk/>
            <pc:sldMk cId="4107900136" sldId="260"/>
            <ac:grpSpMk id="773" creationId="{F21FD8CC-41BB-8C76-D68C-2968124AA4EB}"/>
          </ac:grpSpMkLst>
        </pc:grpChg>
        <pc:grpChg chg="mod">
          <ac:chgData name="Mauro Pereira Lima Junior" userId="23bab6b3-1c41-4d1c-bfab-e13d79130ad2" providerId="ADAL" clId="{34029C5A-7EF5-474E-A446-E8F332C1208A}" dt="2023-10-04T20:27:21.885" v="771"/>
          <ac:grpSpMkLst>
            <pc:docMk/>
            <pc:sldMk cId="4107900136" sldId="260"/>
            <ac:grpSpMk id="774" creationId="{24285ECD-E43B-632F-0F74-5316FF564C0F}"/>
          </ac:grpSpMkLst>
        </pc:grpChg>
        <pc:grpChg chg="add mod">
          <ac:chgData name="Mauro Pereira Lima Junior" userId="23bab6b3-1c41-4d1c-bfab-e13d79130ad2" providerId="ADAL" clId="{34029C5A-7EF5-474E-A446-E8F332C1208A}" dt="2023-10-05T20:41:58.516" v="845"/>
          <ac:grpSpMkLst>
            <pc:docMk/>
            <pc:sldMk cId="4107900136" sldId="260"/>
            <ac:grpSpMk id="781" creationId="{B8F3FCA3-F537-BED8-0E5D-041038317AEC}"/>
          </ac:grpSpMkLst>
        </pc:grpChg>
        <pc:grpChg chg="mod">
          <ac:chgData name="Mauro Pereira Lima Junior" userId="23bab6b3-1c41-4d1c-bfab-e13d79130ad2" providerId="ADAL" clId="{34029C5A-7EF5-474E-A446-E8F332C1208A}" dt="2023-10-05T20:41:58.516" v="845"/>
          <ac:grpSpMkLst>
            <pc:docMk/>
            <pc:sldMk cId="4107900136" sldId="260"/>
            <ac:grpSpMk id="786" creationId="{409B71C4-3A84-3C4E-C7D7-31CF916046FD}"/>
          </ac:grpSpMkLst>
        </pc:grpChg>
        <pc:picChg chg="add del mod">
          <ac:chgData name="Mauro Pereira Lima Junior" userId="23bab6b3-1c41-4d1c-bfab-e13d79130ad2" providerId="ADAL" clId="{34029C5A-7EF5-474E-A446-E8F332C1208A}" dt="2023-09-28T12:56:25.458" v="468" actId="478"/>
          <ac:picMkLst>
            <pc:docMk/>
            <pc:sldMk cId="4107900136" sldId="260"/>
            <ac:picMk id="707" creationId="{814D2AD8-7CEF-BDF1-817B-36AB03C9295C}"/>
          </ac:picMkLst>
        </pc:picChg>
        <pc:picChg chg="add mod">
          <ac:chgData name="Mauro Pereira Lima Junior" userId="23bab6b3-1c41-4d1c-bfab-e13d79130ad2" providerId="ADAL" clId="{34029C5A-7EF5-474E-A446-E8F332C1208A}" dt="2023-09-28T13:13:27.789" v="510" actId="207"/>
          <ac:picMkLst>
            <pc:docMk/>
            <pc:sldMk cId="4107900136" sldId="260"/>
            <ac:picMk id="708" creationId="{C892413D-A072-F04E-E5EC-75C87D7A7127}"/>
          </ac:picMkLst>
        </pc:picChg>
        <pc:picChg chg="add mod">
          <ac:chgData name="Mauro Pereira Lima Junior" userId="23bab6b3-1c41-4d1c-bfab-e13d79130ad2" providerId="ADAL" clId="{34029C5A-7EF5-474E-A446-E8F332C1208A}" dt="2023-10-04T20:39:00.501" v="786" actId="1582"/>
          <ac:picMkLst>
            <pc:docMk/>
            <pc:sldMk cId="4107900136" sldId="260"/>
            <ac:picMk id="756" creationId="{B476672E-B963-61F4-8BBB-B0957CEAE114}"/>
          </ac:picMkLst>
        </pc:picChg>
        <pc:picChg chg="mod">
          <ac:chgData name="Mauro Pereira Lima Junior" userId="23bab6b3-1c41-4d1c-bfab-e13d79130ad2" providerId="ADAL" clId="{34029C5A-7EF5-474E-A446-E8F332C1208A}" dt="2023-10-04T19:52:17.197" v="679" actId="207"/>
          <ac:picMkLst>
            <pc:docMk/>
            <pc:sldMk cId="4107900136" sldId="260"/>
            <ac:picMk id="758" creationId="{1F30D371-710E-8E91-F675-667EF1989B8B}"/>
          </ac:picMkLst>
        </pc:picChg>
        <pc:picChg chg="mod">
          <ac:chgData name="Mauro Pereira Lima Junior" userId="23bab6b3-1c41-4d1c-bfab-e13d79130ad2" providerId="ADAL" clId="{34029C5A-7EF5-474E-A446-E8F332C1208A}" dt="2023-10-04T19:52:17.197" v="679" actId="207"/>
          <ac:picMkLst>
            <pc:docMk/>
            <pc:sldMk cId="4107900136" sldId="260"/>
            <ac:picMk id="759" creationId="{0F6FC28A-D695-A972-CD79-CEBB56DA9D99}"/>
          </ac:picMkLst>
        </pc:picChg>
        <pc:picChg chg="add del mod">
          <ac:chgData name="Mauro Pereira Lima Junior" userId="23bab6b3-1c41-4d1c-bfab-e13d79130ad2" providerId="ADAL" clId="{34029C5A-7EF5-474E-A446-E8F332C1208A}" dt="2023-10-04T20:13:51.630" v="703" actId="478"/>
          <ac:picMkLst>
            <pc:docMk/>
            <pc:sldMk cId="4107900136" sldId="260"/>
            <ac:picMk id="761" creationId="{3AB072D6-3C07-F6F7-331D-4F9513BFEA3C}"/>
          </ac:picMkLst>
        </pc:picChg>
        <pc:picChg chg="add mod">
          <ac:chgData name="Mauro Pereira Lima Junior" userId="23bab6b3-1c41-4d1c-bfab-e13d79130ad2" providerId="ADAL" clId="{34029C5A-7EF5-474E-A446-E8F332C1208A}" dt="2023-10-04T20:33:20.087" v="776" actId="208"/>
          <ac:picMkLst>
            <pc:docMk/>
            <pc:sldMk cId="4107900136" sldId="260"/>
            <ac:picMk id="762" creationId="{6C1D7A2B-7034-06E2-8F99-499BE229B7DD}"/>
          </ac:picMkLst>
        </pc:picChg>
      </pc:sldChg>
      <pc:sldChg chg="addSp delSp modSp new mod">
        <pc:chgData name="Mauro Pereira Lima Junior" userId="23bab6b3-1c41-4d1c-bfab-e13d79130ad2" providerId="ADAL" clId="{34029C5A-7EF5-474E-A446-E8F332C1208A}" dt="2023-10-06T12:33:50.496" v="854" actId="208"/>
        <pc:sldMkLst>
          <pc:docMk/>
          <pc:sldMk cId="1842341420" sldId="261"/>
        </pc:sldMkLst>
        <pc:spChg chg="del">
          <ac:chgData name="Mauro Pereira Lima Junior" userId="23bab6b3-1c41-4d1c-bfab-e13d79130ad2" providerId="ADAL" clId="{34029C5A-7EF5-474E-A446-E8F332C1208A}" dt="2023-09-28T13:04:19.173" v="471" actId="478"/>
          <ac:spMkLst>
            <pc:docMk/>
            <pc:sldMk cId="1842341420" sldId="261"/>
            <ac:spMk id="2" creationId="{1A457782-43A8-A158-B42E-3CE9FDD50BDF}"/>
          </ac:spMkLst>
        </pc:spChg>
        <pc:spChg chg="del">
          <ac:chgData name="Mauro Pereira Lima Junior" userId="23bab6b3-1c41-4d1c-bfab-e13d79130ad2" providerId="ADAL" clId="{34029C5A-7EF5-474E-A446-E8F332C1208A}" dt="2023-09-28T13:04:20.742" v="472" actId="478"/>
          <ac:spMkLst>
            <pc:docMk/>
            <pc:sldMk cId="1842341420" sldId="261"/>
            <ac:spMk id="3" creationId="{A1ECA0B8-23C1-9948-337A-433E048199E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9" creationId="{90E2390E-5AC3-0FA0-D934-453BD23F9E1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" creationId="{04C2FA28-BD5D-5605-F934-25931FDC5BD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" creationId="{23A2E9AE-F779-F11E-352D-544F2698DC5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3" creationId="{F24EB984-9CDC-403C-396A-645F61AAB53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4" creationId="{58906A16-CE64-77B9-1CE2-ABADA61D5D2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5" creationId="{B6224583-07A9-0866-CEE4-E8DADAF8F6E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" creationId="{D43DD2EB-C3BE-0672-F6BC-D7F559604A2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" creationId="{A97D427A-2B66-68C9-E4D3-711C167C7EB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" creationId="{43EEC90F-1B72-9525-2E3F-7173BFC89F2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1" creationId="{4D19F044-6796-7C43-5E4E-EC083036839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" creationId="{CC4DB770-6EDA-04F6-85A8-AD16890A0FB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" creationId="{3158FD18-DE63-CEE0-6E0E-F7DC01432BA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" creationId="{AE76C09D-4771-B5FE-4087-EBA760F8F5C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5" creationId="{483BED36-1FD1-DBCD-EB82-8FB830AA697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0" creationId="{2279151E-D5FF-53EC-BBE0-9908E6159E5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1" creationId="{FB46A662-83BB-DE19-5A3E-6A1728A711F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2" creationId="{46060530-4350-CE01-55CB-2BA98C0F37A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" creationId="{009A2434-6048-1045-7F05-752C51F0BF4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" creationId="{809CFC1A-82F9-4C3E-64FF-BCA0072E03F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7" creationId="{4AC52931-ACE7-D595-13D3-09AE1A5EB48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8" creationId="{739ADBED-B71D-DEC5-99AA-8B351002737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9" creationId="{6149B2BC-EA8E-8D3C-617C-51E493357F3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0" creationId="{C2FEA98E-9BB8-9B36-46B1-76CDC4897EC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1" creationId="{06512861-413C-CEF6-06E2-7E939A278AE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5" creationId="{D3084DB9-051B-13DA-8085-EECADA6F0F6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6" creationId="{15AB6460-AEE7-F481-9E7A-70A24398458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7" creationId="{9CDFE89A-A169-149C-F7B6-0A65F9A37A4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8" creationId="{F9E8228C-DD02-82C5-13C4-8023CBA3AA9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9" creationId="{FE02CA96-D0C0-26EE-A15C-7232C32B69C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0" creationId="{2B446887-428B-96A6-C5BB-C1FA2AE925E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" creationId="{1F8C40C7-BEDB-B60B-F80F-90C2095A8FB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4" creationId="{F29B1074-C7A4-062C-5F6B-467AA17F42F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" creationId="{8E80AC10-215F-9096-0050-416757659C6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6" creationId="{774749B1-84AC-D697-F1EE-DA502E706C6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8" creationId="{CE28C6BA-53DD-3FC9-3BDB-4FA1045D7AC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9" creationId="{A4DC4705-0868-1D45-2349-3AA40F48DE0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0" creationId="{FC36769D-9122-89E3-43C1-85E1C0C32FD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" creationId="{8BAE3FA0-6DB0-AC52-7D00-94970A58008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2" creationId="{44F09416-034A-7855-E624-4386A480D10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3" creationId="{6CA90986-4E0C-D5BD-4AD2-1A6933AC5AA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4" creationId="{4F50932D-FC9C-5019-E109-A16E2604EF1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5" creationId="{1E71839D-4C30-8B1B-CF11-43F9E6FD53B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6" creationId="{7B906176-D207-B7D5-919E-CEAD0DBE8AE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7" creationId="{FF0311F8-4617-F1D7-D94F-B35C8987610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0" creationId="{7038CDFA-41A2-CE35-2200-32B011F38E4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1" creationId="{F1A7B4A7-48CD-DADB-69EA-2F510A94C1C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2" creationId="{05CBD2E2-BE0E-D36E-FC74-E55EAD5CBE7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3" creationId="{98302866-EC76-B74A-0207-385FFEC0C0F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" creationId="{B9A70C5D-E23A-CFFC-AD6E-821B0A8C6E6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7" creationId="{501108A1-6EAD-7A9A-864E-34B7BE29E6E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" creationId="{8378C254-9941-20DE-9970-94F5D3889AA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" creationId="{AFC663D4-6726-9A7A-285E-BC85D1F4BA7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1" creationId="{44E5A612-C30A-067A-EAE6-DE199A2B974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2" creationId="{D94463EC-AEFB-B280-1093-693BF7FFDA0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3" creationId="{E1B58446-F12F-52A3-99BB-6D92C7572F5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4" creationId="{B10501CD-3F3D-C851-B8A3-B4E738993F2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5" creationId="{1582CA96-13A6-82DA-5D64-CDC8CCD4663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6" creationId="{134FB9BD-F328-C9C3-088E-F9F851A3453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8" creationId="{09BAB965-5F8F-0C25-D7FC-7B4554DDA4E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9" creationId="{55ACADA6-5B44-6190-DEA8-A67F9AC970A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90" creationId="{3D63F2DF-557E-EA76-533C-A25DE97B54B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91" creationId="{22AE9416-D886-E94F-FC52-8D40461E6C9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92" creationId="{73F43594-AA8D-4B23-0906-DC8E56E6E4F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93" creationId="{72749A9C-C848-C599-0076-530909E8F8F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94" creationId="{CECA6935-8268-75D0-5070-CBD6F6CF2A0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95" creationId="{2D6201B1-31CE-82AE-FF41-85C95A3F827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96" creationId="{E68427C5-A9F3-978A-3326-2DB56B3B718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0" creationId="{FA17EA01-19E5-8352-D8BF-AA2DF01B413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1" creationId="{5005A5A7-0941-43D6-0AED-CDB8509DDCB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2" creationId="{2580F85C-05B6-BE4B-CD47-0E2750F6303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3" creationId="{1BA8CE9B-74C0-5C61-CDB4-63FAA99BBEB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4" creationId="{7BF54A03-B1B2-CEFB-AED5-375959F5347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5" creationId="{B42575C6-18C7-99B1-3AC1-CE6D0355DAE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6" creationId="{BCD900F7-9AB7-9EB9-21B0-60B99F78E2D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7" creationId="{B9D12669-F14D-C150-5DC0-4F627F9D93D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8" creationId="{AB77879C-63BB-3449-A372-05CFE89A1A1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09" creationId="{6CECE0FA-C50D-E2CF-F370-0774F59BF45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11" creationId="{4A751152-EFA8-E1C7-C62E-46C8F051C99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12" creationId="{169F21BA-F01A-12EB-2FB3-F399D39C5FB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13" creationId="{EDFD247A-DDF6-AE58-2B27-B4BDCD35E63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14" creationId="{B17745C7-A0C2-7741-E688-CA2F6020A2A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15" creationId="{FC12F5E3-A797-B56C-5CC7-A98A5A92E18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18" creationId="{925498AB-35EC-1EDE-8102-F920C075258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19" creationId="{1241CD7B-265A-AD72-7B5E-443B4897637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0" creationId="{5D064966-8BC9-6B1C-7D08-A2EA18F8ACC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1" creationId="{3630FEEF-0A73-025C-F156-34AE866BE1A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2" creationId="{C472A5CE-C22B-EF2F-46DE-F3EDFA53959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3" creationId="{DBE8FBB8-D5D8-19E6-1AE6-1CCA518E6F4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4" creationId="{079736A0-DB36-64D0-0D49-56924AE6357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5" creationId="{74E737E1-D45D-D943-C2A5-504354807B0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6" creationId="{2C727299-B024-82B4-6DC8-19DDE445DDD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7" creationId="{1A9F4A55-645D-D10E-0358-9C257366B9A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8" creationId="{5B4149EE-55EB-8C83-4ADA-6A90A39D6CA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29" creationId="{C4B1EDFD-C91F-261C-AB29-1367E1E6D7F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30" creationId="{2555B727-A70B-2925-621F-B68B2E879D1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31" creationId="{8A870994-DAF9-1806-45DA-6BAC66F7947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35" creationId="{3C9C3D46-4232-0194-BDA1-982688EC76D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36" creationId="{1D6F1ABB-1B08-6CE7-817D-6C0EB42A44C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37" creationId="{D4E73F39-3008-B229-42B4-22C4BA6366E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38" creationId="{19775275-8EB7-8777-CCC2-354DD3B6FE7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39" creationId="{D38BD201-238C-DCDB-4EE2-10C26A18FB0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42" creationId="{AA729CFE-CC2B-C45F-ACCD-15C265D968D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43" creationId="{82A97EA3-2C37-2F25-8BA2-E016A3A6AD6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44" creationId="{6922E6CA-3436-DD76-21CB-AE1A3B38076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47" creationId="{97B49059-7EE6-566A-6689-22A7D2B743A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48" creationId="{7357966C-2E3F-13C4-F386-3F310C15531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49" creationId="{8CD87493-7611-822E-913D-1E76D315278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50" creationId="{3CA42666-3BFA-CD5F-69A4-993F078D45E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51" creationId="{F1B3FBBA-1047-6A82-0A6C-7ABB20E4003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52" creationId="{FD93BFFC-486C-C664-FF0E-8EFE9E710B1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53" creationId="{EB80CCB7-9625-1517-C686-9F0F0B28EBD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54" creationId="{DCFE72ED-DBBE-7AF2-0A94-70CE8BA3C91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55" creationId="{EDA699FC-26FB-D6A8-6554-6EC812E458D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56" creationId="{FA880341-11D3-75E8-CDD9-6E29B5C94FA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57" creationId="{585F2A60-5F4D-8F18-6B80-D1504190304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0" creationId="{CF3CC0C1-99D7-AE0D-1173-1F2ECD062B7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1" creationId="{7B2CBD77-2969-9C91-7072-73EEA9F8CB5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3" creationId="{36F82651-5DAF-FA75-23E5-BCCAC72C619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4" creationId="{334A5192-D621-3CB8-DA8C-3D180DCF140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5" creationId="{454DD3DD-09A6-BC1B-64BC-20D7C34C3AB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6" creationId="{F725A3C6-7547-01D7-3C4F-9CE8660FFD1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7" creationId="{3ED0CFBF-D336-5747-36F9-37DB3BCB32E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8" creationId="{3A493943-F149-A255-DB58-834C0F240FE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69" creationId="{8DEBDBAA-7BAE-AAB0-D6AF-148ED79B7A4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0" creationId="{2770FD49-BA88-8D0F-7B0A-92FCA890535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1" creationId="{781B0B41-A91E-DBBB-AB1C-3F0402D8E2B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2" creationId="{032AEF5E-1380-4CCE-90B1-FDB899C7447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3" creationId="{32699FB2-E935-1E42-1954-BD5CF11A841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4" creationId="{828EB428-3619-E034-C77B-F57D62F7D6F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6" creationId="{2D1157E4-05C3-9CCF-9915-404B5EE87FA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7" creationId="{B6497D31-FA88-0225-38B9-57C4E461539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8" creationId="{477AA0BB-61E5-E4DE-2440-6BA2E4EC19C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79" creationId="{F3B47F18-4B49-0A14-F262-B2FB8F369E8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80" creationId="{6E691122-E18D-3765-3B9E-A1817FD9A0F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81" creationId="{D77954B7-B00F-1E14-04F7-A11BCC8ABC7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82" creationId="{5E8F90D6-C60E-0FB5-7612-23610B3D1C8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83" creationId="{D3F9809D-E081-06A6-157A-4A0DF56DF79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84" creationId="{B3944133-2644-56D8-FFEA-C0998CFC981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85" creationId="{56F1925E-58DC-BC4A-31B7-3DC271619DF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88" creationId="{41868369-C7BF-7C95-E99B-47F400627CC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89" creationId="{A6F0A9D2-D163-E8B5-D85D-F53BBC822FF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91" creationId="{08D7E63B-4494-8CF4-8936-D48FAE8C2A1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92" creationId="{3F281229-0ACD-40CD-01EA-C336766B7A3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93" creationId="{2F0F4E55-EC84-4063-463B-C698FA56806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94" creationId="{7BD5B94B-F886-159C-EF28-8F3997D6106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97" creationId="{6EEB53B2-F079-0468-6EE3-F2F7FAF9814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98" creationId="{36FE88C1-77FD-CA83-199E-EAFA20E1816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199" creationId="{FC875B2C-BBFF-8BD6-33C3-C39D61E405F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0" creationId="{66C09381-47F7-FE4A-4E85-3C578ABCD75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1" creationId="{17A14D91-658B-DA89-D75F-01010C24E76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2" creationId="{CD15F1AF-F619-5C88-BDDA-B584405E27C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3" creationId="{84CD69F5-B8F4-F987-88A5-E2B0F067EB0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4" creationId="{4E24F405-9616-60E5-D360-62E8C68F11F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5" creationId="{C22D167C-08E2-2872-D6B5-48250AC211D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6" creationId="{43B5986A-4B3E-D760-6B63-738E369A521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7" creationId="{34435059-1922-4D03-C4A8-61FC0FB3D92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8" creationId="{109A7312-EEE3-D1AA-17F4-4726891DD46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09" creationId="{41413C7A-7ED6-1B1B-3B37-8925C564D65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11" creationId="{2C086E35-6B51-CCE0-99E8-0FF23680B3E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12" creationId="{7F6CA0BE-CB3C-9B86-B93F-84D47715745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16" creationId="{EA1EE2D9-B05E-0DA2-76A5-A95DB033EF5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17" creationId="{4300B364-7842-FB5D-9240-67F77D41F47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18" creationId="{B6AF51ED-880C-7921-2780-52F678D24E3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19" creationId="{1C474548-1384-15E5-BD19-DE3C1F6971E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0" creationId="{A42C9594-43A5-DD76-169D-338D99E807C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1" creationId="{AB927346-CB93-DC0B-9E47-BCCC1DDB836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2" creationId="{39AE1E98-D43C-6C0E-D24B-DCF21EB58AA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3" creationId="{190BC2BC-A99A-5968-A383-4EE483941F8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4" creationId="{96574F6A-EC80-7356-E9FF-A4E3D5A4065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5" creationId="{83D2B2A8-D521-39C0-FC47-64F0DD81F63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6" creationId="{AA962344-EE79-81D5-AA9D-5554CF70871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7" creationId="{EC694E4D-280C-EB20-5AAE-4DFC86FAC7E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8" creationId="{FCBE4A89-F805-1E9E-693A-AAB411518F6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29" creationId="{8946407C-D6F5-64F6-9AE4-B6D2E02F8C5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0" creationId="{B5956CE6-F930-2FA8-EEF6-189E33CBA7E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1" creationId="{8AF9E957-355F-6E0E-A92B-B75717936BD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2" creationId="{BE708B55-A03A-B26B-2A37-9E60811B3A5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4" creationId="{E4B0BE4F-A86D-40F1-FB10-96E325DE8C5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5" creationId="{CA420194-FC60-EA37-8EB4-7D2F3319D2A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6" creationId="{73C943B1-D07F-311E-00C3-B34C9B3482A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7" creationId="{48D9034A-FDDD-B033-833A-C64166E5237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8" creationId="{38EAF0E3-3EC8-A38B-0568-06DDE85B0D7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39" creationId="{BBD52264-54A1-666F-623F-4871E9ED07C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0" creationId="{563805F2-09C9-3469-5358-21AC359807A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1" creationId="{F47E6E52-D01D-318B-4737-B152FA97F4C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2" creationId="{5649F9F2-317A-83CB-0F84-1C0ED0BD019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3" creationId="{D0A7926A-32A8-1B97-5A51-310C8A3FB42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4" creationId="{DE19A65B-BCB4-A1AA-81D7-7995156F47A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5" creationId="{36FB10A6-C122-75AC-5279-92151A5DE57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6" creationId="{914CC8A4-FC8B-A2E5-4E1C-D26EF574F7E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7" creationId="{B78F63C9-EB27-2F0B-4AA9-E51285FBB01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8" creationId="{6F358096-20AB-AA8C-90E8-0F26C664711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49" creationId="{F1EE1847-08E1-0AC8-4C7E-7423E9DA454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51" creationId="{A877D27E-51DB-C4C6-9124-F0605537A90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52" creationId="{6A290894-A165-4038-CC96-BF189F48AAE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53" creationId="{D8BF3097-AE92-12A3-946D-C63396F9BD6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54" creationId="{8C47CFAF-DB6E-D48E-7E7F-CEC1EAA0CDD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55" creationId="{28763FA2-D33A-DEBA-1B0A-3E01FD76B05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56" creationId="{8464445F-FA31-4E77-BC55-D3A989602DF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57" creationId="{27CE869D-FA92-C490-41A2-7232CB8BE8C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60" creationId="{908B7C0F-3CFF-1559-540A-9AD0671D292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61" creationId="{A4B88631-307A-817C-D813-C303E807459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64" creationId="{626F2031-C918-71DA-3481-A1159763CBE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65" creationId="{48D2C0F8-1A2E-B513-1D17-598DFAFB020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66" creationId="{DFDE7807-65D7-9DCD-F6B0-BF9D02E6B84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68" creationId="{76A76FEA-43EE-0BE1-9235-8D39C15EC51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69" creationId="{B2E0B98F-67C3-C9E5-66C8-AF3040B268C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70" creationId="{11AAC447-918E-ABD2-CC31-45108B1CDE0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72" creationId="{E2D2E035-1291-2569-CB04-10FF2701078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74" creationId="{98DC97AA-AAE6-5019-7C73-52AD930A100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75" creationId="{E6F14C1B-1B59-1C5C-19F5-E410C34BA8A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76" creationId="{4A4DA356-33B0-2A8C-DB58-8ED40DE55BF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77" creationId="{C9B3F7BF-E916-179A-8783-4CE8935BBEC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78" creationId="{C45104DA-EF37-D61C-6076-817C0D46A3E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79" creationId="{59791E12-C204-9568-A0F1-324749968E4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80" creationId="{5B05F3D1-C6A5-8CDF-7ECC-C5F57DE873AB}"/>
          </ac:spMkLst>
        </pc:spChg>
        <pc:spChg chg="del mod">
          <ac:chgData name="Mauro Pereira Lima Junior" userId="23bab6b3-1c41-4d1c-bfab-e13d79130ad2" providerId="ADAL" clId="{34029C5A-7EF5-474E-A446-E8F332C1208A}" dt="2023-09-28T13:07:47.638" v="498" actId="478"/>
          <ac:spMkLst>
            <pc:docMk/>
            <pc:sldMk cId="1842341420" sldId="261"/>
            <ac:spMk id="282" creationId="{CAE5FDF4-7FB6-D08B-075A-B7389ED4971E}"/>
          </ac:spMkLst>
        </pc:spChg>
        <pc:spChg chg="del mod">
          <ac:chgData name="Mauro Pereira Lima Junior" userId="23bab6b3-1c41-4d1c-bfab-e13d79130ad2" providerId="ADAL" clId="{34029C5A-7EF5-474E-A446-E8F332C1208A}" dt="2023-09-28T13:07:44.850" v="497" actId="478"/>
          <ac:spMkLst>
            <pc:docMk/>
            <pc:sldMk cId="1842341420" sldId="261"/>
            <ac:spMk id="283" creationId="{B47D0446-D993-1633-E604-8D495AC0BF2C}"/>
          </ac:spMkLst>
        </pc:spChg>
        <pc:spChg chg="del mod">
          <ac:chgData name="Mauro Pereira Lima Junior" userId="23bab6b3-1c41-4d1c-bfab-e13d79130ad2" providerId="ADAL" clId="{34029C5A-7EF5-474E-A446-E8F332C1208A}" dt="2023-09-28T13:07:41.930" v="496" actId="478"/>
          <ac:spMkLst>
            <pc:docMk/>
            <pc:sldMk cId="1842341420" sldId="261"/>
            <ac:spMk id="284" creationId="{BDB9421D-E085-7013-F2A2-A08A6BD251A5}"/>
          </ac:spMkLst>
        </pc:spChg>
        <pc:spChg chg="del mod">
          <ac:chgData name="Mauro Pereira Lima Junior" userId="23bab6b3-1c41-4d1c-bfab-e13d79130ad2" providerId="ADAL" clId="{34029C5A-7EF5-474E-A446-E8F332C1208A}" dt="2023-09-28T13:07:38.998" v="495" actId="478"/>
          <ac:spMkLst>
            <pc:docMk/>
            <pc:sldMk cId="1842341420" sldId="261"/>
            <ac:spMk id="285" creationId="{A68C875A-F5FC-0165-D8DA-F098C91D15C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86" creationId="{BF2EE636-C39D-13F1-6D6C-321FCEA017E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87" creationId="{1ADA26DB-219D-A3BA-185C-01E4367E87C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88" creationId="{17B44EC2-2728-A75D-34A7-0C8E7B56D08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90" creationId="{7A3122A0-9819-66CD-C64C-DD704B61731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91" creationId="{9712C729-3304-BB69-B241-B6E6C8F7D26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92" creationId="{66BA9252-338D-F551-1D4B-0F6B8ADF703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93" creationId="{190431C7-6767-34F0-6DF6-22283241B97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94" creationId="{F10A5769-A541-E5FB-32C8-DEF8A464C3D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95" creationId="{5BA8CC54-E5A7-3CE9-39FE-E4890053421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96" creationId="{F8C28749-645B-2645-CA0C-4DB3F42E463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97" creationId="{CC7D2AC4-FE4F-4ACF-1073-9F24B821F63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298" creationId="{235E8D0A-6114-1D8F-D1F9-5135C0EF629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02" creationId="{5C4E1559-8A8F-C462-73A1-993B1027650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03" creationId="{574E5895-CB65-FF2D-550A-727E597BE8C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04" creationId="{F62D493E-7493-FCC4-FC9F-29ADB0BACC3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06" creationId="{29F4505F-E3E6-9461-8B76-8F8BC004A38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07" creationId="{19AAE0E0-56F1-6873-66A1-AA984610730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08" creationId="{6CB865E7-1EE6-7453-0A16-3A0ED8B2921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09" creationId="{0D1C2CCD-AC27-FA7B-A7D0-775B3C43D86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11" creationId="{EF7316A2-693D-0E82-0728-5A9D14736CA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12" creationId="{DF4AED3D-C41B-2BAE-6F94-E11EAC21475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13" creationId="{1EBCD6AB-F96C-52CC-4541-7856708CF4B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14" creationId="{52DD4D72-69B2-91BB-938C-581AB5CDF87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15" creationId="{73B55F97-6022-3D89-8F9E-3C3D6BE8E40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16" creationId="{E0500069-193B-5BCD-2547-24B6EFF16E9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17" creationId="{50E749C7-6C61-EE2C-DD44-A4CF8BFB6AE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18" creationId="{2B6C7A2A-7462-75F7-AA13-042B5257784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21" creationId="{6D432CAC-AD0C-99DF-E782-928FF6F1B2F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22" creationId="{4C9B5C83-F1E8-BEF0-CC56-9FC79BCFCEF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24" creationId="{59947FF3-D4F5-DAAC-A407-511061CBB65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25" creationId="{BF326A74-E59D-4FA8-44B8-BE51106607A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27" creationId="{A8DB5C21-1F43-1DB9-0C4D-0452A750A3C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28" creationId="{1D962307-F7AB-4E2A-B052-746E3FB8947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0" creationId="{DA2D74E9-B0AB-C6E1-47CB-8626FED26AE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1" creationId="{26B512D8-C220-BE5A-2D87-D5A6EB97E7C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2" creationId="{ECC83862-7A1C-290D-46EA-7BD287B8582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3" creationId="{73441907-1CEA-5B33-CEAF-D3BE0124782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4" creationId="{4434CC39-3683-8DEC-FC8C-5E7F4781E8C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5" creationId="{735FB5BF-6C70-FCFB-2362-E5311B5F331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6" creationId="{86BE6105-AC23-A4A1-50AB-0D06D0329A2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7" creationId="{C802C7B0-4AD7-6AAA-899B-0C70F775574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39" creationId="{390D2835-09DC-94B2-694D-836B4CE2C99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40" creationId="{56CF4355-2F2E-0DF7-537A-6D86349A677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41" creationId="{9D930D15-BE84-27A4-581B-FE5BB725621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42" creationId="{604811F5-38DC-2365-6CBF-06F69F9289C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43" creationId="{A91C9B68-F820-E037-3AF8-1CCB9D3AFD9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46" creationId="{DC68BAEB-C320-93F3-167A-0D2A3687BCD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47" creationId="{DC566BDB-905C-46C6-FFD2-F06BE1D6A03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48" creationId="{14DDDF34-7EAA-DC4D-4088-D08AE465A02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49" creationId="{106F23FF-C3C6-F255-05E4-AB0E6BC1FC3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50" creationId="{B5327296-DE0B-B3FC-A527-70AC992DC9D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51" creationId="{7B160C29-AF2C-9482-0631-A9864AD5C54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52" creationId="{C48B99E0-4B0F-D727-2D69-7AAD14B3C21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53" creationId="{B2BD86C6-7CD2-C88B-A0F5-3927EB04C2F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56" creationId="{68406730-0273-9D47-F696-7E0A59E0C2A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57" creationId="{364EA586-DD79-18B6-9052-25F5A370268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58" creationId="{D71A2216-3A0A-74FE-044C-FE3B28C36B6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0" creationId="{943EDB7A-A96D-470C-EE48-458728666AF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1" creationId="{2829EF30-6FC6-F2DE-EBF9-B0E18C7669C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2" creationId="{A56CB87A-EA79-680C-7CDF-B2AA70957A8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3" creationId="{CE00C411-900C-8B1F-8516-0D22A743194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4" creationId="{42C94DC6-28EC-F371-A72F-B5143F79D04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5" creationId="{AFD4B661-C36D-3B26-04BA-BEF08083EBE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6" creationId="{E5900D7C-B728-B3F2-5E63-A24991E0EA2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7" creationId="{17EE4F89-FD91-1118-24B6-87C7409DB56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8" creationId="{FD5872B9-0666-5894-63ED-A839AB1D86E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69" creationId="{D876AE93-49EA-6587-4EBA-0F1877FACF2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70" creationId="{337F8062-03A2-A98D-DA74-C5C80D488B7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71" creationId="{D136AF5A-955F-B1C4-D44B-C09D574BF3A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72" creationId="{0D6EB193-4760-89E0-1A3B-6C14C6574F6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74" creationId="{9CEE9CA5-7622-3936-22A8-CCD810934CD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75" creationId="{A29F18A5-5FB7-163A-20F1-78C689CDF81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76" creationId="{AC515520-DD42-162E-5805-43C036434EC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79" creationId="{9C804E91-69F5-8C2D-23C8-EDF72C71214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80" creationId="{3FCF21A3-A643-3419-7715-BD526FB9C70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81" creationId="{D128465F-0612-EE59-6C81-DFBB91C0477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82" creationId="{E1F65E39-48CC-5749-8839-42BE00904B0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83" creationId="{0DF21651-0A0A-B625-2F6F-9A35A1D83F7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84" creationId="{9B69AC32-14B6-8F79-7CA5-1E2F6D85A31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85" creationId="{693FF44C-BB63-6C16-EA9C-85A67AC8D5B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90" creationId="{DD0AB20C-9ADB-3511-A3CC-B0C5254EEE8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91" creationId="{E6FE95B9-5A60-D696-7F22-D5A40408447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93" creationId="{650F17E8-F8E6-5F9A-EEE7-D7FD7F5F258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94" creationId="{FB39F82E-393D-843F-8C60-75898FC7388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95" creationId="{DC3B6C38-3C00-07FE-BD16-574F08EC1BD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96" creationId="{41416C9A-31F2-6DDA-E5B2-ECF332CF04A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97" creationId="{86EF78D6-9BDA-8450-D4E6-8B1C22FE3E7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398" creationId="{0BA2332B-440F-F2CC-1C65-A724ED946FD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02" creationId="{0B9E24C2-4858-CC0A-DCE6-09BB8BF2F0E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03" creationId="{77129A94-31A2-F9CA-45AC-297EC763D8F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04" creationId="{7F5769A1-E78C-919D-DAA6-C068C1BEB95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05" creationId="{6A79A95F-7856-0E0D-E341-D134074279A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06" creationId="{72C9F729-FF9F-31CD-9E31-EA6E082CD43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07" creationId="{FC5B6A31-F1EE-4DCF-6683-9A14FF4684C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08" creationId="{6655C09A-F88B-199C-7178-C75F2B43C79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09" creationId="{65BEDB38-A339-8055-1E44-BA492987847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14" creationId="{15D937FE-C105-48AB-2B3A-C3B05481326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15" creationId="{AFEE493A-65A7-3BEA-A61D-7167B97AB1B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16" creationId="{D6FFDA94-BD5B-8755-4797-D29A140450A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17" creationId="{E9454BCA-62AB-126C-4BF6-9E38AA48757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19" creationId="{41E45B60-DAC9-B7CF-1DD0-D154E1EDCCC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20" creationId="{5B35D8EC-EFED-CD7D-732E-F5E4AA5DDD9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21" creationId="{E1CA5BC8-1961-DD2B-CA1E-75B96F6A98F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22" creationId="{7245DFEE-4C6D-9211-3668-D682705B276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23" creationId="{68DAF2E1-BAEF-3320-BF10-946C1EF6A74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25" creationId="{7FEE81A4-326E-D2AB-1B91-AD88E167816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26" creationId="{C780E00E-AA4C-07E1-9C6A-987A92F046B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27" creationId="{0B20A1AF-12AA-C861-84C4-4EC81AB5F90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29" creationId="{2DC8CC25-724F-16F3-33C6-6849CF8CC42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30" creationId="{39ABEDC4-FB96-5D74-6C8E-A9E35D71940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31" creationId="{659538CC-4E88-CDD3-B578-81E19501DED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32" creationId="{EE2C9506-0F7E-EBEC-92AB-8AF310D83EC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33" creationId="{B927235D-3C63-EC20-68FE-DE8E19759B5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34" creationId="{BE54A5F3-E7E2-D7A2-9AD9-7D03AEF27CF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35" creationId="{2C6EB4CF-DAB5-9148-3A1B-C2F8D9D9873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37" creationId="{7D11E2CD-6136-4483-52AC-65836EA4C7F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38" creationId="{2923DFFE-810C-FB44-1583-8D886EB9860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39" creationId="{9405A6E0-A7D5-C3C4-FB88-36803E62CFF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40" creationId="{C41CD7C0-B1A8-A514-BDEC-87EE60B65CF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42" creationId="{4C4FBFF9-361D-C013-17E5-E7D239BE93A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43" creationId="{C597B5EC-BC6C-5B48-ACF8-9606B0DB30D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44" creationId="{43A221E1-1C2A-259F-F3A7-6B2B4EC4FE7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45" creationId="{C089B317-2D8A-2889-6657-25F69103443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47" creationId="{468278D2-E059-46BE-31D3-CD05D2B8D2C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48" creationId="{9C560AEA-40BF-FF45-9257-7AB12F02778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49" creationId="{D44D3B1E-224E-BF8C-E49C-F35E5ABEA38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50" creationId="{DDA17044-AFEA-D84A-C875-247387E0477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56" creationId="{49A68760-25D9-A516-10FA-F4ED380F6F3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57" creationId="{BCC1BE88-6AF0-D6B7-721E-7698CF806B6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58" creationId="{26501E7D-0A78-F385-F3D9-3D221E87F8C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59" creationId="{21E056C6-5A71-8760-310F-BE6CB37DAF1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60" creationId="{BA8D3000-A6B4-5E36-4C0D-C41C6E08F00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62" creationId="{65F77437-BF27-4B3E-07A3-F8B57676D4E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63" creationId="{C773DAEA-1D64-D87A-B5C1-B57FDB49FDE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64" creationId="{921D29DD-3FE3-3B11-42D4-1DF36FEDEC7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65" creationId="{835CEC50-0EDD-803E-465E-E8B3FB363E8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66" creationId="{4DD18C05-0F2D-367A-5A69-5072B1E9587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72" creationId="{9BEEDD52-6962-D779-8E71-22BC0A79DDB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73" creationId="{EBD0C35F-AD48-4493-D9E6-E822447C565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74" creationId="{A31F5271-E747-5010-FF55-7350573186E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75" creationId="{BA1112DA-2DA1-5206-EE14-DC4DD0FA794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76" creationId="{823E2124-C79B-C6AB-6E64-3E92FFC345E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77" creationId="{7D5E69B7-B1C9-A499-2EDB-56CA60ED8E8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81" creationId="{EB7B0E43-3752-F0BA-B227-326823985C7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82" creationId="{8A35CD9F-72BD-FE9E-1B72-7B7D7848146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83" creationId="{FF545C8F-2B8B-2D7C-8511-AD5E48B326F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84" creationId="{71EF08E8-04C6-25CA-062D-6578F6FFCC5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85" creationId="{F35E977B-1225-FB54-1924-F1CDC3B113E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87" creationId="{F0C73CB1-3CF1-27DE-6262-6F42A3DF031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88" creationId="{D2512E63-8DDF-8791-D0C6-192110F345B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90" creationId="{24288E2E-2EF7-83BF-1F74-33A16A6FA9D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91" creationId="{BB6A0BFB-606B-B964-987D-0D89BD4BFE9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95" creationId="{ECB68C63-DC22-384D-ABDE-C3A9A29562D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96" creationId="{5944F929-6D45-5C33-50D6-7BC27B71E0A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97" creationId="{357A9265-02E6-1F42-0EFA-DC167A7B6E8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98" creationId="{134ACC34-8909-13CA-5993-97B78074B98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499" creationId="{4D1B9292-8FAB-9643-37BA-88A33A0DE11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01" creationId="{A2EDA65C-D482-A04F-7E2D-98FDE2E53B9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02" creationId="{7806B4C3-B961-D399-7565-40D8B00AC0A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03" creationId="{A1AE42B5-7A7A-8578-CA09-31324E17B30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04" creationId="{8EEE115F-0260-92B4-6C26-DD8E1AC509C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05" creationId="{06125455-836C-D3D0-CF06-52D9043EF51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07" creationId="{A366AAB7-97DF-AB27-A610-6D41B5F78D6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08" creationId="{5FB9B730-0550-D3E6-B28C-23CE860C7F8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09" creationId="{933822E4-4ABC-6594-6088-B7325826949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10" creationId="{0827721D-CE4B-C47D-2B57-BD735E2961E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11" creationId="{90BEAF22-30BE-B7F1-53E9-178176E9CC5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15" creationId="{0D9A99AE-6D5E-26E1-F315-638A8AA918F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16" creationId="{2256343B-EDB5-117A-7696-2FA3C553577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17" creationId="{72AB509E-03FE-ACEA-854D-EE6551DE4ED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18" creationId="{35E1CEE6-DD4E-E29C-4CF3-52F8C326322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19" creationId="{F4F1013E-D44C-7CB0-85B9-469FC292E1B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20" creationId="{FAA862C7-9893-BD75-7AB7-04195CA4BAF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21" creationId="{D71ED97B-A853-A4AD-15B5-194582C36E8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22" creationId="{39E0E19D-03C5-BEA7-9C3A-75EF2ABF19E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23" creationId="{0B12D922-61DF-3FCC-3FAC-57DD9E386A1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24" creationId="{96B46E09-2B45-B180-4D2F-0E4C3804DF2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25" creationId="{C8CD8E75-97C4-ADA7-2990-6717F76C633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26" creationId="{614CDA23-5238-D7AC-628B-E948A5AC164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1" creationId="{94357674-3FFF-EE4B-13E8-EA71F28F180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2" creationId="{FCE6DF74-41E1-D18B-8217-2D7159F3548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3" creationId="{B9E564A3-B046-D6C7-85F1-694253C450E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4" creationId="{0847BF6F-E30C-5272-EE7E-F474AE79170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5" creationId="{13FCDF91-22F4-17EE-0AE1-8D403CB1D01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6" creationId="{0C05617B-D026-5217-2BED-935C8769938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7" creationId="{979F4201-6DE6-0279-FD7C-5FF8F4303C8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8" creationId="{C66EB6F1-3E98-B801-8745-A8AA268CF0B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39" creationId="{B8136AF7-DD4B-3D05-1DA9-8B9F479CA8B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40" creationId="{84FDD1B4-C871-7677-C410-57D635AF06F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46" creationId="{AFA9170E-EBB7-69A3-D29C-B2AF4BB62FA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47" creationId="{B65858D3-FB4B-0922-FAE7-BB1061A91E6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48" creationId="{9302E9BB-002F-94A6-6C4D-AF302122245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49" creationId="{4B95E88B-1DEC-4DE9-50EE-8CAD9E66CE2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0" creationId="{95A72201-A50E-A329-FAC2-EB51E3AF376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1" creationId="{F79EC5A9-CD15-250E-BF8C-B21AA46238B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2" creationId="{DCED7E8B-5D1D-169F-24A4-7AA678F3DBE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4" creationId="{C09B9066-D4B7-6551-8E21-3B28CD9BD5D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5" creationId="{E5DDACEB-C2B1-4A19-36D6-35F4DAA0CB2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6" creationId="{D9DB618E-8C16-242A-232A-8F7B91026D3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7" creationId="{21A255BB-3065-5135-3B3E-BE1F0CB588B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8" creationId="{AF8F022C-7DB2-D628-533A-DE6B6412BCD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59" creationId="{CBE6E22F-ECF5-5446-764C-6423E8811A3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60" creationId="{908AD0CD-BACA-896E-065B-E2E2034014E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61" creationId="{75F8C5E8-A11C-B695-0587-12F1355F566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62" creationId="{B6B8A5FD-BE49-2A11-42EF-3DE92932830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63" creationId="{E0545BEA-A434-228B-315B-42AA4C6BF28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64" creationId="{97E41587-C795-FE14-EA23-8EC6BCF4877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65" creationId="{FB2D5549-A454-26F5-5BDF-F894D59945E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70" creationId="{7CD5039B-062B-CB75-7AAF-9CAC94129D2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71" creationId="{6B4460BA-99B5-4A38-E20E-40A7BA5FF6B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72" creationId="{14441B38-B9DF-8E3C-43A5-385808E5446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73" creationId="{FE21A1A3-3382-2F8E-51AB-8C2023B4655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74" creationId="{A0E8B160-C595-F94E-A137-C63C165B349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78" creationId="{2B0A7DE3-A61A-2CDC-2412-DDD190E07BB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79" creationId="{D97F8DF5-A882-146A-C449-FF4E0C6DED3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80" creationId="{4C36E7B8-332D-299B-DDB3-6071186BAA8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81" creationId="{FDFD4E7B-5825-F131-6D09-94B71EA8015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82" creationId="{59B57B0B-44BD-9D12-50EB-D8DAC102AAB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85" creationId="{ADF3CD4C-96E6-8319-5422-8D8E5D5F25E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86" creationId="{AF0CED62-39C7-08F2-EAE6-5BD3C8806E6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88" creationId="{C40551F4-DF4F-E425-A9B6-31847F93290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89" creationId="{BAE3ECCE-FA2B-25C9-E547-2DBEC4144B9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90" creationId="{04EFDEDE-988D-C0A4-853F-BA9934D042C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91" creationId="{D82F4E6F-7C25-4A57-51E4-A9111A4E493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92" creationId="{E13F0CF1-9053-9938-F6A9-F70875ECA13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93" creationId="{E126073E-FB6B-1A1F-4903-3E220558056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95" creationId="{6F5C555B-981D-02E9-5968-E59FB82593A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96" creationId="{597D5B88-BB12-83B4-A661-9AA9210450C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97" creationId="{AA734608-F687-07B4-2C43-A2546AE85F2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598" creationId="{51929538-1DC7-0D6A-9640-AFFF8CC6DF8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01" creationId="{17EB0121-826D-C922-5BF7-18DBBE9AE6B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03" creationId="{CF68184E-6E03-332D-A234-E7138E25F69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04" creationId="{D491E91B-E7B2-01C1-DA23-2D8E44CD8A1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06" creationId="{60BFBE4D-C0AF-0604-AF66-8BB88E74F4F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07" creationId="{59E368F9-BAD8-D868-C02F-D640F44AEB3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08" creationId="{1C4BB954-63F6-1848-17E9-BB4410DE5C0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09" creationId="{E5ECF6B3-9B67-2A31-F655-6A8D567B294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0" creationId="{AC4B81DE-8BB4-0234-786D-7F81F9D1971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1" creationId="{CEEAF02D-94CC-1CA6-93E0-EE02D6C6E44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2" creationId="{1F2E55EE-EC67-B9AE-4792-06CEC4E2C82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3" creationId="{C4CDB0D8-908B-EF34-2495-1ADD6C360AA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4" creationId="{817C3B7D-E599-01A3-C596-53705874B53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5" creationId="{606C9FE7-41D6-84FF-B553-78806D163D9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6" creationId="{82D64545-E9E6-ECE6-63DE-AC6712D5B88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7" creationId="{EE89A02E-773D-8C88-EA1D-775C32F8326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18" creationId="{681B9F82-35A4-AC0B-594A-625AC16B67C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21" creationId="{615F4248-557F-6860-B700-DB12BAE1817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22" creationId="{D144A5A8-7DEB-A5A8-13B7-658CED97252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23" creationId="{4CE92A64-3C2F-96A5-E4B4-19FC7669D8C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24" creationId="{A3C44843-F3FD-F33A-6490-0EA7383A376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25" creationId="{CDEF22CC-DF06-0A68-3F20-198CD3A9547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26" creationId="{5DC1E998-BC66-8037-465E-FBD08CA8B9A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27" creationId="{700BF60B-008B-7D52-5166-F3169E87EF4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29" creationId="{73218D0A-65ED-F788-CE10-9C8650F0311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30" creationId="{09BC2305-F139-C67F-CAF9-AB9D21ABC58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31" creationId="{F8EBA07D-6BBD-7A07-C94B-3A2FA1A64A8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32" creationId="{E14ABBB9-791F-1749-762B-8F6A70E4E84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33" creationId="{497291BD-C370-9FB0-F0FA-1554A849E80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34" creationId="{A2868730-C909-0A7C-2E10-6562183D3B7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35" creationId="{785A519D-2DAF-26F6-0D5D-BF2BC236011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36" creationId="{E581310E-F70E-F51C-1733-B6ABA110A1D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37" creationId="{102A738E-834E-AFF9-BE09-3A559306E88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40" creationId="{840951C3-157F-53B7-4875-518B446D307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41" creationId="{71F8B466-16EE-C654-451C-F1FBCC28FE4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42" creationId="{E2576899-8DA0-18E1-3B00-6F637AC9A6C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43" creationId="{D0C20F02-48A0-DFB8-B33A-5A9340483C3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46" creationId="{85BBFDF7-5A1F-C1EE-E0DA-B3412DF6DB8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47" creationId="{7864CA6B-A9C8-CB77-368D-DA95593719A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48" creationId="{56ECA83D-F7A4-7079-EB66-A65B09A8ABC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49" creationId="{AE69201E-696C-7B87-6222-8C8F883E517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50" creationId="{289CFA80-5ED3-82F5-EFD9-FAC3A4AB3AE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51" creationId="{98C2459D-C89B-5DBF-836A-1A07F34D1BE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52" creationId="{4F2E3AEA-E526-658B-A123-26BF035ECE0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53" creationId="{A21CA5B7-3357-1B67-0CEC-F2C98394C82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54" creationId="{7026B3CB-FD8A-B735-34CF-14CFAA5C880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55" creationId="{F502B486-4951-8318-904A-6863D9DDC698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58" creationId="{DCD47FC8-F822-6F87-4617-F9647149D805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59" creationId="{E40A97E7-D6D2-771E-A15B-FAE358FDDDA9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60" creationId="{4A061874-7E79-B52B-0213-B943CE0AAFFF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61" creationId="{D5E82869-0E85-A9FF-E41F-904149256BCD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62" creationId="{88839CC4-852F-3C2A-8987-36021FD3BFB9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65" creationId="{69F7FC52-B378-C6C5-A8E4-9B6D878DA97A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66" creationId="{419F28C5-3FD3-884B-99A3-B4AAE1CE6670}"/>
          </ac:spMkLst>
        </pc:spChg>
        <pc:spChg chg="mod topLvl">
          <ac:chgData name="Mauro Pereira Lima Junior" userId="23bab6b3-1c41-4d1c-bfab-e13d79130ad2" providerId="ADAL" clId="{34029C5A-7EF5-474E-A446-E8F332C1208A}" dt="2023-10-04T20:18:39.482" v="715" actId="165"/>
          <ac:spMkLst>
            <pc:docMk/>
            <pc:sldMk cId="1842341420" sldId="261"/>
            <ac:spMk id="667" creationId="{A8C2FD0B-54ED-8803-08A1-31D9542E15EA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68" creationId="{D0642CE3-FB68-527E-DDA7-0F167098C32E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69" creationId="{5E81DB2F-F01E-3369-8432-59C21181B4BF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70" creationId="{736B42DE-C045-E574-8B62-C60DB69B0BE2}"/>
          </ac:spMkLst>
        </pc:spChg>
        <pc:spChg chg="mod topLvl">
          <ac:chgData name="Mauro Pereira Lima Junior" userId="23bab6b3-1c41-4d1c-bfab-e13d79130ad2" providerId="ADAL" clId="{34029C5A-7EF5-474E-A446-E8F332C1208A}" dt="2023-10-04T20:18:47.228" v="716" actId="164"/>
          <ac:spMkLst>
            <pc:docMk/>
            <pc:sldMk cId="1842341420" sldId="261"/>
            <ac:spMk id="671" creationId="{6401FDB0-7858-2118-04CA-BC3F71E6128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74" creationId="{A27011CC-D6F6-08D1-900B-CAAED1CEA5F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75" creationId="{EC3094AD-1A07-A8AD-70E2-1516DB947B0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76" creationId="{A63E0C8A-5D20-60A5-DF93-78A67428AE1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77" creationId="{53CE54A2-15E4-97DE-21AC-0BE6ECF734D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78" creationId="{FBD56648-DD29-ADDF-2A01-A8FD5307B6E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79" creationId="{6590C71F-C911-485B-F5A7-883C66A6C9E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80" creationId="{90C48BF4-AE03-90A7-8563-AD3D41A1C0E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81" creationId="{5CA3A879-8477-808C-08CF-30A762848B3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83" creationId="{8EFA8D7A-105B-3E0D-3C82-083D8A312A0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84" creationId="{7F2F2641-DF3E-CFA5-9C42-0DC4C252A62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85" creationId="{63614E72-09A3-711E-612F-248F287E701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86" creationId="{AE14A02F-7918-06BB-7BDF-51380CBEBCB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87" creationId="{3F77DE9E-F19D-3FB4-76CE-A56576D01EF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88" creationId="{BE1C7172-73A7-C65E-E0F0-0C926A73481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89" creationId="{EFA43F92-CA3E-4AAE-AF8D-EF42FE630CF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92" creationId="{2EE5DBE4-C507-7540-EDE8-0336C61706D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93" creationId="{47CAD1D0-7EF5-2D2A-3DA7-D9104AFA4C5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94" creationId="{1EB472C8-0ED8-ECB6-62FA-DA6C9B8CCE4A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95" creationId="{76EDC930-B135-698D-5D2E-00E8C75D8EF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96" creationId="{A5C17A36-B3E9-B3AA-ECF4-DE9B0784990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98" creationId="{AE2B7E7F-5C05-BF65-6252-B8BBA2400C8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699" creationId="{748DF9B6-2E62-7D17-ABBD-0C1D0896469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00" creationId="{F54C5B14-BA1C-A6A4-9B1E-E8E235F0DA4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01" creationId="{A70931B2-C0E9-2AE8-81DC-2CDA2559B299}"/>
          </ac:spMkLst>
        </pc:spChg>
        <pc:spChg chg="mod topLvl">
          <ac:chgData name="Mauro Pereira Lima Junior" userId="23bab6b3-1c41-4d1c-bfab-e13d79130ad2" providerId="ADAL" clId="{34029C5A-7EF5-474E-A446-E8F332C1208A}" dt="2023-10-04T20:09:42.894" v="689" actId="165"/>
          <ac:spMkLst>
            <pc:docMk/>
            <pc:sldMk cId="1842341420" sldId="261"/>
            <ac:spMk id="703" creationId="{386DFBEE-8B8F-E68D-0342-96E2AD9A1814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05" creationId="{566B9625-5989-BB74-FE36-DA0872BFC8E6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06" creationId="{B5FE2791-F742-6E57-3BCB-59C7CB880D93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07" creationId="{C21DA0CD-E4BA-EC51-C8F4-B3272C48603D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08" creationId="{6C5EC85C-C307-0CEC-7A2A-8996B157B4C7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09" creationId="{6AF87763-BB34-CA31-E396-0E19D44A6EF7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10" creationId="{EBFB88B7-F273-686A-83D9-FEC665928022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11" creationId="{07B565B4-89CF-C837-A72F-B59C99FE4F17}"/>
          </ac:spMkLst>
        </pc:spChg>
        <pc:spChg chg="mod topLvl">
          <ac:chgData name="Mauro Pereira Lima Junior" userId="23bab6b3-1c41-4d1c-bfab-e13d79130ad2" providerId="ADAL" clId="{34029C5A-7EF5-474E-A446-E8F332C1208A}" dt="2023-10-04T20:09:42.894" v="689" actId="165"/>
          <ac:spMkLst>
            <pc:docMk/>
            <pc:sldMk cId="1842341420" sldId="261"/>
            <ac:spMk id="712" creationId="{D7C926A8-7BEB-E5AB-9579-EADEC61FBB5C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14" creationId="{B086F5E2-13DF-4AAC-BF6F-ED8B1D851279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15" creationId="{58C4B4D3-C9EA-7867-409F-F1BF08416793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16" creationId="{84F1F16A-2B0C-ACE9-CFFD-FE9AECA15EE4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17" creationId="{E1D8DC90-B45F-73AD-B220-B6B6E8B610FA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18" creationId="{F8ECA95B-D198-0497-C665-396971A01C66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19" creationId="{A03ABE93-E35A-5D13-0F28-5807D280B748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20" creationId="{D270C097-EBD2-1FFF-EB33-770DF093C32F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22" creationId="{5A73183F-F4B5-8E59-2FB0-A6D6176398FC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23" creationId="{366C7C3A-F2D1-1036-6128-CFEE012149A8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24" creationId="{B7307460-A054-C487-10A2-052027B474D4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25" creationId="{7851BF4C-E067-1EFF-F043-5D979E66ADC5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26" creationId="{DD9FFDA2-1DB6-502B-1789-647C5EC61A93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27" creationId="{6E445C2A-89CC-630B-3958-DC36AF282BDA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28" creationId="{B0072A6D-169D-63EB-7BA3-9EC8DB29A6C4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29" creationId="{7FD0B93A-B211-7E64-4CE5-78B24B35F46E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30" creationId="{F0D6C209-119F-358E-EF9D-EC7504FCE948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32" creationId="{2A5A8F29-CD7D-3E2A-A312-5B356D63FF21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33" creationId="{8CAED6F3-3426-0C8B-CD32-3CE7CE760802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34" creationId="{24DD5CA5-DEFD-2CC9-6F5D-770EECCA50CB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35" creationId="{9CBA493F-D6FA-DB00-58DE-272AD0B09E66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36" creationId="{2D69EEE0-3DEE-AE7F-A6BC-8B92F024125F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37" creationId="{6F8FB19A-1122-BD24-453F-9FAB47EBB788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38" creationId="{90D12D17-FB10-7D56-5800-AB5F7B5464DF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40" creationId="{15817F27-C8E8-73FB-C288-F32A1EA0D285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41" creationId="{D3937253-E7DD-7947-4898-545892F4E72E}"/>
          </ac:spMkLst>
        </pc:spChg>
        <pc:spChg chg="mod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42" creationId="{696974BA-7851-24B6-2EBE-CC4C387EF8FA}"/>
          </ac:spMkLst>
        </pc:spChg>
        <pc:spChg chg="mod topLvl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43" creationId="{F8E077DC-4A99-504C-F3E4-EBD33E2E0BD4}"/>
          </ac:spMkLst>
        </pc:spChg>
        <pc:spChg chg="mod topLvl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44" creationId="{DE15FF96-8FF7-62EB-2D16-1FFFFD868478}"/>
          </ac:spMkLst>
        </pc:spChg>
        <pc:spChg chg="mod topLvl">
          <ac:chgData name="Mauro Pereira Lima Junior" userId="23bab6b3-1c41-4d1c-bfab-e13d79130ad2" providerId="ADAL" clId="{34029C5A-7EF5-474E-A446-E8F332C1208A}" dt="2023-10-06T12:33:50.496" v="854" actId="208"/>
          <ac:spMkLst>
            <pc:docMk/>
            <pc:sldMk cId="1842341420" sldId="261"/>
            <ac:spMk id="745" creationId="{3C27A746-B699-AED7-9D26-3E0731ECD5C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49" creationId="{365B8958-95FA-135F-4725-3DB65A59FCB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50" creationId="{A904558E-7F3C-A9AB-C7EF-1EB3149F61A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51" creationId="{DA60CA9F-B4F3-9964-5C57-4107680FE64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52" creationId="{6D6E7591-A3A3-BF86-910F-DC63588C3ED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54" creationId="{6265026E-DFE8-9D00-F0B5-BCD1C591E9A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55" creationId="{9F6949A5-2AFF-445C-A48C-6DFD4A17F6C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56" creationId="{3D57CC14-0D6B-293B-586D-A7CAEA33CC6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59" creationId="{4EC1021F-B61E-B4AE-E076-A5CCC9C6997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1" creationId="{1B3A88DA-F8C9-A84C-2AEB-710B8F66C00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2" creationId="{BFC26152-D2EB-BAFB-AB3C-AABD29402D7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3" creationId="{1834F5C9-3752-3C48-0B16-63E3A014FAA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4" creationId="{C21EA3E0-AC94-C9E3-4968-EAD4E7B40CD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5" creationId="{7898C1F0-6A8E-87E3-71AB-097C4116213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6" creationId="{7AEC6EC5-CF70-F5CD-5406-219563D3ADD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7" creationId="{7402D7C2-2E81-EE26-C851-C87EDDDE3C7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8" creationId="{61ABB090-8991-6CA2-B8CA-717BA2D62ED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69" creationId="{7A0E6FED-EE72-A766-15CA-819946FB137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70" creationId="{112BFF24-D039-9FDE-BC18-6514D6F2C78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71" creationId="{4E6F9822-F657-45DE-8D54-D95E9ABC520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73" creationId="{45FC6277-0FB5-ADEC-F2B5-C088D22006E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74" creationId="{53F7C09A-308A-A5DE-A29B-898391FF02C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75" creationId="{4302602D-BD54-86FD-378C-C43472C3F05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76" creationId="{BF0C6094-A170-7A65-9EC3-27427B74C9B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77" creationId="{53068B10-514A-E8AE-0D09-A65BEF0F42F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78" creationId="{53AC7FFC-4713-17A9-B701-1EC1857ABAD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0" creationId="{E4C8F636-4364-865E-79B8-D616805A0E7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1" creationId="{78AF843F-6EE6-C207-61A4-F6DED6EA6A3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2" creationId="{A16CDF1E-8CEF-E05F-B787-F248F3C7441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3" creationId="{415DFC5B-3E9B-FBFF-8E3D-BD50E897BCB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5" creationId="{436DA45D-477E-4CD1-1AF4-00326551737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6" creationId="{49D8FECF-23C7-30AA-0CA5-18871DE7007E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7" creationId="{783A380D-7C66-520C-5215-5B27935B1BD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8" creationId="{C7F11CDA-503A-A9BF-4936-C6DB66AB66C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89" creationId="{E14D4439-03AF-F107-B30F-6240258551D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90" creationId="{E168AFDC-1065-CDF8-7537-4EBD1BE8978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91" creationId="{D720742F-2819-CEBA-9FDB-E2C5706B447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92" creationId="{AB441600-E280-68D4-6FA6-6B2085E15E6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93" creationId="{DE604389-F040-3805-6408-864BBEA60E2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94" creationId="{586F4872-40FB-BB92-72EA-D97C0BEDF40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795" creationId="{F3845118-7FB1-D73F-C832-AAD4FFBE310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0" creationId="{47171918-3326-60B9-BE97-D699F56FC11C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1" creationId="{7A1E62A6-AA7A-1078-266A-BE4FB7E899B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2" creationId="{CE82DEC8-0392-81A0-8D63-3DAD509ACC2B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4" creationId="{2C5BEDAF-ABAD-925F-F3A7-A1CFC078CD8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5" creationId="{21D4EC5E-5113-B495-FA57-8617BD7039F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6" creationId="{3018CC59-9CEC-9B63-7614-5EE646C95E89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7" creationId="{912174C1-2F9C-BB8C-DC89-95F58C9C24F5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8" creationId="{A4A10A99-2812-2530-C6DE-34799C9C01B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09" creationId="{73E50248-0BDD-4673-AA43-1DAC7EC3141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10" creationId="{A6775F97-0595-43B4-9D7D-86E3D9F30E8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13" creationId="{E28CF369-6243-4C10-BDA7-565BDC6161C8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14" creationId="{05459266-DC37-C37B-6E4C-1B9E588CDD1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15" creationId="{0321FBCE-65C6-6BD8-E95A-1F1EDFC98D66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16" creationId="{AECA2685-D93B-FAE4-9D0D-BAF8C502AEC4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17" creationId="{DE2470EE-4E5E-D02B-4A09-E1694B5AF6A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18" creationId="{05F92E4F-D38B-64C1-EC79-6CCBC4EC5CBF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19" creationId="{924809AF-A8F2-6AB3-D3B7-C69262F2AF8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20" creationId="{E282D1E1-C966-26A8-D945-74B0B75F7202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21" creationId="{046A3ACC-54A0-BCDD-CBA3-3EB54359F1A7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22" creationId="{93373218-4FF0-0F3F-07A1-40EEFC4D2E71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24" creationId="{4F9DB3FB-A4CE-33E5-1445-BC3FD3B819E3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25" creationId="{C8D36BA9-C619-91CD-ACC6-265E3CC4FE0D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26" creationId="{CB3A2D5E-17D2-CFF9-314E-D1AC43B91890}"/>
          </ac:spMkLst>
        </pc:spChg>
        <pc:spChg chg="mod">
          <ac:chgData name="Mauro Pereira Lima Junior" userId="23bab6b3-1c41-4d1c-bfab-e13d79130ad2" providerId="ADAL" clId="{34029C5A-7EF5-474E-A446-E8F332C1208A}" dt="2023-09-28T13:05:17.150" v="477" actId="208"/>
          <ac:spMkLst>
            <pc:docMk/>
            <pc:sldMk cId="1842341420" sldId="261"/>
            <ac:spMk id="827" creationId="{E19CF1EF-CA7D-3D2C-2478-725F1F85BB64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29" creationId="{562F3F63-2D2A-C713-204A-75E0748B918E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0" creationId="{AF9CF262-8549-3B91-BDD9-7F5E652432FD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1" creationId="{1010934C-BE6B-51F1-597D-F11F2CDB6A11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2" creationId="{01801126-7480-8864-D071-65950C45F004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3" creationId="{D28B9635-9836-09CB-E23B-2DC635D65924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4" creationId="{E17BB226-94D8-33AE-DDAB-296F235FD1D2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5" creationId="{F23BF5DB-DDA1-F85D-6C3C-42C91CD2E6CE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6" creationId="{1EB94E85-9F55-3958-6F7B-30C51AEAC37A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7" creationId="{ACA0E8DB-AD59-4A90-3F6D-3EBA0BF29DDC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8" creationId="{FC4BD118-5B8C-6F04-87C5-C981902F8A7E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39" creationId="{7E624853-9874-1828-FD18-07E216783448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40" creationId="{1F17418F-2ECD-877A-C69F-2803C86B764E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41" creationId="{2BD40E6C-9FC6-6103-9CED-34D5048466C4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42" creationId="{ABE72DF3-C703-7727-16E7-A633F1655A6E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43" creationId="{7D553560-2B89-61AB-07FF-6273551AB3CF}"/>
          </ac:spMkLst>
        </pc:spChg>
        <pc:spChg chg="mod">
          <ac:chgData name="Mauro Pereira Lima Junior" userId="23bab6b3-1c41-4d1c-bfab-e13d79130ad2" providerId="ADAL" clId="{34029C5A-7EF5-474E-A446-E8F332C1208A}" dt="2023-10-02T22:21:50.327" v="607" actId="208"/>
          <ac:spMkLst>
            <pc:docMk/>
            <pc:sldMk cId="1842341420" sldId="261"/>
            <ac:spMk id="844" creationId="{C810756A-335F-F06B-1241-9E9BBC71E2F3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55" creationId="{DA03DD9A-9BE4-5814-7E8E-0E5D37178617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56" creationId="{D66E8594-7588-5A60-B8A8-D875BD5F8416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57" creationId="{BA4DA4ED-8D4E-C82F-E683-6E84DF85D3B0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58" creationId="{3EB023E0-ED10-DF5F-F805-6E1C0FCD2026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60" creationId="{03898C0C-9F17-75A5-DE70-120129D08EBC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62" creationId="{9416737D-E62F-CB40-6B45-7DF83831D97C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63" creationId="{88391A26-F624-221C-7FB6-668327558A4C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64" creationId="{CD466C4C-38ED-60AE-FD1B-DFF5411CCCD5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65" creationId="{584A3AEA-7767-8AC9-3FAE-E802D9FD1CC1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66" creationId="{1A543706-DBC7-B820-936F-38DB5D8247AA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67" creationId="{0055C02D-9BF7-5A6A-6E1F-4D12D2C5A109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68" creationId="{E6CED383-3028-9750-16EC-A864E6AA44DF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69" creationId="{4E10B2CD-22F5-254A-1E40-7817384D974D}"/>
          </ac:spMkLst>
        </pc:spChg>
        <pc:spChg chg="mod">
          <ac:chgData name="Mauro Pereira Lima Junior" userId="23bab6b3-1c41-4d1c-bfab-e13d79130ad2" providerId="ADAL" clId="{34029C5A-7EF5-474E-A446-E8F332C1208A}" dt="2023-10-05T20:42:42.139" v="850" actId="208"/>
          <ac:spMkLst>
            <pc:docMk/>
            <pc:sldMk cId="1842341420" sldId="261"/>
            <ac:spMk id="870" creationId="{EA5A95F5-1F66-3E37-83A2-E925D293599A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77" creationId="{D0749EEC-8834-6057-39EE-3E4689A74470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78" creationId="{FA695603-0DED-053B-CA88-59D27815567F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79" creationId="{BD7634D6-1F77-F63A-2C31-223A0B54F5FC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0" creationId="{8149E548-A4F4-64E5-E8FF-6586DAD2951F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1" creationId="{A2FAD0DD-769F-F80C-56E9-10189CC616F9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2" creationId="{1AFDE8CF-8289-2533-C81C-D6782D163BB6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3" creationId="{318D9F26-39E8-C4D2-B8E9-C036516B3192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4" creationId="{4CA6B713-9889-94CC-6B23-8DF3A60599F6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5" creationId="{70AF2EF0-4556-C397-D5AB-A31D5CE257E2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6" creationId="{6D1D5F1F-B11D-6200-6B55-327E39B964C1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7" creationId="{6B654FFA-CDA7-00E2-4E25-44068892DF67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8" creationId="{5B37FD21-45BA-783A-2EE5-A3D0DA5EE0CA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89" creationId="{4FAD2309-ABD6-0955-E757-BE4529879AE9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0" creationId="{285B2ABB-10AB-260C-843A-5FAFB1B4C4EB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1" creationId="{3FF0CCCA-0D29-9489-ABE8-51C7CAF5D83F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2" creationId="{FB7F06E6-448C-3D1F-F746-936BB43ED086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3" creationId="{0F48C8BD-74F7-68FB-B962-45A9C7F8B7E8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4" creationId="{2A2AC1A8-E085-0E8C-BBBC-65FC45B57648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5" creationId="{0B7E6374-2EBD-20C6-C7B6-48F2F841BDD4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6" creationId="{57BCBE64-89FD-7FCD-72D5-51AAFD87061B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7" creationId="{3CD5EE4F-80F7-A0E7-2BAB-D4B4377A1779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8" creationId="{042AD4CA-0C94-DCAF-D294-1658A5DD3100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899" creationId="{DC0B27BC-B7A5-0A09-0242-990BDD70B706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0" creationId="{2C875997-ADC1-AAD1-FDD2-A6674C6DFA20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1" creationId="{C032FAB4-8C08-57F3-3C3F-AE20EF560FDA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2" creationId="{3B66EA89-0A8E-90AC-CCBC-8FC34A73BB5C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3" creationId="{238A99D4-BA1E-B6F5-B153-E4E641127B2A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4" creationId="{424884A9-D693-D7FE-1B25-DDBE48ECD9E9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5" creationId="{EB128832-3766-4B70-5D6E-E19CD6F8E589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6" creationId="{E23E9D1C-855E-6492-8697-C69AA6C83D16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7" creationId="{68C8193B-574C-F4A2-98D7-9488A65415AA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8" creationId="{4BB8887A-DACE-56AE-07AF-2759342306FA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09" creationId="{A1695F73-F42C-26A3-2868-906F3D0AEB0E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10" creationId="{CE69241A-E84A-82B0-38E4-D04BC7D51BF5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11" creationId="{CBFF0DD8-FBBE-B1F0-EE21-E163871AE519}"/>
          </ac:spMkLst>
        </pc:spChg>
        <pc:spChg chg="mod">
          <ac:chgData name="Mauro Pereira Lima Junior" userId="23bab6b3-1c41-4d1c-bfab-e13d79130ad2" providerId="ADAL" clId="{34029C5A-7EF5-474E-A446-E8F332C1208A}" dt="2023-10-06T12:33:31.184" v="851"/>
          <ac:spMkLst>
            <pc:docMk/>
            <pc:sldMk cId="1842341420" sldId="261"/>
            <ac:spMk id="912" creationId="{ADA524F5-9A47-7E55-572C-183F2F444A00}"/>
          </ac:spMkLst>
        </pc:spChg>
        <pc:grpChg chg="del 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" creationId="{559EE4A8-676F-E4E4-E663-9C14907C01D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" creationId="{80A66B5C-ABC6-61A7-8180-D857F41C933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8" creationId="{197C7319-D9A7-5A9B-3CAC-76128517EE6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1" creationId="{8969F089-6103-E204-0EB1-008922E46E7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8" creationId="{0210330C-A6A4-31C4-9362-3BC07060C47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9" creationId="{BEF33A30-C1AE-F1FA-4B4E-7A62B9A44DF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6" creationId="{9BCE7708-AD21-A57A-525A-BF7F20825D9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7" creationId="{18B5B128-7CFB-3BBE-23C2-E495BA56DE45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8" creationId="{5C88B4B2-6EBB-EAA8-F46B-80BCA6A0E46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9" creationId="{2A93E87A-8E03-46FC-F64B-8CD26F00FDF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4" creationId="{3EF31B3C-AEDF-F7CA-DC9C-BF72708FA59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5" creationId="{944D1915-E95A-6A7E-8EF9-538411B854E5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2" creationId="{7EC2BF2D-DACB-D2A5-FB54-DD7751C8C91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3" creationId="{DB3A2A1D-A9F8-41C3-197E-CF3D62C7005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4" creationId="{DB4E8874-A295-D315-D008-14DFFADB69A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1" creationId="{8010E828-A915-D306-31C8-C807EA448F3F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2" creationId="{F943CEAC-8CB8-FFD8-2BC0-7289D00F07C8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7" creationId="{99696690-D694-5864-4335-F3774370BA3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8" creationId="{8F9F74CF-8E36-C667-6548-F45F2C1B58B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9" creationId="{3037FB9C-1142-703B-0BBE-6957A926C42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4" creationId="{5468DA8D-C95E-1DE7-6F79-EC436BE80FAF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5" creationId="{25318E25-868B-BC9B-7744-59E4DC621C75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9" creationId="{242AAF58-6338-2409-4F86-923CB53FB12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87" creationId="{9D68F28B-D9A1-B80F-48E4-C4F581172B3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97" creationId="{E251EFA4-B056-DC3E-FACF-42FDBE86E81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98" creationId="{5D2FF2D7-CD5D-7915-02AD-A91A41A21EF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99" creationId="{00F69198-8FB4-2A1E-C9E4-8ED32FACB535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10" creationId="{F141E1F2-779A-9D1F-7C58-2E7559BCFABA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16" creationId="{3E8BF6E9-40E6-D04B-6C15-1ACE6C2AB81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17" creationId="{29ADD4EF-AD86-36B6-755C-4541D58E76B1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32" creationId="{5F6B0CF9-7B99-2F01-3ECF-815F615AE8C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33" creationId="{15A38B7F-85C6-03AE-733F-D56ED234D7DE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34" creationId="{D1FF5035-72F5-D609-2D97-5CD7FECAA59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40" creationId="{E22B8D22-E844-31B5-6355-D09EBA2CDE91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41" creationId="{27823EE0-49AA-6C18-210A-6692B0C352A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45" creationId="{1914B07B-6CFC-2B2A-143B-E92AC46310D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46" creationId="{34EDD1EF-A2F5-4D71-C35D-33468909E581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58" creationId="{25564569-1000-6225-249B-61426C40706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59" creationId="{4F03B4E3-7F7E-9F65-2DEA-A42A0D827D6E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62" creationId="{ABB21BF2-E793-123D-8CC9-1A717626AAE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75" creationId="{AF293507-7162-7F2D-B75E-9EF5C72386B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86" creationId="{30319B2B-0527-4287-732E-563B528CC4A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87" creationId="{2CB304A2-9957-2CD1-CB89-03C10AFC88B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90" creationId="{EE55174A-CEAA-C25D-9E1F-0472FC237B9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95" creationId="{E2FEC07F-178A-C444-2769-BC5222EF9F6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196" creationId="{39ADBA29-5FD9-C947-4200-2B587EFE64C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10" creationId="{E4A7898C-49BB-CCD3-B050-07D2AA2F556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13" creationId="{33B16F78-5862-839D-C258-5D1DE653E83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14" creationId="{E546EFA4-57A6-2212-72C1-4165B5F7C44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15" creationId="{8DDC075E-2BAB-FD17-0D1F-EB4E5F83928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33" creationId="{2309254B-0F84-4739-A2B8-964CC67B550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50" creationId="{3B93DB91-B5D4-6AB3-8921-A7F686774E0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58" creationId="{4F7A69DA-DB22-6277-E0E1-E1C7677A4F2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59" creationId="{CF5986BE-3E50-5F21-010F-0CE4F8C029B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62" creationId="{29BB1AA5-76A1-4AB8-F3F9-96D9E532892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63" creationId="{F3EEBD32-FE30-8284-57C9-3BD2036E4D9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67" creationId="{AE1AE1E0-5029-9945-47A8-626456B23DE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71" creationId="{DD4C45F4-0F5D-ED80-ABB6-3347143AF28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73" creationId="{78240A5B-D5E8-EDB2-89E0-B649812347CC}"/>
          </ac:grpSpMkLst>
        </pc:grpChg>
        <pc:grpChg chg="del mod">
          <ac:chgData name="Mauro Pereira Lima Junior" userId="23bab6b3-1c41-4d1c-bfab-e13d79130ad2" providerId="ADAL" clId="{34029C5A-7EF5-474E-A446-E8F332C1208A}" dt="2023-09-28T13:07:44.850" v="497" actId="478"/>
          <ac:grpSpMkLst>
            <pc:docMk/>
            <pc:sldMk cId="1842341420" sldId="261"/>
            <ac:grpSpMk id="281" creationId="{5F867D34-5C79-5FCE-562E-7670E33251A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89" creationId="{E0190BE6-38CA-EF9E-494B-A1775D99A4A5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299" creationId="{DA982D86-42C4-4839-B872-365658BA5718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00" creationId="{D2F3CFE1-104F-36BA-1681-22CCE050203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01" creationId="{0D40D5D7-EE6E-B74E-C953-C99691F692B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05" creationId="{A746F14E-0585-40C3-44C8-049C713E735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10" creationId="{34184984-276D-11F8-5CAE-EE567387C9E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19" creationId="{880970D4-70F2-DD09-F379-5ACC31631C7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20" creationId="{2A393129-C4F1-B1F5-B6B6-81AA595E44CA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23" creationId="{4758B185-5CB3-CF29-17B6-D4897A73890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26" creationId="{90B463D6-53A6-310C-4B03-869E174407EF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29" creationId="{6F7719EA-27E7-8AF0-BCC4-AEEC7E4A669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38" creationId="{E76270BE-7399-28EC-9DEC-9B0C357478A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44" creationId="{EBB5F1B5-350A-4F7E-D320-390FEC68621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45" creationId="{379D2A69-9FA3-8CE6-1638-49789E1AE6D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54" creationId="{4DB8BA2F-0E04-D519-58CE-D944D6B54A3A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55" creationId="{9B297A14-85A0-8570-3BF3-7ED9978EC65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59" creationId="{D1BEF084-33DF-7A95-C7BF-C813331E510A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73" creationId="{D5A1A8FB-3CFF-8B66-D0FE-B3E6A2D0AAE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77" creationId="{C1927C18-7271-99C3-DC29-02D40B3C22E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78" creationId="{2D683F49-FBE3-7541-1E16-0FBA2864892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86" creationId="{AC8A7527-0DAA-179D-CDB4-E6C129A3761A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87" creationId="{59B5D06F-CC2B-BD5A-5D10-FE11E098E9FE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88" creationId="{5AD95E27-8388-7BB8-9533-39D0E82929A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89" creationId="{6640D5B7-6196-A0C2-6575-B545A2DFCC2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92" creationId="{06B712DC-2A7A-22EB-2DC3-58E2A607F798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399" creationId="{7673187C-25F8-307B-8875-9CB3EAE6602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00" creationId="{06906501-F750-C791-2575-A04925494771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01" creationId="{E072398D-A69F-E4B4-5883-CED4DAE2388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10" creationId="{69FBCA9B-462B-F922-23E8-E5A0D5A89CD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11" creationId="{394192AF-0D3D-F6DE-4EAF-8ADCF49B6B7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12" creationId="{C8A0AC56-B69F-3E92-F394-39B4088088EA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13" creationId="{E954DF94-B006-6A52-42CF-9421CD29307E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18" creationId="{D2EC8307-01FA-262B-39C6-F6F9B97452E8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24" creationId="{DACEEC83-9673-E8AF-9186-FB6594FE1948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28" creationId="{C2F5761F-261D-C817-7716-5C61804A365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36" creationId="{3A16E1A5-FD63-9A6B-0533-8524488770E1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41" creationId="{CE6342E8-9B73-0E1E-476B-FBEDBC300188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46" creationId="{C66D6BF1-4E2D-D70A-7870-87D4C2E0725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51" creationId="{CFFD522A-2ECC-A54A-9776-896CE0436DF8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52" creationId="{E0659FDC-2374-70E9-AB7F-6A3FD991CD2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53" creationId="{2FC074F4-673D-91B7-4D6E-1183B08FA81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54" creationId="{68D5202E-5F69-337D-A000-1169C7C2350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55" creationId="{2952B9B1-371D-B034-A169-C71C3C9E940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61" creationId="{C6C86050-88CB-0AD3-926A-5B554574873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67" creationId="{45D0DACE-DED8-C4DE-ED72-73E237E765C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68" creationId="{6E1CA424-6A96-DA99-46F6-F07AA80DFAB1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69" creationId="{8402A07F-5191-B826-B60E-C6859DC1AB3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70" creationId="{AC4BD7D4-6F83-7C75-E566-060EFF6D5D9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71" creationId="{9AEDED4A-CCF8-5390-630E-3B22318F890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78" creationId="{EA5B45EC-2B3C-F360-3C51-96AEED4E269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79" creationId="{C1EF3F1E-C320-56F3-DDC3-D6201E34EEF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80" creationId="{25DF9A58-3C80-0368-EDD2-A40A8A43F18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86" creationId="{E771438E-C9DC-A9AD-23A9-33EE0E50C4B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89" creationId="{CAEEEA66-E5FD-A3B0-9B8E-C5CFEC4B6135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92" creationId="{FCA8EFCA-A5E1-B37E-323D-CB27D2E87D0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93" creationId="{02AD8A14-1DB3-B714-E3B9-1C07CCC101CE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494" creationId="{0233D2C8-1642-20FE-F8FA-3E80000AD421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00" creationId="{F7B077EB-06BA-31AA-DCE5-C1616C1D60D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06" creationId="{BAB7103A-2BD1-4A5B-9EFF-C6957E9EFA0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12" creationId="{3701F834-38E7-A04E-1FB0-8CE94727911F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13" creationId="{3197A1CC-A2C8-839E-1C78-527C00CAE41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14" creationId="{7F6CCE1E-533D-095B-A79C-C66146FD561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27" creationId="{48879D69-F8BB-CD95-BD22-22B48FB4B00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28" creationId="{393FCF7C-1CE8-0471-EA88-23DBDCDB8AD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29" creationId="{13272F30-DEB8-34F6-178D-4711F45CD66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30" creationId="{246B0469-F561-F309-73C3-42604AEBE83A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41" creationId="{EF732550-C181-5482-8EFB-F69B54170F8F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42" creationId="{C6BAED05-8DC1-69AC-9E11-BFFBBE5EAB0E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43" creationId="{9D4204F8-2BD8-3DF9-468C-2A59FF05DC5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44" creationId="{EB234778-C0A1-DBB3-854B-A527B9EAE71F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45" creationId="{30B3C862-1F31-F568-18C5-9F251464921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53" creationId="{AFA6446A-8A01-65F8-25F4-A6377CB4444A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66" creationId="{99C1CCA1-990F-3B54-C435-F2AFD601971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67" creationId="{E7A6868D-A71E-0B72-1D0A-935860DA2AD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68" creationId="{EC2EF247-45FB-70F6-C606-58F7B0F5E145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69" creationId="{97606A12-9228-E102-5A45-6907E56A649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75" creationId="{0EB2A3DE-E588-8EBF-4455-89EE056A0C1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76" creationId="{DF0F34EC-7613-4E6A-E4C2-967B24BE5301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77" creationId="{946B4E89-41FB-0A23-BFD1-7C548C209997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83" creationId="{8E09FA62-1C35-DABE-5A9D-8D45C5802C9A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84" creationId="{D8B5475C-EC62-5279-615F-E143BD5FD9F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87" creationId="{37FE4228-E76F-8E4D-8CC4-742E916F926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94" creationId="{5B80570E-7A77-E7AF-98F2-1510C110B00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599" creationId="{F757F49F-87F7-70ED-8CF7-5F45BE18CB9F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00" creationId="{1AF9124B-5437-A898-9CBD-DA789858EC2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02" creationId="{7C52BB38-AF37-4F3B-8775-96B8A2DCDE3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05" creationId="{2CB55508-87C9-18EC-2F68-D050753A5258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19" creationId="{333749CE-0888-E97A-5959-6514FB68CFFF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20" creationId="{D215EF31-E1BB-8C12-2E8B-D8C2CACA184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28" creationId="{39F4979B-9D02-61B1-5ECA-0B3895909DB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38" creationId="{7CB9F490-994C-DE48-6E66-86AA0B539E0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39" creationId="{5E34C2A9-9B2C-8F15-7D55-D2D682F6783B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44" creationId="{C0237B1C-1A18-3E6B-249E-93DDCAB3E94E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45" creationId="{37ABAD86-D1F2-1EF7-32A6-63B53E97CEFC}"/>
          </ac:grpSpMkLst>
        </pc:grpChg>
        <pc:grpChg chg="del mod">
          <ac:chgData name="Mauro Pereira Lima Junior" userId="23bab6b3-1c41-4d1c-bfab-e13d79130ad2" providerId="ADAL" clId="{34029C5A-7EF5-474E-A446-E8F332C1208A}" dt="2023-10-04T20:17:06.757" v="705" actId="165"/>
          <ac:grpSpMkLst>
            <pc:docMk/>
            <pc:sldMk cId="1842341420" sldId="261"/>
            <ac:grpSpMk id="656" creationId="{C24CEC2B-78D3-04E2-9A6A-5DF7C3B42AB0}"/>
          </ac:grpSpMkLst>
        </pc:grpChg>
        <pc:grpChg chg="del mod topLvl">
          <ac:chgData name="Mauro Pereira Lima Junior" userId="23bab6b3-1c41-4d1c-bfab-e13d79130ad2" providerId="ADAL" clId="{34029C5A-7EF5-474E-A446-E8F332C1208A}" dt="2023-10-04T20:17:52.086" v="710" actId="165"/>
          <ac:grpSpMkLst>
            <pc:docMk/>
            <pc:sldMk cId="1842341420" sldId="261"/>
            <ac:grpSpMk id="657" creationId="{371359B0-0DC8-EBD8-6569-19B8C989AE1F}"/>
          </ac:grpSpMkLst>
        </pc:grpChg>
        <pc:grpChg chg="del mod topLvl">
          <ac:chgData name="Mauro Pereira Lima Junior" userId="23bab6b3-1c41-4d1c-bfab-e13d79130ad2" providerId="ADAL" clId="{34029C5A-7EF5-474E-A446-E8F332C1208A}" dt="2023-10-04T20:17:52.086" v="710" actId="165"/>
          <ac:grpSpMkLst>
            <pc:docMk/>
            <pc:sldMk cId="1842341420" sldId="261"/>
            <ac:grpSpMk id="663" creationId="{F0D96A24-FF4C-ECBE-6D6B-5C9D531E8BB8}"/>
          </ac:grpSpMkLst>
        </pc:grpChg>
        <pc:grpChg chg="del mod topLvl">
          <ac:chgData name="Mauro Pereira Lima Junior" userId="23bab6b3-1c41-4d1c-bfab-e13d79130ad2" providerId="ADAL" clId="{34029C5A-7EF5-474E-A446-E8F332C1208A}" dt="2023-10-04T20:18:39.482" v="715" actId="165"/>
          <ac:grpSpMkLst>
            <pc:docMk/>
            <pc:sldMk cId="1842341420" sldId="261"/>
            <ac:grpSpMk id="664" creationId="{106CCC28-DCE3-7A39-E2BA-4B2B838F1CF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72" creationId="{877C4868-FC43-1A13-CAFB-A3E38E9F0D9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73" creationId="{871D463E-8375-669C-BB27-10E5BA9564C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82" creationId="{8EB8AB39-75CC-D1B6-E73E-8513368B4595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90" creationId="{0E34DAA4-D885-5211-15E2-B6AAE90D451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91" creationId="{57CC8ED1-3693-D569-B6A7-CA93CB0F894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697" creationId="{814E2DC9-CE9B-1188-B72F-7CBAC1F514C8}"/>
          </ac:grpSpMkLst>
        </pc:grpChg>
        <pc:grpChg chg="del mod">
          <ac:chgData name="Mauro Pereira Lima Junior" userId="23bab6b3-1c41-4d1c-bfab-e13d79130ad2" providerId="ADAL" clId="{34029C5A-7EF5-474E-A446-E8F332C1208A}" dt="2023-10-04T20:09:42.894" v="689" actId="165"/>
          <ac:grpSpMkLst>
            <pc:docMk/>
            <pc:sldMk cId="1842341420" sldId="261"/>
            <ac:grpSpMk id="702" creationId="{E15AFA33-DEA5-EDC9-87C2-406D27D0AE52}"/>
          </ac:grpSpMkLst>
        </pc:grpChg>
        <pc:grpChg chg="mod topLvl">
          <ac:chgData name="Mauro Pereira Lima Junior" userId="23bab6b3-1c41-4d1c-bfab-e13d79130ad2" providerId="ADAL" clId="{34029C5A-7EF5-474E-A446-E8F332C1208A}" dt="2023-10-04T20:09:51.085" v="690" actId="164"/>
          <ac:grpSpMkLst>
            <pc:docMk/>
            <pc:sldMk cId="1842341420" sldId="261"/>
            <ac:grpSpMk id="704" creationId="{82C39859-392E-38E1-820D-F2A422B012AA}"/>
          </ac:grpSpMkLst>
        </pc:grpChg>
        <pc:grpChg chg="mod topLvl">
          <ac:chgData name="Mauro Pereira Lima Junior" userId="23bab6b3-1c41-4d1c-bfab-e13d79130ad2" providerId="ADAL" clId="{34029C5A-7EF5-474E-A446-E8F332C1208A}" dt="2023-10-04T20:09:51.085" v="690" actId="164"/>
          <ac:grpSpMkLst>
            <pc:docMk/>
            <pc:sldMk cId="1842341420" sldId="261"/>
            <ac:grpSpMk id="713" creationId="{29C6187D-82D0-06C8-4827-14E446D1737C}"/>
          </ac:grpSpMkLst>
        </pc:grpChg>
        <pc:grpChg chg="mod topLvl">
          <ac:chgData name="Mauro Pereira Lima Junior" userId="23bab6b3-1c41-4d1c-bfab-e13d79130ad2" providerId="ADAL" clId="{34029C5A-7EF5-474E-A446-E8F332C1208A}" dt="2023-10-04T20:09:51.085" v="690" actId="164"/>
          <ac:grpSpMkLst>
            <pc:docMk/>
            <pc:sldMk cId="1842341420" sldId="261"/>
            <ac:grpSpMk id="721" creationId="{4A19F3A2-608B-C1FD-C149-6AD1BE8FC822}"/>
          </ac:grpSpMkLst>
        </pc:grpChg>
        <pc:grpChg chg="mod topLvl">
          <ac:chgData name="Mauro Pereira Lima Junior" userId="23bab6b3-1c41-4d1c-bfab-e13d79130ad2" providerId="ADAL" clId="{34029C5A-7EF5-474E-A446-E8F332C1208A}" dt="2023-10-04T20:09:51.085" v="690" actId="164"/>
          <ac:grpSpMkLst>
            <pc:docMk/>
            <pc:sldMk cId="1842341420" sldId="261"/>
            <ac:grpSpMk id="731" creationId="{F09ABD03-B476-6AE9-5204-28077D137FA3}"/>
          </ac:grpSpMkLst>
        </pc:grpChg>
        <pc:grpChg chg="mod topLvl">
          <ac:chgData name="Mauro Pereira Lima Junior" userId="23bab6b3-1c41-4d1c-bfab-e13d79130ad2" providerId="ADAL" clId="{34029C5A-7EF5-474E-A446-E8F332C1208A}" dt="2023-10-04T20:09:51.085" v="690" actId="164"/>
          <ac:grpSpMkLst>
            <pc:docMk/>
            <pc:sldMk cId="1842341420" sldId="261"/>
            <ac:grpSpMk id="739" creationId="{CF074662-27DC-5CB4-60E5-F9C193A627BE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46" creationId="{9B400C67-D426-C78A-7981-6F4660F6577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47" creationId="{E3A6600F-3724-0C43-EA3B-2F55724B706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48" creationId="{78A0177E-990F-1603-6BAA-1FBCAEB8E154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53" creationId="{4F555C89-0347-3AA6-DF28-5DDC093BC66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57" creationId="{1AF9E0DA-E33D-1961-8E1A-B38943F6DBB5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58" creationId="{5592C43E-89FB-A1E3-4B62-E34C7B6DDE7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60" creationId="{3F207548-60DE-0562-9B94-1F234DF17209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72" creationId="{5B3F20B8-373E-A249-603F-29A11373EB21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79" creationId="{F72EB7C0-3D9C-72F2-11F5-F6F62B2B26C8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84" creationId="{7E3C4D8E-1910-F7B1-83DF-A855252EFF1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96" creationId="{7DE39321-4602-EA03-D20F-3B47E7D3D980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97" creationId="{51D16BC2-3023-802A-C048-DAE7CDB6194E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98" creationId="{54CF21B0-01BF-FA8F-8128-ED8CA575454C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799" creationId="{876C7252-F541-1C4B-547B-D0E5625A1B7D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803" creationId="{D1CA7073-2607-7278-8B8D-14A7F29A9F53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811" creationId="{DC02B3B0-4B94-59CF-F44F-35DFEAE73586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812" creationId="{5745FF8E-15A1-98D6-16AD-6DE6832902F2}"/>
          </ac:grpSpMkLst>
        </pc:grpChg>
        <pc:grpChg chg="mod">
          <ac:chgData name="Mauro Pereira Lima Junior" userId="23bab6b3-1c41-4d1c-bfab-e13d79130ad2" providerId="ADAL" clId="{34029C5A-7EF5-474E-A446-E8F332C1208A}" dt="2023-09-28T13:05:01.967" v="476" actId="27803"/>
          <ac:grpSpMkLst>
            <pc:docMk/>
            <pc:sldMk cId="1842341420" sldId="261"/>
            <ac:grpSpMk id="823" creationId="{ED9EA5CD-7305-518A-DDD1-F31A27821F8D}"/>
          </ac:grpSpMkLst>
        </pc:grpChg>
        <pc:grpChg chg="add mod">
          <ac:chgData name="Mauro Pereira Lima Junior" userId="23bab6b3-1c41-4d1c-bfab-e13d79130ad2" providerId="ADAL" clId="{34029C5A-7EF5-474E-A446-E8F332C1208A}" dt="2023-10-02T22:21:31.371" v="605" actId="1076"/>
          <ac:grpSpMkLst>
            <pc:docMk/>
            <pc:sldMk cId="1842341420" sldId="261"/>
            <ac:grpSpMk id="828" creationId="{F75A4DBD-DED9-3FD1-98B4-9E7648EA2ACA}"/>
          </ac:grpSpMkLst>
        </pc:grpChg>
        <pc:grpChg chg="add mod">
          <ac:chgData name="Mauro Pereira Lima Junior" userId="23bab6b3-1c41-4d1c-bfab-e13d79130ad2" providerId="ADAL" clId="{34029C5A-7EF5-474E-A446-E8F332C1208A}" dt="2023-10-06T12:33:32.789" v="852" actId="1076"/>
          <ac:grpSpMkLst>
            <pc:docMk/>
            <pc:sldMk cId="1842341420" sldId="261"/>
            <ac:grpSpMk id="845" creationId="{299BD855-685F-3B49-A680-20F3EA4A80E5}"/>
          </ac:grpSpMkLst>
        </pc:grpChg>
        <pc:grpChg chg="add del mod">
          <ac:chgData name="Mauro Pereira Lima Junior" userId="23bab6b3-1c41-4d1c-bfab-e13d79130ad2" providerId="ADAL" clId="{34029C5A-7EF5-474E-A446-E8F332C1208A}" dt="2023-10-04T20:17:33.407" v="707" actId="165"/>
          <ac:grpSpMkLst>
            <pc:docMk/>
            <pc:sldMk cId="1842341420" sldId="261"/>
            <ac:grpSpMk id="846" creationId="{43DEA548-FB23-FA2D-F23F-AD3B8BE1863F}"/>
          </ac:grpSpMkLst>
        </pc:grpChg>
        <pc:grpChg chg="add del mod">
          <ac:chgData name="Mauro Pereira Lima Junior" userId="23bab6b3-1c41-4d1c-bfab-e13d79130ad2" providerId="ADAL" clId="{34029C5A-7EF5-474E-A446-E8F332C1208A}" dt="2023-10-04T20:17:46.807" v="709" actId="165"/>
          <ac:grpSpMkLst>
            <pc:docMk/>
            <pc:sldMk cId="1842341420" sldId="261"/>
            <ac:grpSpMk id="847" creationId="{CC99BA30-F919-EEA6-B4E2-8ECBB1F2111A}"/>
          </ac:grpSpMkLst>
        </pc:grpChg>
        <pc:grpChg chg="add del mod">
          <ac:chgData name="Mauro Pereira Lima Junior" userId="23bab6b3-1c41-4d1c-bfab-e13d79130ad2" providerId="ADAL" clId="{34029C5A-7EF5-474E-A446-E8F332C1208A}" dt="2023-10-04T20:18:03.853" v="712" actId="165"/>
          <ac:grpSpMkLst>
            <pc:docMk/>
            <pc:sldMk cId="1842341420" sldId="261"/>
            <ac:grpSpMk id="848" creationId="{18657A7D-2498-D50B-3CF2-C8300462657D}"/>
          </ac:grpSpMkLst>
        </pc:grpChg>
        <pc:grpChg chg="add del mod">
          <ac:chgData name="Mauro Pereira Lima Junior" userId="23bab6b3-1c41-4d1c-bfab-e13d79130ad2" providerId="ADAL" clId="{34029C5A-7EF5-474E-A446-E8F332C1208A}" dt="2023-10-04T20:18:32.994" v="714" actId="165"/>
          <ac:grpSpMkLst>
            <pc:docMk/>
            <pc:sldMk cId="1842341420" sldId="261"/>
            <ac:grpSpMk id="849" creationId="{E9276CF2-367C-0BF4-61D2-3951ED9C09F1}"/>
          </ac:grpSpMkLst>
        </pc:grpChg>
        <pc:grpChg chg="add mod">
          <ac:chgData name="Mauro Pereira Lima Junior" userId="23bab6b3-1c41-4d1c-bfab-e13d79130ad2" providerId="ADAL" clId="{34029C5A-7EF5-474E-A446-E8F332C1208A}" dt="2023-10-04T20:18:47.228" v="716" actId="164"/>
          <ac:grpSpMkLst>
            <pc:docMk/>
            <pc:sldMk cId="1842341420" sldId="261"/>
            <ac:grpSpMk id="850" creationId="{AC177C59-19EB-1F7C-0BC6-A119636F0975}"/>
          </ac:grpSpMkLst>
        </pc:grpChg>
        <pc:grpChg chg="add mod">
          <ac:chgData name="Mauro Pereira Lima Junior" userId="23bab6b3-1c41-4d1c-bfab-e13d79130ad2" providerId="ADAL" clId="{34029C5A-7EF5-474E-A446-E8F332C1208A}" dt="2023-10-05T20:42:39.117" v="849" actId="1076"/>
          <ac:grpSpMkLst>
            <pc:docMk/>
            <pc:sldMk cId="1842341420" sldId="261"/>
            <ac:grpSpMk id="852" creationId="{A9AACFDB-5824-AD58-72F8-F59BCD993DC6}"/>
          </ac:grpSpMkLst>
        </pc:grpChg>
        <pc:grpChg chg="mod">
          <ac:chgData name="Mauro Pereira Lima Junior" userId="23bab6b3-1c41-4d1c-bfab-e13d79130ad2" providerId="ADAL" clId="{34029C5A-7EF5-474E-A446-E8F332C1208A}" dt="2023-10-05T20:42:36.935" v="848"/>
          <ac:grpSpMkLst>
            <pc:docMk/>
            <pc:sldMk cId="1842341420" sldId="261"/>
            <ac:grpSpMk id="853" creationId="{1E91B890-6917-7E56-AA1D-6254A0EFC572}"/>
          </ac:grpSpMkLst>
        </pc:grpChg>
        <pc:grpChg chg="mod">
          <ac:chgData name="Mauro Pereira Lima Junior" userId="23bab6b3-1c41-4d1c-bfab-e13d79130ad2" providerId="ADAL" clId="{34029C5A-7EF5-474E-A446-E8F332C1208A}" dt="2023-10-05T20:42:36.935" v="848"/>
          <ac:grpSpMkLst>
            <pc:docMk/>
            <pc:sldMk cId="1842341420" sldId="261"/>
            <ac:grpSpMk id="854" creationId="{DF31E53E-0876-C6F4-A449-5E92D496E3F2}"/>
          </ac:grpSpMkLst>
        </pc:grpChg>
        <pc:grpChg chg="mod">
          <ac:chgData name="Mauro Pereira Lima Junior" userId="23bab6b3-1c41-4d1c-bfab-e13d79130ad2" providerId="ADAL" clId="{34029C5A-7EF5-474E-A446-E8F332C1208A}" dt="2023-10-05T20:42:36.935" v="848"/>
          <ac:grpSpMkLst>
            <pc:docMk/>
            <pc:sldMk cId="1842341420" sldId="261"/>
            <ac:grpSpMk id="859" creationId="{1F983F3E-4418-85DB-3D61-BFEB530338D2}"/>
          </ac:grpSpMkLst>
        </pc:grpChg>
        <pc:grpChg chg="mod">
          <ac:chgData name="Mauro Pereira Lima Junior" userId="23bab6b3-1c41-4d1c-bfab-e13d79130ad2" providerId="ADAL" clId="{34029C5A-7EF5-474E-A446-E8F332C1208A}" dt="2023-10-05T20:42:36.935" v="848"/>
          <ac:grpSpMkLst>
            <pc:docMk/>
            <pc:sldMk cId="1842341420" sldId="261"/>
            <ac:grpSpMk id="861" creationId="{BE6D6982-6758-EA9A-8538-56464E46FBB8}"/>
          </ac:grpSpMkLst>
        </pc:grpChg>
        <pc:grpChg chg="add mod">
          <ac:chgData name="Mauro Pereira Lima Junior" userId="23bab6b3-1c41-4d1c-bfab-e13d79130ad2" providerId="ADAL" clId="{34029C5A-7EF5-474E-A446-E8F332C1208A}" dt="2023-10-06T12:33:31.184" v="851"/>
          <ac:grpSpMkLst>
            <pc:docMk/>
            <pc:sldMk cId="1842341420" sldId="261"/>
            <ac:grpSpMk id="871" creationId="{00562328-CFB1-42C0-031A-C7C30238D1C8}"/>
          </ac:grpSpMkLst>
        </pc:grpChg>
        <pc:grpChg chg="mod">
          <ac:chgData name="Mauro Pereira Lima Junior" userId="23bab6b3-1c41-4d1c-bfab-e13d79130ad2" providerId="ADAL" clId="{34029C5A-7EF5-474E-A446-E8F332C1208A}" dt="2023-10-06T12:33:31.184" v="851"/>
          <ac:grpSpMkLst>
            <pc:docMk/>
            <pc:sldMk cId="1842341420" sldId="261"/>
            <ac:grpSpMk id="872" creationId="{62E1C74C-8B40-ACA8-890A-BE857FE0EC01}"/>
          </ac:grpSpMkLst>
        </pc:grpChg>
        <pc:grpChg chg="mod">
          <ac:chgData name="Mauro Pereira Lima Junior" userId="23bab6b3-1c41-4d1c-bfab-e13d79130ad2" providerId="ADAL" clId="{34029C5A-7EF5-474E-A446-E8F332C1208A}" dt="2023-10-06T12:33:31.184" v="851"/>
          <ac:grpSpMkLst>
            <pc:docMk/>
            <pc:sldMk cId="1842341420" sldId="261"/>
            <ac:grpSpMk id="873" creationId="{820BC268-F09D-31D1-F477-919854B30A8C}"/>
          </ac:grpSpMkLst>
        </pc:grpChg>
        <pc:grpChg chg="mod">
          <ac:chgData name="Mauro Pereira Lima Junior" userId="23bab6b3-1c41-4d1c-bfab-e13d79130ad2" providerId="ADAL" clId="{34029C5A-7EF5-474E-A446-E8F332C1208A}" dt="2023-10-06T12:33:31.184" v="851"/>
          <ac:grpSpMkLst>
            <pc:docMk/>
            <pc:sldMk cId="1842341420" sldId="261"/>
            <ac:grpSpMk id="874" creationId="{B73FE6A7-E8EB-9CEB-911C-29AB18E144C0}"/>
          </ac:grpSpMkLst>
        </pc:grpChg>
        <pc:grpChg chg="mod">
          <ac:chgData name="Mauro Pereira Lima Junior" userId="23bab6b3-1c41-4d1c-bfab-e13d79130ad2" providerId="ADAL" clId="{34029C5A-7EF5-474E-A446-E8F332C1208A}" dt="2023-10-06T12:33:31.184" v="851"/>
          <ac:grpSpMkLst>
            <pc:docMk/>
            <pc:sldMk cId="1842341420" sldId="261"/>
            <ac:grpSpMk id="875" creationId="{2293B6EC-0B4B-8CE3-D72C-B15488F78914}"/>
          </ac:grpSpMkLst>
        </pc:grpChg>
        <pc:grpChg chg="mod">
          <ac:chgData name="Mauro Pereira Lima Junior" userId="23bab6b3-1c41-4d1c-bfab-e13d79130ad2" providerId="ADAL" clId="{34029C5A-7EF5-474E-A446-E8F332C1208A}" dt="2023-10-06T12:33:31.184" v="851"/>
          <ac:grpSpMkLst>
            <pc:docMk/>
            <pc:sldMk cId="1842341420" sldId="261"/>
            <ac:grpSpMk id="876" creationId="{D38A8773-DAF2-D8C1-9683-A7CB6D915654}"/>
          </ac:grpSpMkLst>
        </pc:grpChg>
        <pc:picChg chg="add del mod">
          <ac:chgData name="Mauro Pereira Lima Junior" userId="23bab6b3-1c41-4d1c-bfab-e13d79130ad2" providerId="ADAL" clId="{34029C5A-7EF5-474E-A446-E8F332C1208A}" dt="2023-09-28T13:05:01.967" v="476" actId="27803"/>
          <ac:picMkLst>
            <pc:docMk/>
            <pc:sldMk cId="1842341420" sldId="261"/>
            <ac:picMk id="5" creationId="{B14099EB-7EFD-282C-791E-BA2AC6A82F2E}"/>
          </ac:picMkLst>
        </pc:picChg>
        <pc:picChg chg="add mod">
          <ac:chgData name="Mauro Pereira Lima Junior" userId="23bab6b3-1c41-4d1c-bfab-e13d79130ad2" providerId="ADAL" clId="{34029C5A-7EF5-474E-A446-E8F332C1208A}" dt="2023-10-04T21:07:16.033" v="813"/>
          <ac:picMkLst>
            <pc:docMk/>
            <pc:sldMk cId="1842341420" sldId="261"/>
            <ac:picMk id="851" creationId="{C85DA001-2EDB-5C45-AEFE-7FF7AE31CF3C}"/>
          </ac:picMkLst>
        </pc:picChg>
      </pc:sldChg>
      <pc:sldChg chg="addSp modSp new del">
        <pc:chgData name="Mauro Pereira Lima Junior" userId="23bab6b3-1c41-4d1c-bfab-e13d79130ad2" providerId="ADAL" clId="{34029C5A-7EF5-474E-A446-E8F332C1208A}" dt="2023-09-27T21:58:05.634" v="416" actId="47"/>
        <pc:sldMkLst>
          <pc:docMk/>
          <pc:sldMk cId="2542216599" sldId="261"/>
        </pc:sldMkLst>
        <pc:picChg chg="add mod">
          <ac:chgData name="Mauro Pereira Lima Junior" userId="23bab6b3-1c41-4d1c-bfab-e13d79130ad2" providerId="ADAL" clId="{34029C5A-7EF5-474E-A446-E8F332C1208A}" dt="2023-09-27T18:36:50.423" v="409" actId="1076"/>
          <ac:picMkLst>
            <pc:docMk/>
            <pc:sldMk cId="2542216599" sldId="261"/>
            <ac:picMk id="3074" creationId="{37C74965-20FB-7208-761E-E3611347A02B}"/>
          </ac:picMkLst>
        </pc:picChg>
      </pc:sldChg>
      <pc:sldChg chg="addSp delSp modSp new mod">
        <pc:chgData name="Mauro Pereira Lima Junior" userId="23bab6b3-1c41-4d1c-bfab-e13d79130ad2" providerId="ADAL" clId="{34029C5A-7EF5-474E-A446-E8F332C1208A}" dt="2023-11-01T20:11:15.539" v="918" actId="207"/>
        <pc:sldMkLst>
          <pc:docMk/>
          <pc:sldMk cId="420734662" sldId="262"/>
        </pc:sldMkLst>
        <pc:spChg chg="del">
          <ac:chgData name="Mauro Pereira Lima Junior" userId="23bab6b3-1c41-4d1c-bfab-e13d79130ad2" providerId="ADAL" clId="{34029C5A-7EF5-474E-A446-E8F332C1208A}" dt="2023-09-28T13:05:44.274" v="479" actId="478"/>
          <ac:spMkLst>
            <pc:docMk/>
            <pc:sldMk cId="420734662" sldId="262"/>
            <ac:spMk id="2" creationId="{147F257F-2C52-0A7F-AA44-B5087E9ED2F6}"/>
          </ac:spMkLst>
        </pc:spChg>
        <pc:spChg chg="del">
          <ac:chgData name="Mauro Pereira Lima Junior" userId="23bab6b3-1c41-4d1c-bfab-e13d79130ad2" providerId="ADAL" clId="{34029C5A-7EF5-474E-A446-E8F332C1208A}" dt="2023-09-28T13:05:42.787" v="478" actId="478"/>
          <ac:spMkLst>
            <pc:docMk/>
            <pc:sldMk cId="420734662" sldId="262"/>
            <ac:spMk id="3" creationId="{4816E337-D593-4CD6-01F4-50035B12A31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" creationId="{C8E20F80-C1D1-FAB4-569F-45B1CA1A412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" creationId="{7778A38C-AF3D-6DD9-537C-DDD005A7059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9" creationId="{277F4493-1CC2-D2AA-03E6-AB12AF83EB7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" creationId="{4B3C0ED7-0E7E-7F8A-5DA4-D318DCD98E7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" creationId="{30203D48-D68D-2B36-D90D-723F426C832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" creationId="{E5EE995B-B9D9-1C1D-729D-7F01030164F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5" creationId="{2E55CE29-BC36-16E3-539A-FDC399E64BB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" creationId="{817F89A8-C6A3-59DA-DBB4-0FC92425523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" creationId="{228BE7A4-BAFE-60A1-ED03-E3BA022C226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8" creationId="{645DFF65-69FD-27A5-A7FA-3BBD2D223A9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9" creationId="{10B0325B-1A21-59F9-0272-FF576FA81E0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" creationId="{0D0C9A2B-26CE-C6FE-5B1F-72778D45F42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1" creationId="{8CC4A633-B9BE-33ED-B875-8FAA256F676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" creationId="{7969B2A8-C8B2-CFD2-34B2-9D25A69F9B2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5" creationId="{F0570624-54C0-6BD1-ADC0-17D2CE29B09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7" creationId="{B9E82141-1076-08A2-4932-56819BE0A0A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0" creationId="{68C02823-15AE-77FB-F843-4CFD18EFF00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1" creationId="{66C2FB45-749F-33FC-4A78-C9443F0B5A3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" creationId="{E11BF28C-3BE6-63D3-86F7-D3308CDB050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" creationId="{D3CD0BBD-3BAF-A936-30CC-B599A43BF96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4" creationId="{04EF35A3-4122-4154-83D6-B4C8DE815B7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" creationId="{EF808C88-B396-B25E-E501-6212FB99E82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7" creationId="{66D64D6D-5C7A-4CE1-4FC2-A496F2BA6A8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8" creationId="{BC00BBC6-E90E-7D5A-AE96-AAB82B0CA80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2" creationId="{D2E0FD0A-1452-B2EA-BDC1-229F459B2B7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4" creationId="{D3CCFE45-F565-D09D-A190-A7968271375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5" creationId="{DBC03AAE-1E2B-F741-F513-BFA44C40359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6" creationId="{8262E3BA-C92B-F62F-1FF8-DF836A8A90F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8" creationId="{0BBDA0F3-EBB5-8D91-6BB7-9B430E2B794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9" creationId="{03E828FD-C863-75A6-FDC6-82056C79BEE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0" creationId="{A61E9082-57AE-4349-789A-39F3F8258F0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" creationId="{E29B6DAA-3E1A-B14B-72A0-91E13CEBC4A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2" creationId="{C6CAC1E3-D806-E959-9B6F-931F003C181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3" creationId="{64650C2D-583A-3240-4E00-C3D71BE0491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5" creationId="{5D346845-0D62-3060-8DF5-9932FEB9948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6" creationId="{4A96894F-14D9-07F6-5704-1D0F18131A6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7" creationId="{ED587D4B-5ABB-8F42-3B61-739D13B76CC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8" creationId="{7ED1F8F8-A026-C329-CD3F-0F0B5A0A5DF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9" creationId="{7F9D6CD0-A3A1-9022-4C5E-ABB629CC4FE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0" creationId="{15A3BAF6-0044-6DE5-887E-C3BA2DED094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1" creationId="{D6E24294-9890-A9BD-47FB-69B06A4088E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" creationId="{605D3813-D028-241F-109B-A7888DA1851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3" creationId="{177BE869-BAEE-1B06-41AC-5B9B2B014A4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" creationId="{B8EF4EAC-7489-B901-F7F8-67BA9B5BCB5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7" creationId="{3F9200C5-8AC4-A3AA-AFFB-5E5BA859C13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8" creationId="{F8670530-6C40-F847-E8DB-78122F45305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9" creationId="{DB9BCF7F-7DE4-22CF-CAED-40AFE713390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0" creationId="{DAC024A3-359C-D5F2-2FB0-9B9B565AF29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1" creationId="{320BF3BF-76DE-B152-790F-55B9D908C0A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2" creationId="{6C2FEFB9-2F2F-9E71-DB93-E2814774BDA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3" creationId="{E6194EA5-A8E5-25BC-32A3-8ABC13592B6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4" creationId="{8822520F-E731-E61E-C794-94A7D44C191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" creationId="{71FAA5FB-A19B-AF9B-BB9E-9A39584A669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" creationId="{B3472CEA-3679-083B-FC47-2E8E3DD8C3D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0" creationId="{A602BBEF-CAD8-3AF7-7547-FF8216CF3B7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1" creationId="{D6309C20-E02E-75D9-BDAD-E9D74068A36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2" creationId="{328C87F5-96A4-4AA9-6C48-FD21D2D77E4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3" creationId="{2E6114C7-5810-F095-B9D8-CF12BFF1C2A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5" creationId="{23BCEC86-D6A2-FDD5-062B-18E2C9602A4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6" creationId="{C2D81A14-43B9-63B7-0B03-8E84FF29C13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7" creationId="{7DEFA07B-3725-6B4D-20AB-33C14426113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8" creationId="{D002052A-79D4-CBDA-ED7A-7B2D281AA27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9" creationId="{C115C741-5966-3043-9E7D-9CDF8946A65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90" creationId="{BD2F12F3-3123-270B-6895-943717F94FF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91" creationId="{B5F1DB9D-BBCF-D8C3-E63F-16A250AA9C6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92" creationId="{F8A6C6DC-4E74-640B-79A5-81677F69169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93" creationId="{BFF6C45A-A78F-8E14-64E6-775ADD1395F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96" creationId="{799EBEA1-40BF-7D50-3349-00238088F05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97" creationId="{665188BF-13B8-9FCE-A538-97684E84F82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99" creationId="{698E3685-9D1F-FE9E-894A-A85DA7B4D96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0" creationId="{618921EF-13B0-BB76-952F-ACE00DD35AF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1" creationId="{F7A34F21-E0B3-EA3F-97C0-D26D66147B6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2" creationId="{7E6FD4E2-8898-29FE-8E33-FD939E38FFE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3" creationId="{38CD3823-5E9F-064E-1D65-008581E0625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4" creationId="{35BDC5AF-516B-4285-667D-E20B5326E46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5" creationId="{6C2E28C6-2CFB-BDBC-1299-051EBC4668D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6" creationId="{1C5D7E95-DE0B-5DA2-530A-E38A44202BC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8" creationId="{7074338D-0D59-B536-D109-EC5F923D8CB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09" creationId="{738DD6B6-B937-92EE-68CC-9BA8F8F7328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10" creationId="{24524432-CFF1-917E-F494-31A3DE55DFC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11" creationId="{73C545EA-9AB5-60DD-C7DC-1F6877026C6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12" creationId="{039F756F-2464-0B43-4277-7D91BA48BCB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15" creationId="{5AB0E3A0-B3B4-8D41-7346-8302F32F918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16" creationId="{B021ECEA-9E1E-F518-9D98-B97A71CB82D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17" creationId="{9596ADAF-C47E-6337-B0ED-70501E33F09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18" creationId="{E3C41376-6EA1-B5FA-4834-B8DFAC30872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19" creationId="{3A74AF94-BACD-5EA1-387E-BB4D21765FF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0" creationId="{7694F097-DF62-1529-0F52-F0855471E0F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1" creationId="{1E10CD14-D6AA-388D-F312-C6954739C2E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2" creationId="{6C98ED4C-FF1F-5096-6CCD-0A0F56E6935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3" creationId="{0A104E80-07A0-2906-2974-2E1E158CE30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4" creationId="{4F9D0FB8-A839-4324-2BAA-A74B034CDFF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5" creationId="{30FB09B4-C587-E5A1-B5BF-20BA932C866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6" creationId="{510FC445-102B-FFB7-7036-0C00F4376C5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7" creationId="{F126CEEA-696F-DE29-06CD-499EA5BA044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28" creationId="{A3EF6EB8-092C-D0DA-C66A-2F109AA69B4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31" creationId="{3AC3A558-E1A5-7410-1DE8-AF8153F0382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32" creationId="{93578DB0-6B52-F3E2-046D-DA9914A6B73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34" creationId="{93A1FCED-9EF4-58E4-1D2C-D858FEE9A95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35" creationId="{C852A6F8-77D7-151E-80D6-979ABE22A3B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36" creationId="{92795C4F-4221-53B6-22D4-C7E7DDCCA09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1" creationId="{C66E023F-5779-E1E2-0189-FFA46661655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2" creationId="{94BB371C-D38F-8AF7-E27D-C470AAA29D8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3" creationId="{49372A7D-3DAA-46A9-42E9-4AB103EEBA1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4" creationId="{8E588BCC-81A8-139F-4AAD-F55C2531547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5" creationId="{3D286631-214C-3277-B86D-12F3296FD98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6" creationId="{99B77AE2-F378-1375-DDF4-4CCDD9F4FEB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7" creationId="{A65D8785-E066-7888-DC0D-778494F41DC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8" creationId="{7DBAB8FB-C982-5774-2E16-E280B7B1971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49" creationId="{C90A3AF2-FC11-D6D9-BF88-23D2C62F97D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50" creationId="{D000F8FF-F7D2-620E-BB1D-510A0B44584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51" creationId="{EE4E215B-3CEB-B3C0-DA0F-2AD086B9B41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52" creationId="{C9FCED18-A353-6C96-F147-BE86197DE52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53" creationId="{BD6A369C-0930-FA56-C9B4-1688A3E2C53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54" creationId="{C2BD4AA4-FD28-1F8A-6253-F95775EF26F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58" creationId="{22C4CCCA-9563-0581-CDCD-36ED8038886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59" creationId="{29B2B215-2224-3E4A-DC5D-A8FE52F7C5E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0" creationId="{EB66D236-65C1-1CC8-FFA0-B82FE8CB15C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1" creationId="{98DC98C7-6C83-805E-888B-287BC415799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2" creationId="{377CA35A-5B4C-3009-329D-EF81C960D73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3" creationId="{5FF15658-04A7-240B-EB34-E28CDBC9009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4" creationId="{83099C62-7F96-2ADA-45F6-82778CF25C5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5" creationId="{8CC7F522-EEB0-AC07-CE59-06234C58FDC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6" creationId="{57E2527B-6B0C-4AF8-6025-B323E36A400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7" creationId="{D57561EE-4351-9979-85C8-6FD29486F00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8" creationId="{45B48131-27BB-1476-52D3-1AC5A90E786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69" creationId="{3BEDCBEE-F20A-70B8-AE37-EB328E54DF2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0" creationId="{7A1FC883-5D84-B7EB-C6DE-605716F3228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1" creationId="{7E0FCF8A-4F19-AF15-CCB9-1DF54F0FE12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3" creationId="{CAE36D00-1253-1C87-0D23-120DBE19A8A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4" creationId="{9EE57692-6FC5-463B-904A-5986422C3B5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5" creationId="{052B55C4-C0EE-C9CC-0787-93A51315D1A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6" creationId="{7747CD0B-23A9-9FB8-A07C-ADE59197199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7" creationId="{BB9DF0F0-CCC2-50AC-6D0B-D2F3DD51231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8" creationId="{B544A991-8150-EB9C-301C-DAA1DAD0EE2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79" creationId="{18C55C1C-6FAF-BECB-7265-D95CFEEF78E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80" creationId="{BEE32530-48E8-BDBB-7F93-4F716233A88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81" creationId="{8EA8EF9B-5F94-4657-150D-C68ABC68ACC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82" creationId="{1F90AC18-76F5-A007-4470-3DA9F8D9DB9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85" creationId="{752F63AC-54F6-CE84-A035-86919AE34F4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86" creationId="{AADFE452-BC50-2324-EDDF-F6DD8BF585E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87" creationId="{1DE91D61-F48B-0709-A315-7ADBF868F1C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88" creationId="{9769E32F-61E8-6B4D-ECAB-6A859DA6D2F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90" creationId="{D4F24C0B-080C-DCF3-A535-9DF248D5FEE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91" creationId="{2D6A521B-F70F-62EE-0E61-023321F068D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95" creationId="{C219E671-C2B7-13B6-8E65-3A98129327B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96" creationId="{D78AB535-38CC-F0DC-DCEA-0A394B001CA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97" creationId="{951D63BF-CE8A-AD55-8FF7-93FD65144D1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98" creationId="{226DD4AE-DFA1-3A98-8FC6-981C917E893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199" creationId="{B579E850-05A5-B130-749E-4885EF92D05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0" creationId="{7210F9F4-FC7B-B281-010F-30DD8335913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1" creationId="{D3CD1170-8682-741B-A01B-B23A7CA48A8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2" creationId="{834D9FDF-35B5-106C-BF17-8A92BDB9C8F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3" creationId="{709EAA95-287C-50D8-4C33-FB7F5CCFD09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4" creationId="{B66134A0-D890-13BA-FD37-A3CABB617E8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5" creationId="{4B81BDC7-DD69-1572-7F03-B26CE1EE8A3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6" creationId="{B1432EBF-EFF3-1374-D2F2-71A10915870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7" creationId="{0F553EFC-3A7E-70DA-F84F-8CD233BE439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8" creationId="{2D12CDD2-0EC8-201B-C5B8-C51CD766571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09" creationId="{E30AFEBD-51CE-8C80-1D55-06CFD59D3C6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12" creationId="{56E063B3-987A-AFA4-BEF7-2A234D3C162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14" creationId="{B6177900-98A4-699B-D6D7-BCFA760DFC8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15" creationId="{E175E787-E5AA-AA45-7FB1-C7BEAEF9FEF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16" creationId="{45D352CC-0F11-C178-3CBE-7D18D186470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17" creationId="{F038790E-A0D1-61D2-8E04-0A09955DCF1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18" creationId="{B3B2282B-03A7-62BB-4B40-C199816F15F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19" creationId="{C3409530-3BB5-361E-24B8-0B0408B2DB7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0" creationId="{B82A7BD9-EF32-9731-C1C2-913A2C7CB94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1" creationId="{86B47728-A84F-A405-BB47-C0A4652838B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2" creationId="{7D78005F-AFEB-7D6C-8802-551B11796EC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3" creationId="{7DC6EF1F-F16C-39B1-0AF4-8206B12D53A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4" creationId="{66661FF6-1B5E-ACB3-B8D7-B404FE231C7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5" creationId="{921EFAC0-41A0-1007-B7C7-7DE9C548449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6" creationId="{FAEC554D-A02F-A27C-7BE0-6B50C56FDF3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7" creationId="{21747A3B-0853-8A67-D6FC-802E6659C66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8" creationId="{EBD87532-2D44-8916-3D9C-FA2E6110457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29" creationId="{FB1DFE9D-47F1-A2EF-C2FC-0A3558C8645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31" creationId="{6023B609-9550-80C2-9F16-800FCAA4676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32" creationId="{783DDA66-FD55-E6AD-1EA2-90F6F45AD78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33" creationId="{0DEEDA10-4D83-1B90-025A-398099F67D8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34" creationId="{635B4BC4-6825-FE3E-22B9-32A1EF0E94D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35" creationId="{BBD0E3BD-800A-334B-DBFE-E4932032659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36" creationId="{5A4D783D-33A8-9CDB-7567-A4912014F0F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37" creationId="{20F51F97-BE8F-3982-27AC-954DEDB5A09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38" creationId="{1E791B05-B536-9F6C-3504-849F3940258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39" creationId="{F793975B-4452-93AB-6804-4B1B2BEDF2F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40" creationId="{1C8DD825-7C23-7123-251B-1CE7E33DAE2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41" creationId="{F4E31231-A275-6BAC-D008-7A984DBA1E9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42" creationId="{A291DA9A-FEFD-FBC3-2183-F3972FCFD5B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43" creationId="{F99D84F5-F229-292C-8BC7-5E81CE2A2A3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44" creationId="{05D402FE-7172-DF8E-BAA7-BF3F30F08B1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45" creationId="{31A1B043-C4C5-A859-5599-3ECE5A7246E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46" creationId="{F06FC7C7-3FBE-C6E1-5114-7734F18FAC7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48" creationId="{2693DFFB-CED2-8CC2-3E04-8D974C98C94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49" creationId="{36FEB0B6-D53E-8612-C289-C9DC77A1189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50" creationId="{5799745F-ED5A-7907-C4D3-28C89002DAC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51" creationId="{18933620-A7DA-7235-1666-DF671B5A5A8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52" creationId="{8CB28438-7FE9-45CF-23D4-4EEC46E4B53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53" creationId="{9E6008E8-4936-3483-C02C-1FF32E0CD69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54" creationId="{651A887A-985A-8D9F-7066-9146C896DC2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59" creationId="{347B3E03-1105-70DA-2608-0D9A20B06E1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61" creationId="{C99729FB-8E70-21C8-69F6-2B7DD5A94D5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62" creationId="{835B0C3C-E302-88B2-EDDD-51A9136C2B3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63" creationId="{9F19942A-1710-AAF3-26CB-628308714C6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64" creationId="{A5C0E543-72A6-2CAF-8FC4-CCA7CABD243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65" creationId="{4B0E51AA-EB84-8853-1C5E-A6C2E9F3261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66" creationId="{5676C7FD-51AD-1ED0-8BEF-3AB7A7F3CF7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67" creationId="{C18A5E52-13F2-C054-4524-0C6C04B572D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69" creationId="{6EA9395C-DF17-0D1D-F61D-E0F12EA6702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72" creationId="{A1909339-9A51-FDD3-CB11-EA26BC79446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73" creationId="{6CBDD8AD-A700-B7B4-6793-057CA139330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74" creationId="{3B213BE3-E156-6ECF-30C3-DDAE31561D83}"/>
          </ac:spMkLst>
        </pc:spChg>
        <pc:spChg chg="del mod">
          <ac:chgData name="Mauro Pereira Lima Junior" userId="23bab6b3-1c41-4d1c-bfab-e13d79130ad2" providerId="ADAL" clId="{34029C5A-7EF5-474E-A446-E8F332C1208A}" dt="2023-09-28T13:08:04.122" v="502" actId="478"/>
          <ac:spMkLst>
            <pc:docMk/>
            <pc:sldMk cId="420734662" sldId="262"/>
            <ac:spMk id="275" creationId="{C64C142D-BAC6-2ED6-AE02-E6BE7D320B11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275" creationId="{D44025A4-808E-8E78-C1CD-2A737921B06C}"/>
          </ac:spMkLst>
        </pc:spChg>
        <pc:spChg chg="del mod">
          <ac:chgData name="Mauro Pereira Lima Junior" userId="23bab6b3-1c41-4d1c-bfab-e13d79130ad2" providerId="ADAL" clId="{34029C5A-7EF5-474E-A446-E8F332C1208A}" dt="2023-09-28T13:08:01.727" v="501" actId="478"/>
          <ac:spMkLst>
            <pc:docMk/>
            <pc:sldMk cId="420734662" sldId="262"/>
            <ac:spMk id="276" creationId="{25A80EF1-3198-30C7-0B47-24FCC2D7AE41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276" creationId="{FCF2B3C2-1B76-BB95-807C-D5A952B1F591}"/>
          </ac:spMkLst>
        </pc:spChg>
        <pc:spChg chg="del mod">
          <ac:chgData name="Mauro Pereira Lima Junior" userId="23bab6b3-1c41-4d1c-bfab-e13d79130ad2" providerId="ADAL" clId="{34029C5A-7EF5-474E-A446-E8F332C1208A}" dt="2023-09-28T13:07:58.405" v="500" actId="478"/>
          <ac:spMkLst>
            <pc:docMk/>
            <pc:sldMk cId="420734662" sldId="262"/>
            <ac:spMk id="277" creationId="{59EAB203-531B-9988-FD8F-4E8C4828659B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277" creationId="{D4AEDCDF-B0F8-7DC7-C85E-92E6BC2C0D64}"/>
          </ac:spMkLst>
        </pc:spChg>
        <pc:spChg chg="del mod">
          <ac:chgData name="Mauro Pereira Lima Junior" userId="23bab6b3-1c41-4d1c-bfab-e13d79130ad2" providerId="ADAL" clId="{34029C5A-7EF5-474E-A446-E8F332C1208A}" dt="2023-09-28T13:07:56.256" v="499" actId="478"/>
          <ac:spMkLst>
            <pc:docMk/>
            <pc:sldMk cId="420734662" sldId="262"/>
            <ac:spMk id="278" creationId="{18341AAE-5B4D-39BA-49AB-CE92BC5BB4B1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278" creationId="{ACAF62A6-E59D-FD8E-B6BB-AE53CBA603A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79" creationId="{69A456FD-AA52-7A7A-3A14-204C4D15299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80" creationId="{DB2799D6-78BD-1DF9-1C84-0A6858C174B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81" creationId="{4C6A7CDA-795A-AF89-6BA1-E658FBC584D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82" creationId="{826D78D0-6342-0A0A-6275-5CAAA04B811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83" creationId="{71B8B305-AF8A-06E5-5D76-0752AE2883B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84" creationId="{4F7C8407-1375-42EE-26E5-33858A8C1E3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85" creationId="{B89EB30C-A029-6BA5-8A47-B70A3FF6CDD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87" creationId="{96B11D48-2DAE-4C83-4242-A05E32025D5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88" creationId="{D1D7897F-D41E-92E0-B358-C3C75CFA184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89" creationId="{FA911BD9-EA71-0358-7EF0-4FC2931C6DC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90" creationId="{A8A3E304-797C-E322-5E44-CCE957501F6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91" creationId="{2B998093-9DB8-6D3E-37D1-DD353B185CB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92" creationId="{98C252A4-CD99-B7B1-0A9B-BB1132CB040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93" creationId="{4752E315-78B6-E84B-CD90-D4723632E3E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94" creationId="{0492FB04-9D46-467E-78F0-3281D52957F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95" creationId="{F75D7073-BA14-2846-E898-6A586E6511E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298" creationId="{A5EF1E5E-5C0C-3BE5-AEA7-E2E615140A3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01" creationId="{ED9298D7-0797-BF01-9F07-821086E2DDE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02" creationId="{0A56DBD7-7036-593D-F251-417B25BD301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03" creationId="{4ED2E95A-A722-25CA-EF0F-DBBB3F6125C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04" creationId="{CC631671-F1A6-396F-A070-BD8ABA74D24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05" creationId="{0B84BF8B-9B2F-8E8A-3053-5F142FDD50D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06" creationId="{247C6D38-0B37-3BA5-D73C-47B6162174A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08" creationId="{CACBF15A-19FB-C501-D35D-1F2668478A8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09" creationId="{6C9675E2-A984-DCA8-EAC0-6284271401A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10" creationId="{D8B19D10-5DEF-18B1-5D19-B0AD14041F4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11" creationId="{D76F186D-0D4A-70EE-B467-DC66F8B3C5A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12" creationId="{08FCB572-7DDC-C55D-DD95-05FECE7AC03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13" creationId="{F7D626C2-BA42-770C-9A06-D5949D9951F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14" creationId="{01A1823A-E06D-1859-9374-A625D5532B5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15" creationId="{6EDFCCEC-0E5E-5064-D89A-217AF0FE20F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0" creationId="{EA0FC8AB-A25E-28A9-136B-CFBEF677B3F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1" creationId="{1EEEEFD9-72D5-BD0D-AC7F-ECDB1BEF6A5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2" creationId="{4A7FF69F-F049-80AB-18CA-CD8871AF4B1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3" creationId="{44FAD8F8-A43F-E287-05C2-074625DB37D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4" creationId="{3206A5EE-184F-914E-35DC-306B552FF58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5" creationId="{5A4EC222-6371-6732-607F-5DDAD791BBF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7" creationId="{D40B2B84-2BBB-4AD1-00B7-1826352A24D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8" creationId="{C287E9EC-CB00-9B4B-8E64-CE50BCBD67A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29" creationId="{6A956425-6276-75D7-5086-95FAEE322FE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0" creationId="{475174A5-16D7-69D4-0A82-769E5C55F94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1" creationId="{772B369D-912D-4A47-712D-5857755A908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2" creationId="{FB5E466C-2800-36E8-2EB5-DD91A75FF3C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3" creationId="{FD122E8D-4881-3F34-8AFC-9F012D4A20D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4" creationId="{98577789-58B3-512E-3919-78294BFAC77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6" creationId="{033239E8-60D4-E828-81DE-8FA44B261F5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7" creationId="{C0531B47-9635-9E8A-7114-E6F748E68E3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8" creationId="{2E04B441-2A62-2992-D071-63A6A3F6D01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39" creationId="{A1134FE7-7C1F-25C1-1636-CDBE4E68007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40" creationId="{9C5A2B1F-E183-A62C-56DD-34187F99A6B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43" creationId="{6524C413-07C9-621D-7A96-0FC32C3758C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44" creationId="{B7D9037A-5C9A-AE18-1291-A53B36816CB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45" creationId="{B2891F85-9B5F-BDE7-E1E2-5C31697238F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46" creationId="{F56FE400-9B06-9099-FE97-21D37FB1B6B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47" creationId="{A898DF8E-F711-DBFB-B359-7C1CF26B183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48" creationId="{79A911D6-0E2C-5AA6-8BFC-05434CD505A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49" creationId="{73CB7C9D-D6FD-4F42-8AFC-C63A57EC1FE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50" creationId="{C0CF7181-9301-D99B-C606-B4F3FC9D088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53" creationId="{29F422AC-040F-B577-9EEB-439F380BE44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54" creationId="{22FB76EF-E41C-C95D-C346-399743B17DE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55" creationId="{99560140-5529-7D0D-E5C1-281AF6EEEA6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56" creationId="{8817C070-B872-E0FB-55B8-8D5AADC7969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57" creationId="{CCC668D8-86B0-6FFA-EFB5-F17B67CDDCC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58" creationId="{DAC6DD1D-1004-8CC9-826F-26113658DE1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59" creationId="{29942E02-3762-6C85-ED59-675C44B46F9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0" creationId="{6E1A67C6-B6A1-2F89-D1C0-47A3DC6532A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1" creationId="{0669BDF9-06EB-CEA9-EA47-4EDB5ABCD30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2" creationId="{B44E3638-52FD-D670-A55E-9BB86723F64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4" creationId="{EC3400BF-29B8-ABCE-322A-53B3CE3424D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5" creationId="{A8F44E3B-D49B-F44A-E368-A50FABDEF8F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6" creationId="{20049AB8-DA94-2691-5CE0-49E523C962A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7" creationId="{4FE0E17C-D92B-CDCD-BC0B-A26BA134865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8" creationId="{C7A37E21-E2C3-BD5E-130A-8FFBD2F0AEE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69" creationId="{8FDDB4AB-FE5B-4E57-77FF-393F8D98751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71" creationId="{F2465E78-D49F-921F-1437-A4AE254921D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72" creationId="{5EF19A2E-C770-B5C2-C672-F1C9DD4D6EC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73" creationId="{1BC9A17F-E455-0167-F182-6ECCE007BF9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76" creationId="{8777975D-B31C-A514-1AE0-39DB6AEBC6E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77" creationId="{1AC19FE1-58B8-32C8-C163-C8AB1DAE375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78" creationId="{D654CD04-E22D-F1D8-D905-2E48371CF78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79" creationId="{D6F809D0-DD3C-E1A0-3AB4-606CB44FC30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80" creationId="{9DE09FAA-93F9-6C4A-D787-B8D2D3F3D86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81" creationId="{E6E12BEC-052D-F9FE-9273-969ACB467C8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82" creationId="{FC907DE5-6C1E-ECCD-721A-95B9A06EDCD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85" creationId="{1D68E311-84E8-99FC-A8D7-4C88FECF30F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86" creationId="{D0273953-A06D-B3F6-1A23-DDD95949DD8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87" creationId="{913A19B0-9BF4-FD06-060C-438897F7F35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91" creationId="{74F6A0DF-5E65-472B-9A19-380327294D5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93" creationId="{39F0BF51-57A8-F001-DC92-69B2962B290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94" creationId="{9B7019E5-6D27-07E6-1E70-0108F8C842E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95" creationId="{8E023388-BC79-C1F0-0BFC-F4A6F0121E8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96" creationId="{566E5F6F-C206-B7B1-4618-B8CC6D3E32A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399" creationId="{60E28FC7-0630-4C0E-9E0D-8B48B59BF98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00" creationId="{9B19228B-C0F8-78BB-4DFC-52FCED62853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01" creationId="{9F42C9B8-0093-3819-1CEF-E6EDD056F3A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02" creationId="{2E4AAD4F-DE5A-B8A7-6C95-0F9B7CFE70C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03" creationId="{11ECC3EB-465E-96B6-51AF-FCE59680A11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04" creationId="{533B82DC-8EF0-762B-063A-3DFBDB9350C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05" creationId="{2A8A7509-6D05-171C-0144-2B8F9185A97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06" creationId="{3EC4FAEA-6F27-3DE7-A6DC-60FFFF98DE7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09" creationId="{BA0B8C76-3659-2265-0D7A-BBF618F29ED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12" creationId="{49854854-E2D6-F763-03D3-5E68BEF2417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13" creationId="{366B4E16-1751-A196-3773-22C02007FCE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14" creationId="{8E23692D-1B66-02B6-3C5B-8B726840E1E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15" creationId="{4F8CC163-5909-787D-18E6-0A5230B00F1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17" creationId="{334A88D2-6889-A385-88DE-847404338F6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18" creationId="{5AC8D490-B22D-8ED7-0ADE-6BC74B9C856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19" creationId="{B80C77FF-1C76-370B-6518-41468C1731C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20" creationId="{091008A5-3C70-F191-ACF4-5C2E2114033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22" creationId="{3C4200D5-35FC-32AA-62DB-C22EB3C30B2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23" creationId="{95E786AA-3F06-A284-F8C9-028D06420BF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24" creationId="{D9340041-66F6-E7AF-F790-A11C62831D2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26" creationId="{F54A5C5E-7A5E-4FE5-41BE-432D19E7A66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27" creationId="{3F02E071-C8FE-3799-0E16-4299E746CB4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28" creationId="{22CF858A-A3D2-3BEC-841B-08997366BDB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29" creationId="{2BEA4EEE-EF5C-FC05-234F-984E2AB5800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31" creationId="{4090F087-F82A-52F2-9464-9B39EE211A6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33" creationId="{BA83D7C7-B28A-F508-9B94-BC534149404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35" creationId="{3C1B5976-999B-1AAA-EC5A-1DFE1ABFA18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36" creationId="{9F359759-5195-D2ED-E328-D7E9C93A6A9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37" creationId="{45F20082-C2DF-280D-4A5B-DEE62B948FD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38" creationId="{0C24D5D0-B2AB-5630-2778-2C82078F011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39" creationId="{9856B85A-A6D2-7253-6F3E-72B08CBC0B5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40" creationId="{3A3F660E-B53E-35F1-846D-4F57D5142FA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41" creationId="{EB22A7B5-885C-0FFE-7EA6-9F8B94C39F6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42" creationId="{F04FE2FE-4AE8-42F4-9465-73902E5AEA2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43" creationId="{E1AEF10B-BA22-CF1D-DFAB-BBA924B191F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44" creationId="{9F6DDD8C-B564-91B2-0043-56A64FAE253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45" creationId="{36381EB1-E981-6E9A-938B-8BE4D397F65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46" creationId="{8B190126-AD41-60A1-7353-6C8F0502885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47" creationId="{92186DD8-180F-08E0-9806-EDE751A0680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50" creationId="{5DA830FA-7808-F3D0-E1F1-225E7FEB955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53" creationId="{CEAAA93D-5067-F194-5808-F8EC15FF54F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54" creationId="{383036E3-9864-D769-22C1-0F80F9F3214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55" creationId="{2F1D19A0-655E-A91E-F40D-411E2851041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56" creationId="{933D3093-D7C0-3DE1-3CB5-CF9FA9D9FA6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58" creationId="{4F5D9024-6FD3-E763-DDC7-6EC063D46FE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60" creationId="{3AF57759-12C3-F963-ACAE-B0877421713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61" creationId="{2E5DD40E-1264-B4E3-4819-52209C03EA8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62" creationId="{B87E3F88-81B6-D506-521E-63904B7304D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63" creationId="{9C9C0630-933E-DCC5-760A-7E11B24CDB1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69" creationId="{1786634A-03B1-AB9D-D1E4-CF682A54029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70" creationId="{DF68EA2A-4363-2044-5D1D-F6CCF5368A7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71" creationId="{56B9AE91-35D2-C7EF-90F7-3D2D4B4B323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72" creationId="{365A8880-4F7D-BDC2-FA1D-3ED65A747FA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74" creationId="{F1468E38-78D7-29DE-1C9B-AE5916AC78A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76" creationId="{2E430751-6E91-4CA1-0267-0877CE802C5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77" creationId="{32AF487E-77FB-D432-9E65-4A724C6C82F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78" creationId="{DCE8F01D-F433-F22F-AA12-1E5A9631534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79" creationId="{20039791-C7E9-859A-905C-11C2CEED083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81" creationId="{914DA722-0458-9A60-4E99-D5BD557879B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83" creationId="{2473190F-C2CA-C078-E663-8F1BA6841E2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85" creationId="{C1C26894-8058-563B-7AD7-3757461457F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86" creationId="{41FBE343-3C4F-E0F0-D53B-03F13FA24E6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87" creationId="{FEB00405-31BC-4E05-4FDB-CD40F821B49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88" creationId="{8AC77D2D-1FC2-9932-91FF-A7ECF4D911D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91" creationId="{EC2B896C-A2D8-7A59-80C8-03437210333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95" creationId="{0B5EAB2C-EFC6-C39F-D6AE-28CFE10AA8E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96" creationId="{760B51D9-2BFE-0A4E-6685-91B847E1DBE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97" creationId="{16402177-BA1B-C414-7761-EEF2C63164E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98" creationId="{E63DB504-955B-F264-B008-6BDCBF65070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499" creationId="{D3689402-4ADF-13D7-62DE-2BCE2F0DCAB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00" creationId="{55573016-49CD-4956-86C8-BE25EC310FB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01" creationId="{973FD9DD-B515-551B-630F-CAE0BE3332B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03" creationId="{109E609E-2DF2-C33C-9807-D4A1F04A635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05" creationId="{798A4EB7-BDC4-1B82-8533-CC223EA9CDC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06" creationId="{93508B99-CD73-A416-B266-36086806F53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07" creationId="{3F5F5C31-B31E-1532-950E-34948D7114A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08" creationId="{D6D9ADE9-E17B-3C02-3EEF-382CDD6347D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09" creationId="{5EC790F1-9369-60BD-8E46-57929F49FDF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0" creationId="{7303776A-A6C7-7CFD-5FDB-CBFD076466A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1" creationId="{A886BE7C-8102-EE81-63E0-26D557A3570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2" creationId="{2FF9F1A9-64E1-3C43-49F0-A1CDC32419A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3" creationId="{1C86E5D2-AFF2-9C8A-3C47-5863102AE22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4" creationId="{18A02268-8D2A-25C7-124C-BC98BFF5AA9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5" creationId="{B36D713E-44EB-6486-BC7A-67647AB8DC2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6" creationId="{748F5711-8A6F-D834-E520-FFC91DB4D06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7" creationId="{28173946-BA95-ED68-7633-FC5633FEDCE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18" creationId="{B693DD4C-D303-A716-0771-A921654B8B6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20" creationId="{41980377-4F5C-8C85-87C7-2F4117486E0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21" creationId="{721F0CBC-BA8F-415B-089D-7F7ADBAFE38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22" creationId="{E9C67509-16A2-283F-FC83-69AD731A7C0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23" creationId="{6E25099E-BF07-9A02-9751-6059DCD1626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26" creationId="{C732DF1A-220B-E051-9E06-BC3A34CAC8E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27" creationId="{C507B840-FF39-2DA5-C83C-AA495C540D9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28" creationId="{05934B26-2E8C-FE3D-CCBE-ECF32DAA153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29" creationId="{1BCADF03-32A0-DA3B-BE63-16FF97B9156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30" creationId="{647856F0-1314-653D-78BA-9CD065F1BBB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32" creationId="{ED2D6680-9F35-247A-00DD-F704086CBD7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34" creationId="{E088EF4B-22F6-4C86-B8B5-2717FD93020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35" creationId="{DF62546A-A496-0715-322A-23A4813F09D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36" creationId="{C4BD2208-C7ED-B3CC-4A28-6DED84EBD31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37" creationId="{4B11A43F-3160-FED7-E4D1-E19282D16C5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40" creationId="{9E06EB4E-AA4E-1A8A-6AAF-FDB06EB75CE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43" creationId="{15A5E86D-1138-D2E2-EE9A-6822BC863A0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44" creationId="{BE306BCC-A7A5-C790-4013-ED50F5C774E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45" creationId="{541299EC-51DD-9666-8539-F8FD073AE51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46" creationId="{46B97152-C367-8A58-0F9E-0C3CE0A3027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47" creationId="{C141BDE9-F213-E9D9-DD20-59551E187F1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48" creationId="{BD7C9A5F-B3C2-8274-1EA6-82928D2FC22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49" creationId="{A508550E-6C05-44CE-FC02-466B05B689D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50" creationId="{109B9AC2-7B33-7B88-90D2-A9E5F2985FE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51" creationId="{E1B1C8A2-F37F-7232-1CDB-B659F6C3F9C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52" creationId="{34D189EB-96BF-12EA-2503-F903F824806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53" creationId="{BF85A66A-5C9F-9A49-93F1-D158ACAD00C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55" creationId="{AC6F5765-F928-D04C-EFFC-DCDEF9BD7B8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57" creationId="{75AF70E0-F7ED-9DA7-B30E-07741419B16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58" creationId="{532022C6-413F-B91B-A23C-1A755B95FD0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59" creationId="{E20D6663-5030-6A4A-B01D-D01B2EE5541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60" creationId="{22698B2A-AADE-CCB7-FB88-B1F145E6054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61" creationId="{8356D855-F43F-7E97-3535-416D5F1178E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62" creationId="{B732A05C-1406-9DBD-A478-35B92A9CFB7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67" creationId="{11AE2A6B-DBBC-AC35-B4E1-74892684DB2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68" creationId="{1F994949-906A-D9DA-B5AC-463726F745E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70" creationId="{B18DCBF3-80BE-CD2D-FF21-12AAB90A024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71" creationId="{2190FF48-7346-9152-4CED-62548FACB83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72" creationId="{4E8D47B5-51D7-9CF3-6BEF-3BB92E30E42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74" creationId="{ADE82B93-1B01-5F74-E74B-E83978E4523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76" creationId="{61A56707-B21C-0126-F8FD-8B150D58422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77" creationId="{CFE51B4A-8B40-C561-638E-5C4E8D783DC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78" creationId="{A1A5C244-732A-531F-C29C-EEDB97498F3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79" creationId="{DE9635B8-FA6E-A530-4995-1EAC8674F73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83" creationId="{79FC7B05-A04E-0CB7-68F1-8036B06E0E4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84" creationId="{CEAC186D-AD57-43D3-400E-40F3C3B4EDE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85" creationId="{BAA56E37-25E8-42E7-04D9-A455644C43C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86" creationId="{ABEE0AAC-AEC4-6C23-2671-22E6BA11556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88" creationId="{6D06D1D0-3299-EA8B-B3DD-C47440FC026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89" creationId="{DD11E0C7-4E4D-95B3-DA40-B7810B575A6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90" creationId="{314EBF6B-DD5C-CC8F-F373-F999570C02A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91" creationId="{0662B653-83B2-FE2C-501C-67C86A9AA37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92" creationId="{105E947B-38AB-EDCD-4BCB-9308E333BB1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93" creationId="{80BB1793-3CEB-2489-4527-EFE7E7B1686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94" creationId="{6726089F-999F-B62F-4311-3D0A289DC0A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95" creationId="{77749E29-647E-076D-EF1C-16D55050D4E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98" creationId="{8BA04D9B-3B03-D301-A710-FEB7015624A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599" creationId="{73D377FF-8344-EEEB-3661-B9158D96E38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00" creationId="{00AD8A09-27D3-6F3A-3776-FCF5F73F00E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01" creationId="{38713CB8-5215-902A-1AC5-120C0877B6D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02" creationId="{BCF7B7EA-BFEB-A5C2-5195-9B095E185F6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03" creationId="{152C9DA8-539E-1865-BC3D-9A9A0A6E0CD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04" creationId="{92B2AC99-D33C-D1B9-8DC6-515D32BCF87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07" creationId="{9FB65958-312E-BC7F-3308-56F503B4190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08" creationId="{1910CA3F-02B7-0254-65E5-0B5065F25D8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09" creationId="{DB512C38-037D-88C9-FDBC-E3EAA3BC094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10" creationId="{0DF206F3-8458-3637-48E7-CBEA9CB8D76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11" creationId="{FA6EA7E0-758E-1085-607F-9B560A426C6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12" creationId="{D4823A2C-B6A6-0C2F-22F3-6CE59A1753C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13" creationId="{531398F9-68AF-02A9-9A8B-F195C134F09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14" creationId="{5D5FE7D1-D8E9-5936-EB24-5B1A322A2AF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15" creationId="{42750208-0933-A1F6-E818-0B0A40D4198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19" creationId="{88357CC9-9AFE-F1FD-6888-E9DEA39F1F0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0" creationId="{163CAFF4-2603-32AA-FDC7-3525F2FBDF0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1" creationId="{CB63909A-0C71-2D27-CDB0-A66A202EEDA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2" creationId="{8C6C95C6-C701-3575-2624-CE148892CF1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3" creationId="{E975FB5D-AC3F-C873-B2F0-0E724FEF5B2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4" creationId="{22EE7A28-5FA8-034F-622D-6C7769B5307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5" creationId="{1F4C4178-0952-9514-C271-EAA1CAC70DE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6" creationId="{457735D1-91D9-3886-0FF4-BAC54D4A52E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7" creationId="{FFA32EA8-16A4-A5B3-003C-A049B785719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8" creationId="{BD4F8E9A-60BE-D264-8604-4613A5C50EB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29" creationId="{5E408D67-B305-819A-A1D8-4D1FCBDD292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30" creationId="{3917E578-C6F6-2044-2061-F614326AC01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31" creationId="{9644E00A-42F4-1054-F909-020C2688555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32" creationId="{709FEECE-1BA1-BBED-2C18-A608B2A61B8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33" creationId="{A579447F-6502-635D-1D7D-7CF9D18FD8D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34" creationId="{CB72EFC0-D9DD-EED0-48E5-172B345AD39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38" creationId="{F25AF8E5-0599-598E-7795-08C876CA546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39" creationId="{9AF8E50F-0BA1-610C-5DB5-56D60965BD0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0" creationId="{89E4FEDA-D535-122D-E833-AD2D2243E49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1" creationId="{D469E327-2CE0-3DF2-2A44-3E3D44BC4F6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2" creationId="{4F3249F4-6CEC-3EA6-4E00-BDDAB257863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3" creationId="{070C8759-B663-D456-CE1C-AC9BA93A0E8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5" creationId="{64443C81-3443-9CB7-3555-AC9E22504E6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6" creationId="{C6D996BE-963A-E2D9-56A2-A32ADA21311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7" creationId="{320F6C84-A05C-DF06-6C13-45381386949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8" creationId="{B3BE5C2F-5CDF-0343-3721-7268C97B77F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49" creationId="{E1B4A634-0D9C-C496-1818-F4DDAF081E1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50" creationId="{7D07AED7-9164-0FED-93C7-62207116ED2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51" creationId="{9D396AE6-2E0D-9E89-C013-382F42DCF79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52" creationId="{C2F6A564-DAFF-2CF9-C4F3-0962E0E981C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57" creationId="{BE7BC935-8818-23F1-35A0-3CC919CC456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58" creationId="{AC651EA4-13F7-86F6-8F1C-C09D0E6FECD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59" creationId="{705DB0EB-20EB-714A-5425-15736D0F986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60" creationId="{70A0DF74-7C35-FCA7-3828-A635F385FFE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61" creationId="{DDC26ADC-3CC2-5D7D-B064-98F73C8772E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62" creationId="{71156466-14B4-3ABB-BB5E-A324BA08AED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63" creationId="{7F4D9951-427E-AF29-4F13-092312B26A1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64" creationId="{07F95C8E-F91A-551D-B516-44CA5420A51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65" creationId="{E5F61D08-72A1-1F2F-4ACB-CEB344E9A59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66" creationId="{66B105B8-E84F-0D2A-C892-17AA8582BEF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67" creationId="{B428B8E9-FAAD-DD23-F4AB-E1798FBBCD7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68" creationId="{00CEF417-1FB5-A189-6C63-AE0D1FAB8F7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72" creationId="{7929A94C-703A-AD47-5018-8CC6A81866F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73" creationId="{37FB17A3-1A94-8845-0278-B5751A46355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74" creationId="{DBF7AA47-A1DF-EFF1-CC1D-A9F5D6FC08F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75" creationId="{8B8DE25E-589F-C1AD-7CAE-D5487D35278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76" creationId="{EA8418BD-D311-C1F1-93B5-863E6E62F89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77" creationId="{951A4CBE-AD86-C5B7-FE55-FF8931CE45E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78" creationId="{AB6B26EA-57CA-9AF1-D9D7-EB412B5FFBA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79" creationId="{CBACCA59-0F88-29F5-5161-8DB6ED9930D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80" creationId="{DE859B9D-097D-0789-1E50-AB44D543167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81" creationId="{12D4CEED-49E5-72EB-A389-C2042653EE0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82" creationId="{F6340EBA-8209-6BC0-2ABA-1D49F823641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83" creationId="{9FA356CB-6AF3-4F2C-3358-08BDD8A013D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84" creationId="{9C70E9F9-1EF0-ECF2-273A-F5E4D21EF53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85" creationId="{9A081775-28A0-6A52-756F-AC921B6F6E7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86" creationId="{571A7AB8-98F6-AFB9-A304-83ACAEF0296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89" creationId="{5D99EAB9-E4EE-9704-7B6A-A888051573B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90" creationId="{150A5F7B-7775-4D93-6FF4-99D600F658C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92" creationId="{D19F1F3B-461E-A3A1-DD32-7A180438F9F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93" creationId="{0D701B23-F760-77A3-CCBC-71DF6463586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94" creationId="{89189A52-CBCD-E903-AF7C-C50AF7C8C02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95" creationId="{B1451A7F-A49E-F87F-872D-D72B0BB648A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96" creationId="{65D72145-CBE6-194F-DA87-CD803F67BB7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97" creationId="{4A2AD98E-A32B-77AA-3EEE-7AAB7B32D8F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698" creationId="{2439CDF7-87CB-0620-2BC1-D870F1F2A927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699" creationId="{62326314-D1FC-34A2-1FC0-3F17AA15044F}"/>
          </ac:spMkLst>
        </pc:spChg>
        <pc:spChg chg="mod topLvl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00" creationId="{3D62ECE4-0F2A-187B-BC87-CBA6AA7859F2}"/>
          </ac:spMkLst>
        </pc:spChg>
        <pc:spChg chg="mod topLvl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02" creationId="{AD6F29F1-9C16-AFF7-1697-7E3175FDC1EB}"/>
          </ac:spMkLst>
        </pc:spChg>
        <pc:spChg chg="mod topLvl">
          <ac:chgData name="Mauro Pereira Lima Junior" userId="23bab6b3-1c41-4d1c-bfab-e13d79130ad2" providerId="ADAL" clId="{34029C5A-7EF5-474E-A446-E8F332C1208A}" dt="2023-10-04T20:10:04.680" v="692" actId="164"/>
          <ac:spMkLst>
            <pc:docMk/>
            <pc:sldMk cId="420734662" sldId="262"/>
            <ac:spMk id="707" creationId="{2D295B74-D333-0647-7E50-A49CA932ACA9}"/>
          </ac:spMkLst>
        </pc:spChg>
        <pc:spChg chg="mod topLvl">
          <ac:chgData name="Mauro Pereira Lima Junior" userId="23bab6b3-1c41-4d1c-bfab-e13d79130ad2" providerId="ADAL" clId="{34029C5A-7EF5-474E-A446-E8F332C1208A}" dt="2023-10-04T20:10:04.680" v="692" actId="164"/>
          <ac:spMkLst>
            <pc:docMk/>
            <pc:sldMk cId="420734662" sldId="262"/>
            <ac:spMk id="708" creationId="{31CC0407-3425-0A46-565A-30AF399896CD}"/>
          </ac:spMkLst>
        </pc:spChg>
        <pc:spChg chg="mod topLvl">
          <ac:chgData name="Mauro Pereira Lima Junior" userId="23bab6b3-1c41-4d1c-bfab-e13d79130ad2" providerId="ADAL" clId="{34029C5A-7EF5-474E-A446-E8F332C1208A}" dt="2023-10-04T20:10:04.680" v="692" actId="164"/>
          <ac:spMkLst>
            <pc:docMk/>
            <pc:sldMk cId="420734662" sldId="262"/>
            <ac:spMk id="709" creationId="{A373005B-A63C-13E8-777A-982D0D4C546C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0" creationId="{49911969-56EA-D685-CBD8-A2FD76FEEBE6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1" creationId="{F88A443F-F617-0EA8-1F9D-B7C6C670C9F9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2" creationId="{FAD198AA-FDD8-04D8-DCD0-0BAF660DC37E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3" creationId="{93D7A6A4-212B-5EB6-17C6-000149E88EAF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4" creationId="{A646018F-8519-E7B8-275E-133400DBED3A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5" creationId="{E0710B75-9677-DF47-1AE2-A09B6C792539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6" creationId="{FA65C084-28DD-2788-99DE-4CC0DBC09788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7" creationId="{7E4F1339-7DC9-D6D9-3407-FF70C650A75B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8" creationId="{5D9D9ACA-3F21-CCA0-0D98-096B949F5E19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19" creationId="{0D1DD8F4-7DAB-6E97-37D4-EA72725497F8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0" creationId="{921A2A67-23C3-4558-E864-D6F96089C69C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1" creationId="{F455411D-4A06-1AFF-C382-06AF80BEEBDE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2" creationId="{ADAD8F53-C8E4-DC88-19E3-A297DA188BCC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3" creationId="{4CCE102A-8A1C-6717-C34B-2ED6DC754A5F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4" creationId="{8AFBDBE6-3C62-FF88-5E4D-E5630B0D974C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5" creationId="{490965A0-77E4-C560-CCBF-EDD49DD972BE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6" creationId="{4D1DCF2A-DD22-0903-124D-CD3A0BE0009D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7" creationId="{861B3F64-7940-BE3E-A33E-28BFF34C9731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8" creationId="{457C895F-C295-9C4E-34AF-3401969D090A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29" creationId="{175E7988-2F26-FB5E-323C-E8282CBB29AC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0" creationId="{7771DC5A-7295-30DF-E379-0938735660B1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1" creationId="{6B7A9B19-6ADE-9FBB-2F48-5F95D7659222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2" creationId="{D7C38890-441C-E196-AE8F-49CEF1AE9149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3" creationId="{13489896-5A61-F90E-A1B2-1AEBED2F7856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4" creationId="{2D3159AF-DBE6-B57F-D841-794E7907613E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5" creationId="{5F69CE11-C47E-FFEA-D0FB-AC3220763A0B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6" creationId="{85F21FD0-274A-8C20-67BD-2C348A4BA225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7" creationId="{ADC5293E-7A28-FE31-C97F-B54F11B48BB5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8" creationId="{5CC0E236-303B-9B29-51A9-3C4752A56A5A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39" creationId="{65CE6624-C4CB-D5AE-B701-60A7EDB0B106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40" creationId="{78A2A92F-2BD2-445D-B70C-EC462579BAFF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41" creationId="{A9DB6C5D-A563-B42A-8DD6-6D5852615E5B}"/>
          </ac:spMkLst>
        </pc:spChg>
        <pc:spChg chg="mod">
          <ac:chgData name="Mauro Pereira Lima Junior" userId="23bab6b3-1c41-4d1c-bfab-e13d79130ad2" providerId="ADAL" clId="{34029C5A-7EF5-474E-A446-E8F332C1208A}" dt="2023-10-04T20:09:58.846" v="691" actId="165"/>
          <ac:spMkLst>
            <pc:docMk/>
            <pc:sldMk cId="420734662" sldId="262"/>
            <ac:spMk id="742" creationId="{30F3946B-B38C-ACBB-39D5-8211D697986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46" creationId="{93784F97-9AD8-2816-8A06-DD4FFDA0FD9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47" creationId="{CD691CC4-C0B3-E7E6-5AE8-C502E5F8E2E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48" creationId="{95DE08C7-4BB6-DEB9-F8C5-4FC07C41B1D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50" creationId="{31198843-F5E2-5F05-7EED-F5E3F8D919C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51" creationId="{64E2B5CE-A5CF-3729-E1F0-BBCEEA9D722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52" creationId="{141AE824-2FD3-7BDA-C29A-673B3A19793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53" creationId="{5DB05843-382A-B0E1-4056-3F3E07B7746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59" creationId="{03B789EB-5C04-C131-9087-9FD329890F2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0" creationId="{935457BC-A9CE-497B-1223-7B6E6E37B65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1" creationId="{AC356B0F-3DAD-254A-5410-584766CCE9F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2" creationId="{42E3045E-339C-A928-03E5-4E8FEB19F86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3" creationId="{8F7AC6D2-D539-730C-DA21-BF87B73DEAE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4" creationId="{20A80FE9-58F9-0A4F-2AE4-0BCEC32F164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5" creationId="{8F077373-72AB-FF94-5897-31D91501672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6" creationId="{4F85BB9B-5B91-F991-1BD3-119305A8E7C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7" creationId="{B041D394-5B30-1EFD-23F8-AD0D33AC3BA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8" creationId="{CB1286BA-A413-9ACF-A585-045ADECF344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69" creationId="{401C0A1F-0657-3E4F-5720-815D3EC3EB5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0" creationId="{B4964CD0-2047-95D0-F94A-40C6F5CC9FE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1" creationId="{76995E00-BE7F-37CB-F906-4DAB83B8CD5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2" creationId="{7667B558-A3F1-9BBF-85E5-FCC682B3463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3" creationId="{C45EBA68-CED1-78FE-F25C-8D99FFAB9D3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4" creationId="{EAA4024B-4BD5-A019-43C9-7CD294554B6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5" creationId="{9C9265A0-B247-5EC1-47EA-956315D565B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6" creationId="{46D3B6D8-5C29-4CAF-0F78-220CEBDEFFB4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7" creationId="{5540BE3F-7D27-3012-DC53-B3DF8DE3C56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8" creationId="{90686E19-B143-C522-EE24-731997ADCA1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79" creationId="{1D5C3071-37D2-AE90-F47E-7DA4FFB400F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0" creationId="{2C361C25-C773-B5EA-A76B-66AAE29A875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2" creationId="{5973C5F4-C859-B144-CB5E-3D2451F09DC3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3" creationId="{92B4E3B3-B15A-DD4F-D447-173BA080C1C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4" creationId="{BA128578-EFB5-35FC-6BFB-C239F614434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5" creationId="{D5E45A13-90AE-07CE-921B-5002C885CBB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6" creationId="{0791BC0B-1F2C-A57B-2D45-3FD48371D6D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7" creationId="{304DA9AE-37CD-A874-21F2-4F26703EE4D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8" creationId="{B6E3FC81-79F3-0561-64F1-25BF5702142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89" creationId="{A467457D-64E8-4DC1-E79D-B378A4FCA76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90" creationId="{8ACC0405-6F74-D4B4-A962-308C0AF9CCE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91" creationId="{3AAAA679-0F0A-E839-8398-0F44A67E82A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92" creationId="{A327C267-90D8-ABAB-D2B7-D3C1F084CE9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96" creationId="{398E2465-D134-ACDE-8D22-4608EDE9E185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97" creationId="{5BB3B671-52AA-6296-4564-85871687526B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98" creationId="{7F3F74A5-AF56-600E-56BC-5F6F0D4B35F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799" creationId="{D820BD0C-C19C-20E7-7A06-04FD9C04226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02" creationId="{0999514A-0868-3B6A-B9DF-FA8BD08BA337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03" creationId="{EB492879-0DA7-695D-9F17-FDF12A63501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05" creationId="{00CA3378-4B6C-F190-536F-675B8D8D992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06" creationId="{1C994C82-F802-1680-D270-22708A324E4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07" creationId="{3307ADC3-2D35-725E-DDF7-E70D7269920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08" creationId="{8EE05D4A-AF0F-48CA-E073-34FFC30DDC7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09" creationId="{E2E96145-7112-94E4-9D77-68D39577B6CE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10" creationId="{697661CF-B31B-A5FE-D611-1BC49E6015BF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11" creationId="{1E1E6A58-1417-9967-D51D-63DA6CB47A18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12" creationId="{2F067186-57C3-0F25-1388-EEE6F2C5CA9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15" creationId="{3CA07EFF-1D6A-1082-ABAC-6CCAD0DC55C6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16" creationId="{546BD007-3197-02AE-15CD-C2293892891D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17" creationId="{19E4163C-66D0-1265-9AEE-8105AF70F211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18" creationId="{FB0F52DF-4CFE-247F-B910-773B090133CA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19" creationId="{CBB1F5C4-8A7A-1E3B-B95C-D0032ABB76F9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20" creationId="{33DA4823-7869-ADD2-AED1-99031829D26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21" creationId="{8C64BD76-5381-5060-A7E2-37E512E91CC0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22" creationId="{EF9919E6-ED0E-A620-1861-76E25FDEB5DC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23" creationId="{7BD794B1-144A-173A-15A4-A3B62E7C96F2}"/>
          </ac:spMkLst>
        </pc:spChg>
        <pc:spChg chg="mod">
          <ac:chgData name="Mauro Pereira Lima Junior" userId="23bab6b3-1c41-4d1c-bfab-e13d79130ad2" providerId="ADAL" clId="{34029C5A-7EF5-474E-A446-E8F332C1208A}" dt="2023-09-28T13:05:50.851" v="481" actId="208"/>
          <ac:spMkLst>
            <pc:docMk/>
            <pc:sldMk cId="420734662" sldId="262"/>
            <ac:spMk id="824" creationId="{23966DE0-433F-065E-AE6A-B402BA677BFE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27" creationId="{AED569AC-7EA7-71E0-F129-F7410A64765F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28" creationId="{17431DEB-D923-54B9-064B-D90CC981E882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29" creationId="{B2C477FF-A253-C9FE-448A-2E01867E964A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30" creationId="{CD01E1D0-3509-775D-4A00-9C05E25FE170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31" creationId="{76293C16-D0B9-C418-BE46-C35E2A58DCDB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32" creationId="{9029430F-728F-25A4-542B-C7EBD8E818E1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33" creationId="{78FD176A-4916-A27A-A2ED-794F1842A74E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34" creationId="{B4B60ADF-29B5-9A4B-BA4E-499FA4677615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35" creationId="{663F967B-9103-18D9-E2E5-2726C18287E7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36" creationId="{2DC21DAB-5712-ABBF-BC67-BD72DA357B44}"/>
          </ac:spMkLst>
        </pc:spChg>
        <pc:spChg chg="mod">
          <ac:chgData name="Mauro Pereira Lima Junior" userId="23bab6b3-1c41-4d1c-bfab-e13d79130ad2" providerId="ADAL" clId="{34029C5A-7EF5-474E-A446-E8F332C1208A}" dt="2023-10-04T20:19:24.235" v="721" actId="208"/>
          <ac:spMkLst>
            <pc:docMk/>
            <pc:sldMk cId="420734662" sldId="262"/>
            <ac:spMk id="837" creationId="{FCD0740D-9D4C-0AA3-9298-ADE071ACB75B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838" creationId="{A5DFF475-398C-B756-0A50-2CE15055E2DC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839" creationId="{A80FA30D-9768-9F38-0E93-699D1BC7898D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840" creationId="{D3E21EBB-2ED4-5589-4264-4E807A90D97F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47" creationId="{9F770071-74F3-5C4D-E26F-C310023A80B8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48" creationId="{961F0ED1-A75C-5308-1C40-DB265DC7A3AB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49" creationId="{23054DD1-1BB6-522D-C9E4-8551135E17C3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0" creationId="{A25C9D79-41E8-E999-1545-675DFFBCC453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1" creationId="{335344F9-6995-69BF-99B7-FF241D95BAEB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2" creationId="{828DBC5C-11E2-EF4E-FB9B-3D8700377403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3" creationId="{1C35BF83-3F2D-822B-F63F-4953E21060D6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4" creationId="{9C457D0F-E6F0-311D-8E03-C6855D7C1F79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5" creationId="{DE66A708-196E-5C66-C816-C72F460A0484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6" creationId="{F1DEFB00-BE99-1A9C-5B25-E9F6507608FE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7" creationId="{A3A1BA3D-2F28-1887-3178-ECE458AB0784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8" creationId="{A760E6B2-E11E-E7FC-1607-D14020D8A533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59" creationId="{5766B785-33A6-7D25-B068-D518BDF2957D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60" creationId="{741722F6-032C-7344-8EFE-8A993CAF7B2E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61" creationId="{BE234FB8-CF90-D7A1-A6C4-662628125719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62" creationId="{1D82F8A2-DC3B-5173-0622-BDA388196218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63" creationId="{7756E9E4-B1FC-0AF7-AE48-0285C2155C22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64" creationId="{5F882947-3A3A-D6CB-C95D-50E65113D76D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65" creationId="{962A604F-0498-259B-489C-E0AB81C5B279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66" creationId="{0AAA455F-217D-600E-DE83-BBCD0B5C4940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67" creationId="{6CF9F49C-25C1-9787-AEED-5301266ECA9D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68" creationId="{332A1D51-BE59-FF0E-EA9B-C84694C4A058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0" creationId="{FE392EBE-92A6-4182-F0AB-5C0BDE79BF0D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1" creationId="{1F17A806-F90F-3460-7479-F0168FF0A8A0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2" creationId="{8802B65E-3155-C5C9-3EA0-873FBD3C4D17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3" creationId="{E4EEF401-2FC2-0642-5F3A-76DB173FFEE2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4" creationId="{86AE87C8-B3FC-20B2-07F4-52B30F7CB2C0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5" creationId="{C125D85C-DDEA-033E-1D63-C8D7728A4073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6" creationId="{84512D51-0D8A-949E-4320-9612339B3932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7" creationId="{A1A9576A-02A9-5ADB-480B-412868BCBB70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8" creationId="{30C2378C-37E1-F229-874B-54DEADD8A67B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79" creationId="{E62CCA85-24E1-17CE-91B8-D2EB6B222CD5}"/>
          </ac:spMkLst>
        </pc:spChg>
        <pc:spChg chg="mod">
          <ac:chgData name="Mauro Pereira Lima Junior" userId="23bab6b3-1c41-4d1c-bfab-e13d79130ad2" providerId="ADAL" clId="{34029C5A-7EF5-474E-A446-E8F332C1208A}" dt="2023-10-05T20:19:49.336" v="840" actId="208"/>
          <ac:spMkLst>
            <pc:docMk/>
            <pc:sldMk cId="420734662" sldId="262"/>
            <ac:spMk id="880" creationId="{24C23D6F-78A4-EE31-68DC-7F2FE1DBE3B2}"/>
          </ac:spMkLst>
        </pc:spChg>
        <pc:spChg chg="mod">
          <ac:chgData name="Mauro Pereira Lima Junior" userId="23bab6b3-1c41-4d1c-bfab-e13d79130ad2" providerId="ADAL" clId="{34029C5A-7EF5-474E-A446-E8F332C1208A}" dt="2023-10-05T20:41:12.599" v="844" actId="208"/>
          <ac:spMkLst>
            <pc:docMk/>
            <pc:sldMk cId="420734662" sldId="262"/>
            <ac:spMk id="883" creationId="{BA1D6CB1-877A-E878-AE69-22FA0B035D30}"/>
          </ac:spMkLst>
        </pc:spChg>
        <pc:spChg chg="mod">
          <ac:chgData name="Mauro Pereira Lima Junior" userId="23bab6b3-1c41-4d1c-bfab-e13d79130ad2" providerId="ADAL" clId="{34029C5A-7EF5-474E-A446-E8F332C1208A}" dt="2023-10-05T20:41:12.599" v="844" actId="208"/>
          <ac:spMkLst>
            <pc:docMk/>
            <pc:sldMk cId="420734662" sldId="262"/>
            <ac:spMk id="884" creationId="{D6DDEA75-B7C2-A307-31B4-3B8847D273A8}"/>
          </ac:spMkLst>
        </pc:spChg>
        <pc:spChg chg="mod">
          <ac:chgData name="Mauro Pereira Lima Junior" userId="23bab6b3-1c41-4d1c-bfab-e13d79130ad2" providerId="ADAL" clId="{34029C5A-7EF5-474E-A446-E8F332C1208A}" dt="2023-10-05T20:41:12.599" v="844" actId="208"/>
          <ac:spMkLst>
            <pc:docMk/>
            <pc:sldMk cId="420734662" sldId="262"/>
            <ac:spMk id="886" creationId="{DE3BA1C8-EBA6-0496-B9E3-01212F3A2076}"/>
          </ac:spMkLst>
        </pc:spChg>
        <pc:spChg chg="mod">
          <ac:chgData name="Mauro Pereira Lima Junior" userId="23bab6b3-1c41-4d1c-bfab-e13d79130ad2" providerId="ADAL" clId="{34029C5A-7EF5-474E-A446-E8F332C1208A}" dt="2023-10-05T20:41:12.599" v="844" actId="208"/>
          <ac:spMkLst>
            <pc:docMk/>
            <pc:sldMk cId="420734662" sldId="262"/>
            <ac:spMk id="887" creationId="{F99191C4-06B3-AC0F-B526-F2C7F05190E6}"/>
          </ac:spMkLst>
        </pc:spChg>
        <pc:spChg chg="mod">
          <ac:chgData name="Mauro Pereira Lima Junior" userId="23bab6b3-1c41-4d1c-bfab-e13d79130ad2" providerId="ADAL" clId="{34029C5A-7EF5-474E-A446-E8F332C1208A}" dt="2023-10-05T20:41:12.599" v="844" actId="208"/>
          <ac:spMkLst>
            <pc:docMk/>
            <pc:sldMk cId="420734662" sldId="262"/>
            <ac:spMk id="888" creationId="{C25D00B0-2130-E979-B77A-F968741CA006}"/>
          </ac:spMkLst>
        </pc:spChg>
        <pc:spChg chg="mod">
          <ac:chgData name="Mauro Pereira Lima Junior" userId="23bab6b3-1c41-4d1c-bfab-e13d79130ad2" providerId="ADAL" clId="{34029C5A-7EF5-474E-A446-E8F332C1208A}" dt="2023-10-05T20:41:12.599" v="844" actId="208"/>
          <ac:spMkLst>
            <pc:docMk/>
            <pc:sldMk cId="420734662" sldId="262"/>
            <ac:spMk id="889" creationId="{F4AF7AEF-4AF9-92B8-69B0-8092147AAC77}"/>
          </ac:spMkLst>
        </pc:spChg>
        <pc:spChg chg="mod">
          <ac:chgData name="Mauro Pereira Lima Junior" userId="23bab6b3-1c41-4d1c-bfab-e13d79130ad2" providerId="ADAL" clId="{34029C5A-7EF5-474E-A446-E8F332C1208A}" dt="2023-10-05T20:41:12.599" v="844" actId="208"/>
          <ac:spMkLst>
            <pc:docMk/>
            <pc:sldMk cId="420734662" sldId="262"/>
            <ac:spMk id="890" creationId="{3F335B44-ADF6-024F-F39E-0E91DF847A85}"/>
          </ac:spMkLst>
        </pc:spChg>
        <pc:spChg chg="mod">
          <ac:chgData name="Mauro Pereira Lima Junior" userId="23bab6b3-1c41-4d1c-bfab-e13d79130ad2" providerId="ADAL" clId="{34029C5A-7EF5-474E-A446-E8F332C1208A}" dt="2023-10-05T20:41:12.599" v="844" actId="208"/>
          <ac:spMkLst>
            <pc:docMk/>
            <pc:sldMk cId="420734662" sldId="262"/>
            <ac:spMk id="891" creationId="{C6B77D11-B1D1-BEC6-FD9B-E6EFDB3AAA2A}"/>
          </ac:spMkLst>
        </pc:spChg>
        <pc:spChg chg="mod">
          <ac:chgData name="Mauro Pereira Lima Junior" userId="23bab6b3-1c41-4d1c-bfab-e13d79130ad2" providerId="ADAL" clId="{34029C5A-7EF5-474E-A446-E8F332C1208A}" dt="2023-10-05T20:41:12.599" v="844" actId="208"/>
          <ac:spMkLst>
            <pc:docMk/>
            <pc:sldMk cId="420734662" sldId="262"/>
            <ac:spMk id="892" creationId="{4879D22F-12F4-0331-6B94-2EC427641D69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893" creationId="{080F0110-F5A5-830C-7D51-812877D66EC4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894" creationId="{16685C9A-E5EE-58E8-DC23-F114D35F56AA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895" creationId="{6F93016F-7FE6-CDAA-9648-FA00BFEAFBB6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896" creationId="{0641ADB5-F4C0-A2C6-FBA9-D53A2EB69357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897" creationId="{A3707E8E-D2A9-58E0-6E97-A85753F5BB56}"/>
          </ac:spMkLst>
        </pc:spChg>
        <pc:spChg chg="mod">
          <ac:chgData name="Mauro Pereira Lima Junior" userId="23bab6b3-1c41-4d1c-bfab-e13d79130ad2" providerId="ADAL" clId="{34029C5A-7EF5-474E-A446-E8F332C1208A}" dt="2023-11-01T19:40:10.879" v="893" actId="208"/>
          <ac:spMkLst>
            <pc:docMk/>
            <pc:sldMk cId="420734662" sldId="262"/>
            <ac:spMk id="898" creationId="{225A737B-1B99-4615-1D85-5DFCF9BBC54A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02" creationId="{0D900D62-3EAB-D42F-86F1-3CFD2F413A47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03" creationId="{9F2A0053-BDEF-06D4-C44E-9071912DDAB8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04" creationId="{CA8B9262-2A5A-F514-1E6D-0029A341EFCD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05" creationId="{9A4F8EEE-070B-08B3-5AF6-D9FD99291E57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06" creationId="{EA5C7E6B-9DC1-D582-292D-8534C1CE3816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07" creationId="{16D117BE-2A5D-175E-BEAE-07B3DBCE44FB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08" creationId="{C397C255-3192-553F-051F-47E6F6DD65A0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09" creationId="{5418697D-6BE7-B973-9909-0174AF61D1A8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10" creationId="{CD35CAE1-3969-9E50-32BA-F2B27D961656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11" creationId="{9354DF0C-753C-5924-16C7-82D6F7756BDC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12" creationId="{2A50BDEB-5A24-A938-A242-1041644D57B8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13" creationId="{5C4B4293-C450-D3E1-C82A-66EFDB391E9C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14" creationId="{3C4497A5-7940-64CE-C8AD-38854B17BF20}"/>
          </ac:spMkLst>
        </pc:spChg>
        <pc:spChg chg="mod">
          <ac:chgData name="Mauro Pereira Lima Junior" userId="23bab6b3-1c41-4d1c-bfab-e13d79130ad2" providerId="ADAL" clId="{34029C5A-7EF5-474E-A446-E8F332C1208A}" dt="2023-11-01T19:42:59.721" v="899" actId="208"/>
          <ac:spMkLst>
            <pc:docMk/>
            <pc:sldMk cId="420734662" sldId="262"/>
            <ac:spMk id="915" creationId="{B35553FC-B8A2-2F29-38BD-4D935B62D413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19" creationId="{0FB16C6B-05FA-69A1-04C1-901870001751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0" creationId="{C94E89EA-E09C-1324-4FC8-3AE05DB0FF41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1" creationId="{59211649-F0F3-FD46-6AB4-DD0E360B7807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2" creationId="{A66BD6F9-0512-E4AE-F1C3-E2B02D74A671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3" creationId="{8FA4238B-DD59-9C8A-1F5F-0D675106E41C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4" creationId="{4E3FC93C-58BF-2CE2-88BF-4D4097F3BBA6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5" creationId="{88631C6F-DC20-B02D-9AF8-39EF159322B7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6" creationId="{FC630D02-931D-2AC0-A501-57D94BB0BCF7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7" creationId="{09273406-600F-A437-8C30-0A0AFC01A3A3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8" creationId="{6578015E-BC36-83B8-2511-7104879C67DD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29" creationId="{68010ADE-51C0-0616-E045-F062933FEF44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30" creationId="{9A36D80F-BA6F-8FC5-9C73-2C4B1ABCACF9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31" creationId="{46F41C3B-60E4-4AD5-43E5-72BC40924A43}"/>
          </ac:spMkLst>
        </pc:spChg>
        <pc:spChg chg="mod">
          <ac:chgData name="Mauro Pereira Lima Junior" userId="23bab6b3-1c41-4d1c-bfab-e13d79130ad2" providerId="ADAL" clId="{34029C5A-7EF5-474E-A446-E8F332C1208A}" dt="2023-11-01T20:11:15.539" v="918" actId="207"/>
          <ac:spMkLst>
            <pc:docMk/>
            <pc:sldMk cId="420734662" sldId="262"/>
            <ac:spMk id="932" creationId="{8B2A51B7-A761-54EA-C7AB-8167BB4D98F3}"/>
          </ac:spMkLst>
        </pc:spChg>
        <pc:grpChg chg="add mod">
          <ac:chgData name="Mauro Pereira Lima Junior" userId="23bab6b3-1c41-4d1c-bfab-e13d79130ad2" providerId="ADAL" clId="{34029C5A-7EF5-474E-A446-E8F332C1208A}" dt="2023-11-01T19:41:23.481" v="894" actId="1076"/>
          <ac:grpSpMkLst>
            <pc:docMk/>
            <pc:sldMk cId="420734662" sldId="262"/>
            <ac:grpSpMk id="2" creationId="{B2B428FC-7149-8EE0-5356-B5B3B3F8963F}"/>
          </ac:grpSpMkLst>
        </pc:grpChg>
        <pc:grpChg chg="mod">
          <ac:chgData name="Mauro Pereira Lima Junior" userId="23bab6b3-1c41-4d1c-bfab-e13d79130ad2" providerId="ADAL" clId="{34029C5A-7EF5-474E-A446-E8F332C1208A}" dt="2023-11-01T19:39:58.007" v="890"/>
          <ac:grpSpMkLst>
            <pc:docMk/>
            <pc:sldMk cId="420734662" sldId="262"/>
            <ac:grpSpMk id="3" creationId="{EF69E5F5-EFCB-B802-8F56-5FA659C5128A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" creationId="{D1C35E42-12AD-FCD2-3BC7-070A298A2F37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" creationId="{936A3D00-8F31-CC8C-236C-8693FAB0B23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" creationId="{43F8F5B2-2CC7-5EFF-BFC0-2C08A0A4C9FF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1" creationId="{02283170-0CB9-241A-6920-AF39F02F92D9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3" creationId="{FC70B663-44F4-EEDF-4CD1-8037223D48F0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3" creationId="{4E791289-F841-2DA5-255E-36501EE49152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4" creationId="{FE8F717E-2AFB-1257-1AB9-70DB9CE60B56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6" creationId="{C21EDB06-03C8-78A6-4C11-D7209D0EE2C9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8" creationId="{A0092A6C-10C2-2180-BA16-B2CAEACBA1DE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9" creationId="{2F296938-5432-9727-79A9-55AFCDA216A2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5" creationId="{05D454F3-C7B9-2FD6-B5B3-E09998FC8F79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9" creationId="{7448A29C-05D2-5DC9-BC9D-A9E755FCA72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0" creationId="{7F09F454-EC8D-D309-6008-2D96C1957ECE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1" creationId="{E7C94911-2758-283A-52B3-71E0DD5F8029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3" creationId="{D4307EED-5164-FA87-071D-A72F65AD9D4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7" creationId="{610A80F0-852C-2C51-132C-C20FF2C63DA4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4" creationId="{4E62016D-817B-E44D-1AD3-B7DAB37D2837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5" creationId="{C81E4AED-61E0-E661-F49E-75D479BB5ACF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6" creationId="{A5CBCDFC-23B2-3840-0354-F1AD0047CA9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5" creationId="{A1698966-5027-D246-3B47-51D4B656290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7" creationId="{4B30675A-6B63-A4B2-5144-CC65A26DF62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9" creationId="{421E1C40-2D2D-8A74-FBD3-50A66EC3D303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84" creationId="{6453C0B2-AA2E-03A7-1C05-7E538F19D30B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94" creationId="{48B49454-F868-7BC7-7682-62F68C409C3B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95" creationId="{2CA50996-8A0C-EEA8-A503-DB7B9EA02AF2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98" creationId="{8C109355-7E6B-49FD-1C5D-B9F26BF2E44D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07" creationId="{3C34A4B1-342D-2273-5CA1-74D65922DC70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13" creationId="{9D4A88E6-AD68-8AE9-1B32-CCE957AD656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14" creationId="{B8F6E9BA-11C6-5AFE-FA3B-9F046E38C995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29" creationId="{6924BC0E-46E9-441F-AA9B-EC0194245B1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30" creationId="{9B5D44A1-63A0-8D58-A0C7-3F1CA0B343C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33" creationId="{EACF440E-56A5-8755-1F33-8431ADB027B1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37" creationId="{B2319A9F-5788-1261-FE91-AB44A4E5E3E1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38" creationId="{056641EA-0379-55CC-5106-A8326EF8C29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39" creationId="{4805D63B-1943-FBA0-CEDB-94A3371F22FE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40" creationId="{2EE35811-90F2-D5E7-CD97-140C5643C63C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55" creationId="{9999A66F-A7BA-5E51-2563-FF669BF350C7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56" creationId="{3388A1A1-4938-D6ED-25C0-3D3837A144C1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57" creationId="{199FB94C-9FA3-153E-B927-FEB9370C4890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72" creationId="{DE3F711D-C9BE-F86D-848A-AACA289545FC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83" creationId="{20723EBA-F5CD-D1ED-4D45-9BBF6D0E6660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84" creationId="{4DC856A1-83B6-A21F-FEDE-30D8C1DD3361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89" creationId="{FB16E72C-A571-F2C3-C55F-D247EA1E0A58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92" creationId="{94C66EBE-0F34-390E-ACC6-A80D349A08B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93" creationId="{FA379335-CCC1-B9D2-9CA7-C6FBEC952F46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194" creationId="{FEAF8D08-6C28-E5AD-E878-68F4CED689CC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10" creationId="{85269E84-49EC-C9F8-49C8-090088EA3C3B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11" creationId="{4CEA7FEC-0704-2FDC-3B8E-5D890F2C3ED2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13" creationId="{FCF143E7-7326-F808-072D-D24A32C0422B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30" creationId="{F467E68A-C0BF-9483-274D-AE69B178CB63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47" creationId="{D81BAD5E-4C87-8215-D246-B745E8AA0A6A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55" creationId="{F2C8CE52-3971-A388-750C-072364A5EA00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56" creationId="{BBE7303F-7EEF-EC71-2A73-9867161621F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57" creationId="{FC523521-AAAB-2A41-ADED-66D094A025C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58" creationId="{B85FC705-179F-52A2-83E5-D6C9D452C92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60" creationId="{4B8D7DB4-5668-08B2-BF81-B645F893FEF8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68" creationId="{766835D1-C5DA-8F1F-4A6D-2C289B6F93A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70" creationId="{2E90C36D-1F39-B134-373E-C11B7DFB4D60}"/>
          </ac:grpSpMkLst>
        </pc:grpChg>
        <pc:grpChg chg="mod">
          <ac:chgData name="Mauro Pereira Lima Junior" userId="23bab6b3-1c41-4d1c-bfab-e13d79130ad2" providerId="ADAL" clId="{34029C5A-7EF5-474E-A446-E8F332C1208A}" dt="2023-11-01T19:39:58.007" v="890"/>
          <ac:grpSpMkLst>
            <pc:docMk/>
            <pc:sldMk cId="420734662" sldId="262"/>
            <ac:grpSpMk id="271" creationId="{7B4F661D-C694-8F58-CED5-FF284143ABE2}"/>
          </ac:grpSpMkLst>
        </pc:grpChg>
        <pc:grpChg chg="del mod">
          <ac:chgData name="Mauro Pereira Lima Junior" userId="23bab6b3-1c41-4d1c-bfab-e13d79130ad2" providerId="ADAL" clId="{34029C5A-7EF5-474E-A446-E8F332C1208A}" dt="2023-09-28T13:08:01.727" v="501" actId="478"/>
          <ac:grpSpMkLst>
            <pc:docMk/>
            <pc:sldMk cId="420734662" sldId="262"/>
            <ac:grpSpMk id="271" creationId="{AD9EEE2B-7C28-1E2C-03CC-F35221627BF5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86" creationId="{515F4D47-34F5-AD13-A84F-B2F62723882B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96" creationId="{1DC2FED3-C54B-3190-8B8E-9620069CD4CF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97" creationId="{B75FD057-DEA5-EC6E-E57B-9AD04DF6333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299" creationId="{7FFF0AFE-333E-619F-8AF0-42D91E2A02E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00" creationId="{0651D179-F667-6DCD-C9B2-C7B82C6ADC9E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07" creationId="{FAAF6DAB-3782-9CAE-BF0F-556EC1444EB2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16" creationId="{F74C656C-A324-6F4F-91D2-07D03574E0F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17" creationId="{9F76D256-5B39-63B6-C545-E9B2693E4ABB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18" creationId="{B5E50B52-7671-0B10-B606-8488C39340C6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19" creationId="{ED2012C7-C480-55F8-DEC6-F89CAF53EE86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26" creationId="{4A91F980-6B57-F282-2984-8D39E74E61C5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35" creationId="{8BF1BDBB-7CA0-A2BE-31C1-E4346DEAA11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41" creationId="{0B17C6D9-FDC7-CAA4-E259-05B5DC038941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42" creationId="{1A9FBFA1-0506-FF0E-13B4-29508DEAC9D6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51" creationId="{5FAFABC7-96B8-EF6A-914C-038BEF8429A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52" creationId="{508922BB-56FB-DEE3-8BEB-3B8C09A5BF86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63" creationId="{C1488250-8C15-B815-C861-EC3CF8DF0D24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70" creationId="{0C4DE377-6621-0AD5-2FDA-4D98CD200A4A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74" creationId="{9FAB6746-9493-4544-CB5B-90177FCB782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75" creationId="{F86BA384-FBA6-4945-3AE3-E4EC95CA115F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83" creationId="{29F85DAD-F69D-568C-F589-1B071EB05BF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84" creationId="{645C5903-F1E6-9FAF-67DE-DF13B117A055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88" creationId="{383E88CB-6840-052E-BCA0-823266271A6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89" creationId="{46D10C9D-1246-9F91-23A0-512C45D7FD9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90" creationId="{6327957D-902E-ED22-6708-1E4741B3796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92" creationId="{59FF9466-04DE-2915-619F-14FF13D7F7C9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97" creationId="{7C5ED238-04EC-9754-707A-50A0B4B14960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398" creationId="{49B6DF30-FC33-501A-E44D-3AEC088AA228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07" creationId="{4FB2BC8A-1696-EFF0-9F3A-C0C2D62DADF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08" creationId="{6E0FBB81-FC72-946F-573D-AE67211849C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10" creationId="{230B99D8-48A1-9CF8-026D-443FFDF91856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11" creationId="{23CDBCE2-4A9F-E147-36AE-94039605DF4E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16" creationId="{2EC2C9AD-AF55-20D2-7BD5-8459C33EF603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21" creationId="{E39DCA89-2E74-D780-C0C8-FCBE29994807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25" creationId="{1516E43D-F04A-C7E9-F23D-A4E1BB268A2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30" creationId="{6F0C9C10-9463-F3DB-DB28-6F60875D47B2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32" creationId="{44097ABD-15DC-6802-F3B4-15C36F569529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34" creationId="{50EA892F-A3CD-F313-4FEE-6E47B3B0826D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48" creationId="{3F0875F4-9DAC-FEFA-C969-706BC023EED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49" creationId="{8FF96A34-C220-D62B-11D1-1A3613D20D6B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51" creationId="{BF936002-6AC9-8F2A-4502-62C12BA82A1F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52" creationId="{CF6183AF-B9FE-33D7-7782-DC3C654DCE1F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57" creationId="{2DBC497B-2DBB-6928-2371-98B9561EDD4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59" creationId="{B1F6572A-BC78-9E49-DDED-1B7F5D6FE2B1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64" creationId="{72725222-0DD3-D6AF-C2D4-C8FDFFEAA71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65" creationId="{DB3271BA-DFC2-E81A-61E5-D5129AD94790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66" creationId="{303FAC47-7142-3975-269E-7F2767B43239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67" creationId="{948FA7EA-36DD-AE6D-7772-66966D90393B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68" creationId="{5F6EA407-4FFD-6AAB-3096-88DCF31F8C7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73" creationId="{7880ED23-C2D7-FE59-D338-175B00CAFCC6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75" creationId="{853C45E5-EEF7-BF8F-C46B-2296211989E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80" creationId="{45BEEF63-74E7-C335-55AB-AB94992EE3C1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82" creationId="{1B63F972-EF3C-8C26-FEFE-7FE19EADFE8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84" creationId="{78CBD66E-FFAA-7FDD-C47C-767533B3324E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89" creationId="{0B52A436-FE81-4BD6-CBED-A7E8603A8DF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90" creationId="{32A5B74B-1044-E0AE-680D-22902ECF9441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92" creationId="{BCDA7608-7192-A8CD-7215-FE1CD90BC31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93" creationId="{A29ADE22-639A-7420-3586-283C5889A52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494" creationId="{D520B841-41F4-9510-D0FC-ECF4DAEAFB6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02" creationId="{1AA38667-4E3A-9D0C-7DA3-BD1B5DB660E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04" creationId="{855141CC-FA22-2BCB-779C-6F59968A9D87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19" creationId="{5DA3411C-410B-CF58-A52A-5975B3D96020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24" creationId="{CFCA157E-826D-1CC8-7AE7-750D73CC607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25" creationId="{E658AA6C-86C3-3C29-6073-F8FFC92D461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31" creationId="{96076066-9B64-E1DB-ED9E-602F7DBBD8E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33" creationId="{CE00A1C4-D2D8-34CF-7112-CE34EB0F675A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38" creationId="{A0731050-87AF-F683-4AA4-F08FCE649EA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39" creationId="{89ECD48C-034B-51B6-B6D2-35C93B435A32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41" creationId="{FA993021-C513-5DF0-A452-0FA137F0D7AB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42" creationId="{70E6F69B-4BD7-F755-6C45-58DE81215EAB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54" creationId="{F7A0C683-EBC3-CB2A-F6E0-F7A24A4FC28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56" creationId="{A7722001-B5E3-20BF-462E-12CE27DE85BF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63" creationId="{C4BD3EA6-2F01-4650-21A5-1C843F30205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64" creationId="{E30CC290-EF3B-D37F-6569-CEE7C5E078F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65" creationId="{9AE3246F-6871-AFE6-8894-6CACE1990EC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66" creationId="{F62D923F-DFF8-622F-7165-A1449EB2933A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69" creationId="{ADB19752-A185-B47A-46FF-CA8629EC8FA0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73" creationId="{D6DFD3A8-E1EA-E821-1015-5C9257587767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75" creationId="{C8E68360-C216-4617-DC3C-7EE682899549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80" creationId="{D362B775-1A33-0A56-F563-6A612ADF6DB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81" creationId="{6FA79946-E3D8-11A6-524C-2D079E65BB4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82" creationId="{2FCF1F1C-22D9-2A3C-79DA-838240F075C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87" creationId="{A9A07C0D-74B9-6725-F3CF-ECB2D4E11FCB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96" creationId="{56762A40-BEA7-E1C7-EF0F-7C083C18FF9F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597" creationId="{99F39D1E-CA52-ACC7-F074-6BA5AFCB0CF7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05" creationId="{49FE5B03-9849-A6F0-6322-90BAF4F4D8A1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06" creationId="{D86BCCF5-CDD6-E67C-CF9C-A4378744C234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16" creationId="{FD449B3E-EE44-E562-E1A4-6D0183F7C56E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17" creationId="{9A78B89E-7FE9-0974-53F4-27F1C224B535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18" creationId="{4B82FFFE-420B-69C3-11EB-24EFD5087445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35" creationId="{E5835028-070E-2DDF-A899-F39D58AC83C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36" creationId="{9BD1E095-9C0B-85F5-A0B8-09FE981F271B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37" creationId="{CB087929-E584-AA38-2291-66DD78C02BE1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44" creationId="{35416A9E-BF92-1DDD-7510-47CADEBE6455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53" creationId="{58801A3B-47F7-40CC-4715-6D2ECC32E7C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54" creationId="{7FE7D9B0-6932-6C7E-57C2-A95E4EBBAB4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55" creationId="{950394BD-BDEF-C68C-13EC-7EC043860D9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56" creationId="{DEE494E9-539E-E7F5-77C0-F3DD1977CD62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69" creationId="{4C8AC3C8-B2F8-5D05-7312-41A8915D5904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70" creationId="{4623CFAE-9028-7287-546F-05C7E085270E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71" creationId="{B86399B7-B995-7C57-60CE-E581C0E3E490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87" creationId="{59D68192-40A4-7B4F-AA28-8991356372AE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88" creationId="{66BB100C-23C8-4015-9F0A-5E71848832F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691" creationId="{B983092E-1855-54F6-99F7-75638C666447}"/>
          </ac:grpSpMkLst>
        </pc:grpChg>
        <pc:grpChg chg="add del mod">
          <ac:chgData name="Mauro Pereira Lima Junior" userId="23bab6b3-1c41-4d1c-bfab-e13d79130ad2" providerId="ADAL" clId="{34029C5A-7EF5-474E-A446-E8F332C1208A}" dt="2023-10-04T20:09:58.846" v="691" actId="165"/>
          <ac:grpSpMkLst>
            <pc:docMk/>
            <pc:sldMk cId="420734662" sldId="262"/>
            <ac:grpSpMk id="699" creationId="{8D478F5C-C515-9849-9F3B-7C9D2F75A5AD}"/>
          </ac:grpSpMkLst>
        </pc:grpChg>
        <pc:grpChg chg="mod topLvl">
          <ac:chgData name="Mauro Pereira Lima Junior" userId="23bab6b3-1c41-4d1c-bfab-e13d79130ad2" providerId="ADAL" clId="{34029C5A-7EF5-474E-A446-E8F332C1208A}" dt="2023-10-04T20:10:04.680" v="692" actId="164"/>
          <ac:grpSpMkLst>
            <pc:docMk/>
            <pc:sldMk cId="420734662" sldId="262"/>
            <ac:grpSpMk id="701" creationId="{A3A1BCBF-C3BA-45FC-ED15-1DBC8DDC6903}"/>
          </ac:grpSpMkLst>
        </pc:grpChg>
        <pc:grpChg chg="mod topLvl">
          <ac:chgData name="Mauro Pereira Lima Junior" userId="23bab6b3-1c41-4d1c-bfab-e13d79130ad2" providerId="ADAL" clId="{34029C5A-7EF5-474E-A446-E8F332C1208A}" dt="2023-10-04T20:10:04.680" v="692" actId="164"/>
          <ac:grpSpMkLst>
            <pc:docMk/>
            <pc:sldMk cId="420734662" sldId="262"/>
            <ac:grpSpMk id="703" creationId="{D313FAC4-DD55-24FF-9E67-6DA88C6329B4}"/>
          </ac:grpSpMkLst>
        </pc:grpChg>
        <pc:grpChg chg="mod topLvl">
          <ac:chgData name="Mauro Pereira Lima Junior" userId="23bab6b3-1c41-4d1c-bfab-e13d79130ad2" providerId="ADAL" clId="{34029C5A-7EF5-474E-A446-E8F332C1208A}" dt="2023-10-04T20:10:04.680" v="692" actId="164"/>
          <ac:grpSpMkLst>
            <pc:docMk/>
            <pc:sldMk cId="420734662" sldId="262"/>
            <ac:grpSpMk id="704" creationId="{C3A5C9B8-9E97-E7D2-7638-E3C20E6BF748}"/>
          </ac:grpSpMkLst>
        </pc:grpChg>
        <pc:grpChg chg="mod topLvl">
          <ac:chgData name="Mauro Pereira Lima Junior" userId="23bab6b3-1c41-4d1c-bfab-e13d79130ad2" providerId="ADAL" clId="{34029C5A-7EF5-474E-A446-E8F332C1208A}" dt="2023-10-04T20:10:04.680" v="692" actId="164"/>
          <ac:grpSpMkLst>
            <pc:docMk/>
            <pc:sldMk cId="420734662" sldId="262"/>
            <ac:grpSpMk id="705" creationId="{BB4F92BF-3934-0BCD-0171-E9E003622567}"/>
          </ac:grpSpMkLst>
        </pc:grpChg>
        <pc:grpChg chg="mod topLvl">
          <ac:chgData name="Mauro Pereira Lima Junior" userId="23bab6b3-1c41-4d1c-bfab-e13d79130ad2" providerId="ADAL" clId="{34029C5A-7EF5-474E-A446-E8F332C1208A}" dt="2023-10-04T20:10:04.680" v="692" actId="164"/>
          <ac:grpSpMkLst>
            <pc:docMk/>
            <pc:sldMk cId="420734662" sldId="262"/>
            <ac:grpSpMk id="706" creationId="{62C63571-A5D5-17F9-0CF0-4CA102EC8E0A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43" creationId="{AF596395-277F-0FD0-99CE-90F2D1E2F9D9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44" creationId="{404CB36F-9A31-6966-829E-2BA392C9A8C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45" creationId="{05A2F37E-D4BF-C2C2-C525-BE0E11A00640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49" creationId="{DE104E8A-ACF7-3B87-575E-43859B077862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54" creationId="{04B4B348-DC2D-C602-DF8D-850B6193CA2E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55" creationId="{8C0249EA-7958-934E-4A8A-9BF29C2CD03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56" creationId="{284304BE-2778-5264-D238-550E6E0D70C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57" creationId="{56C419EA-3781-6EAD-8949-FA995C2F211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58" creationId="{1FBB1FF6-4B1A-A949-394A-C8B0D4ED2389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81" creationId="{DA0E254B-0092-1482-0855-5413496968ED}"/>
          </ac:grpSpMkLst>
        </pc:grpChg>
        <pc:grpChg chg="add 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93" creationId="{B1509B34-9934-714C-4804-28B75C29B2AD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94" creationId="{859F2B8D-4BDD-6587-F672-1B23E3535900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795" creationId="{D626EAC6-EFEA-8508-6D52-B105FD5ABB86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800" creationId="{8F01130B-3AA7-DB49-2028-E4592754EC7C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801" creationId="{D5F12E08-D6C4-4A84-54CC-1C1E957A7593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804" creationId="{FAAE6DC5-0ECE-F0FD-EA52-FEDDEE8A3957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813" creationId="{BE36FE55-33F8-39B4-F4A3-9BD0B98D9378}"/>
          </ac:grpSpMkLst>
        </pc:grpChg>
        <pc:grpChg chg="mod">
          <ac:chgData name="Mauro Pereira Lima Junior" userId="23bab6b3-1c41-4d1c-bfab-e13d79130ad2" providerId="ADAL" clId="{34029C5A-7EF5-474E-A446-E8F332C1208A}" dt="2023-09-28T13:05:45.327" v="480"/>
          <ac:grpSpMkLst>
            <pc:docMk/>
            <pc:sldMk cId="420734662" sldId="262"/>
            <ac:grpSpMk id="814" creationId="{DFB631F8-6EE1-F1D6-833A-65DC9EBDD251}"/>
          </ac:grpSpMkLst>
        </pc:grpChg>
        <pc:grpChg chg="add mod">
          <ac:chgData name="Mauro Pereira Lima Junior" userId="23bab6b3-1c41-4d1c-bfab-e13d79130ad2" providerId="ADAL" clId="{34029C5A-7EF5-474E-A446-E8F332C1208A}" dt="2023-10-04T20:10:04.680" v="692" actId="164"/>
          <ac:grpSpMkLst>
            <pc:docMk/>
            <pc:sldMk cId="420734662" sldId="262"/>
            <ac:grpSpMk id="825" creationId="{3D3E6F78-5386-0A2B-87AC-8392FEF704BC}"/>
          </ac:grpSpMkLst>
        </pc:grpChg>
        <pc:grpChg chg="add mod">
          <ac:chgData name="Mauro Pereira Lima Junior" userId="23bab6b3-1c41-4d1c-bfab-e13d79130ad2" providerId="ADAL" clId="{34029C5A-7EF5-474E-A446-E8F332C1208A}" dt="2023-10-04T20:19:20.910" v="720" actId="207"/>
          <ac:grpSpMkLst>
            <pc:docMk/>
            <pc:sldMk cId="420734662" sldId="262"/>
            <ac:grpSpMk id="826" creationId="{908C3C92-FAD1-48A9-444D-BAD87C1885DD}"/>
          </ac:grpSpMkLst>
        </pc:grpChg>
        <pc:grpChg chg="add mod">
          <ac:chgData name="Mauro Pereira Lima Junior" userId="23bab6b3-1c41-4d1c-bfab-e13d79130ad2" providerId="ADAL" clId="{34029C5A-7EF5-474E-A446-E8F332C1208A}" dt="2023-10-05T20:19:43.360" v="839" actId="1076"/>
          <ac:grpSpMkLst>
            <pc:docMk/>
            <pc:sldMk cId="420734662" sldId="262"/>
            <ac:grpSpMk id="842" creationId="{F64194E4-29F3-1353-8F86-5E0B3685A4AC}"/>
          </ac:grpSpMkLst>
        </pc:grpChg>
        <pc:grpChg chg="mod">
          <ac:chgData name="Mauro Pereira Lima Junior" userId="23bab6b3-1c41-4d1c-bfab-e13d79130ad2" providerId="ADAL" clId="{34029C5A-7EF5-474E-A446-E8F332C1208A}" dt="2023-10-05T20:19:41.691" v="838"/>
          <ac:grpSpMkLst>
            <pc:docMk/>
            <pc:sldMk cId="420734662" sldId="262"/>
            <ac:grpSpMk id="843" creationId="{20A181F3-E2E0-EB79-BE21-FE9102C008E7}"/>
          </ac:grpSpMkLst>
        </pc:grpChg>
        <pc:grpChg chg="mod">
          <ac:chgData name="Mauro Pereira Lima Junior" userId="23bab6b3-1c41-4d1c-bfab-e13d79130ad2" providerId="ADAL" clId="{34029C5A-7EF5-474E-A446-E8F332C1208A}" dt="2023-10-05T20:19:41.691" v="838"/>
          <ac:grpSpMkLst>
            <pc:docMk/>
            <pc:sldMk cId="420734662" sldId="262"/>
            <ac:grpSpMk id="844" creationId="{AB42E86F-BF1C-ADA8-A8F7-E590CAA74CFF}"/>
          </ac:grpSpMkLst>
        </pc:grpChg>
        <pc:grpChg chg="mod">
          <ac:chgData name="Mauro Pereira Lima Junior" userId="23bab6b3-1c41-4d1c-bfab-e13d79130ad2" providerId="ADAL" clId="{34029C5A-7EF5-474E-A446-E8F332C1208A}" dt="2023-10-05T20:19:41.691" v="838"/>
          <ac:grpSpMkLst>
            <pc:docMk/>
            <pc:sldMk cId="420734662" sldId="262"/>
            <ac:grpSpMk id="845" creationId="{DFD5D94B-1B72-E39A-B3F0-08EF80639B13}"/>
          </ac:grpSpMkLst>
        </pc:grpChg>
        <pc:grpChg chg="mod">
          <ac:chgData name="Mauro Pereira Lima Junior" userId="23bab6b3-1c41-4d1c-bfab-e13d79130ad2" providerId="ADAL" clId="{34029C5A-7EF5-474E-A446-E8F332C1208A}" dt="2023-10-05T20:19:41.691" v="838"/>
          <ac:grpSpMkLst>
            <pc:docMk/>
            <pc:sldMk cId="420734662" sldId="262"/>
            <ac:grpSpMk id="846" creationId="{B2A9D183-0DB6-066D-488F-83F640B3119A}"/>
          </ac:grpSpMkLst>
        </pc:grpChg>
        <pc:grpChg chg="mod">
          <ac:chgData name="Mauro Pereira Lima Junior" userId="23bab6b3-1c41-4d1c-bfab-e13d79130ad2" providerId="ADAL" clId="{34029C5A-7EF5-474E-A446-E8F332C1208A}" dt="2023-10-05T20:19:41.691" v="838"/>
          <ac:grpSpMkLst>
            <pc:docMk/>
            <pc:sldMk cId="420734662" sldId="262"/>
            <ac:grpSpMk id="869" creationId="{82D177BC-D485-A3A5-CC58-534B42FDC42F}"/>
          </ac:grpSpMkLst>
        </pc:grpChg>
        <pc:grpChg chg="add mod">
          <ac:chgData name="Mauro Pereira Lima Junior" userId="23bab6b3-1c41-4d1c-bfab-e13d79130ad2" providerId="ADAL" clId="{34029C5A-7EF5-474E-A446-E8F332C1208A}" dt="2023-10-05T20:40:41.117" v="842" actId="1076"/>
          <ac:grpSpMkLst>
            <pc:docMk/>
            <pc:sldMk cId="420734662" sldId="262"/>
            <ac:grpSpMk id="881" creationId="{DC959615-E0AD-DF9A-FC85-61E1115B9900}"/>
          </ac:grpSpMkLst>
        </pc:grpChg>
        <pc:grpChg chg="mod">
          <ac:chgData name="Mauro Pereira Lima Junior" userId="23bab6b3-1c41-4d1c-bfab-e13d79130ad2" providerId="ADAL" clId="{34029C5A-7EF5-474E-A446-E8F332C1208A}" dt="2023-10-05T20:40:37.596" v="841"/>
          <ac:grpSpMkLst>
            <pc:docMk/>
            <pc:sldMk cId="420734662" sldId="262"/>
            <ac:grpSpMk id="882" creationId="{42BCF878-6466-199B-963E-708C0A8AFFC2}"/>
          </ac:grpSpMkLst>
        </pc:grpChg>
        <pc:grpChg chg="mod">
          <ac:chgData name="Mauro Pereira Lima Junior" userId="23bab6b3-1c41-4d1c-bfab-e13d79130ad2" providerId="ADAL" clId="{34029C5A-7EF5-474E-A446-E8F332C1208A}" dt="2023-10-05T20:40:37.596" v="841"/>
          <ac:grpSpMkLst>
            <pc:docMk/>
            <pc:sldMk cId="420734662" sldId="262"/>
            <ac:grpSpMk id="885" creationId="{B91B40E8-9FB2-7DED-77BD-D96EF14CF08C}"/>
          </ac:grpSpMkLst>
        </pc:grpChg>
        <pc:grpChg chg="add mod">
          <ac:chgData name="Mauro Pereira Lima Junior" userId="23bab6b3-1c41-4d1c-bfab-e13d79130ad2" providerId="ADAL" clId="{34029C5A-7EF5-474E-A446-E8F332C1208A}" dt="2023-11-01T19:43:06.817" v="900" actId="1076"/>
          <ac:grpSpMkLst>
            <pc:docMk/>
            <pc:sldMk cId="420734662" sldId="262"/>
            <ac:grpSpMk id="899" creationId="{AE376D7A-E2EB-FB93-6F57-E7738DF9BB84}"/>
          </ac:grpSpMkLst>
        </pc:grpChg>
        <pc:grpChg chg="mod">
          <ac:chgData name="Mauro Pereira Lima Junior" userId="23bab6b3-1c41-4d1c-bfab-e13d79130ad2" providerId="ADAL" clId="{34029C5A-7EF5-474E-A446-E8F332C1208A}" dt="2023-11-01T19:41:24.746" v="895"/>
          <ac:grpSpMkLst>
            <pc:docMk/>
            <pc:sldMk cId="420734662" sldId="262"/>
            <ac:grpSpMk id="900" creationId="{3ABF1264-466C-F527-7108-31CC2738575C}"/>
          </ac:grpSpMkLst>
        </pc:grpChg>
        <pc:grpChg chg="mod">
          <ac:chgData name="Mauro Pereira Lima Junior" userId="23bab6b3-1c41-4d1c-bfab-e13d79130ad2" providerId="ADAL" clId="{34029C5A-7EF5-474E-A446-E8F332C1208A}" dt="2023-11-01T19:41:24.746" v="895"/>
          <ac:grpSpMkLst>
            <pc:docMk/>
            <pc:sldMk cId="420734662" sldId="262"/>
            <ac:grpSpMk id="901" creationId="{D657D050-5975-58B2-B7C7-BFA813A6E8EB}"/>
          </ac:grpSpMkLst>
        </pc:grpChg>
        <pc:grpChg chg="add mod">
          <ac:chgData name="Mauro Pereira Lima Junior" userId="23bab6b3-1c41-4d1c-bfab-e13d79130ad2" providerId="ADAL" clId="{34029C5A-7EF5-474E-A446-E8F332C1208A}" dt="2023-11-01T20:11:15.539" v="918" actId="207"/>
          <ac:grpSpMkLst>
            <pc:docMk/>
            <pc:sldMk cId="420734662" sldId="262"/>
            <ac:grpSpMk id="916" creationId="{3C55EC71-75E2-6780-FFF9-11032784BFAE}"/>
          </ac:grpSpMkLst>
        </pc:grpChg>
        <pc:grpChg chg="mod">
          <ac:chgData name="Mauro Pereira Lima Junior" userId="23bab6b3-1c41-4d1c-bfab-e13d79130ad2" providerId="ADAL" clId="{34029C5A-7EF5-474E-A446-E8F332C1208A}" dt="2023-11-01T20:11:15.539" v="918" actId="207"/>
          <ac:grpSpMkLst>
            <pc:docMk/>
            <pc:sldMk cId="420734662" sldId="262"/>
            <ac:grpSpMk id="917" creationId="{154CBACD-D814-F52A-F21F-E0F39E1446BA}"/>
          </ac:grpSpMkLst>
        </pc:grpChg>
        <pc:grpChg chg="mod">
          <ac:chgData name="Mauro Pereira Lima Junior" userId="23bab6b3-1c41-4d1c-bfab-e13d79130ad2" providerId="ADAL" clId="{34029C5A-7EF5-474E-A446-E8F332C1208A}" dt="2023-11-01T20:11:15.539" v="918" actId="207"/>
          <ac:grpSpMkLst>
            <pc:docMk/>
            <pc:sldMk cId="420734662" sldId="262"/>
            <ac:grpSpMk id="918" creationId="{1A94FA94-1197-12CA-9EFF-EA90A9FD6420}"/>
          </ac:grpSpMkLst>
        </pc:grpChg>
        <pc:picChg chg="add del mod">
          <ac:chgData name="Mauro Pereira Lima Junior" userId="23bab6b3-1c41-4d1c-bfab-e13d79130ad2" providerId="ADAL" clId="{34029C5A-7EF5-474E-A446-E8F332C1208A}" dt="2023-10-04T21:07:02.419" v="810" actId="478"/>
          <ac:picMkLst>
            <pc:docMk/>
            <pc:sldMk cId="420734662" sldId="262"/>
            <ac:picMk id="839" creationId="{CB17A848-2352-DEA8-F0C2-105038D83C18}"/>
          </ac:picMkLst>
        </pc:picChg>
        <pc:picChg chg="add mod">
          <ac:chgData name="Mauro Pereira Lima Junior" userId="23bab6b3-1c41-4d1c-bfab-e13d79130ad2" providerId="ADAL" clId="{34029C5A-7EF5-474E-A446-E8F332C1208A}" dt="2023-10-04T21:07:45.880" v="814" actId="207"/>
          <ac:picMkLst>
            <pc:docMk/>
            <pc:sldMk cId="420734662" sldId="262"/>
            <ac:picMk id="841" creationId="{84688307-9694-C0B3-2ACB-FBA3B0DA14B8}"/>
          </ac:picMkLst>
        </pc:picChg>
      </pc:sldChg>
      <pc:sldChg chg="addSp delSp modSp new del">
        <pc:chgData name="Mauro Pereira Lima Junior" userId="23bab6b3-1c41-4d1c-bfab-e13d79130ad2" providerId="ADAL" clId="{34029C5A-7EF5-474E-A446-E8F332C1208A}" dt="2023-09-27T21:58:06.511" v="417" actId="47"/>
        <pc:sldMkLst>
          <pc:docMk/>
          <pc:sldMk cId="3542575215" sldId="262"/>
        </pc:sldMkLst>
        <pc:picChg chg="add del mod">
          <ac:chgData name="Mauro Pereira Lima Junior" userId="23bab6b3-1c41-4d1c-bfab-e13d79130ad2" providerId="ADAL" clId="{34029C5A-7EF5-474E-A446-E8F332C1208A}" dt="2023-09-27T21:58:03.396" v="415" actId="478"/>
          <ac:picMkLst>
            <pc:docMk/>
            <pc:sldMk cId="3542575215" sldId="262"/>
            <ac:picMk id="4098" creationId="{9A64AB1C-8D86-A1AD-897C-2245151A5B85}"/>
          </ac:picMkLst>
        </pc:picChg>
        <pc:picChg chg="add del">
          <ac:chgData name="Mauro Pereira Lima Junior" userId="23bab6b3-1c41-4d1c-bfab-e13d79130ad2" providerId="ADAL" clId="{34029C5A-7EF5-474E-A446-E8F332C1208A}" dt="2023-09-27T21:58:03.396" v="415" actId="478"/>
          <ac:picMkLst>
            <pc:docMk/>
            <pc:sldMk cId="3542575215" sldId="262"/>
            <ac:picMk id="4100" creationId="{728C9349-CCB5-F793-9E7C-A5EA4FF5687E}"/>
          </ac:picMkLst>
        </pc:picChg>
      </pc:sldChg>
      <pc:sldChg chg="addSp delSp modSp new mod">
        <pc:chgData name="Mauro Pereira Lima Junior" userId="23bab6b3-1c41-4d1c-bfab-e13d79130ad2" providerId="ADAL" clId="{34029C5A-7EF5-474E-A446-E8F332C1208A}" dt="2023-10-27T21:00:46.378" v="889" actId="207"/>
        <pc:sldMkLst>
          <pc:docMk/>
          <pc:sldMk cId="2505662986" sldId="263"/>
        </pc:sldMkLst>
        <pc:spChg chg="del">
          <ac:chgData name="Mauro Pereira Lima Junior" userId="23bab6b3-1c41-4d1c-bfab-e13d79130ad2" providerId="ADAL" clId="{34029C5A-7EF5-474E-A446-E8F332C1208A}" dt="2023-09-28T13:06:22.190" v="484" actId="478"/>
          <ac:spMkLst>
            <pc:docMk/>
            <pc:sldMk cId="2505662986" sldId="263"/>
            <ac:spMk id="2" creationId="{B92945B1-828D-9FCF-AEBF-30788C90FD82}"/>
          </ac:spMkLst>
        </pc:spChg>
        <pc:spChg chg="del">
          <ac:chgData name="Mauro Pereira Lima Junior" userId="23bab6b3-1c41-4d1c-bfab-e13d79130ad2" providerId="ADAL" clId="{34029C5A-7EF5-474E-A446-E8F332C1208A}" dt="2023-09-28T13:06:24.137" v="485" actId="478"/>
          <ac:spMkLst>
            <pc:docMk/>
            <pc:sldMk cId="2505662986" sldId="263"/>
            <ac:spMk id="3" creationId="{84CA1C79-AAE1-6256-9F15-47E87815793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" creationId="{4F125194-7D0C-B2A7-4CD8-C6AF52AB8F7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9" creationId="{C149F22E-5F83-9B59-BA21-53A7763394A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" creationId="{AD7EA4BE-8959-6F0E-D851-9EDAEB359ED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1" creationId="{702F1FBF-CCFB-4291-EA27-9CC30026E51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2" creationId="{FD125CE1-EF43-791D-3A7A-2234C01A6DC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" creationId="{3B902CC3-D50B-7EC5-0962-AF1D96E5184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" creationId="{1326E2E2-FA3C-E9CF-E299-CF9F3F8310C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6" creationId="{3623EE34-B822-EBC6-083A-F6554ECC8DD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7" creationId="{1CC3BF2C-E3C2-36C3-43A1-60F4E36C585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8" creationId="{5EEB3C43-8FD7-E22C-CA4E-B524EAC4512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9" creationId="{BA968704-C113-52F6-A75C-F2F0CA93BFD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0" creationId="{65B1409C-D586-4A8D-B3B4-FAAEFFB5830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1" creationId="{A8FB7029-3EE7-AF9C-37D3-93DE4C49009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2" creationId="{E7651F60-E604-A616-744E-24705020D76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3" creationId="{A71EC28B-CBDD-31AC-65E9-F67EBBAB946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5" creationId="{69655BDD-10C7-1A09-3AB6-0F4D85BA61E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" creationId="{DDB88D02-EF9D-DF91-60B7-5A5CB3ADC83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7" creationId="{162337F6-2F24-0AD2-519B-7015CEC83D5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8" creationId="{DD7A7DAE-7AEE-E645-42E7-8B75D60CA7A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9" creationId="{D7A91F6D-D75C-77CD-C877-1A0181130EB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0" creationId="{12047D8F-7656-3C89-EA6A-07892C36D89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1" creationId="{36259553-5623-D7BB-6760-5527E3B3923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3" creationId="{D86C99BA-E483-3A9D-7071-FE5C1896D54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4" creationId="{9114D09C-FAC3-36B8-7EBA-1345B8C5C9C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" creationId="{AD63F57F-8DF9-AD44-1629-1C2F2B6863D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7" creationId="{7048FB22-471B-3725-BB3F-119FB43C959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9" creationId="{D5A6CF89-3590-E135-7D44-F58F5E131AD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0" creationId="{F177106A-A19F-5E70-9BA0-150B8D061E2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2" creationId="{57DD7442-1398-9A4C-1A7C-12E69230208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3" creationId="{EAB0A060-C1E2-A52C-8125-49E9995B1AB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" creationId="{C3CCDDCC-8D2C-1C0F-D76D-492736E3C3F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" creationId="{C4EAD837-C3C0-90EC-003A-1AD407F2EB7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8" creationId="{8C64A943-F637-BC49-6110-E1AC687999A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" creationId="{02F104B0-05E1-C258-3C81-0A6B08D177C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0" creationId="{9D73D5CA-42B4-52AD-9E0E-7AE704ECA6D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1" creationId="{FBA296C8-35E2-844F-A609-43346593712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3" creationId="{7E2C678F-2718-8A3F-07C8-173A5648A4A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" creationId="{53B9827B-C8B6-4979-A198-123E533EB38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" creationId="{D0BA6FDD-A540-1CE5-23FE-EFFA256BFEB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" creationId="{5A9CD7ED-E059-5B18-AD4A-C327ADF024B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9" creationId="{01B54D7C-E4BF-5684-0E39-4B461C1FFBE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0" creationId="{0DFF0FF0-F685-5463-0ED2-BA675D5AA4A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1" creationId="{18833190-9C10-80D5-5951-A2E4E1AD23D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" creationId="{33977117-6633-D05E-C66E-6CCD029BD1A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3" creationId="{CD87BFC4-989D-2A0D-A9E9-70AE19058CC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" creationId="{C8574E4D-CB65-8C17-BDEB-07433F3FEA6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6" creationId="{35880FA1-AEAC-26FD-4FB4-86E98859579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7" creationId="{D22647BB-11F5-C257-2560-8E586AC270D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8" creationId="{994A1A45-C01C-A8A2-409B-C8B9D534F8A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9" creationId="{65003297-0F05-FA3B-3083-D3E632E68F0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0" creationId="{DF3C90C4-A0E9-3D72-FB1E-9B01CF2013B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" creationId="{E21CB5B3-FF89-26CE-9C57-7CDC39D80E8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4" creationId="{CCEBCF46-A108-1D37-790E-1114B0CAE58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5" creationId="{6CF176AE-5F5F-93B9-56DF-33BD020D48D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6" creationId="{32BCD712-587B-D029-AD26-86311BCC175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8" creationId="{810AB20A-2FC4-AA05-1834-F2163B089F2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9" creationId="{842A4E1F-891F-B604-0BB9-2264BD451D8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" creationId="{66959279-8119-9785-0D62-E10409E52E9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" creationId="{F7262896-862B-8481-C063-0CFFCE085B5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" creationId="{FC3B7A59-BEF0-BFF6-FDED-E7589838B5D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6" creationId="{913A4ED3-B0BE-9C64-F301-5079D64E8CA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9" creationId="{7FE67D88-9513-CE49-11B8-8BCB4754A2B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90" creationId="{C650F1BF-2C87-5CB0-8F52-C2FF0965339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91" creationId="{3B17BFA4-F16D-530B-A02F-5E20DED81EF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92" creationId="{6EB1E07C-CBB2-14E8-DB9B-063D24F3426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93" creationId="{9FAE9C3F-0183-1063-7CCB-1B09EDEB839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94" creationId="{6F807D02-A5C5-78AB-DEF6-973BAB6EC8A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95" creationId="{F45C8A2F-2455-7011-57F6-F40F9C02FA9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0" creationId="{F25C2C70-F704-193D-5590-87B9EF5D77E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1" creationId="{1E120E53-48EF-C502-C053-AFF15922485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2" creationId="{EB31F19B-BAB6-FCF6-93A6-245CBB7BD6D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3" creationId="{20FB3E76-CD6C-B76E-3AB1-7F884FEF207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4" creationId="{5CD2723D-A625-9ECA-7C4A-8239BDB9D20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5" creationId="{D13512D4-241E-3690-E937-4A8FE08BDE5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6" creationId="{46CEC72A-F198-1965-34C2-3BB5426C574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7" creationId="{4F41291C-B751-97CB-0918-FECA848E2AD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8" creationId="{AC525D97-E01F-7664-AA82-9F6AD174345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09" creationId="{1E0E388F-CFEA-2689-43F1-DAB08E25644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12" creationId="{D661FC70-6F3A-7EBC-DB99-B7C89A7B677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13" creationId="{00AB7EB5-2CFE-7DFD-7F3A-F626121043D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16" creationId="{BB56068B-5059-0876-2EBE-D4FAD0F07C9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17" creationId="{4511BB6D-C5D6-DC81-ABD1-C9A2877B06B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18" creationId="{61710884-3BD1-2837-52E9-06E055A595B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20" creationId="{A1176D97-AF65-CA4A-0624-4858AAEE64C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21" creationId="{1AE099A9-E357-685F-9F32-445B09FB8BF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22" creationId="{C1FD398D-D2DD-EFB3-08AE-D32AEBF2EC5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26" creationId="{023DDDDE-CE24-DD7A-3D10-39E4C458CF4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27" creationId="{2647ADCD-861B-0F56-4FCC-200889DB228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28" creationId="{774DF55C-FEA1-50F8-A68C-DE3CBE1530F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29" creationId="{D18B4EAA-8173-6C6D-8062-79CC83264FD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0" creationId="{052357B3-FEA7-E108-2227-D1BA4C41CE9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1" creationId="{7AF7AD65-9E98-56D4-6DF0-D5D0D51D165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3" creationId="{F50FF4F4-EEA4-C74F-B3E8-8F2BE25F3D5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4" creationId="{EBC9110C-5BBA-35EA-12E3-250773434F1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5" creationId="{4E912A01-2F53-5BA5-78DB-0AF6F31D5A5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6" creationId="{DD3FBA94-B9D3-79E7-F89F-6C4E428868B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7" creationId="{CF8D2FEE-D9BB-3810-B9BE-800D75F2A6E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8" creationId="{C3F8020B-F142-CD31-0350-BFFFFC89212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39" creationId="{819FB926-1495-F483-E9DC-A21D298FF4F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1" creationId="{4AC15FB3-1F1C-E79A-7FA6-C1FF56D94A5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2" creationId="{76AEA6E7-B712-490B-1BFA-52991CD75C7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3" creationId="{E87B0918-D1F3-7C15-E2E8-C4DFBF976F2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4" creationId="{0A02D035-5D22-0B3D-D23B-E9A4DA92E1B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5" creationId="{A0D07BED-895E-3C44-2C7B-05900E554AA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6" creationId="{7D64099A-2A1E-EE34-38A1-65786A1D205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7" creationId="{DEC34CEC-6290-FBA0-89D4-2769A5CCB92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8" creationId="{981CEE1C-D8D2-D131-F79A-7A71691E4F4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49" creationId="{C2A74D50-F63E-E126-29CD-858B450BD3D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52" creationId="{C27AA300-C10D-DDF7-8CB6-3E881A0E0C5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53" creationId="{68514071-EDD6-1BD3-C94E-72A64E86CA2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54" creationId="{10D4B180-5E90-0335-4856-97966E9B27A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55" creationId="{25A6B61F-36A2-60A4-6D42-DB7B640DFEC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56" creationId="{71B3F446-3CC7-17A2-9598-19FC5ACE4B2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57" creationId="{70A34B31-292E-9C0B-FA4C-A5BC9729657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58" creationId="{090A7506-1019-86CD-D0E9-6D3EDDD93D7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59" creationId="{B0847269-7663-95C9-05A1-2DEC08FDDB1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62" creationId="{774BB20B-8465-92BB-E576-39F5CD3E223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63" creationId="{AF7C6D75-993F-B6D6-1B51-420BE8E77F5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65" creationId="{F6ABC622-C201-924E-B011-BD5F7C75CEA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68" creationId="{2C5CD27E-A9F7-B35C-F1AE-5454C79A091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69" creationId="{E9E6C916-0196-CADC-EF2D-66FAC2F3773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71" creationId="{F506727D-1DE0-90D9-988D-641E15F2243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72" creationId="{01A68D84-83AE-F2A8-25FE-0F6487E2BF5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74" creationId="{92E5EFF6-C3AE-3073-AAE1-E31E387AC98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75" creationId="{E3B8283A-BAAE-4FA1-6854-8E9B8060DAD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77" creationId="{E9B4C024-CE34-CF5A-BDC4-05569206923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78" creationId="{D26CE015-21EF-D3D4-33AB-98B5CAA92A7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80" creationId="{CD954299-C732-F735-D285-4ED12122824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81" creationId="{3ED517D4-1512-18F5-B26D-0DA02C6538A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82" creationId="{13638245-74E1-3DC6-0A9D-47AC4BCF509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83" creationId="{1A0AA14C-06D3-A079-FD73-EA606BAB772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84" creationId="{36B08F2A-5C7B-E532-E4D0-7EC4BB0B9C0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85" creationId="{520FD103-D8CE-987E-5119-F83FC2DED04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89" creationId="{CF7E3AC5-6880-9EEC-3CB0-6317037DFBF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90" creationId="{2E76EB24-30EA-3368-398B-B9E5E32263C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92" creationId="{A1776514-E3D1-86CB-C6DC-BAF9C164459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93" creationId="{07DDC738-2F5B-A6EF-D9D2-F372F17C393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95" creationId="{9C1FAEE9-47AF-BC67-28E0-C470E2BA91F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96" creationId="{466423FE-AB99-F4EC-CFA8-01A78B54874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98" creationId="{03A7592F-4C01-6559-62D5-26C8FA165D6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199" creationId="{0C2EA753-B61E-6B40-6C16-7CF15DEFD8D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00" creationId="{0EF8CC62-C456-4E6E-E422-96DC1852F82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01" creationId="{B6DA485E-9940-70AE-6F7E-D761C26D31D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02" creationId="{6F8FF652-EA5D-AC03-ADA2-049B1030186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03" creationId="{1D69E8F7-A622-6271-E15C-2C857F8C37BA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07" creationId="{56C950F1-E040-16AF-50F8-3FC38BDA1A3A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08" creationId="{1535C4C6-4EA6-C478-DDF9-C37C072BDAB2}"/>
          </ac:spMkLst>
        </pc:spChg>
        <pc:spChg chg="mod topLvl">
          <ac:chgData name="Mauro Pereira Lima Junior" userId="23bab6b3-1c41-4d1c-bfab-e13d79130ad2" providerId="ADAL" clId="{34029C5A-7EF5-474E-A446-E8F332C1208A}" dt="2023-09-28T13:20:17.121" v="530" actId="165"/>
          <ac:spMkLst>
            <pc:docMk/>
            <pc:sldMk cId="2505662986" sldId="263"/>
            <ac:spMk id="209" creationId="{887B8192-2FBF-4626-8A94-50A8537F1507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10" creationId="{94A94951-A056-AE10-F003-5DA7F11D0E7E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13" creationId="{2DEA8C64-85E4-709C-2293-2CC645D0DB1F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14" creationId="{4B461C88-3D55-59E7-AB1A-39FA6D796647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15" creationId="{6F8CAFB0-6B83-2FDA-D107-58BA7ABD6905}"/>
          </ac:spMkLst>
        </pc:spChg>
        <pc:spChg chg="mod topLvl">
          <ac:chgData name="Mauro Pereira Lima Junior" userId="23bab6b3-1c41-4d1c-bfab-e13d79130ad2" providerId="ADAL" clId="{34029C5A-7EF5-474E-A446-E8F332C1208A}" dt="2023-09-28T13:18:34.904" v="518" actId="165"/>
          <ac:spMkLst>
            <pc:docMk/>
            <pc:sldMk cId="2505662986" sldId="263"/>
            <ac:spMk id="216" creationId="{2883C2E9-26D4-438F-5CFD-6FB03BD62CDA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17" creationId="{B98EAA5A-CDA8-E09B-FD73-457296D66026}"/>
          </ac:spMkLst>
        </pc:spChg>
        <pc:spChg chg="mod">
          <ac:chgData name="Mauro Pereira Lima Junior" userId="23bab6b3-1c41-4d1c-bfab-e13d79130ad2" providerId="ADAL" clId="{34029C5A-7EF5-474E-A446-E8F332C1208A}" dt="2023-09-28T13:18:28.663" v="517" actId="165"/>
          <ac:spMkLst>
            <pc:docMk/>
            <pc:sldMk cId="2505662986" sldId="263"/>
            <ac:spMk id="219" creationId="{42E9AC8D-3EE5-101D-9282-A96047DE87B3}"/>
          </ac:spMkLst>
        </pc:spChg>
        <pc:spChg chg="mod">
          <ac:chgData name="Mauro Pereira Lima Junior" userId="23bab6b3-1c41-4d1c-bfab-e13d79130ad2" providerId="ADAL" clId="{34029C5A-7EF5-474E-A446-E8F332C1208A}" dt="2023-09-28T13:18:28.663" v="517" actId="165"/>
          <ac:spMkLst>
            <pc:docMk/>
            <pc:sldMk cId="2505662986" sldId="263"/>
            <ac:spMk id="220" creationId="{F1EAF130-4D74-1C89-D081-E1D6723BF864}"/>
          </ac:spMkLst>
        </pc:spChg>
        <pc:spChg chg="mod">
          <ac:chgData name="Mauro Pereira Lima Junior" userId="23bab6b3-1c41-4d1c-bfab-e13d79130ad2" providerId="ADAL" clId="{34029C5A-7EF5-474E-A446-E8F332C1208A}" dt="2023-09-28T13:18:28.663" v="517" actId="165"/>
          <ac:spMkLst>
            <pc:docMk/>
            <pc:sldMk cId="2505662986" sldId="263"/>
            <ac:spMk id="221" creationId="{D015117E-60C5-0171-0126-CAFEE8276CC5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23" creationId="{0BB873DA-C5A8-6BED-815B-8B0F9B84B5E4}"/>
          </ac:spMkLst>
        </pc:spChg>
        <pc:spChg chg="mod topLvl">
          <ac:chgData name="Mauro Pereira Lima Junior" userId="23bab6b3-1c41-4d1c-bfab-e13d79130ad2" providerId="ADAL" clId="{34029C5A-7EF5-474E-A446-E8F332C1208A}" dt="2023-09-28T13:18:48.466" v="519" actId="165"/>
          <ac:spMkLst>
            <pc:docMk/>
            <pc:sldMk cId="2505662986" sldId="263"/>
            <ac:spMk id="224" creationId="{239F9613-262D-D7AB-DF27-6C34BD101F43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25" creationId="{3115AB81-0810-8324-1E28-EC8CC979DC45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26" creationId="{667FFAE6-C85C-0605-2875-68731B0D1F8F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27" creationId="{85864DEE-AE66-2BCF-1D80-DAB861345002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28" creationId="{D002733B-8CF3-741F-9651-1B0B0066E625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29" creationId="{ED69E4F8-2880-D138-E639-0646B899597E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30" creationId="{E4E2598B-A751-C9E1-6905-F65BFD49FAA1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31" creationId="{4874CD5B-B81B-8B31-B46A-31E6FB4419D0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32" creationId="{E35D68F2-06F2-AA24-DD4E-9D3088B4598F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33" creationId="{8899AA8C-1A3E-C5A6-01ED-E6E5950510ED}"/>
          </ac:spMkLst>
        </pc:spChg>
        <pc:spChg chg="del mod topLvl">
          <ac:chgData name="Mauro Pereira Lima Junior" userId="23bab6b3-1c41-4d1c-bfab-e13d79130ad2" providerId="ADAL" clId="{34029C5A-7EF5-474E-A446-E8F332C1208A}" dt="2023-09-28T13:20:22.651" v="531" actId="21"/>
          <ac:spMkLst>
            <pc:docMk/>
            <pc:sldMk cId="2505662986" sldId="263"/>
            <ac:spMk id="234" creationId="{9B02A8CE-6C3F-3EAF-5E5B-044B5092C4A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39" creationId="{2307B80C-1C1B-ADB2-DD1C-80C87CBFA44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40" creationId="{D123CD3B-FA80-C170-F210-6F507906503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41" creationId="{B3B0D97C-EE9D-94C5-8A01-CEBADF71AEE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42" creationId="{02F4F603-E9CB-DEB5-6FAF-004B3574377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43" creationId="{F51C1CEF-DE26-DDFA-1EF0-545BB671044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44" creationId="{58D924D9-680B-CC5B-DBA6-DAF11142FBA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45" creationId="{99617192-ED67-A8DD-20CD-79976F3ACE0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49" creationId="{B5BBC800-0CE4-87AC-1A50-B9A42F1F3E7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50" creationId="{BF7FF8AB-3AF4-7869-CAA8-466820B7441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51" creationId="{92A31A12-B6DD-D018-C4BB-65068B84EBD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52" creationId="{0CB77772-93C1-D487-6020-4F5DC82D406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53" creationId="{AAEA8520-C05F-1C69-4D87-FDAEB14643C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54" creationId="{32BCCE56-1774-AC23-0F09-A47E3CDBDE0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55" creationId="{187C8E03-D796-8377-D7A9-C2311DBD0BF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59" creationId="{50869F30-2369-B69D-7CE3-4F8B0AD534A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0" creationId="{A8FE8BA7-4CA0-F723-8240-9077C84F8D3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1" creationId="{D92DB231-E821-BE08-1A20-9C8CF9B768E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2" creationId="{1C400724-8084-8623-16AF-DCA63BF38BB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3" creationId="{3E80C699-1DF6-F404-A21F-A3F2208FD08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4" creationId="{4282FEF3-B7B6-F5BE-60A2-2E3B0DCBFE9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5" creationId="{700BB4F7-3E86-69DE-96A2-F9380FAB62A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6" creationId="{8C78C005-8782-617D-F28D-C4744C8FA1E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7" creationId="{BC073F6F-CDAD-6434-4BC1-3004E7A906E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68" creationId="{93EDE634-7FC9-CF23-D947-AB75B9FD7E8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73" creationId="{528A3EFB-4E1A-0887-7EC7-8F7DAEBB39D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74" creationId="{BFE64FD7-910A-66BF-1D98-347FB3A0B6A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75" creationId="{6BC4128E-EE34-2CEE-7854-9BDFAD5331C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76" creationId="{DC326848-FCFD-B0E1-E958-E242C6B018C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77" creationId="{493CC7A0-0D7F-C3FC-E061-5EFF711616A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78" creationId="{BBD03CA0-B78E-DB20-7656-3DD5C506600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79" creationId="{DB8CFBF5-7E4B-DA03-8EC8-B9744DFD5AC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80" creationId="{42E925CA-2D63-3F0C-F916-DE665792226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81" creationId="{4208AB06-B2D9-3052-6186-4A4AA3B9D24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82" creationId="{A9774EC9-70DD-4320-CADB-D625ED7E6A2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83" creationId="{98D5EEF5-8DA4-28B3-958B-192DB391D0F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84" creationId="{8C80FE95-7E6B-D0DF-9EDD-75DE751F434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85" creationId="{8601A6AD-4FAB-ABBA-5089-435D34B8729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86" creationId="{784689DD-B571-9C44-1711-550E9403DAB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87" creationId="{334A177E-03A0-178C-2890-A2B83446080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90" creationId="{C9FA3FAD-882F-227A-73AE-F003ED4BA47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91" creationId="{D23E58D7-2FD5-95EB-8367-8338167C886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92" creationId="{845F8EF5-E4B8-030A-BD95-9A79A4A9BED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93" creationId="{D2B22CF8-38FE-D512-4C29-AB99A612BDC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94" creationId="{2694CCB0-9725-9AA6-0C8B-A5D31FC71ED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97" creationId="{83A1288E-6CBA-0594-A706-100A9BFEB1F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98" creationId="{6DC82B3A-A8A4-E332-F95F-54D6BE2C186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299" creationId="{B30531EA-CA25-3894-EBE8-DA2BA67C008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00" creationId="{0FE6202E-7EE3-D931-222A-846721EF764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01" creationId="{5A95C97A-581F-7B84-829C-803B80291CA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02" creationId="{37EB2F5B-47C9-7D5F-8320-A45AEE08CC3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05" creationId="{4F8AE11A-DE01-8156-F67E-33723763B4F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06" creationId="{19361F47-C77D-A197-2370-181864B7436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07" creationId="{89FE1780-CA55-3FC6-F102-E17ED7E869B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08" creationId="{2CE22B80-6956-FF15-984F-9763AC41BED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09" creationId="{9A425153-EAF4-F6BD-87A2-B6CB15D4E44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12" creationId="{84CC42EF-9DC0-C539-5A15-C2E232C5869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13" creationId="{F557E2F4-77AF-4C13-624F-2F5C98CC3E7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14" creationId="{C5570EDE-6CB4-663E-74E5-D20E4D44085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15" creationId="{8C88A074-9050-FEF7-D46F-20A90EC2D78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16" creationId="{B73C183F-7A5D-24E5-191A-69CA1C3C414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17" creationId="{34200009-690C-227B-6ADB-373D65D950A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0" creationId="{51DFA1FA-A8F0-0628-97D5-68535938B84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1" creationId="{B2930329-684A-5BFD-7E65-DE98BFD3302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2" creationId="{246C0603-9A36-6554-7DA5-FE84D347584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3" creationId="{BACF02FA-C4A4-E1D2-217C-6A68F51AC38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4" creationId="{D0ED0160-AD40-8534-B868-7C937DB0E3C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5" creationId="{39675CC3-1753-94A5-5CB8-CDF384C950A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6" creationId="{2211DAF8-0C4D-B503-C5D0-982886DA4ED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7" creationId="{F84FE99B-4B84-D769-9F1C-BE41522A6E7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8" creationId="{17973BBA-2E38-E473-3FD2-AC530C87D9C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29" creationId="{11E6F775-9DBF-E9AE-4427-DD258ED296E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30" creationId="{A12033E3-829B-70EB-613E-E80E7371BA2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31" creationId="{DBD02A2E-1640-95CE-5B71-BA8E4FF4090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32" creationId="{D0239A78-A495-F703-A711-9F9A68D9D23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33" creationId="{2E3E216B-5F11-3A8C-BC85-56F21A6477B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37" creationId="{F9071E27-1847-4467-A473-72E15369C02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38" creationId="{DFDB4C0B-98F1-E833-601F-00F579760C0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40" creationId="{4FE0F05B-98DB-B757-621E-EC05765E12B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41" creationId="{4EAB5681-32FF-FC56-93B0-052A50F24D8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42" creationId="{580D74FE-1448-2D9D-A1AE-E637E4EFE10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44" creationId="{90E142C0-343C-254F-1251-BBE38CD6230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45" creationId="{6B9C7013-F60D-0B23-2899-7F1F1469A52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46" creationId="{B5BF835C-646A-6735-16B4-AC4C5947CDF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47" creationId="{4961607C-1C2B-427C-B85D-ACF3500CADF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0" creationId="{FB7CE4CD-5570-4191-F59D-F9692936F7E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1" creationId="{F363BC5E-6899-3020-645C-0F86D303F6A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2" creationId="{B7931F21-782B-98B8-6EC8-FAC637C5BCB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3" creationId="{41A89968-49BD-3994-EC9D-384E4809C2D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4" creationId="{FD84ABDD-F2C0-369B-AFBA-C1C052A8F24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5" creationId="{4F3FA19C-E50F-B421-82F7-2103B69F62B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6" creationId="{F62027FC-ABCA-129E-6ABA-9A84617F920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7" creationId="{61A60138-87B2-156F-0019-8C7C9277F70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8" creationId="{CA8AC4FB-CB76-46C1-B683-46AD3E2E494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59" creationId="{E2B7A9C3-CA34-C538-E254-4864BD12413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0" creationId="{5953A38C-5ADC-FF87-3E7C-8EBE3A8CB07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2" creationId="{A1F1DB3F-6C32-42BF-3517-5149F9B6A68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3" creationId="{CD1605C8-238A-A99B-B449-2D23B7999C5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4" creationId="{DA96C4E8-1072-E557-965D-71CDADCF3C8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5" creationId="{01107E67-CC74-CC21-6516-BB10ED6098B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6" creationId="{11D9ABC6-E7CE-46AB-F4C9-3B352734CE8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7" creationId="{D58FC58B-F895-5479-FBB3-B62AD38D656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8" creationId="{0448DFB5-C506-3E5E-7936-E5C13FB9519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69" creationId="{BAC1BC83-8AD2-A6B5-FE89-2DC532A7755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71" creationId="{8FBD6397-A360-950A-0CB8-A193396FD92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72" creationId="{9AB35801-F129-9BE8-4421-06B9FCC1F70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73" creationId="{F1F95F06-2239-D6DC-D6A3-C46FB1F3ED6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75" creationId="{CB72F116-04EE-D20F-0F31-920707CBDD1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76" creationId="{13A7B21B-95F7-D0A1-AB63-4A49E4A658A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77" creationId="{12E97C57-857D-C918-C2DA-0958820A900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78" creationId="{650C532C-C993-EB1E-A4E7-900016D9542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79" creationId="{7811A478-C7ED-C786-86B1-F8EC4749836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80" creationId="{84CB187D-A37F-C9E1-1091-952706AB5D6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81" creationId="{179C5EC4-1207-8600-F532-123AE9CBB69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82" creationId="{BB6630E7-343F-00C4-BEA7-F2831E48182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83" creationId="{D04308D7-B587-A700-806D-CD8C5983E00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85" creationId="{702BC877-C670-04AA-9225-4911680ECF1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86" creationId="{183D7392-3E23-A677-8861-D9D43B5CE46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87" creationId="{AB073B9E-EC7C-E355-BF5A-415191C2383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88" creationId="{10D267A6-6B40-44E2-78E8-8171D5BCE6D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89" creationId="{04678BAC-2E7A-3318-81E7-680A26FF8FC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90" creationId="{E6BED01D-DF1A-D03A-5AEC-7D9EDAB289D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91" creationId="{155D0549-F9C4-F046-E373-3AD73F21B03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392" creationId="{54318CA3-6291-BE7E-383A-9E5C1F8303D8}"/>
          </ac:spMkLst>
        </pc:spChg>
        <pc:spChg chg="mod topLvl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394" creationId="{9FF4C84A-E7A0-8A54-C68E-14645366AA1C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395" creationId="{87D810C2-0A25-44D8-E2D7-F04C08F04902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396" creationId="{98EF8F7C-6114-66AC-8188-21085E5D2B85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397" creationId="{76C8CD2C-4D73-DB0D-B429-188E4C2A3718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398" creationId="{D72C7BCD-B081-AA63-A77C-AB8CA162A0A2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399" creationId="{F9B7B03B-4261-2B85-F420-492318EC8E9A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00" creationId="{143143A9-0902-2203-1FF1-18206A25DF03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01" creationId="{F0F52557-2676-824F-F990-68E92E96ECAC}"/>
          </ac:spMkLst>
        </pc:spChg>
        <pc:spChg chg="mod topLvl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02" creationId="{15A08380-6AD1-6D62-6FA8-B15A25875D13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04" creationId="{6A88CA64-1E88-3483-CCA0-AFABF62EFDED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05" creationId="{99CA4873-9A65-C223-FAFF-ABD6EC13DF4C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06" creationId="{D50A65F7-ABB4-6CB0-433E-93A3261DFDB6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07" creationId="{5EE0A916-DF81-4C5F-7648-6FB8EB0FE56D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08" creationId="{765B0054-C086-5E64-1E75-920DE83729E4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09" creationId="{9F0CFFF4-EADE-3F43-74E5-5A362F026963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11" creationId="{A68F885A-E17E-8BAC-56F4-C74D8B7603AB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12" creationId="{F2CDDE42-9ECE-C4CE-746F-847235409062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13" creationId="{AC92200A-0825-E0E2-5645-855D52749CB4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14" creationId="{458318E1-0828-3AC0-8E22-3F60CC82BB88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15" creationId="{07443AD3-BDEA-46C2-77AD-6EF1F767E33F}"/>
          </ac:spMkLst>
        </pc:spChg>
        <pc:spChg chg="mod">
          <ac:chgData name="Mauro Pereira Lima Junior" userId="23bab6b3-1c41-4d1c-bfab-e13d79130ad2" providerId="ADAL" clId="{34029C5A-7EF5-474E-A446-E8F332C1208A}" dt="2023-10-04T20:07:13.247" v="683" actId="165"/>
          <ac:spMkLst>
            <pc:docMk/>
            <pc:sldMk cId="2505662986" sldId="263"/>
            <ac:spMk id="416" creationId="{BB994668-4DA4-D649-4E97-8F17BF1916E7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17" creationId="{FF011BD0-784C-C493-7CD2-34D2304A8A81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18" creationId="{7BE6C209-2D79-D86B-D18E-06519616DC6F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19" creationId="{213BF381-489E-6C28-7AED-EE5F1CB44177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20" creationId="{02A76C11-5066-CC8D-BCDB-FE0A4145302C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21" creationId="{C012619D-75B6-FE69-2919-DC3FEF67006D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22" creationId="{BBFE8FB1-DE6A-5D37-E6E8-24F396DF25CB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23" creationId="{CF635DEC-9C31-0254-D475-ABC6B5DF8F53}"/>
          </ac:spMkLst>
        </pc:spChg>
        <pc:spChg chg="mod topLvl">
          <ac:chgData name="Mauro Pereira Lima Junior" userId="23bab6b3-1c41-4d1c-bfab-e13d79130ad2" providerId="ADAL" clId="{34029C5A-7EF5-474E-A446-E8F332C1208A}" dt="2023-10-04T20:07:24.730" v="684" actId="164"/>
          <ac:spMkLst>
            <pc:docMk/>
            <pc:sldMk cId="2505662986" sldId="263"/>
            <ac:spMk id="424" creationId="{082C9A68-6A3B-9943-DD31-F0516745136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28" creationId="{702E4CEE-7284-0C7F-615F-0A2A0947C0E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29" creationId="{4AAE391A-91E5-F1C4-376C-27246B3C9EF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30" creationId="{9C227BE0-E520-A1CA-7DA5-B28E7F847F2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31" creationId="{C63AA36F-E523-13D4-2388-B4AE2E13A3C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32" creationId="{9BBD7C64-CD30-7368-3871-E9F08C585B6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34" creationId="{F1BB523F-BFE9-808B-FF13-D5E20894FAE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35" creationId="{47603DD9-20FD-2D0F-1BBB-A1446301583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36" creationId="{EFB0B7CB-D326-4125-E966-784DB0BE585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37" creationId="{301F8404-B734-3847-B1B8-D16112F035A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38" creationId="{639C96B2-DCD4-28E5-A12E-5019FD2276C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0" creationId="{B9B1A33B-3E46-375D-CFEB-6550499C430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1" creationId="{3A659F9B-3E10-E82A-0ED7-4353D7A61DD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2" creationId="{3F584B73-EFE9-7E54-960C-0C510F4BFAB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3" creationId="{53A10202-236E-6AE8-56DD-45A774E97C9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4" creationId="{4591F017-B68E-7D8F-3BAF-1748A82CF50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6" creationId="{B31CCBC4-3C7D-13BD-57B6-575F796542B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7" creationId="{CEEA5986-8B2E-73B9-3411-D36FA65A88B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8" creationId="{B63B8495-93C3-7409-4A19-50C5F41834F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49" creationId="{451278DA-5E05-30CA-3C8C-5957AFE49FA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50" creationId="{9A66D595-C7C4-24FF-6608-40D2172E6B9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55" creationId="{304239F5-9419-1B77-CFF8-F098C112EE3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56" creationId="{B59EBDA3-DEAE-A328-DD81-83F221F3A98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57" creationId="{653491EC-EF74-9F02-166D-07429CA6D6C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58" creationId="{AC8A9662-AF70-AB01-06A9-C26042277BC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61" creationId="{AEFF5576-59E8-4BFA-3AFB-9047A85BBA3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62" creationId="{DAA52EDF-8007-25A7-6533-AFBA3E7AFAE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63" creationId="{FED798F7-E5CD-44EF-EDA4-934B06928D6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64" creationId="{542BA6AA-5ED4-4ECB-3AD4-E15046D2414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65" creationId="{3FEF3772-7A53-DA63-FA2F-662C2D80834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66" creationId="{8164F3EC-A510-7C9B-0CA7-3D488541A33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68" creationId="{7CB5C084-C17C-68F2-9FBE-DA213CFD83F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69" creationId="{71341D84-10D8-47D2-490A-79E70F87503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0" creationId="{695081D9-F4D6-C4D4-6195-EEF6BACC655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1" creationId="{2490DB4F-8D8E-97A9-ECF4-49605CB3FBF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2" creationId="{089CC93A-BB0A-A4A9-2237-CF399A64F3B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3" creationId="{1B5FFD8A-90B5-6821-CE13-AF6C5983EC2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4" creationId="{A6C227F7-916F-12FC-99B3-005941FE62A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5" creationId="{662AB66B-B0F0-4C92-7051-532B4E458B0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6" creationId="{32E60EC0-9AB4-947E-A7DA-736EDD17B29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7" creationId="{9C1EC710-A696-AE22-1EFC-C784C56A91A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79" creationId="{8B408B8C-26D7-93BB-44B5-D8E2EEC7CD6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80" creationId="{A2964360-945A-A929-00E5-361DE6956C2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81" creationId="{20D6EE5D-1388-5F4B-10E8-F2C8DB8E365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82" creationId="{4BEF092C-7661-86DC-9A6B-756426908D9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83" creationId="{1B8AB3BA-CBBA-901D-CF92-01558BAD817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84" creationId="{2A61F0E7-AD0B-DE27-BA83-33410258234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85" creationId="{9F86D683-5069-156E-93C4-553A13AB115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86" creationId="{54CD14A8-813B-6DB1-0CA9-D4E3B1BE110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87" creationId="{5CC0D79E-A250-22CC-9D31-A2F3219B693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1" creationId="{F8B2AFC2-9BDE-43CD-15EB-D558A88D3BB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2" creationId="{B8EE6E45-E9D1-9F78-AA1A-B78C092040B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3" creationId="{FA5EC951-60C1-A404-ACD4-85F519BA1B6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4" creationId="{FC0B8904-E546-3094-8CFF-40FB12F31A9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5" creationId="{45CF9868-6EA6-2485-2E87-45DED4184B6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6" creationId="{075032CB-F85E-AF0E-8812-974246948CE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7" creationId="{BD43F7C4-8382-7346-24C2-FD9CDC09985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8" creationId="{AC28C192-F215-2C85-8786-E2633E5FC5B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499" creationId="{88347934-7C0F-B834-7139-5E8DCF819B0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00" creationId="{AFCA40F7-741F-3007-35E3-04514A16661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03" creationId="{C7EDD45E-5900-0745-807D-32A15BF2874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04" creationId="{4F6D26BD-CF95-68E7-B035-0F2392A0EF4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05" creationId="{FE51A4C3-1D58-B05E-176E-271584E54C9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06" creationId="{639F51BF-13C3-4D2C-ABE2-B5DB71B72E3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07" creationId="{C25A900C-4A1F-2C3C-0BA4-61F1EDF8E05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08" creationId="{A60A03A9-D947-F5F7-F773-CC58273A7DC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09" creationId="{426F1FB2-F31B-842D-13C9-4E0014D033E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10" creationId="{CFB22923-9183-0CA0-670C-A7C0F17BEA4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11" creationId="{B7A6C2C3-E203-1395-3B55-CAD706AD7F5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12" creationId="{94C4C0BC-4C4E-047B-D49F-1A4CEB3986D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13" creationId="{E55D19E9-9F5B-2AE4-554A-4A74D80199F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14" creationId="{B48C05DD-C04B-63D7-DE86-B3F2452120E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15" creationId="{A17AEE2B-DB5F-C605-AEEC-7D7AF40D108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16" creationId="{605CB0B1-8861-427F-71CF-11371F39804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19" creationId="{4BBF4A35-71B8-FB8D-B441-A0955753CEE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20" creationId="{67027A49-8C1F-C827-591E-BA98A470A0B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22" creationId="{F04598A6-82F7-2AFE-50EF-23C68EAE076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23" creationId="{76230BED-A1F1-3626-71A7-A059C0ADF45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24" creationId="{C56808AD-04C4-56CB-7DD1-8B3EF0E6B5B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25" creationId="{77297F92-09BC-4C6B-A415-5E74FAD74DB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26" creationId="{E526A1B2-C8F6-60A8-D210-EF750FF4183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27" creationId="{BB8E43DB-D4A9-0FF9-A5BA-373586328C3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28" creationId="{99445141-80BA-B39C-E18A-05DC88401B5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29" creationId="{97BFC4AD-3C9F-4040-3B11-31EA9BC374F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30" creationId="{1AD11077-FC72-3D1C-C7CF-DFA2DE87C7D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31" creationId="{ED749D8B-C54F-4EFD-24C3-A4B0C03C10F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32" creationId="{89869FA3-D652-AD06-42CB-688677CD9FC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33" creationId="{30D47384-E600-708D-5D1C-BC3E178A82A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36" creationId="{261DC950-B8D1-BABC-A117-5F252DD1BFE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37" creationId="{30F8F619-363F-6788-725C-E6D2F672901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38" creationId="{AE8588A6-CA6C-DD62-41E9-06B3B795B5B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39" creationId="{3E0F23F6-FEF7-08A1-327E-B8AA127D757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0" creationId="{D36FC511-B9B1-4AEF-F881-46DBBF0D4D7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1" creationId="{716D3C0D-5334-D75C-0F38-D2A0CDD0094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2" creationId="{DD747542-9C83-6A2A-15EC-55431675D07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3" creationId="{84655F96-9C7E-F1DC-A9F2-81C9BF9CBA0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4" creationId="{68C81231-DBB4-CB98-E7A4-CD0D446FA0B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5" creationId="{4D19574E-26C3-342C-E59F-DF86ACA50EE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6" creationId="{29882C59-5D84-F439-1E3D-F849322C335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7" creationId="{AFDD5A91-C769-1D0C-04A3-92E019CDBB7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48" creationId="{EE673317-1FFA-AA01-15B3-8B63BDAEB77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50" creationId="{F901CF8A-7A0B-F1A1-CAF5-3DE49A592E4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51" creationId="{BF616CB6-0B20-5647-0B7D-1FCA02E4648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55" creationId="{C4F46580-F967-64B9-13B0-0B9D055D553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56" creationId="{6CA397FE-7B4E-C03B-E829-59E34AFCD19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57" creationId="{0B743584-8680-8D93-EBE2-36CA509FFA8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58" creationId="{6FEDD236-61B4-7FC9-4781-77D137E2E98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59" creationId="{8AD19F33-6253-1BC6-B06D-5541852B22E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0" creationId="{FB1A3833-3985-A289-FEF3-A46A6470AA5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1" creationId="{A3FC8211-22C4-AA9D-58BE-82A7B32DA56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2" creationId="{2E3D41C8-489E-2601-6A40-69454520F73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3" creationId="{DB53D64D-8855-7400-FEAD-D4C8153D25A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4" creationId="{0273BF97-DC30-77E4-CC34-E2386FBA54A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5" creationId="{71247478-2F0C-3E2E-A89E-FF231E7BABF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6" creationId="{2BEF5AED-624E-31F4-8017-B6B26459ECA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7" creationId="{7F512B2F-0B20-254F-C30F-E5F846F0F15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8" creationId="{3FC902AA-BD7B-AE5F-0FD9-4B257D08204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69" creationId="{F6AB2179-2D26-67F4-BDAC-834018610B0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0" creationId="{6D7C7829-830D-F87A-5935-63583829F53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1" creationId="{36D88F86-5385-FA52-B860-C09BA2041D9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3" creationId="{5E5C800E-77A3-06EB-35F6-9F573A5CD2A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4" creationId="{EFBA8860-11B4-5A18-30A2-B05FF2E58C8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5" creationId="{441187DB-B6DF-CA58-8CB3-B3325DCC988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6" creationId="{65AD3BF8-D55B-BFC1-4A59-3BF441120A0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7" creationId="{596581C7-4D4C-64C7-5297-0C973C283E4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8" creationId="{82012B75-63D5-2812-E9F2-430287FE75E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79" creationId="{152C48AC-E246-7CC5-0A25-DEADBB0059B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0" creationId="{D16B24F4-E90C-F5B1-1F1C-AB5E596584F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1" creationId="{B6091D97-5897-9323-DA08-7D5F3AEA8A3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2" creationId="{DCDA1079-8403-92DB-0A1D-464B2757FFC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3" creationId="{ACB088C3-47B2-E3E3-8C59-0E18E2CECFB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4" creationId="{CC733787-D896-AE64-F77A-34FDC8A6F80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5" creationId="{DB93CE01-786C-5EC6-5A4F-8CFBA8F3C68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6" creationId="{17F37F54-128B-D29A-527B-BFA3FDDE561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7" creationId="{F931B1F1-C3A4-BF49-916B-A2969F353C9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88" creationId="{F6968F15-C665-1C83-C244-DD435B149F1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91" creationId="{AB57DCD1-C275-E96F-C76A-6896B44779F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92" creationId="{1253AA44-C1BB-3AA6-4977-807FCAFB515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95" creationId="{DF357D60-5316-E949-BA76-BA98C2B8D64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96" creationId="{1B11D881-BF10-B237-FCF7-3DA88FD25FF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97" creationId="{B4C94A5F-D59D-B9F0-F651-5BFADD3E0D3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599" creationId="{0741EF4C-341F-500B-31A2-73960562F07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00" creationId="{CB9C0684-DCE6-0C76-1D1C-03A1D11EC81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01" creationId="{7411C446-69A1-ECE3-1CC0-95B2B07A4BE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05" creationId="{9A015DD0-9E62-422C-69E1-BDBD94DB95C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06" creationId="{F70C2E72-0299-298D-1DE8-732DBDB09BE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07" creationId="{F02BFACC-7047-6759-91FC-DBECBB9FD46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09" creationId="{F39C1C8D-60FE-F781-0ABA-A8F5936FDD0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10" creationId="{2A2D72EA-E052-ADEB-A01A-62F134299D0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11" creationId="{2D2C1AC0-B9DA-137A-F628-CB6EF71E26F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12" creationId="{4187051C-F9FD-A9FC-A2C8-45C6AEDEBE0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15" creationId="{4D86CBC7-F779-167E-BAB6-D5FB25A5F97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16" creationId="{022FF31B-246F-425B-18D8-7661DC80DB6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17" creationId="{DFC572BD-212B-8474-69ED-ABAB65F04DC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19" creationId="{78E8D2BA-500C-16FD-9774-E1B03537DC3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0" creationId="{3EC482A7-130D-5EDC-F153-12D7817EB10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1" creationId="{60B6825E-9F84-1D77-78AE-C69AC442585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2" creationId="{86813A5E-0A4E-F974-3541-CAA0F21C3EC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3" creationId="{E690F1D2-17EB-4443-7B56-3B84AC0EE5F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4" creationId="{BE37E568-7141-3BC1-F82C-4DC30B6806B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5" creationId="{320525C2-93CB-AEE9-9D7C-AC178439E17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6" creationId="{5C3960A4-3695-6A43-092F-E50CE40913C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7" creationId="{8AF6E977-2570-594B-AEAE-E1DBE637CC3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8" creationId="{1C76CE33-1604-283D-F1C8-7AF64345101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29" creationId="{05145D59-5827-8E93-80C6-507B618E688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30" creationId="{7D573BE2-930E-5F19-1B41-137D05E6EBC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31" creationId="{E828EE37-2696-0D78-F9F7-5243E400EB3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33" creationId="{806B19B2-13C8-9991-53CF-ABB311FDD93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34" creationId="{74F88E1A-3D24-E301-CF00-3F9D220D569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35" creationId="{27825FEC-83B7-A91B-3929-B753C94E04B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38" creationId="{55F6768F-3120-E690-8541-958369E5BDC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39" creationId="{BE04883E-5B83-E973-DB0C-ED1FFEE05FF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40" creationId="{51CBA0FB-1F64-78BF-2207-0681D90B2FD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41" creationId="{03324654-F5D0-2DE7-1E31-A7BA89629BD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42" creationId="{2AAEDFBD-6EF8-8EBA-08B2-8592B6B96D3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43" creationId="{E09F08D5-F661-C4EB-F40F-20973CCFE5D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44" creationId="{836FA7A7-F691-663C-FD2C-1B254B3607E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46" creationId="{937FA3D7-A6A3-6999-74C1-35618A959FD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47" creationId="{AB6A8485-2846-A71A-BB4B-1B8BE439F71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48" creationId="{E766BBBB-0467-4CDA-7D04-9FB5F0220F7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0" creationId="{70B5FEDC-D621-3C89-A4C3-EA702DC772B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1" creationId="{396D6D6D-1D9A-8DEE-A736-890F5CF5AA7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2" creationId="{F0BE8FEE-71E4-F5DA-4970-B1B9F3AB5BB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3" creationId="{9C7A6816-7CE2-DEB6-00A8-A694CC44A95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4" creationId="{AEE099A3-2FA1-45D6-FFD8-1A194D9C323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5" creationId="{20F1D730-5694-88E8-3250-69354ED8893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6" creationId="{18C7F0FA-3B5D-AE85-1176-EA52AFA5232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8" creationId="{5C70C199-1A4D-2D55-B0DB-C0853BE5CD7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59" creationId="{7B3857E9-A817-A22E-EE34-C190A1478DB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60" creationId="{FAB3278C-6B58-1F5B-8B3C-5874111DFF6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61" creationId="{2E0FE489-C849-FA00-2955-B09F0E100F9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63" creationId="{C78D62F0-43EE-0632-1E04-E820E362504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64" creationId="{201513BF-F6EE-442C-0063-D4D2C777857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65" creationId="{466F94C9-DB77-65FF-4FF0-567B5CBD026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66" creationId="{6376A866-E193-611A-1595-DA785D143FD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68" creationId="{DCCBEAAD-DEF6-EF83-5B26-E0E9967D7F2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69" creationId="{A6786428-87E0-944C-E10A-B411BCEF7FD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70" creationId="{1E545EA5-8684-C329-BBDA-AF4DC2D28E9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71" creationId="{8C637428-9418-364D-BC9C-D8749DB4FA8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77" creationId="{3E99B993-F47B-DF16-DAC9-4689447515B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78" creationId="{D99B9FA8-F062-991C-FF73-3D9F38B8A4B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79" creationId="{4206B5A8-EBC4-E717-C4D9-C6BDAA909A1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80" creationId="{966407DB-A269-81E5-58A5-9313EC74ED5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81" creationId="{1FBE0388-4A63-7E2E-ED5B-31B7E14FF00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83" creationId="{AB4F1B7F-60A6-BBAF-26FF-F3395A4FE4C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84" creationId="{62DD6598-09A4-110B-9506-B87AB9BB7D8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85" creationId="{8B304E0E-F8F5-03C3-F2C0-44A976BC203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86" creationId="{BF38ACA9-353B-DE84-B3FE-701B6DE1E55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87" creationId="{762EFDC2-3B21-9136-F06D-E26942FA666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91" creationId="{89FD0098-CEBC-FEB6-2901-687B22CAB51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92" creationId="{5EAA0693-C175-A03A-CB83-D42E5F02D75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93" creationId="{5D94B30E-148E-8F66-370B-61A6912F7CB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94" creationId="{ADAFD207-D517-1555-77E3-B409CABE7D2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95" creationId="{BCD7A960-B92D-13EB-AFDA-36ADFAC9411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97" creationId="{B7E5D43A-C381-5500-C526-BA1D4FAE35F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98" creationId="{2963C50E-3ADA-CD46-4FBD-D8CCD83882C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699" creationId="{CB3F9DAF-FA2C-70E3-AB49-56FABCC922C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00" creationId="{BFA08379-0059-361B-0F56-5C299FAB6AB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01" creationId="{E649CE51-DBE6-C2AC-E067-4B8A7FF869F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03" creationId="{53442439-0B08-4BCD-E44C-9FC5CFFCF40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04" creationId="{65EB45E8-5D6D-B315-ABC1-4483F6B34DA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05" creationId="{6E3C399E-9AB3-003E-9BDA-A277E69CF08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06" creationId="{0CA9180D-D61A-DAE1-5B1E-FD2C0C22642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07" creationId="{02A5EA42-AC4A-7615-8501-B82F7F33540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1" creationId="{C488D0F6-6D92-F8C4-098C-E5F7CB1C671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2" creationId="{C92266CB-8FA6-CD95-C50C-2FCCE9C29F2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3" creationId="{C9F8D364-5893-272D-E569-81191C6B931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4" creationId="{6E7F1638-EB7B-DF4D-BB56-7B950F3883A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5" creationId="{B201147A-3ABE-78E9-A473-E1B06B61096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6" creationId="{D58551A3-7B90-11A2-806F-85E95AF0714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7" creationId="{4108E8E7-D7C8-2BC6-5437-729B60BD0C2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8" creationId="{F0531EBE-69B4-DB5F-46A9-F61D37C604B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19" creationId="{19DAD264-F8D9-3AD8-ED7F-785D3773A51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20" creationId="{5B532BF3-33E9-4A98-F30D-478E2EEDF9C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21" creationId="{1301A01F-0DC2-572D-E1FC-59905C20AC7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22" creationId="{84C5BD4B-91B1-63A6-FC1D-97A475848DB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28" creationId="{2D55EE05-AC61-39A3-D02A-EAE36CE0009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29" creationId="{E355DACE-72F0-8A1B-C847-7E4C42A5451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30" creationId="{F8C750D5-039E-FDC3-800F-0BC5886132F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31" creationId="{131DC491-07FC-9523-1FC9-CC253068DFC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32" creationId="{F329195D-42D5-0850-86B2-52004CB0D8E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33" creationId="{B12C1D7D-B7F3-917B-CD3E-F95E9ECA966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34" creationId="{5AF7E6F4-BFC0-1036-4952-CBF039396C1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36" creationId="{A0ABEBB9-1EB1-B835-598B-69685DDEB88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37" creationId="{E31187A4-AEDA-7259-B2DC-395D696A4C8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38" creationId="{A3AF3F15-FB6C-CE3F-F6CB-DAAB0455EB0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39" creationId="{97C6D15D-21B9-9467-F641-CD081FCBC46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40" creationId="{7B71D30F-9B2B-10AB-E84F-8A5CE909B2E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41" creationId="{763DBDA3-F7DB-673E-69F6-4BDDA4F6E52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42" creationId="{3BA689EC-6026-DD25-27B2-A164ADD2EDE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43" creationId="{1728984A-3739-8C72-3FAB-CB76E82B758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44" creationId="{26F58296-CFC6-9B00-1A58-03DFD82E387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45" creationId="{9E04CC56-41FC-8776-00CD-2A17494B355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46" creationId="{F07A8A36-3983-44EF-6779-8F45367ED16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47" creationId="{3481DD8B-9015-BE27-D4F6-84913B93A85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50" creationId="{35021CD3-BB48-DC49-A8BA-D9625BE2827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52" creationId="{DE95DA1D-E76C-8E2E-F9B8-7B69A39EA96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53" creationId="{415F2FDE-4721-B87E-6159-6210482620A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55" creationId="{C485BD64-9688-1CA9-5932-B299AC412BC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56" creationId="{A415E26A-87B7-7898-A34A-134B620522E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57" creationId="{BBE2EB39-8151-023D-7C60-6EF5FB08346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58" creationId="{C03BEEDF-74D5-7F62-CF6C-BB93E4BDA86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59" creationId="{D6354C14-9451-7828-8B22-D576CD9428C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60" creationId="{A9386897-F7BA-3A9F-BC4D-986C6829613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61" creationId="{85FF8A87-AE43-3D11-2446-404B59BA16F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62" creationId="{BD665367-8243-82A9-F3D0-579EC9D4FB9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63" creationId="{EE0BF304-86AE-D497-39C0-7DAD537AAE5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64" creationId="{A51A99C9-288B-1CD1-469E-72CC905EDDE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65" creationId="{EF960362-2BB0-8370-DBDE-197913C16F0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66" creationId="{98E8CB2D-67CE-AB4B-004A-03B6D2258B8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67" creationId="{00576F73-8AE9-2699-60AB-8F2984412FF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70" creationId="{9760C86F-7725-82CB-1C1B-7107E2D7039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71" creationId="{51AEC093-18E6-88CD-66E9-8216DE56A60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72" creationId="{4C1CBFD9-849F-E266-5F21-24E8B4E3B9B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73" creationId="{DA4F4509-4785-3A9B-90AB-FB9714745A2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74" creationId="{4A7B89F8-9D6A-6C12-7962-EDE228B34DC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75" creationId="{7A284F2B-5372-CF2E-1A23-66A884A41B6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76" creationId="{E8003849-963D-2FD1-D3BF-10F14831DA1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78" creationId="{753F3494-6611-972C-8F42-AC382EC033C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79" creationId="{BF757D04-5EB2-6703-01E9-38C10D02C6B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80" creationId="{8B34A1F4-E40B-7764-55E7-2C4CCD595AD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81" creationId="{015F5447-AB36-3541-5BAC-FF9EACE6568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82" creationId="{088492C7-45BC-2180-15A5-7AE14AE07EC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83" creationId="{AEE38549-2213-3493-A531-C0D6D7BAF39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84" creationId="{56D7ECB5-73F9-BF75-E817-F96EA5D068B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85" creationId="{C88A3092-6586-7453-95BF-6818A6EA4EF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86" creationId="{486CDBE9-F179-C046-4687-AE4B1A0820F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89" creationId="{F95711C5-F369-7DA2-7326-A0AC3A1555C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90" creationId="{508A8989-F198-E478-1F2C-433E237835E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91" creationId="{05A02572-C7D2-AA9D-AD63-3976D0AC133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92" creationId="{687F225A-38F0-0CCB-8CC1-B1D6EF292B0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95" creationId="{520ADFA1-E215-91E6-DA3F-8403DB9850D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96" creationId="{BB246FC2-27E7-0B18-D0FB-8A5C9412450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97" creationId="{3781BB78-D2C7-1FE2-F477-A0B2AD1F032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98" creationId="{1DB8D6B6-87EB-5C77-FFA3-B353FF19654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799" creationId="{D7857D34-A5CF-76C3-94B9-3DBD12D3B35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00" creationId="{A5DFA0A5-6181-440A-701F-5818D817AAD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01" creationId="{B9FBB00D-8547-E65D-183B-552B547F1DA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02" creationId="{E83F617D-1651-33AF-C3C1-6D3B32BD491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03" creationId="{A6A508A6-E949-B2B8-9F78-BAB937F7E7E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04" creationId="{F36CCD82-8ACD-B9F0-CDD7-9B4D8CE5065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07" creationId="{50BB0477-BC1A-73C8-59C7-6A91F25D742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08" creationId="{D8C72C87-B0ED-324A-C408-D32ED793BED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09" creationId="{7A441EBF-FDF3-1368-6FF9-81604BB25B4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10" creationId="{6F4238A2-3C73-53DC-16EF-3DEA0DAF889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11" creationId="{8B8705D5-F9DE-3FCB-6217-A69FE6667B0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12" creationId="{889E84D0-E53D-E0CA-FEA9-6AC93A472D7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13" creationId="{03D3B2E6-1690-93B8-7A12-E064DD8C620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14" creationId="{ECB188AF-CD29-601F-49F0-3EBB980AF66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16" creationId="{5A3B74E1-0FFE-C946-8928-EDA4A24340E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17" creationId="{E20815F4-C089-F648-1F96-26735565477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18" creationId="{B304A760-9B62-7C0E-2135-0C31281086C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19" creationId="{7AAFA4D9-580B-B796-9BFA-BEF3D41150E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20" creationId="{503A66AC-1FB6-1861-E013-E2B89F5A6A9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21" creationId="{3B572181-6C7F-7E4D-2F1A-41AA852FFD4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22" creationId="{9B02903E-CE49-BBD1-F283-52E7D1C5DA3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25" creationId="{7AF4CF55-975D-8EF4-71C0-14757349796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27" creationId="{A6B6A959-49FC-8712-C055-CCE9EC7FD0B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28" creationId="{7842069F-B69D-24A4-142C-41AB1F53100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29" creationId="{1C8728D3-0CF4-95BF-5565-85BD080544A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0" creationId="{714DA49D-BA69-F7E7-CB93-62B694AC986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1" creationId="{D0D68194-BFF7-7721-30E2-CE092028049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2" creationId="{F987E450-F10A-CA9D-215F-9F6777E6AEE9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3" creationId="{3C481730-48A1-4971-E8DC-D0A538D83D0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4" creationId="{03551508-A591-71E1-1601-17F8A33D4C6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5" creationId="{607A6F3B-6F80-EF31-C890-5F955E3FAB9B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6" creationId="{88F25F4B-C12D-4003-A39F-2E7E7B5602C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7" creationId="{E536D87E-6A00-9914-DBD3-073D9F8BE42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39" creationId="{97E439A7-5B08-D503-C83B-A2FF5DB3482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0" creationId="{1B1D443C-C7FC-B6B2-6136-24DE48F1DDF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1" creationId="{E0DAE87B-7524-4A2D-6011-2AFBC8B8CC1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2" creationId="{F4E28844-2B1A-3ED9-0FD8-004AA4DE5E2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3" creationId="{77C22320-2BDC-5B1F-E82A-6BBADF87F5B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4" creationId="{F98A85C5-B71A-8920-177B-1CCABDECB68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6" creationId="{4CB12DC5-D360-7123-0B55-13F5CE9EFA4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7" creationId="{F9DC3BEA-EB9A-C06D-CDB7-8E1ECE925DC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8" creationId="{FBDBAE64-660E-2AB9-5CBC-A074E287149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49" creationId="{18582100-4FB8-6CA7-E6CA-70D01D4FE9D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1" creationId="{B1718A77-2163-069C-6DF5-EE80AB6C849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2" creationId="{F3EE849D-D496-6A27-7099-2DB1CB9DB41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3" creationId="{84D0BDCA-2A72-F5B1-2BAC-A5EB33A1916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4" creationId="{969086A4-07A7-D165-41D6-E73994C6BF6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5" creationId="{B6399CDB-7659-F3FF-5806-9F63B0C71DF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6" creationId="{D46D2D54-D249-27C5-D97D-5D9F675D3DD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7" creationId="{FB69474A-B0DF-ABA3-A3FB-637CDF629857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8" creationId="{2E816C7D-48A1-662E-74F2-03835CB84BC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59" creationId="{F906D4D6-0FF4-F1C2-BFE7-C03DE2287105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60" creationId="{A01DADF8-D704-A91D-231C-5DBC92D04B6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61" creationId="{B003A268-5316-E602-C0A0-BF656709256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66" creationId="{E8C38FC1-B838-0708-F6B0-CBE52FCE855E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67" creationId="{8DA63CE7-50ED-8BAE-BE3B-D2271A87559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68" creationId="{3DA63F66-2519-6323-5809-7619E27A4A5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70" creationId="{6E215821-9DC3-83A8-4140-80B43BBC881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71" creationId="{8B1CAFA9-C83F-8430-E1CD-3A644E5C7EC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72" creationId="{BCB8AE80-4A80-1380-5FF9-6AA44C710FE4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73" creationId="{9CE40224-5829-B7BC-F018-C39E0524D4D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74" creationId="{08DA700C-4A23-2F1F-E7C9-23BE97BE9A9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75" creationId="{3B7FE394-99A7-9BA9-EEE1-BC28C749BD8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76" creationId="{05793041-92C0-84B0-FD9F-B2559C1992F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79" creationId="{35C1F93A-E019-17D6-F2A6-93B2A347DD42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80" creationId="{BD067B10-8760-51C7-1541-A06E5D876BE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81" creationId="{445E471C-3CFF-405F-05CC-F21F3381752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82" creationId="{E5FE5848-61C9-2882-E050-A0C6C589A82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83" creationId="{CD017481-A782-C252-DD6C-3F0133AB5D71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84" creationId="{158AF448-8743-B189-9EDD-B8BF7DA53E16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85" creationId="{653773C5-4C46-0D56-79ED-00543244232D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86" creationId="{AB11D92C-75C3-28EA-3523-487A25D60F38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87" creationId="{9466E407-1F2B-C476-E0ED-7D5D48E447DC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88" creationId="{B635A7D5-B3E8-3214-570B-66DDA21D809A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90" creationId="{ED177F18-9F4A-F59C-8E77-CD86F40EA3D3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91" creationId="{F6571838-1A71-A656-89AC-78642F644130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92" creationId="{95EF1E74-5C87-BEB3-3017-A2216256891F}"/>
          </ac:spMkLst>
        </pc:spChg>
        <pc:spChg chg="mod">
          <ac:chgData name="Mauro Pereira Lima Junior" userId="23bab6b3-1c41-4d1c-bfab-e13d79130ad2" providerId="ADAL" clId="{34029C5A-7EF5-474E-A446-E8F332C1208A}" dt="2023-09-28T13:06:45.728" v="490" actId="208"/>
          <ac:spMkLst>
            <pc:docMk/>
            <pc:sldMk cId="2505662986" sldId="263"/>
            <ac:spMk id="893" creationId="{6291B0BF-C5E8-CCF7-B93D-69D36C8CA863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895" creationId="{1C4F5E11-E43F-9697-B1E1-B5A7118C0195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896" creationId="{821B54C4-64A5-468D-7135-2ED2FA93B61A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897" creationId="{F31E89F5-8756-F8B1-EB34-D7B50A571C51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898" creationId="{0890DD9D-A568-79A9-06A5-F8673878BFE8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899" creationId="{1C6F7A3E-0CD7-2804-366A-8598B35B37DB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00" creationId="{75C764B9-D403-3D01-A399-98F7D06C3695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01" creationId="{A6839FAA-204E-292D-D818-5B97865374F2}"/>
          </ac:spMkLst>
        </pc:spChg>
        <pc:spChg chg="mod">
          <ac:chgData name="Mauro Pereira Lima Junior" userId="23bab6b3-1c41-4d1c-bfab-e13d79130ad2" providerId="ADAL" clId="{34029C5A-7EF5-474E-A446-E8F332C1208A}" dt="2023-09-28T13:20:23.999" v="532"/>
          <ac:spMkLst>
            <pc:docMk/>
            <pc:sldMk cId="2505662986" sldId="263"/>
            <ac:spMk id="903" creationId="{8BF33E22-9DD9-FD29-744C-6E49A589851D}"/>
          </ac:spMkLst>
        </pc:spChg>
        <pc:spChg chg="mod">
          <ac:chgData name="Mauro Pereira Lima Junior" userId="23bab6b3-1c41-4d1c-bfab-e13d79130ad2" providerId="ADAL" clId="{34029C5A-7EF5-474E-A446-E8F332C1208A}" dt="2023-09-28T13:20:23.999" v="532"/>
          <ac:spMkLst>
            <pc:docMk/>
            <pc:sldMk cId="2505662986" sldId="263"/>
            <ac:spMk id="904" creationId="{A55BBA30-1A9D-38A9-5253-DBB752D3596B}"/>
          </ac:spMkLst>
        </pc:spChg>
        <pc:spChg chg="mod">
          <ac:chgData name="Mauro Pereira Lima Junior" userId="23bab6b3-1c41-4d1c-bfab-e13d79130ad2" providerId="ADAL" clId="{34029C5A-7EF5-474E-A446-E8F332C1208A}" dt="2023-09-28T13:20:23.999" v="532"/>
          <ac:spMkLst>
            <pc:docMk/>
            <pc:sldMk cId="2505662986" sldId="263"/>
            <ac:spMk id="905" creationId="{83BD9D7E-A6BB-DF3E-DB85-1EEE14D7A709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06" creationId="{C7B8BD4D-FC9A-BCD4-EA9F-0B67BCE833A0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07" creationId="{14EB0ACA-CC76-8D02-0193-4B58FAC50B50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08" creationId="{A09C7187-582B-CF02-71CE-34B74F19C728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09" creationId="{090B3AC6-C261-526E-B4F0-EBE0E20875B4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10" creationId="{4350EDC6-D287-9A0B-975B-B75EED08D039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11" creationId="{49506C52-BD32-B5AD-E948-A3346E6D4E92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12" creationId="{9D6D72A7-4B11-C798-9C94-B1FBFD298AE4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13" creationId="{7004BBF7-EFB5-AF4C-2981-FD7C56542BC6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14" creationId="{4D50B1D8-3EC6-FA19-CB2D-CB34DBA9ED23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15" creationId="{8827459F-526F-E02A-2496-2358E865B6C2}"/>
          </ac:spMkLst>
        </pc:spChg>
        <pc:spChg chg="add mod">
          <ac:chgData name="Mauro Pereira Lima Junior" userId="23bab6b3-1c41-4d1c-bfab-e13d79130ad2" providerId="ADAL" clId="{34029C5A-7EF5-474E-A446-E8F332C1208A}" dt="2023-09-28T13:20:28.200" v="533" actId="164"/>
          <ac:spMkLst>
            <pc:docMk/>
            <pc:sldMk cId="2505662986" sldId="263"/>
            <ac:spMk id="916" creationId="{E6D3EDA6-0859-43C6-0D43-7CB9941A87DB}"/>
          </ac:spMkLst>
        </pc:spChg>
        <pc:spChg chg="mod">
          <ac:chgData name="Mauro Pereira Lima Junior" userId="23bab6b3-1c41-4d1c-bfab-e13d79130ad2" providerId="ADAL" clId="{34029C5A-7EF5-474E-A446-E8F332C1208A}" dt="2023-10-04T19:26:25.425" v="641"/>
          <ac:spMkLst>
            <pc:docMk/>
            <pc:sldMk cId="2505662986" sldId="263"/>
            <ac:spMk id="923" creationId="{3B2A84F3-A34B-7392-489D-CE0725EDE718}"/>
          </ac:spMkLst>
        </pc:spChg>
        <pc:spChg chg="mod">
          <ac:chgData name="Mauro Pereira Lima Junior" userId="23bab6b3-1c41-4d1c-bfab-e13d79130ad2" providerId="ADAL" clId="{34029C5A-7EF5-474E-A446-E8F332C1208A}" dt="2023-10-04T19:26:25.425" v="641"/>
          <ac:spMkLst>
            <pc:docMk/>
            <pc:sldMk cId="2505662986" sldId="263"/>
            <ac:spMk id="924" creationId="{4112F027-35F0-DA57-47CD-BB878C8AB392}"/>
          </ac:spMkLst>
        </pc:spChg>
        <pc:spChg chg="mod">
          <ac:chgData name="Mauro Pereira Lima Junior" userId="23bab6b3-1c41-4d1c-bfab-e13d79130ad2" providerId="ADAL" clId="{34029C5A-7EF5-474E-A446-E8F332C1208A}" dt="2023-10-04T19:26:25.425" v="641"/>
          <ac:spMkLst>
            <pc:docMk/>
            <pc:sldMk cId="2505662986" sldId="263"/>
            <ac:spMk id="925" creationId="{6A77ACA5-E176-675C-E9FD-D5F2D523E8BD}"/>
          </ac:spMkLst>
        </pc:spChg>
        <pc:spChg chg="mod">
          <ac:chgData name="Mauro Pereira Lima Junior" userId="23bab6b3-1c41-4d1c-bfab-e13d79130ad2" providerId="ADAL" clId="{34029C5A-7EF5-474E-A446-E8F332C1208A}" dt="2023-10-04T19:26:25.425" v="641"/>
          <ac:spMkLst>
            <pc:docMk/>
            <pc:sldMk cId="2505662986" sldId="263"/>
            <ac:spMk id="926" creationId="{A71F1D86-1CA4-4089-718A-8F87FA6F3299}"/>
          </ac:spMkLst>
        </pc:spChg>
        <pc:spChg chg="mod">
          <ac:chgData name="Mauro Pereira Lima Junior" userId="23bab6b3-1c41-4d1c-bfab-e13d79130ad2" providerId="ADAL" clId="{34029C5A-7EF5-474E-A446-E8F332C1208A}" dt="2023-10-04T19:26:25.425" v="641"/>
          <ac:spMkLst>
            <pc:docMk/>
            <pc:sldMk cId="2505662986" sldId="263"/>
            <ac:spMk id="927" creationId="{89D49115-F030-2F32-6612-0FE943BF9519}"/>
          </ac:spMkLst>
        </pc:spChg>
        <pc:spChg chg="mod">
          <ac:chgData name="Mauro Pereira Lima Junior" userId="23bab6b3-1c41-4d1c-bfab-e13d79130ad2" providerId="ADAL" clId="{34029C5A-7EF5-474E-A446-E8F332C1208A}" dt="2023-10-04T19:26:25.425" v="641"/>
          <ac:spMkLst>
            <pc:docMk/>
            <pc:sldMk cId="2505662986" sldId="263"/>
            <ac:spMk id="928" creationId="{874DAACF-6B34-A741-DF8E-8218AE42A17C}"/>
          </ac:spMkLst>
        </pc:spChg>
        <pc:spChg chg="mod">
          <ac:chgData name="Mauro Pereira Lima Junior" userId="23bab6b3-1c41-4d1c-bfab-e13d79130ad2" providerId="ADAL" clId="{34029C5A-7EF5-474E-A446-E8F332C1208A}" dt="2023-10-04T19:26:25.425" v="641"/>
          <ac:spMkLst>
            <pc:docMk/>
            <pc:sldMk cId="2505662986" sldId="263"/>
            <ac:spMk id="929" creationId="{BBA9397C-0337-E2FD-61DA-4F7986A808F0}"/>
          </ac:spMkLst>
        </pc:spChg>
        <pc:spChg chg="del mod">
          <ac:chgData name="Mauro Pereira Lima Junior" userId="23bab6b3-1c41-4d1c-bfab-e13d79130ad2" providerId="ADAL" clId="{34029C5A-7EF5-474E-A446-E8F332C1208A}" dt="2023-10-04T19:26:32.246" v="643" actId="478"/>
          <ac:spMkLst>
            <pc:docMk/>
            <pc:sldMk cId="2505662986" sldId="263"/>
            <ac:spMk id="930" creationId="{A9688A8B-A58D-9E32-84D7-657210498456}"/>
          </ac:spMkLst>
        </pc:spChg>
        <pc:grpChg chg="del 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" creationId="{10AF44A6-D480-B58C-9928-17B8F3E1735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" creationId="{E24C573C-3749-D16C-9023-CFBBC174A2E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5" creationId="{4FD91D16-0D4F-790E-C983-923D99589B3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4" creationId="{3C2F4359-F375-56CD-2868-7D788CEA191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2" creationId="{B4EB78CF-CE99-119F-BD02-AFDD3A4EBFC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5" creationId="{E0BCD2AF-1C56-3513-B4FD-3E6001173D1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8" creationId="{1AE12500-F97C-AA08-CD78-4A1CA9FC38E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1" creationId="{F38E58A8-D46E-55A3-E48E-5B40993EF3C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5" creationId="{240B3454-0DD0-B7ED-9853-ABBCEC1A1D6F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6" creationId="{7324AFF2-4CDF-64FC-2519-8A08DDAA7975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2" creationId="{CC9D8AD0-3B17-C8EE-A463-FE458E3D944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5" creationId="{AC975549-1BE9-8C5F-0931-873E1BB0274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6" creationId="{BFEAFCE8-71EA-639A-F349-267251D1855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4" creationId="{C83F76FD-1461-B12C-54A6-0B707ED8D91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2" creationId="{7FCBC5E7-4D16-5BE6-6122-A1BEB49A6EF2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3" creationId="{290AD459-B408-ED0F-25FF-F426D52BDB3B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7" creationId="{77303B62-D3ED-66E3-3D50-0C424DAC529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0" creationId="{E1B0D609-6052-82E3-1396-AEEF4D13ADD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1" creationId="{70D83444-C3C5-C719-2D1B-919AE5CDE9E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2" creationId="{BE0E812D-B3FE-F698-6B3B-3060091602A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7" creationId="{AB7A478B-E1BC-2158-10E3-82A02420696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8" creationId="{F6C44E1E-AA5D-240E-AFF2-84A9866A106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96" creationId="{8817AC6D-AF5D-83F6-73F5-DDB2328116C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97" creationId="{02A2592D-08A0-CC2F-848B-85F34A8AB51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98" creationId="{CDE1C3D8-EE52-578D-5C06-5FFF2CCA212F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99" creationId="{DF5657D2-CD2B-09D4-FBF9-E9E2479B912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10" creationId="{3E65FA97-2C2B-8B8D-E5FA-5D4D5B14A98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11" creationId="{7CC74CE3-9A26-14CD-249E-AAFA34ABA4F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14" creationId="{CCCFDF48-B64B-49A4-B288-015591A1433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15" creationId="{F0733C12-CE3F-CFDD-8F1E-FA1A5B4F61C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19" creationId="{1AA46C18-876E-E607-2593-926A0FB2251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23" creationId="{E25E6FF6-935D-B2C0-8673-74E9244D4D6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24" creationId="{73BE0FCF-E00D-9CED-788D-51EF42E26C6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25" creationId="{E7F1BDF5-1EA8-DAE9-DF3E-C15FC2D43BC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32" creationId="{460A862E-502E-5DDC-19D3-23C1AA13C9D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40" creationId="{DB17E4AF-57AA-0282-4842-4131A3617E5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50" creationId="{DAEB70D5-D90E-5524-B55A-40575DE3CB35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51" creationId="{FCE79557-1D1E-0D0A-9EBD-FF7D59F9F55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60" creationId="{2A0D942F-CBEC-C6E5-B0FF-E1FC91B0933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61" creationId="{A7D331F5-C1C1-9A38-42F9-B2FED855591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64" creationId="{50D2C74C-1F51-681A-0F97-BED5BAB11A2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66" creationId="{A92A3A69-9994-10A1-23BD-7CB5B70FE3C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67" creationId="{E7A3C43D-7F48-5CBF-8123-A3CFFB38797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70" creationId="{9C8C3284-888B-4426-8396-76719877177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73" creationId="{5B96C1A5-CDC7-1EBF-BE35-C86AF7DCC04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76" creationId="{7901882B-32AC-8C8B-8F41-CE3001B39282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79" creationId="{0417785D-3C1C-15D9-8286-8008434B347A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86" creationId="{212E4192-F37C-546F-A5C1-4AD25F37146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87" creationId="{31605F89-0FB5-8858-BE50-FB9111A8382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88" creationId="{752845B4-6CAD-6059-CE9A-8B847BA3A31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91" creationId="{5F485A15-9F0D-CBC7-6BC9-8E8CD03BF65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94" creationId="{0AE3AAF0-38FE-E43D-5687-45292E68C95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197" creationId="{A10EBCBF-C59B-8493-2C30-9994DE4ABE1D}"/>
          </ac:grpSpMkLst>
        </pc:grpChg>
        <pc:grpChg chg="del mod">
          <ac:chgData name="Mauro Pereira Lima Junior" userId="23bab6b3-1c41-4d1c-bfab-e13d79130ad2" providerId="ADAL" clId="{34029C5A-7EF5-474E-A446-E8F332C1208A}" dt="2023-09-28T13:17:37.772" v="513" actId="165"/>
          <ac:grpSpMkLst>
            <pc:docMk/>
            <pc:sldMk cId="2505662986" sldId="263"/>
            <ac:grpSpMk id="204" creationId="{01CAB10B-5193-72A2-4C7A-4EF728A693BA}"/>
          </ac:grpSpMkLst>
        </pc:grpChg>
        <pc:grpChg chg="del mod topLvl">
          <ac:chgData name="Mauro Pereira Lima Junior" userId="23bab6b3-1c41-4d1c-bfab-e13d79130ad2" providerId="ADAL" clId="{34029C5A-7EF5-474E-A446-E8F332C1208A}" dt="2023-09-28T13:18:21.292" v="516" actId="165"/>
          <ac:grpSpMkLst>
            <pc:docMk/>
            <pc:sldMk cId="2505662986" sldId="263"/>
            <ac:grpSpMk id="205" creationId="{7E91E030-B5C4-693B-4B42-0FB3A7372FE8}"/>
          </ac:grpSpMkLst>
        </pc:grpChg>
        <pc:grpChg chg="add del mod topLvl">
          <ac:chgData name="Mauro Pereira Lima Junior" userId="23bab6b3-1c41-4d1c-bfab-e13d79130ad2" providerId="ADAL" clId="{34029C5A-7EF5-474E-A446-E8F332C1208A}" dt="2023-09-28T13:20:17.121" v="530" actId="165"/>
          <ac:grpSpMkLst>
            <pc:docMk/>
            <pc:sldMk cId="2505662986" sldId="263"/>
            <ac:grpSpMk id="206" creationId="{61A4DBF4-18E1-1FE0-9576-DA8F3638B3C2}"/>
          </ac:grpSpMkLst>
        </pc:grpChg>
        <pc:grpChg chg="del mod topLvl">
          <ac:chgData name="Mauro Pereira Lima Junior" userId="23bab6b3-1c41-4d1c-bfab-e13d79130ad2" providerId="ADAL" clId="{34029C5A-7EF5-474E-A446-E8F332C1208A}" dt="2023-09-28T13:18:28.663" v="517" actId="165"/>
          <ac:grpSpMkLst>
            <pc:docMk/>
            <pc:sldMk cId="2505662986" sldId="263"/>
            <ac:grpSpMk id="211" creationId="{B95FA846-AAF9-1057-0F5E-7D73BB2273F2}"/>
          </ac:grpSpMkLst>
        </pc:grpChg>
        <pc:grpChg chg="del mod topLvl">
          <ac:chgData name="Mauro Pereira Lima Junior" userId="23bab6b3-1c41-4d1c-bfab-e13d79130ad2" providerId="ADAL" clId="{34029C5A-7EF5-474E-A446-E8F332C1208A}" dt="2023-09-28T13:18:34.904" v="518" actId="165"/>
          <ac:grpSpMkLst>
            <pc:docMk/>
            <pc:sldMk cId="2505662986" sldId="263"/>
            <ac:grpSpMk id="212" creationId="{BBBCEBCB-A551-272B-839B-B3332B74AC32}"/>
          </ac:grpSpMkLst>
        </pc:grpChg>
        <pc:grpChg chg="del mod topLvl">
          <ac:chgData name="Mauro Pereira Lima Junior" userId="23bab6b3-1c41-4d1c-bfab-e13d79130ad2" providerId="ADAL" clId="{34029C5A-7EF5-474E-A446-E8F332C1208A}" dt="2023-09-28T13:20:22.651" v="531" actId="21"/>
          <ac:grpSpMkLst>
            <pc:docMk/>
            <pc:sldMk cId="2505662986" sldId="263"/>
            <ac:grpSpMk id="218" creationId="{3870B604-DCF0-D721-D85E-0ADFE00F0E3C}"/>
          </ac:grpSpMkLst>
        </pc:grpChg>
        <pc:grpChg chg="del mod topLvl">
          <ac:chgData name="Mauro Pereira Lima Junior" userId="23bab6b3-1c41-4d1c-bfab-e13d79130ad2" providerId="ADAL" clId="{34029C5A-7EF5-474E-A446-E8F332C1208A}" dt="2023-09-28T13:18:48.466" v="519" actId="165"/>
          <ac:grpSpMkLst>
            <pc:docMk/>
            <pc:sldMk cId="2505662986" sldId="263"/>
            <ac:grpSpMk id="222" creationId="{C2C65EBA-E965-17EA-0BC0-6A3EE83AD28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35" creationId="{C5E2C398-14F7-0A5C-F502-9834894311AA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36" creationId="{F0DDA048-2A8A-2FE3-C6DB-3749B5E5F302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37" creationId="{A6DC9421-CB5C-AE71-822C-08D8A314FE6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38" creationId="{9E8917B6-4F9F-47AB-1C44-9F57ABEC30F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46" creationId="{6203245C-3D05-2B14-5DE0-E9D55D44FB72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47" creationId="{62333D63-4254-A118-0B8B-47EC7B166F4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48" creationId="{017A7DDB-0CAB-C48D-F00F-711019161C2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56" creationId="{44AFF8FE-6B82-3043-8189-9EB5188A914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57" creationId="{C2D46E95-C0F9-962A-BB70-604A54B0FFD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58" creationId="{7A3FE627-6625-BF72-7239-D6FE529CDA5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69" creationId="{2C3F29F6-5FC4-F06C-4E5B-482BF45C721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70" creationId="{CEFD1520-0620-F24C-A82F-96A4C9ECBD03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71" creationId="{B27CB6E3-A5BE-F3AD-D8C9-635E4F3FEF8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72" creationId="{5121471F-E03E-6B2A-7391-9E7CB3497CF5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88" creationId="{60361068-7EF7-2194-1B29-B4C1563B124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89" creationId="{9B265369-FDA3-781D-C684-3DEDC5603B5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95" creationId="{DE3F5AAC-D611-ABD2-030B-8A86C24CF58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296" creationId="{044203D8-1C12-E8E5-980D-DA18C447CF8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03" creationId="{35DA8504-A476-BF41-F614-9DC5953D7B6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04" creationId="{FF102CCE-2954-71FC-9B32-D272DEB6265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10" creationId="{BCADE0DF-541A-B60B-5713-88B7D4C9B40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11" creationId="{013B2436-3481-1E5D-E3B7-0CD280538FE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18" creationId="{E9B6EC63-FDB8-B6E9-1034-20D202220EF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19" creationId="{7F56DD05-C7A0-0FA1-9AB2-C5391EB46DE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34" creationId="{49A5E98C-E1CC-B4C9-9727-FCF9840B319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35" creationId="{606DE27D-87A8-F7C4-1542-971ACAABBAB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36" creationId="{374B6D63-6A78-775B-31F6-AA66FB0768E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39" creationId="{94445EBD-BE1C-A50C-1146-7EACB38123AF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43" creationId="{F79406DD-5A89-4726-251E-ADDF1DFFB91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48" creationId="{0DD57D94-1B97-6B89-C4EB-EC003DDC2E13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49" creationId="{2E076FD1-7953-792E-2BC0-6635A2DA236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61" creationId="{6069B74A-FC53-9AD0-A33A-D0EEE7031B8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70" creationId="{EF215762-73BA-4D8D-86C2-B433850D09F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74" creationId="{D5CEC063-5693-EAB1-B40C-81BD4ECD503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384" creationId="{B9ADE9D8-F567-356E-5D7F-114DA721E655}"/>
          </ac:grpSpMkLst>
        </pc:grpChg>
        <pc:grpChg chg="del mod">
          <ac:chgData name="Mauro Pereira Lima Junior" userId="23bab6b3-1c41-4d1c-bfab-e13d79130ad2" providerId="ADAL" clId="{34029C5A-7EF5-474E-A446-E8F332C1208A}" dt="2023-10-04T20:07:13.247" v="683" actId="165"/>
          <ac:grpSpMkLst>
            <pc:docMk/>
            <pc:sldMk cId="2505662986" sldId="263"/>
            <ac:grpSpMk id="393" creationId="{F8673E95-BF3C-DD24-96B5-AF5E2B7BFEC1}"/>
          </ac:grpSpMkLst>
        </pc:grpChg>
        <pc:grpChg chg="mod topLvl">
          <ac:chgData name="Mauro Pereira Lima Junior" userId="23bab6b3-1c41-4d1c-bfab-e13d79130ad2" providerId="ADAL" clId="{34029C5A-7EF5-474E-A446-E8F332C1208A}" dt="2023-10-04T20:07:24.730" v="684" actId="164"/>
          <ac:grpSpMkLst>
            <pc:docMk/>
            <pc:sldMk cId="2505662986" sldId="263"/>
            <ac:grpSpMk id="403" creationId="{29FA43BF-6C92-13D7-4D3E-2880F162B369}"/>
          </ac:grpSpMkLst>
        </pc:grpChg>
        <pc:grpChg chg="mod topLvl">
          <ac:chgData name="Mauro Pereira Lima Junior" userId="23bab6b3-1c41-4d1c-bfab-e13d79130ad2" providerId="ADAL" clId="{34029C5A-7EF5-474E-A446-E8F332C1208A}" dt="2023-10-04T20:07:24.730" v="684" actId="164"/>
          <ac:grpSpMkLst>
            <pc:docMk/>
            <pc:sldMk cId="2505662986" sldId="263"/>
            <ac:grpSpMk id="410" creationId="{FC6062DF-49C5-9ABB-D23E-71CB9AA9688A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25" creationId="{172A2634-4A4B-7F51-F3C8-2D12E6A640B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26" creationId="{01F7EC35-47AF-20F4-3176-FA93B9A371D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27" creationId="{11735BC6-B95B-D790-6E51-FEA7833A36A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33" creationId="{BC1E5592-95E2-8576-DF68-EB8BEBD5F5DA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39" creationId="{347814BC-6C56-1810-4468-73A33166190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45" creationId="{7515E57C-A1FA-A1C7-809B-FC5913ECA4C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51" creationId="{463B03E8-FC6A-8153-78D6-57E7BA8FC91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52" creationId="{0D3AD74B-EBAC-41B9-FB70-6315A2CEA6E5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53" creationId="{93DA7512-2E29-16D0-9280-5AD685358EA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54" creationId="{F501B8F3-AC4E-156F-1B1F-3BEEDA2DE89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59" creationId="{F2CEE40D-9921-3296-6EEE-1B42865C6BDF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60" creationId="{E7D687C2-8A3D-49BA-D224-4FBC3ED356B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67" creationId="{757621FA-72AF-4397-4CAA-4207518C1CB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78" creationId="{73340260-FFC5-1131-32DB-383276BE553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88" creationId="{E6204217-DEB0-7343-D3E3-8699F4C91815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89" creationId="{DFDDAA49-84AD-B03F-15FB-97C362189173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490" creationId="{97164C36-3567-D6FD-FCA7-B8F7B7572DC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01" creationId="{C950FD9E-9516-0F95-99DA-76B45A39934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02" creationId="{7AF267AA-37C6-1205-B920-EC2F8C236BFB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17" creationId="{0B8F3F0A-7042-5D2A-A262-AE190A857A6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18" creationId="{135A8E36-08E6-AA88-6ECF-141A96E7A46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21" creationId="{EAAE0AAA-D71E-C1E8-6B51-AEE92EE91903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34" creationId="{7A7087F2-7BAA-9F31-CC31-C6E46D016803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35" creationId="{AFAA50E8-CE11-4A69-E661-C01DC80A417A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49" creationId="{1E85B42C-6F0C-3663-CAB2-5C577D7189EA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52" creationId="{20A84D82-6CE1-FD22-94E6-D7BA650E117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53" creationId="{4B34975F-10B8-C04C-FD5F-6D6DCC2DFE2F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54" creationId="{29185A6E-4FF0-BF67-9AD7-545F58A27AF2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72" creationId="{667AABB9-4B3E-90A2-0F10-70C7B1A83D1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89" creationId="{9A4BD39E-82FE-8177-FE67-60062A64A19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90" creationId="{6AB0A272-B3FB-B5DE-2156-C7B817D5530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93" creationId="{5D86BCF0-E188-264D-EBAC-C2C78FD75B6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94" creationId="{F21DB696-8330-C09C-ED49-F2EE8F1E2D53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598" creationId="{A22CE844-A328-A962-9692-91AB2A65411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02" creationId="{51620C9D-BB6C-1D4E-9AC4-3BDEEAE1887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03" creationId="{F7D22083-F15C-6F8D-42CF-8E6E942BE7F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04" creationId="{B5868D40-142C-BCA8-87F9-159B317EA08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08" creationId="{6D79F481-005F-1794-2C46-A8B498720D2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13" creationId="{0EEF23C5-140B-236A-8E18-4831E1FF021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14" creationId="{CAC17463-11A3-89C1-8B9B-4CA92CBF7BE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18" creationId="{74BF3535-AD5A-F041-D5A3-82339B7FDFB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32" creationId="{33D05D69-2D7F-188C-C27F-28F42730A23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36" creationId="{61A1933A-2903-4D74-BB58-382771B6820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37" creationId="{0E81468F-588F-F188-06D5-24B0BF48B72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45" creationId="{47671B82-4A34-050C-76BA-4EC8933D61CF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49" creationId="{9508FCC2-7497-28C0-417A-70DC74D746B8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57" creationId="{8E873BCC-BB98-1E06-C9B6-BBBDAECF0A9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62" creationId="{E5182A78-1913-0EC1-6915-FDC0CF020CCB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67" creationId="{4FE2ED82-A613-EC74-54C5-12830F3E5E1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72" creationId="{EA07CC36-B572-FD44-0C88-8A19A638979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73" creationId="{9D39F87A-8082-28FA-CD40-B7474A9CFD6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74" creationId="{3C30C855-C74B-7DDC-F38A-8688B2C4155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75" creationId="{9F4DC18B-F393-6346-69BB-8FD15F9D653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76" creationId="{0AE980C2-26EB-7FBE-CE3F-0B613AC4B40F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82" creationId="{4E30E823-396F-5767-AF3D-A3511F1527D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88" creationId="{99852B15-D4CB-2CE2-CF45-94B6E2C1E77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89" creationId="{2ACCF080-936A-8F47-CD6A-938F758D4A1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90" creationId="{8F929EBC-06B3-DA8B-8B0D-720FD803B96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696" creationId="{B8406B5D-5632-6081-9CF9-4B2CD859D6E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02" creationId="{A396E032-2267-CF68-3135-B1F115F7B6C9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08" creationId="{7B925E99-3DDB-C41A-2740-2998B39510F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09" creationId="{C130978B-5C3D-4245-FEE1-7ACFBF9F449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10" creationId="{C37319DD-9C6B-D616-0A39-446E4A7DA8D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23" creationId="{7284C5C1-A0B9-37A1-3939-A12CD4448743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24" creationId="{0AC8BAE5-BA01-AE62-009F-A373DA637BD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25" creationId="{7B238F1B-2059-9B09-E84B-0CA0C9341B0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26" creationId="{10645E2D-74FD-B4E5-752D-1A4E3300340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27" creationId="{BFC54A67-470D-16B1-BE7F-E205611BCCA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35" creationId="{222A875E-C4B2-42B9-98F3-97F256CA3FB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48" creationId="{F8AEA10E-6B76-D630-D013-B0DC12FB84AB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49" creationId="{3E9F4B71-CEB5-4A3F-FCA9-02AB4274451A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51" creationId="{BFED6AF8-0A57-BE37-197F-1AD89B57446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54" creationId="{81974785-1D72-C0BD-1F26-ABD8C5737182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68" creationId="{A9A89EA7-310D-F1BE-C406-31F8E9BA8A5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69" creationId="{097C6D28-9A41-7DEA-7D90-2920F9D1E922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77" creationId="{069CF8FD-F6C3-71F6-F12A-CABA5ACBEF8E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87" creationId="{0ACB104D-DCEC-0DAF-33AC-C7609BB9AC5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88" creationId="{428CE686-0051-BA23-5205-53146298126A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93" creationId="{B53BBF8C-E0CC-7C5F-C44B-AC4B0C3A0F4F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794" creationId="{FEF84DDD-6E8D-BF24-A1C8-E1B56AD1EA4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05" creationId="{8C43E107-116F-8F6A-0E14-57DCCCF18C2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06" creationId="{D1E8C242-B322-054F-84D2-51842074865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15" creationId="{4577ACA2-B84D-0FA8-8108-142CB4E3981A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23" creationId="{0455CA61-1BA3-70E9-A4F5-AA308B6FA5B0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24" creationId="{5EEA7887-BDF6-6B2A-6F7D-0EC5FB8439C2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26" creationId="{A70D5ACA-6218-F67D-0265-F381A9F1C8A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38" creationId="{D5669608-F6E7-CC72-E964-57F94914807D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45" creationId="{F1E58C6E-F42A-5391-96F5-127E5AC306C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50" creationId="{623F8E10-6FC7-89AD-FFE2-92885809DAC1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62" creationId="{5E9D35C7-45DD-BB72-148F-0B5B40C1E01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63" creationId="{D7C5FE03-2887-35B9-B4DD-08AB4195B303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64" creationId="{037343B9-4F94-3805-4D0F-BAAFA2F5D022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65" creationId="{F552ACBB-B59C-71CC-76DD-86E2BCCEFF5C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69" creationId="{2B29E20C-E593-44B6-5CC0-47005F872496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77" creationId="{6AECF9C8-5E6B-E76C-0AD8-4ED36B99C197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78" creationId="{ECA92288-3395-1A39-D0A4-F56E4C83C434}"/>
          </ac:grpSpMkLst>
        </pc:grpChg>
        <pc:grpChg chg="mod">
          <ac:chgData name="Mauro Pereira Lima Junior" userId="23bab6b3-1c41-4d1c-bfab-e13d79130ad2" providerId="ADAL" clId="{34029C5A-7EF5-474E-A446-E8F332C1208A}" dt="2023-09-28T13:06:40.207" v="489" actId="27803"/>
          <ac:grpSpMkLst>
            <pc:docMk/>
            <pc:sldMk cId="2505662986" sldId="263"/>
            <ac:grpSpMk id="889" creationId="{F9AF3363-55D7-9D35-F2CE-13FC93C54D3F}"/>
          </ac:grpSpMkLst>
        </pc:grpChg>
        <pc:grpChg chg="add del mod">
          <ac:chgData name="Mauro Pereira Lima Junior" userId="23bab6b3-1c41-4d1c-bfab-e13d79130ad2" providerId="ADAL" clId="{34029C5A-7EF5-474E-A446-E8F332C1208A}" dt="2023-09-28T13:18:07.894" v="515" actId="165"/>
          <ac:grpSpMkLst>
            <pc:docMk/>
            <pc:sldMk cId="2505662986" sldId="263"/>
            <ac:grpSpMk id="894" creationId="{B3BA67B8-5BF9-695E-1F51-3E310275FB48}"/>
          </ac:grpSpMkLst>
        </pc:grpChg>
        <pc:grpChg chg="add mod">
          <ac:chgData name="Mauro Pereira Lima Junior" userId="23bab6b3-1c41-4d1c-bfab-e13d79130ad2" providerId="ADAL" clId="{34029C5A-7EF5-474E-A446-E8F332C1208A}" dt="2023-09-28T13:20:28.200" v="533" actId="164"/>
          <ac:grpSpMkLst>
            <pc:docMk/>
            <pc:sldMk cId="2505662986" sldId="263"/>
            <ac:grpSpMk id="902" creationId="{3BE06C21-0802-BA00-DE9B-03FA87C5F912}"/>
          </ac:grpSpMkLst>
        </pc:grpChg>
        <pc:grpChg chg="add mod">
          <ac:chgData name="Mauro Pereira Lima Junior" userId="23bab6b3-1c41-4d1c-bfab-e13d79130ad2" providerId="ADAL" clId="{34029C5A-7EF5-474E-A446-E8F332C1208A}" dt="2023-09-28T13:20:28.200" v="533" actId="164"/>
          <ac:grpSpMkLst>
            <pc:docMk/>
            <pc:sldMk cId="2505662986" sldId="263"/>
            <ac:grpSpMk id="917" creationId="{B3616A2B-FEC6-1A0F-7882-FDFB473085C0}"/>
          </ac:grpSpMkLst>
        </pc:grpChg>
        <pc:grpChg chg="add del mod">
          <ac:chgData name="Mauro Pereira Lima Junior" userId="23bab6b3-1c41-4d1c-bfab-e13d79130ad2" providerId="ADAL" clId="{34029C5A-7EF5-474E-A446-E8F332C1208A}" dt="2023-10-04T19:27:51.102" v="644" actId="478"/>
          <ac:grpSpMkLst>
            <pc:docMk/>
            <pc:sldMk cId="2505662986" sldId="263"/>
            <ac:grpSpMk id="918" creationId="{50053B1D-9DC1-6794-07F7-18FFA8281503}"/>
          </ac:grpSpMkLst>
        </pc:grpChg>
        <pc:grpChg chg="del mod">
          <ac:chgData name="Mauro Pereira Lima Junior" userId="23bab6b3-1c41-4d1c-bfab-e13d79130ad2" providerId="ADAL" clId="{34029C5A-7EF5-474E-A446-E8F332C1208A}" dt="2023-10-04T19:26:32.246" v="643" actId="478"/>
          <ac:grpSpMkLst>
            <pc:docMk/>
            <pc:sldMk cId="2505662986" sldId="263"/>
            <ac:grpSpMk id="919" creationId="{F85AF0AD-BC6B-A849-15B8-9F77B956C530}"/>
          </ac:grpSpMkLst>
        </pc:grpChg>
        <pc:grpChg chg="mod">
          <ac:chgData name="Mauro Pereira Lima Junior" userId="23bab6b3-1c41-4d1c-bfab-e13d79130ad2" providerId="ADAL" clId="{34029C5A-7EF5-474E-A446-E8F332C1208A}" dt="2023-10-04T19:26:25.425" v="641"/>
          <ac:grpSpMkLst>
            <pc:docMk/>
            <pc:sldMk cId="2505662986" sldId="263"/>
            <ac:grpSpMk id="920" creationId="{C1440269-86D6-C5BD-5714-AC1E9F53492D}"/>
          </ac:grpSpMkLst>
        </pc:grpChg>
        <pc:grpChg chg="mod">
          <ac:chgData name="Mauro Pereira Lima Junior" userId="23bab6b3-1c41-4d1c-bfab-e13d79130ad2" providerId="ADAL" clId="{34029C5A-7EF5-474E-A446-E8F332C1208A}" dt="2023-10-04T19:26:25.425" v="641"/>
          <ac:grpSpMkLst>
            <pc:docMk/>
            <pc:sldMk cId="2505662986" sldId="263"/>
            <ac:grpSpMk id="921" creationId="{F9D340E3-0ED2-099B-DD9D-545A464D11BF}"/>
          </ac:grpSpMkLst>
        </pc:grpChg>
        <pc:grpChg chg="mod">
          <ac:chgData name="Mauro Pereira Lima Junior" userId="23bab6b3-1c41-4d1c-bfab-e13d79130ad2" providerId="ADAL" clId="{34029C5A-7EF5-474E-A446-E8F332C1208A}" dt="2023-10-04T19:26:25.425" v="641"/>
          <ac:grpSpMkLst>
            <pc:docMk/>
            <pc:sldMk cId="2505662986" sldId="263"/>
            <ac:grpSpMk id="922" creationId="{B05BF341-7379-1DA7-DC3F-869A443B3F33}"/>
          </ac:grpSpMkLst>
        </pc:grpChg>
        <pc:grpChg chg="add mod">
          <ac:chgData name="Mauro Pereira Lima Junior" userId="23bab6b3-1c41-4d1c-bfab-e13d79130ad2" providerId="ADAL" clId="{34029C5A-7EF5-474E-A446-E8F332C1208A}" dt="2023-10-04T20:07:24.730" v="684" actId="164"/>
          <ac:grpSpMkLst>
            <pc:docMk/>
            <pc:sldMk cId="2505662986" sldId="263"/>
            <ac:grpSpMk id="932" creationId="{C515BC6B-9DFE-79D3-ACB1-1EC8AE6425CA}"/>
          </ac:grpSpMkLst>
        </pc:grpChg>
        <pc:picChg chg="add mod">
          <ac:chgData name="Mauro Pereira Lima Junior" userId="23bab6b3-1c41-4d1c-bfab-e13d79130ad2" providerId="ADAL" clId="{34029C5A-7EF5-474E-A446-E8F332C1208A}" dt="2023-10-27T21:00:30.524" v="885" actId="207"/>
          <ac:picMkLst>
            <pc:docMk/>
            <pc:sldMk cId="2505662986" sldId="263"/>
            <ac:picMk id="3" creationId="{413AB541-4FF8-8B4B-3822-7FDCCB952B3C}"/>
          </ac:picMkLst>
        </pc:picChg>
        <pc:picChg chg="add mod">
          <ac:chgData name="Mauro Pereira Lima Junior" userId="23bab6b3-1c41-4d1c-bfab-e13d79130ad2" providerId="ADAL" clId="{34029C5A-7EF5-474E-A446-E8F332C1208A}" dt="2023-10-27T21:00:46.378" v="889" actId="207"/>
          <ac:picMkLst>
            <pc:docMk/>
            <pc:sldMk cId="2505662986" sldId="263"/>
            <ac:picMk id="4" creationId="{D22C0B2C-0DF0-043C-04D5-21FC0A5CD22F}"/>
          </ac:picMkLst>
        </pc:picChg>
        <pc:picChg chg="add del mod">
          <ac:chgData name="Mauro Pereira Lima Junior" userId="23bab6b3-1c41-4d1c-bfab-e13d79130ad2" providerId="ADAL" clId="{34029C5A-7EF5-474E-A446-E8F332C1208A}" dt="2023-09-28T13:06:40.207" v="489" actId="27803"/>
          <ac:picMkLst>
            <pc:docMk/>
            <pc:sldMk cId="2505662986" sldId="263"/>
            <ac:picMk id="5" creationId="{5BC23324-E8E0-A6C3-7CE2-438F66069421}"/>
          </ac:picMkLst>
        </pc:picChg>
        <pc:picChg chg="add mod">
          <ac:chgData name="Mauro Pereira Lima Junior" userId="23bab6b3-1c41-4d1c-bfab-e13d79130ad2" providerId="ADAL" clId="{34029C5A-7EF5-474E-A446-E8F332C1208A}" dt="2023-10-04T19:42:25.393" v="652" actId="1076"/>
          <ac:picMkLst>
            <pc:docMk/>
            <pc:sldMk cId="2505662986" sldId="263"/>
            <ac:picMk id="931" creationId="{EE1E3248-37CC-4073-DF49-41CBB6205907}"/>
          </ac:picMkLst>
        </pc:picChg>
        <pc:picChg chg="add mod">
          <ac:chgData name="Mauro Pereira Lima Junior" userId="23bab6b3-1c41-4d1c-bfab-e13d79130ad2" providerId="ADAL" clId="{34029C5A-7EF5-474E-A446-E8F332C1208A}" dt="2023-10-04T20:48:08.337" v="792" actId="207"/>
          <ac:picMkLst>
            <pc:docMk/>
            <pc:sldMk cId="2505662986" sldId="263"/>
            <ac:picMk id="934" creationId="{0957A63C-E270-F934-0144-C5544FD97B53}"/>
          </ac:picMkLst>
        </pc:picChg>
        <pc:picChg chg="add mod">
          <ac:chgData name="Mauro Pereira Lima Junior" userId="23bab6b3-1c41-4d1c-bfab-e13d79130ad2" providerId="ADAL" clId="{34029C5A-7EF5-474E-A446-E8F332C1208A}" dt="2023-10-04T20:56:15.557" v="803" actId="1076"/>
          <ac:picMkLst>
            <pc:docMk/>
            <pc:sldMk cId="2505662986" sldId="263"/>
            <ac:picMk id="936" creationId="{8EA1901E-7546-5847-D8B7-C7E26265D1A0}"/>
          </ac:picMkLst>
        </pc:picChg>
        <pc:picChg chg="add mod">
          <ac:chgData name="Mauro Pereira Lima Junior" userId="23bab6b3-1c41-4d1c-bfab-e13d79130ad2" providerId="ADAL" clId="{34029C5A-7EF5-474E-A446-E8F332C1208A}" dt="2023-10-04T21:13:49.592" v="819" actId="207"/>
          <ac:picMkLst>
            <pc:docMk/>
            <pc:sldMk cId="2505662986" sldId="263"/>
            <ac:picMk id="937" creationId="{3A21D01E-00AD-CAC3-61FF-0C1C45443120}"/>
          </ac:picMkLst>
        </pc:picChg>
      </pc:sldChg>
      <pc:sldChg chg="addSp delSp modSp new mod">
        <pc:chgData name="Mauro Pereira Lima Junior" userId="23bab6b3-1c41-4d1c-bfab-e13d79130ad2" providerId="ADAL" clId="{34029C5A-7EF5-474E-A446-E8F332C1208A}" dt="2023-10-26T19:48:26.270" v="877" actId="21"/>
        <pc:sldMkLst>
          <pc:docMk/>
          <pc:sldMk cId="573186902" sldId="264"/>
        </pc:sldMkLst>
        <pc:spChg chg="del">
          <ac:chgData name="Mauro Pereira Lima Junior" userId="23bab6b3-1c41-4d1c-bfab-e13d79130ad2" providerId="ADAL" clId="{34029C5A-7EF5-474E-A446-E8F332C1208A}" dt="2023-09-28T13:07:02.436" v="492" actId="478"/>
          <ac:spMkLst>
            <pc:docMk/>
            <pc:sldMk cId="573186902" sldId="264"/>
            <ac:spMk id="2" creationId="{2F36A7DA-BC14-C508-92D7-2629163512A7}"/>
          </ac:spMkLst>
        </pc:spChg>
        <pc:spChg chg="del">
          <ac:chgData name="Mauro Pereira Lima Junior" userId="23bab6b3-1c41-4d1c-bfab-e13d79130ad2" providerId="ADAL" clId="{34029C5A-7EF5-474E-A446-E8F332C1208A}" dt="2023-09-28T13:06:58.723" v="491" actId="478"/>
          <ac:spMkLst>
            <pc:docMk/>
            <pc:sldMk cId="573186902" sldId="264"/>
            <ac:spMk id="3" creationId="{5A065688-4D03-C039-8CE7-6BA6B29DACA6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3" creationId="{5CB0AF38-DA64-1BFD-2A82-C4F65094970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" creationId="{53177FE5-1508-9B59-2A43-E9EE46AD8AA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" creationId="{863FD3B6-35A4-6579-5A59-CC43DA30DA9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" creationId="{435FB2F3-63EC-1EB1-760A-E68E2A83D15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" creationId="{C6CC5AC2-1022-9864-9813-6065499F1C6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9" creationId="{1374E9A1-E145-067F-E297-8CBE780C5F3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0" creationId="{71CD69D3-FD32-2A04-0729-86F80217CAE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1" creationId="{4F417467-CF0E-8157-CF1E-3F112A0110C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" creationId="{EA04BECE-5F82-E979-AA6B-04B93514CB7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4" creationId="{33253AEE-A2B5-5308-DFBF-7022A4208B2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5" creationId="{E6B4994F-5F55-B255-7843-F791C58BFE2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6" creationId="{3F05732F-083D-E004-32F7-CF650A58D86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7" creationId="{734BF8AB-1726-B561-AF07-7909720DD3A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8" creationId="{77A05C8A-BB08-A855-F829-411E96F1464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9" creationId="{9AEC0870-7458-29FA-4E61-074C27DDD5B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0" creationId="{C6ABCDF9-FE90-9A66-DF25-BFC6D6519E3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" creationId="{3DA5D760-5BF3-5932-6BD8-36D3940C0FC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3" creationId="{6DF0E9C8-7BC7-35E8-1F82-3A2D458D1EB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4" creationId="{21FA5F32-22CC-12EB-0E49-0EDFE3D6B35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5" creationId="{704416A9-0F2D-EB41-D56D-0B284AA99F0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6" creationId="{40E24BE6-8DA4-1009-BE77-CD6924D30F1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7" creationId="{DA62074B-E19F-C00D-097B-18F7FA36BFB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8" creationId="{0C6753B4-3413-9023-265B-3A6B86255CF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3" creationId="{C669D116-047E-E430-F07A-41913D29116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4" creationId="{CF6EE348-F129-2431-D513-30A321184AA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" creationId="{B26BD171-6639-0C60-4287-53437B9E462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" creationId="{B1A72EA7-2FF5-9DFC-1569-75A6FA02CA6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7" creationId="{B963FD41-0524-D504-4D3D-4F19E295976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" creationId="{BE2CA168-4672-2E29-2CB7-8CE42A1873B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9" creationId="{877FDDA4-2F88-6DF3-0F70-4AE9EAB9C11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0" creationId="{E7ABC3D1-3A0B-8C99-0647-7CAAC9D0BC8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1" creationId="{61C7FA22-6EC5-D93C-7071-425B81677B6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5" creationId="{71EB2593-F04F-B1B8-290B-185F106D109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6" creationId="{EE674F29-EC52-B211-FA17-6BCBC672F6D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" creationId="{40705A82-8FC3-F74F-523C-CD260F926AA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8" creationId="{F6D82BD6-4E7C-4D4D-1FDE-7111F806281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9" creationId="{2C5E9E27-BE18-C67A-2B92-876367AD900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" creationId="{3ABE06E7-CD14-2386-DA38-FEB32999DFF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1" creationId="{20759D98-2C86-FA7E-F26A-263BE6C1595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" creationId="{4D8C3358-9F82-F8CC-5EFC-BEB8115B961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5" creationId="{46CC7321-2CB4-3F65-6DF5-25FAECF2EBB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" creationId="{3CAA6D45-C74F-1C16-BA07-0CFDA940B37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" creationId="{99E85CEF-77CE-33FA-400E-88A00E2B3A7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8" creationId="{FDD592E8-EED4-CACB-147D-BC17871D78D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9" creationId="{8B962361-D546-B5F4-6E4F-D5EF5476BD0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0" creationId="{F38CD2B6-563B-556A-9348-7CEEED5A45C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2" creationId="{E5DC7FCE-8A24-16D8-445B-3BE50C5F77E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3" creationId="{260F8075-361C-AF42-1762-4034BA8BDF5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4" creationId="{5478B215-1D08-D343-E97C-9B128E8881E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5" creationId="{D6F019D4-B6F2-93D4-F98A-22B7E13F289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" creationId="{D5ED9288-5C33-00E7-9DB9-AB2D47B8288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7" creationId="{93DDFFE7-4D4B-EF77-FB17-24E30EE65DE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8" creationId="{FDF3F8E4-20FC-53FA-82A0-8BF29DFADB4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" creationId="{77F5BECA-0EFD-DBC1-20AA-6CDE47131E5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2" creationId="{6FCE977B-FF58-12C5-553E-B842EACEF98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3" creationId="{DCCD700F-A472-96AD-8F91-99C51AE92BA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5" creationId="{54A3BB99-3154-6809-43E5-01F018C1D79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6" creationId="{5BD15015-E842-DC84-FBF3-091B0CBDE36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" creationId="{3083120D-DC92-312B-5DD6-B066F9B6533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0" creationId="{3DA1F767-0BD2-CA41-E5D8-B5394603F3F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" creationId="{B90A4901-7C0C-E09F-C2BA-7865BAA13F7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" creationId="{59ACE43A-A9F4-4902-D8BC-AC31C1F6C0D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6" creationId="{2F83FD21-1D04-4E8F-392A-3CF3CEEABA1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7" creationId="{E5A8B128-A4E7-FC97-8473-5FC0F00E9A0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" creationId="{9459A473-ECC2-07B6-564A-A8FD5BFC341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9" creationId="{2E538381-EE14-F544-EEAC-D63102193CE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90" creationId="{8374B457-265A-3D40-1816-052898CA51C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91" creationId="{44BC1760-86ED-C619-55F0-1C2847A09F3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92" creationId="{13FE82B7-5BF2-8EC8-35E5-7D6222EEEEA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95" creationId="{32121B87-67A0-1090-78AA-1BF068DE578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97" creationId="{68D9BC3F-1EEC-EC94-E84B-42D190EEC41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98" creationId="{AC11A713-5E91-3672-E237-66FD74964E6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99" creationId="{90FB9D1B-4144-C688-3637-DF7AD9EBA8B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00" creationId="{C6A13FB9-DAFD-6B82-6889-4B530FD2766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02" creationId="{728A7E7F-8CA0-2E13-47E2-6A20A08C1D5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03" creationId="{0D30749C-39B6-1AE1-5133-A8F6EB28368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04" creationId="{F254CAD0-BB79-97B4-922F-1C86EC01280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05" creationId="{CC22C657-CC38-FB29-3B05-BB22384FAC5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06" creationId="{294B109C-B7DE-0A3C-091A-215CF042936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12" creationId="{42595806-1B16-4689-B30A-5BB273139B5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13" creationId="{1356C09D-613A-3F82-7160-054BEF198D5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14" creationId="{9C8924BF-F561-4E85-4544-CCC87DDCA07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15" creationId="{71BC1B87-7E91-E218-A83B-C1FAEAC8F63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16" creationId="{C8646E45-83EE-A43B-4CC8-69757069497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17" creationId="{874DD170-410E-839C-9529-0ACC9C302FC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18" creationId="{F4695CAD-6E34-BD86-DF86-0C19C82CE2F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19" creationId="{DAC7A025-D991-98D5-329C-D07C22B0FD9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22" creationId="{B0FC2295-8003-F133-DE77-D286B60E86F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25" creationId="{71A61720-BE8B-D48E-39F4-EAAD43E183C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26" creationId="{AA4C2343-191D-79DD-C199-7623C40706F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27" creationId="{77779F18-7D3A-C90A-17C5-54609129DBF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28" creationId="{58FA0BAB-1C49-1A3A-F2EA-6E01FB57C56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29" creationId="{983431B4-FD72-0E00-3B0F-FEDC2CE560C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0" creationId="{15B88FFE-DF9A-98BA-C7DF-C1727D11445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1" creationId="{4E9F1E07-E869-86D8-15DF-D0E638FDA39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2" creationId="{D6BFF33D-FDA3-AB27-F342-0A1763A56D1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3" creationId="{5D59AEAD-FB81-AB36-AA6C-7B4B7B91439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4" creationId="{3306A668-5813-95C6-8C4A-BD1ADF77424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5" creationId="{7B1D2509-BA94-4D85-EB53-D8FCD687B9E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6" creationId="{6139F9FF-D679-DE5E-F269-69CABE186CC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8" creationId="{15A0EDE3-6CD9-5538-B914-C4D31B10DB9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39" creationId="{CFCFA257-F7CF-8F3B-EC97-2E54881E38C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40" creationId="{D2323603-AB27-3005-4A5A-B8A2F70DDE8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41" creationId="{FDFC3FB0-26C6-5E1C-91E3-F8AAC7D6F89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42" creationId="{760D6837-1AA8-B758-F09D-F2BB0B70CE4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43" creationId="{A91C78A4-1821-9582-B0B4-B0B52D1FA72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44" creationId="{0304E0D1-93DC-9370-8C1A-5454C7F74CA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45" creationId="{2A865607-6EC3-5B29-FC72-EF028930873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46" creationId="{25C01069-E019-D891-2D8E-31FB9D46E3E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49" creationId="{FE2E7CDA-FBD1-A900-B97C-CEF3189D58D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50" creationId="{C2830960-0ACD-6945-E6B5-806983FCB44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51" creationId="{83ED55F7-5D98-303F-2CC1-8C69FA3F9DB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52" creationId="{F977B857-80BF-996C-7759-9E0716307C1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53" creationId="{D1A505D6-E09C-ED89-1E38-A96A481FEA8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54" creationId="{7BAC7367-B3CF-442A-DC0A-5BE02BCEF8E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55" creationId="{8799593C-CEF8-58A2-42C8-9EF0C6778CB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56" creationId="{05376FC8-55AB-AC4F-B02C-5F2E7B61C37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61" creationId="{E6CE8638-E7B4-D9CC-5B37-DC5B0BF6A7B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62" creationId="{C5DC6A09-D392-0ECF-AD9B-BB4278D027D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63" creationId="{B097036C-FC90-FDB1-725B-B108DF81BB2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64" creationId="{4E4A0798-8296-C7E4-4ABE-892C90D0CBC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65" creationId="{409248FB-D812-8316-55C8-EE69E974C90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66" creationId="{ED42DC62-B9D2-61A8-4A67-5E6C7108802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67" creationId="{879297EB-359B-D00D-6B96-4DF8F5F45FE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73" creationId="{3A811988-D19B-069F-1B73-A6D6226A517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74" creationId="{6249C2D3-2FF4-C3EB-0B26-0F6E3FED60F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75" creationId="{212C054D-9A93-EC33-6DBF-CF2FEEDAA31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76" creationId="{07D5484B-613E-CA26-BEB6-FD10F30DE82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77" creationId="{630E99C9-CFAC-E430-D27C-29C7C3C4D2F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78" creationId="{14A71384-3C02-6562-8293-5F0AEBB2FBA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79" creationId="{9EFE45C3-45F3-981D-3D4E-A8D661AE9C7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80" creationId="{E2FCE84E-EE3D-7212-8E4C-85507079C8C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81" creationId="{F118B3C8-BB77-B621-D8A3-0BE293759C2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82" creationId="{437CDFDF-330B-A89C-3BED-8ED2BFA1068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85" creationId="{132B5F91-AE42-3C41-40BA-9D1247C68AD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86" creationId="{7E55D35D-98D4-147A-19CF-F11145A630E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87" creationId="{A3B0985E-6927-3D71-B54D-914FC1AF513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88" creationId="{08B9ADDE-4DD8-5484-7E7A-D57BEA5A481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93" creationId="{50B9BE91-3727-6351-C025-A4CAFD6DC7B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94" creationId="{DACD6432-A784-58D3-DFC4-43D8F434E9B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95" creationId="{16F1E12D-8D6B-5534-04F8-88A39703063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96" creationId="{2286C326-3280-2EA0-261F-D810E2FCBCE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97" creationId="{061ED077-2005-D3A3-1F62-12D979E8016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98" creationId="{5EA2453D-41A3-65E3-DEC1-86D8F53E4E4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199" creationId="{01655AD1-EAF8-6D52-0B97-7C1B657BD66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00" creationId="{343C3EA1-2004-7ECB-34DC-E545126DB11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03" creationId="{A3ABD69C-A273-CD0A-C315-F09346ECF46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04" creationId="{0868997D-B90E-D4D6-CB9F-798BAA95193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05" creationId="{EC7D94DE-3887-B46E-6609-FD3E149F9F8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06" creationId="{CE180AA5-4E36-3C74-A143-18C80DF88E4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07" creationId="{9F74D37C-B061-9723-DAC8-396697B4C38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08" creationId="{5CFF7BD3-4F58-CDE0-A344-FFC5A575B01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12" creationId="{65C9B512-C379-5502-2095-8A34CABD064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13" creationId="{DA237134-AE51-717A-32FD-65102D8C1C4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14" creationId="{1A09F630-A0B3-396D-B19E-47B9FD4B5B6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15" creationId="{EB4892AF-C7B3-D393-1FB3-D81B9BDB9F6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16" creationId="{66FF4989-9304-BC25-1992-A5B63E9EFAB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17" creationId="{B7C88B25-A9C4-0020-D6A4-BA5A19DAA94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0" creationId="{E37AE511-46D3-7480-D5AE-E2633E4EA7A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1" creationId="{6AFD2EAB-DB29-730C-5C24-4C3BD7FA85C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2" creationId="{924E1D4C-3963-CADD-9260-3251861A492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3" creationId="{17662FE0-F1FB-34B7-A6E5-F00F44BC459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4" creationId="{09F09B71-0C35-ACE0-AA75-B8B01235B53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5" creationId="{4371E507-2C2F-2B55-3CE0-B2A3E833396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6" creationId="{15BEB2F5-374F-9D69-0EAC-CD28B283C82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7" creationId="{EA01E008-DF43-B3FF-ED15-F2AA317746B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8" creationId="{4A6B9F25-D0D4-9243-3B41-471754AB9F4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29" creationId="{295BAB76-CE39-F95F-BDC9-1D690C7BE5B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30" creationId="{15AA94EB-8558-74EE-EE21-B8CCAB8FE2B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31" creationId="{2ADBB39F-8C8E-9AF4-9984-07240429742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36" creationId="{F7B3D7D4-6D60-2CF4-2413-EA955102696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37" creationId="{68EA53AA-507F-147E-BAEF-7A95D29328C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38" creationId="{5D227802-BAFE-0EE2-ACF6-3D1A952314B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40" creationId="{1E510BAA-A8FA-1627-EC51-9B2F1DE279E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42" creationId="{B2215C7A-A051-A3A5-18FE-A12126757D3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43" creationId="{F3711684-7EC9-F669-3523-8F2C8302478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44" creationId="{54E36983-973B-4C1F-956D-503470DAEC6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45" creationId="{D27CB9B5-35F4-E3D7-629C-032DDFA05F4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46" creationId="{464C6F35-75FD-8253-D3F4-6069DDCA4F2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47" creationId="{911D31D4-F1E4-16C6-50FC-74119ACA476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49" creationId="{36999E0F-E1EA-32AF-B6B2-377BF1C28A2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51" creationId="{4D13C389-7EC2-0C36-6038-5CF4CD4AFFD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52" creationId="{F3E918EA-1210-798D-22FF-C3E95ED3388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53" creationId="{2F479158-4A76-32A9-C3EF-340A9FA962A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54" creationId="{4D16709D-BD6D-9752-67B3-45529B27CF6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55" creationId="{8172A182-0732-517D-0433-8D3CAB403AC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56" creationId="{B177B056-2A06-3DBF-B7AE-949CBBD82A8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58" creationId="{116A1159-D31A-B92B-4E5B-D74EC791657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60" creationId="{8E89B245-3FC1-D680-3605-BE331F9F42F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61" creationId="{3B0DC987-F420-D944-39F7-13191DECD3C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62" creationId="{88138402-C228-476B-2795-8889B5A0644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63" creationId="{FDD1AF87-A0E6-5AF3-B9CB-00676D405BC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64" creationId="{5334F2EC-36AF-3470-085A-860AB2B5EBA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65" creationId="{FD18D4C2-85EA-DEBE-47AC-D15066A51C7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68" creationId="{1FD8025C-3218-E6BC-097C-4430A557390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69" creationId="{03E8F6C7-556B-A5CA-B410-9073D19949F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70" creationId="{6BA2C7E1-D5D0-4B9C-ED53-462972CA3C8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71" creationId="{465AA8EE-682F-2012-611E-C0C17697914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72" creationId="{3013F59F-4B87-D830-2668-14DBE769EE2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73" creationId="{4355033C-EB2C-4B2C-CD48-E1E220B00BE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74" creationId="{B61B4AB2-3735-7546-EF7B-4CF901F0390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75" creationId="{4EF6ABF2-C4AF-2580-1D13-DDE87C5410F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76" creationId="{7A3E1D85-4396-F39D-4DE0-D8C22821520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84" creationId="{3318B0CC-1B87-F33C-000F-16536F8E59E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85" creationId="{4562E55A-3B6D-9F2F-B53B-52AC652E5C2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86" creationId="{051C1F33-ED6A-39CD-D891-6D5186ECB9F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87" creationId="{692F0952-B152-92C6-04CB-D0E618A73BD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88" creationId="{2A1B46D9-B9BF-DB8B-C215-D72AD9FDCEF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90" creationId="{7D6169DE-DB68-5C92-1F34-85C1CD235E6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91" creationId="{0DD7D18A-7304-088E-2F75-279DC0A484B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92" creationId="{FC5108FE-0B33-73CD-2D81-B579A44AFE2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93" creationId="{F68C5B5D-66C6-6264-C5B1-9875BD15D51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94" creationId="{55BF0B01-0D7D-A45A-CD74-E57FACB122B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95" creationId="{0A069103-28DB-6E9D-D904-994AD171572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97" creationId="{DFFFD95B-5314-B8A8-B12F-554E2968846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98" creationId="{F5925775-C85D-EFF2-5ED1-7D1F3E8A923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299" creationId="{CCB73DDF-DDA7-6498-BC45-093E8A32B88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00" creationId="{EEC8D5E6-F457-48BF-A1B6-3BDE709AD28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01" creationId="{936E8296-0A7A-6B58-3525-4D0D8586B9B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03" creationId="{55749DF3-0C20-CE61-5AC6-ACAB453036A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04" creationId="{9235EF17-FFEE-5AAD-DD7D-56C1545DE13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05" creationId="{FFC99D19-1340-8C10-AA0B-90CB2A089DF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06" creationId="{0D997318-D643-9CD9-C1E2-51E843F8E81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07" creationId="{42C08AD3-3117-FD99-F052-2C3C683F140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08" creationId="{5D5F5F51-EDEB-3F36-540F-A4BA1CBBE38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10" creationId="{C4D8F151-FAB4-A14C-5F61-72E6D002465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11" creationId="{71B1489E-A142-DE95-3F25-5B5EFC38999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12" creationId="{45BBEB96-6211-F18B-7845-0D7537D2715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13" creationId="{DACC9D88-2239-1161-7960-35178F398D9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14" creationId="{AC0FB861-C7D6-D9EE-74A5-1D0D64DA1F2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16" creationId="{B0586D12-9509-A54C-1E45-0085C302BE6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17" creationId="{2D1B428E-5E6F-32C4-CFED-00B3836B3DA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18" creationId="{1609EA94-5E45-6BF0-4803-2F13D94DAEE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19" creationId="{C88E33D7-6202-5430-E064-E8C0B1445A2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0" creationId="{6600341E-CE6C-523F-2D1D-0D8FDFCFDBC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1" creationId="{47DB87E7-D0CD-9CF4-6330-DEC98CD83B8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2" creationId="{2B8DCF1C-622B-1C11-3B0E-91B1E2BE7DB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3" creationId="{2731EFB4-2721-7C46-203C-66C0A60616A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4" creationId="{D055ED98-EBA9-9236-0F66-C728CC9A5D4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5" creationId="{A9699EC9-F4BC-0F60-23AA-52BFC41976A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6" creationId="{DA663AEA-27E7-E781-0792-809BCD9DFF5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7" creationId="{08A33AF3-58F2-282D-886C-0A59EA8D051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8" creationId="{EA81C831-A916-18B5-A3A7-351B4331B3D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29" creationId="{97C56558-BC1A-E175-A2EB-203903A7FEB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30" creationId="{0B4C7728-12AB-11AC-E4F5-249529AA12D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34" creationId="{9FE9BDCD-CF63-D72D-811C-C562323BE8A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35" creationId="{99727E11-49FE-4096-CD3A-FC02980C2E4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36" creationId="{8AC6175A-59AB-1FE3-C792-7EC87AFCE7B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37" creationId="{2CDAFBFB-B967-9B97-4463-DE0C8ACCDEA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40" creationId="{D67EA3A6-70D8-9E81-87E3-00CFBD1966E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41" creationId="{46E99370-E03B-08C0-BD1C-E9917F4700B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42" creationId="{41FAC33A-1BDF-2D40-41DD-A45ABB2FF0A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43" creationId="{71FE41BF-E601-B5D1-2173-2233B318689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44" creationId="{B9196665-A768-BCEF-D100-6F87E06E77D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48" creationId="{36FF5E90-9C2C-68F9-6091-FDC78C1115D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49" creationId="{B2D8B4A9-CF6C-7BB9-1245-F3A492613F7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0" creationId="{A93164D0-592F-1DB3-214B-2150DA30495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1" creationId="{60BF9ECC-4DB1-8263-8D4B-1A96FA8DF36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2" creationId="{C80E276D-B6F1-F2F8-2C1E-F5C5256D7DF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3" creationId="{7597C4AC-CAB3-0C6B-45CA-0B3A5BA1E56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4" creationId="{D8304E42-0558-0F9C-DEEA-7061E726710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5" creationId="{7217C0E3-DA44-2678-2D5F-D79E56345CA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6" creationId="{93DB2AF1-1F00-8576-F98E-9F13D7406DD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7" creationId="{62258AE1-7CB2-1E6F-D34B-E603028AD92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8" creationId="{DFA9F6DE-491B-7BD3-5F9D-18458743F68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59" creationId="{BA7B3C16-8BC5-D3D3-6491-0F37AB8F4C0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0" creationId="{2B832309-B72D-8B77-2C96-8ED245E3E34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1" creationId="{17D7906A-8BA9-0E95-55D2-99EC2A7235B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2" creationId="{E132229B-5F01-49C4-3E22-5026A8C7B97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3" creationId="{AC9BC839-F9D2-17CC-4339-5B5D73E90FC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4" creationId="{61ED38F2-CEA1-5D84-8329-3C3B3CEF06E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5" creationId="{AFE72438-DE4A-B7F2-F8EE-DE989CA7A01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6" creationId="{61323E29-B958-724C-6927-8448D7DBCD0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8" creationId="{A0969B96-A5D9-38B4-28F5-8540FADC7CA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69" creationId="{EB67B6A4-BBDC-AEDD-3D69-6136064DE6A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70" creationId="{7B6196B2-E56B-BBD4-6371-154D4A1AB79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73" creationId="{39B615FD-5300-1F6B-8E38-2533B34EE43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74" creationId="{9EDC9EA0-0B20-7B24-57D4-68DD5FAC0B8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75" creationId="{EEC2185E-A929-7609-D1FE-BDC82D528E3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76" creationId="{88D221B4-6DF1-3BF6-BBBF-50B5C6B60A1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77" creationId="{3DB0CE22-D1C2-1B72-AB47-6D5385DF49D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78" creationId="{436F9A12-8B58-EBAC-350E-D837DCEFFA3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79" creationId="{31BEE95F-A4DD-865B-8680-25168141B46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0" creationId="{748D69ED-5773-7AA0-0854-0A40F2272FB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1" creationId="{16A6DB83-4974-F19C-E546-9D53BBD35BC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2" creationId="{EC4C78D5-8D26-4E68-736C-603914D1046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3" creationId="{8A322477-9B09-ECD2-74B3-546C3AF4E2D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4" creationId="{E2B27695-8341-7678-DC4B-BAD3856C4BF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5" creationId="{BD08867E-473F-21F7-BE92-F2405B36C28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6" creationId="{88B720C3-102E-12DA-7F81-CFBA1E651B1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7" creationId="{FEA9F47C-35C2-4A04-3596-D5392ED8B67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8" creationId="{CDBBFFB4-2F84-1A0C-DC0F-EA2A23ED488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389" creationId="{852E3205-9373-BD65-F931-8BF9386CC649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390" creationId="{397B753F-1AB9-1CBF-6B4F-E90BF5DE6953}"/>
          </ac:spMkLst>
        </pc:spChg>
        <pc:spChg chg="mod topLvl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391" creationId="{7444BBD2-8339-1659-1CD0-B8CECC4CCA51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392" creationId="{3236FEBA-DD22-DD22-76AF-89EBF2AF2837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393" creationId="{BF13E848-B906-4E6E-E819-DCD3BD070CC4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394" creationId="{B5152296-C205-92E5-0EED-B1354891D731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395" creationId="{5AC46C68-C7B1-8C83-B0DA-2F7BEDB5D3DD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396" creationId="{2884D7C4-B9E0-0BD3-385B-FD1F89BDA879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397" creationId="{DD2F19FF-D7B8-542E-E43D-63D48C079FFF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398" creationId="{231C7177-7581-74E3-F49F-132ED242E8A8}"/>
          </ac:spMkLst>
        </pc:spChg>
        <pc:spChg chg="mod topLvl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399" creationId="{9C0019AD-C257-810A-0772-77403AD17CD6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402" creationId="{F81606DD-349A-48CD-B003-84AC7BF1E1AF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403" creationId="{F865DDA2-5760-6D33-39AA-9E4C23E5DE1F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404" creationId="{698E220E-1338-9E59-88D9-07B7166EBFA6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405" creationId="{D906CF1C-B524-33AD-8AA9-BBDDB095B4EB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406" creationId="{EFCACCA7-221A-CB60-C0A8-4D7B97FCAE63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407" creationId="{979F773D-8FD4-AFDA-DE04-AF6666841374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408" creationId="{10916FFB-4807-2149-201D-E30ACD99A533}"/>
          </ac:spMkLst>
        </pc:spChg>
        <pc:spChg chg="mod topLvl">
          <ac:chgData name="Mauro Pereira Lima Junior" userId="23bab6b3-1c41-4d1c-bfab-e13d79130ad2" providerId="ADAL" clId="{34029C5A-7EF5-474E-A446-E8F332C1208A}" dt="2023-10-04T20:08:14.391" v="688" actId="164"/>
          <ac:spMkLst>
            <pc:docMk/>
            <pc:sldMk cId="573186902" sldId="264"/>
            <ac:spMk id="409" creationId="{27469B35-1969-F8F9-0331-55AC80BF17CA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0" creationId="{ECEF8657-DF99-0734-30EA-0E5F1C0B4DE7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1" creationId="{8585B659-6496-D6B5-9C01-E88A4D3D10D9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2" creationId="{1D7B951E-9D1F-34F9-BE6A-68E7DF0776C9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3" creationId="{9A9563D9-4465-158E-B739-7B3799F4882E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4" creationId="{C51B9A6B-4E4B-EFA4-8DAA-AF5A279A8FCA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5" creationId="{22DA2A42-B804-B2AD-E48E-F49A801CEF45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6" creationId="{80F50327-9393-CC74-890B-C7C4B7F6D261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7" creationId="{5D5E88C5-6CD8-9762-D55A-85AA4C59F266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8" creationId="{272B4E5B-AB55-D52E-99C6-07E0DD276958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19" creationId="{C469EA48-155B-B198-375D-89227F6B31ED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20" creationId="{00D382D4-CDAC-89E3-46C1-1BD2EDA485EC}"/>
          </ac:spMkLst>
        </pc:spChg>
        <pc:spChg chg="mod">
          <ac:chgData name="Mauro Pereira Lima Junior" userId="23bab6b3-1c41-4d1c-bfab-e13d79130ad2" providerId="ADAL" clId="{34029C5A-7EF5-474E-A446-E8F332C1208A}" dt="2023-10-04T20:08:07.419" v="687" actId="165"/>
          <ac:spMkLst>
            <pc:docMk/>
            <pc:sldMk cId="573186902" sldId="264"/>
            <ac:spMk id="421" creationId="{F2532CA3-1E8D-133D-B19C-75E7A5D93C1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24" creationId="{933567D2-9C94-DD63-D38D-F3625E97640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25" creationId="{EFAB095B-0B88-04DF-4690-B096D6F2799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26" creationId="{B6A260F0-303D-E2CA-668E-1DB65DB5D81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29" creationId="{E3E26B8C-6ECE-6E9E-1EC7-45957B1CDAA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30" creationId="{686E6713-331B-AE46-48A6-FE53E726041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31" creationId="{8EB54EFB-CBCC-B877-2C7C-91D6E88AECB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32" creationId="{37F61F3E-4D3B-1F8D-DEE2-FB33A203F4D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33" creationId="{F493FA78-9C3D-D7DF-B7E4-F92595893F9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34" creationId="{7F5EC60C-310D-EDFD-5060-CF42B3D2BC0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35" creationId="{A94A6922-0B60-E09D-DAAA-762BF6DC3C2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36" creationId="{EADEA0DA-96FC-CEC6-C789-D3FB1789E8E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37" creationId="{2CB51C45-689F-8CB5-0966-F8C6FC867A7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38" creationId="{6BBC7BC5-B343-80FE-E091-16FB48C4E6A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41" creationId="{AB222DF9-1CF4-E727-94BD-76B531A4BAE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42" creationId="{09EF9477-D747-D2AE-C431-C1EDF3373AB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43" creationId="{60486AAD-8C46-8929-61B3-DD253722A14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44" creationId="{0234A380-BAFE-32D5-173B-2AB33104C49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45" creationId="{BE6C22D6-C5B7-A8FD-8092-9AA2BBC24D6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46" creationId="{6D79AC6F-56ED-206E-0B0A-10B1A6E7D0A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47" creationId="{DF04D2EF-A95E-251B-66E8-0C47B2B6DBD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50" creationId="{FCEF38FC-6327-D957-5B81-4ABBC8EEA3A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52" creationId="{E16197E1-5364-D22B-3B52-67ABE52DB60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55" creationId="{187D061F-361E-0189-50F4-B5BD667A0FC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56" creationId="{BA85516B-A42C-6F5D-918F-72B2CB8F258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57" creationId="{DF2FD88F-4122-3733-6E05-3D0FD57A2A8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58" creationId="{1DF8B9EC-7FF1-0260-B0B5-53F6A9378B9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59" creationId="{D023FDCC-B89B-E65B-AD28-11315B21F9B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61" creationId="{8C1A6CC4-9C59-5E61-B70D-2F0C0FB7548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62" creationId="{04AEF4AB-177C-9D7F-7EA1-F9F6E0014BB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63" creationId="{48D401C2-B1B0-318B-15B5-FA64024BE45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65" creationId="{67BEE00E-39D2-A91A-4553-181D84274C7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66" creationId="{56DFC444-91BB-8856-C008-1C38029159D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67" creationId="{CA0ADEE9-4B58-7643-2C57-B0ADA9AB7F1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68" creationId="{E6A443F5-4C50-24A2-DA17-7A688A306ED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69" creationId="{4663F6EC-5645-8791-ABF0-6AE743B176F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0" creationId="{E1D4F240-E3A8-C61A-EF18-DECD4F3A461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1" creationId="{0257E93A-C586-2A19-1A41-B3C0183A3E8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2" creationId="{E2BF5D08-EC94-81F0-D54F-3C0E9EE05A5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3" creationId="{5E81652B-59F4-110B-16E6-6C7197A16AE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4" creationId="{A7D48CEC-0131-FFCC-79D3-E7DCA2F1703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6" creationId="{5B5E975F-7738-86A9-92AF-D855A9894E0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7" creationId="{F360D7AA-E810-8254-7025-D0EB9879841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8" creationId="{25A77818-CC02-7C4F-65A1-602BCB2B76F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79" creationId="{584FED75-A31B-0ECB-C220-6DC7D99EC24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80" creationId="{57314B8C-1D42-4897-2D73-D44137D2062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81" creationId="{B7B6DD7E-8977-CDB3-AC37-F7655C59875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82" creationId="{1F0E9455-B9B4-0F0C-698D-2D0A7AA91F1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83" creationId="{409D815E-EFF4-F10D-DCC2-87F91623E19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84" creationId="{0955E05D-6CC9-1868-CBE4-ED1B0E506EB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87" creationId="{FA9CBFA0-A1A8-51F6-D03E-9F3AAA9E970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88" creationId="{06B3D6A9-3C60-B0A0-6CEA-518860C8BAC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90" creationId="{A5419B47-9EE4-F8F9-7F45-4F67DD06D3E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91" creationId="{E611AA93-B373-F38A-7DA7-5B29B586564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92" creationId="{F5996048-C6EA-FF2C-A0EC-9D853AE8BF2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93" creationId="{EBFE9AA7-2DB6-5388-54EA-12D8B1CD3FC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94" creationId="{9B0FB9FD-A2BC-635A-CAF9-162D6B8376C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95" creationId="{A7F8D270-5DB8-3BA8-C4F0-11CA4552C50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96" creationId="{5869A3A9-4331-8496-FF64-32B3855BE7D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497" creationId="{2274D6A2-B646-86DF-4AED-9BA938978D3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0" creationId="{198B58BF-AD88-80F8-A5BE-CCB42143FA5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1" creationId="{D64BE848-5271-0FEA-4E1C-7E94E2815A0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2" creationId="{1FFE5407-6DD9-0E79-40A6-23DCE5C4574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3" creationId="{21DC4684-0AB6-72B8-39E1-2AE55287240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4" creationId="{752F4AF7-5401-1A56-38AE-91EBEF61CB4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5" creationId="{A5A5E86B-A3A3-057F-1AC5-2AFB1E9117F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6" creationId="{86F01844-04CD-A2F6-41BE-17C9DF19AF2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7" creationId="{1932749A-5F02-66D6-43C7-7D2793BA50E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8" creationId="{7BFC7263-4A0B-2E1E-9EDF-8E1B0F1140F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09" creationId="{279982E9-1735-C346-1CB1-B67350FCA85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10" creationId="{D1E224AD-CC61-3473-03E5-3E0AF149021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11" creationId="{843A64E7-CC29-B457-CE98-DC0854B3452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12" creationId="{4AA6CE1D-C482-6848-EB9C-5D3F1E93D7B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13" creationId="{AB53F9AD-A57F-BD4A-57CF-30CD59576D8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17" creationId="{1ECD3E2E-9D21-EAFE-D789-7587B6D8AD2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18" creationId="{308B5287-7DC5-7504-54A6-C13FA929B36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19" creationId="{39AC9CE6-BEA1-E603-1B29-9A1886E3C11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0" creationId="{092892E1-26F9-8D1C-291E-D92A453126B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1" creationId="{B9134808-6B39-0E22-C0A3-456A91282E5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2" creationId="{43D844C1-4286-FFD9-4A95-AC8F42CDD3D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3" creationId="{68E567E4-798C-81CD-D586-F17701403FC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4" creationId="{74A603D4-125B-A76B-B532-C97EC3A240C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5" creationId="{2421B8C5-C526-DEAA-8D3C-C5EB0B2E67B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6" creationId="{820602F1-9E13-791B-1AAB-3B7FA1D003A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7" creationId="{AEB34E09-EBCC-7DC0-ACC2-CD72353E9DA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8" creationId="{0261648D-F915-BAFB-BE02-9ECAAA12567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29" creationId="{30D7A068-D9C5-2D18-590D-A3159FD2E36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30" creationId="{7416D057-9007-72B8-8E02-C1EFE8A5FCA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34" creationId="{82E212F0-0EE8-4182-2E13-A7712FCCA3B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35" creationId="{35D8CCEE-0779-33A7-06B9-1935AFF7E17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36" creationId="{EC1CA490-358F-CBA1-8174-C28D7D8963E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37" creationId="{97BEA54A-DDBD-A963-4B7E-760190F0D6D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38" creationId="{4D55E61B-5BAC-F6C2-7519-0CCD6121B49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39" creationId="{B74B16DC-1668-EACB-57F2-B98B8ACF7C5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0" creationId="{02110B1C-7BA3-0E90-183A-E4E8A13545C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1" creationId="{FF202507-8BB7-86BF-832E-FA8F8052379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2" creationId="{CD72171A-8227-D9C5-E4EB-52445EE2751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3" creationId="{0CC4FCB2-826C-E7F8-87A7-9DECF81BEC5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4" creationId="{7FC1F9C9-85E3-4D8F-951F-C3C907BBD0E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5" creationId="{BEEB40E0-FC0B-8374-62F0-C927464B277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6" creationId="{8E4F6ECB-E6C1-E325-FE43-9E2584F68A6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7" creationId="{AB9CD7E7-4F7C-96D5-1F27-07376B36E38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48" creationId="{DA5D548E-69E6-4FEE-22E8-227FF904403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51" creationId="{645D3912-B19A-4A6C-8CAD-B3BBA4D0BFE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53" creationId="{D63A0195-9251-6160-3863-D9527F64D29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54" creationId="{499351E2-C0ED-C724-72F2-809CE62C7E5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55" creationId="{BB6C3712-C0E9-F404-6B53-63D6E42636A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56" creationId="{198234EC-CDC4-6DD0-F9F3-C802EAC9087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57" creationId="{6F203588-B4F2-68B9-1774-77F21C326E9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58" creationId="{11FC07C1-2B42-212D-FBA7-2384CA513B2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59" creationId="{96F7C9E9-F544-AB9D-5270-4F0E9BF2FA8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0" creationId="{BB23C162-0AA7-6E73-C0C4-2C53A18E7D3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1" creationId="{942EC5C3-4AC6-42B1-A4BE-FD0AA7DB78D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2" creationId="{A80BE199-4D7E-1C44-D501-55E4FF5CEFC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3" creationId="{C052F7AC-B7B6-3E3B-392D-CD923942A89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4" creationId="{7945AA2C-2E5E-93C6-B674-4F6D503A92C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5" creationId="{9ACD90E1-61E4-745D-0484-96BF31CA876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6" creationId="{081FB344-B02F-E7F4-861E-56256AA335E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7" creationId="{9F0322D9-D66E-30FF-304B-21138940464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68" creationId="{566E68CF-97DD-0908-597B-FB151C94BC1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0" creationId="{E91356BC-14F2-9135-02D6-2D97888E7B8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1" creationId="{C3FF143C-F54A-DC3D-2A54-4C00171D89B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2" creationId="{E7EFB139-4E98-BF38-C883-64D6FF7F76B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3" creationId="{6439797B-E370-1E6B-CB5D-4C89FE75A12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4" creationId="{A5EC8DC0-1E81-9965-FDD9-FFA81139A4B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5" creationId="{8806562F-A887-9160-3B0A-FBDF3B2C39D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6" creationId="{E53FA73C-48FE-938F-C7E0-D8792EB033B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7" creationId="{BF1C16D4-C7CA-D5D9-3D9F-4DDB8B87FDC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8" creationId="{FB977E3E-6115-6A03-E1D0-7985C60D6F9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79" creationId="{C4485C5A-BC0F-5C63-6A55-C84235C42EC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80" creationId="{92016F14-BA57-CC92-6880-1C851429D0B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81" creationId="{6378F253-742B-F344-4B41-4DEF1E4026A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82" creationId="{375EF6C0-D329-7E1D-23B2-69DE1E08F44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83" creationId="{A6D86307-649F-D1F9-DFC4-A8319599F61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84" creationId="{DC4BDA13-01EC-1296-4C20-17E10E493DA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85" creationId="{97D15675-B9D8-48A0-4A1D-3B16F52FF94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90" creationId="{D52C5E86-ECCF-A605-46E3-CE19220B8D2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92" creationId="{FE182BFC-9E10-8077-639B-FBE1728A5DA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93" creationId="{54506A42-C85E-4C44-E0D8-91E99DD39BF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94" creationId="{381A7FF5-C28B-F17A-CE85-EBF8B57202D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95" creationId="{CDF4491C-11AB-2D93-BA74-782DF6F984F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96" creationId="{04488E8B-9259-3289-F107-E0342FD90A1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97" creationId="{95AEA13D-F33F-F71C-4FD8-138ED8C14E1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598" creationId="{93D071FA-E0E4-82B2-7264-351E9777C45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01" creationId="{6D35B3D7-1CF1-213F-7725-13FCFCADC72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04" creationId="{D192695D-D044-62B1-C763-4BCB06103F4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05" creationId="{A57DC845-27F2-373C-898A-52376F1DBC6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06" creationId="{6F36597C-4FF3-54A1-F66A-F090768D687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07" creationId="{CEC7E255-61B9-4696-98A0-0BB7FA90D2B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08" creationId="{6FF32A1F-C2A2-A5EB-BE0E-C18DBEA6416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09" creationId="{1F306AD5-1FEB-EE1E-2781-19EC0EBB0C0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12" creationId="{01F50085-0699-B2A2-4690-B7A0458E71A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13" creationId="{B7B359CC-9EBD-52EF-0AA3-460BA4E7E57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14" creationId="{F217B0F9-17B1-C5BE-0B96-B1C16CC78C6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15" creationId="{CF3B6F94-A5A8-04E5-AFF9-72A806B53DD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16" creationId="{576F0D11-8A23-797D-F931-DBAE29E6356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17" creationId="{81BE84FE-32E6-E83C-F0E6-ACB4534B6B7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18" creationId="{E88858AF-A0FD-6657-6A7B-FBABE1D56E9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19" creationId="{15E6F7AC-13B5-7823-E45A-49F8AB0FFEC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20" creationId="{817DAC97-4562-483B-7D64-2EE185D03C2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21" creationId="{B313E937-0CAA-D570-8A7B-D143D12CF2D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23" creationId="{C2C961BA-1062-765D-36C8-EE00ADC84C1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24" creationId="{64B6BD3F-5050-8E88-C85C-293D336DBE7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25" creationId="{7DC49FCE-D67B-0077-4DD7-E42F5A67E10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26" creationId="{D455B19F-C6A5-4559-FF49-B5B0958FF73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27" creationId="{03EBFF66-614B-071F-3674-612DE652919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28" creationId="{BC5037D3-1DD3-2E29-F2E1-8513A5424B6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30" creationId="{57FEF9EC-E28E-3D95-BBFF-8256A17C48A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31" creationId="{137A0EC8-8B9C-374E-1623-419B6757C40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32" creationId="{CFD19903-7382-D996-8E0E-C664FB624D1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35" creationId="{F9989557-9C66-1BF1-0F0E-08C5B6AE7C2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36" creationId="{2527718A-0B6E-9DFC-D812-B8C6FF238B1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37" creationId="{CDA54887-07D1-7330-5991-EE1CA5B33AA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38" creationId="{15889920-146A-2D2E-9C5A-EA302EEF5B3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39" creationId="{AFF1C8D6-25F6-4EB9-9E82-E46B1DE0E90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40" creationId="{F0B567E9-F51A-F08B-D264-B896E1549DE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41" creationId="{0938B771-DF61-0CD0-283B-48E9A87D5E0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43" creationId="{084F0D14-D52A-D0D5-373B-7624EEF2E55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44" creationId="{B16B299B-429B-9E39-2C92-F5C74FF060E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45" creationId="{B8DB780B-7F09-23A3-740F-B91028E11BC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47" creationId="{6BB60119-DE6C-D948-30BA-1C7BDE63961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48" creationId="{B0B06B39-C9AC-BFDE-1A19-92D79EB9B6E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49" creationId="{8CF20250-0063-B4E6-5569-349A63D754A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50" creationId="{4CD80375-A537-C53B-2B0B-695CE3E0A44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52" creationId="{73F748ED-C0A7-1B6E-74BD-B17E24BAC94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54" creationId="{0D5E79E3-84DA-515C-AE13-FD608C8FF22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56" creationId="{D5928708-4831-541F-CE6C-DAF3B300E8A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57" creationId="{F4D07089-124D-E3C2-145E-13DF6B21CCB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58" creationId="{9DBFDB4F-3049-9833-50DC-A726EBBE5AD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59" creationId="{6B2D4831-B38A-A34C-0950-245D1F0B9D3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0" creationId="{DAC9FD70-E913-FC40-28B2-597F696CA05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1" creationId="{74C14F25-DC7F-47F0-0A55-B1A904F4BAC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2" creationId="{69DF65B2-2E03-2827-067A-A8E5EEF13C0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3" creationId="{B580CC12-38EE-44C1-BD6A-41C1947234C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4" creationId="{E39D5A1B-FE35-47AF-9ECA-0509D2E84C1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5" creationId="{AE3651AE-9057-11F2-1EB6-5D931A539DA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6" creationId="{AB486A4D-D782-3FEC-C3BC-D253BD2601F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7" creationId="{77E5225F-41BE-32AE-6841-9488635B8A9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68" creationId="{0688CA38-1A4B-369C-A44B-CB88939F4D1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71" creationId="{A6DC7707-45D3-6D37-BC1B-B179663D96D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74" creationId="{03793C8E-CDE8-2BEB-80CB-CF32B6316B9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75" creationId="{7AC1183E-DA1E-FD9A-285C-8FE29B13E0B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76" creationId="{7A41A534-055E-987D-9C4C-7F344CF07CA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77" creationId="{B3ADBEBD-6958-F7D2-8765-58BB14FC324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79" creationId="{7FDA45EB-C8B4-FF85-102D-87D1308AD92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81" creationId="{11A88C48-CE71-3838-36F5-C45C54E79D4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82" creationId="{9C9886DB-97B8-261D-64FB-2FEE1C7DE91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83" creationId="{A26F226E-6E84-CAD2-064F-834941DA7A7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84" creationId="{B827CDFF-3E00-0388-1095-83CE2AFB910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87" creationId="{04481368-2386-A19F-E1E2-9B8DAF7F485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91" creationId="{5013C3EC-D915-6C23-499E-1EE6FDA0FB1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92" creationId="{0F7A07E9-BBB7-DCDD-CBB2-9A308D42080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93" creationId="{BB665BDD-ED25-911E-2089-D403C6A0687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94" creationId="{408A4903-0CB5-23F4-4A83-EEB1D769604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95" creationId="{CDCEB523-8146-D326-8E41-4BF4D3D19A6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96" creationId="{9C4BC553-22DC-9BFC-0477-786DDD5D1F2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97" creationId="{B21612BB-B5CE-10BB-0EB2-CEFE19E3BAA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699" creationId="{B8A17F40-5E67-1F8B-D851-DF62001B7FA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01" creationId="{49905781-2CCB-144C-8C27-8CEA00EBC6D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02" creationId="{A8B3E381-C710-F799-3663-84DBAA52479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03" creationId="{4FB81387-10FE-F429-62B5-B905419456E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04" creationId="{8C1DCC6C-6ECA-004C-75B2-8ED92084963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05" creationId="{20B8B633-071B-5B49-5F13-4DC3D15B9EC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06" creationId="{7DCA37A7-0C1A-4EC6-3130-562DFD2ED92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07" creationId="{45A7E54A-6868-A4DF-D87E-2FCC84B1979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08" creationId="{DDBE2E7A-63F3-B5FB-E56B-87FAC57A7B3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09" creationId="{4F3E88EE-1731-3486-8414-7E2478B7A11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0" creationId="{17248DD1-00E3-2CD8-E6E5-4FBA8283935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1" creationId="{B76724B6-B6BC-D015-B945-85F93531318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2" creationId="{BE4046CF-7819-0453-BC6E-4A3BB48F955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3" creationId="{2FACD222-B949-31B9-6146-D64E5F84AD7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4" creationId="{DB2EEF18-FE41-8E3C-6F4D-7E6AAE7A6F0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6" creationId="{5F3D441C-8E5B-4B05-8CA6-B58FA929BD4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7" creationId="{C6BB26E5-B09A-7FA1-F6E7-5CCF2DE0336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8" creationId="{05DD46BB-549D-B0E3-4D62-7579C99DE57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19" creationId="{16F3BC5F-ED78-1B1D-DD69-EDABDBC33DE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22" creationId="{8DDDBD55-2111-011F-F09F-834F074F8AD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25" creationId="{1868B6D6-9DBF-0B2A-857C-A66E654BCD8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26" creationId="{9CBE1885-164E-0FD6-A9B8-545FCB3D3DD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27" creationId="{065362A6-4287-11BD-5317-51D8BFCF3C2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28" creationId="{013493A0-88DF-8CFE-4C71-2759F367133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29" creationId="{04B320B5-C606-BADF-85E5-EAD1504A61C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30" creationId="{156ACEDF-18FD-8A0B-A54F-1D3EF8D8A7A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31" creationId="{F543217D-E00F-9908-3D03-62EDD68CC51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32" creationId="{0769E6B5-4A3C-9A98-08F3-C9E54E7726A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33" creationId="{851E7F38-E2AC-8A66-BB29-C19AC1BC7B7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34" creationId="{8E15BDAB-71A0-0AA9-1E1A-FB3C942445C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35" creationId="{E941B187-20AF-75F2-9504-FBCF4CF873D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37" creationId="{846D355E-3F93-582F-E767-BFEBA531134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39" creationId="{A3F0D3AF-1EFE-1BD8-92CD-16C274073B3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40" creationId="{1F9670D2-921C-3E56-EFBE-32E152EEBC3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41" creationId="{57D63F4A-8998-04EE-7333-716D68795B7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42" creationId="{90C2F4BE-F0D8-AA48-4FEF-643B66E7AE6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43" creationId="{567261E5-7239-6968-048B-939FBF62D58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44" creationId="{E547DAA1-5FCE-6D41-05AA-8542E9C62E1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47" creationId="{AEEF6B48-A815-C750-64CF-4BF25C05C5B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48" creationId="{66AE581B-EC75-EC8A-8373-90F73A0D327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49" creationId="{41F8EA50-B531-84D6-C033-08567F95F42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50" creationId="{658EE3E7-8E71-A848-534E-D3DAE4AB732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51" creationId="{C81E6978-5BF9-90E5-2FE8-BBD1135C2F5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52" creationId="{6062C91A-7B3E-882F-04A0-A6A85BFE145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53" creationId="{79B9944C-E2FD-4845-B3F0-0FE7F3A4060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56" creationId="{5995AFA7-FE2D-C5F2-BB4A-B0E71FEA463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57" creationId="{18591C72-8288-0DEE-687B-A67BE68AC6F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58" creationId="{F068F80F-2681-8FCB-2EF0-616652B3BC5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59" creationId="{0D7F64AC-5F67-19C9-E988-6E0CDE69AB3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60" creationId="{2495775D-3848-3E5B-639E-C810B2BE988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61" creationId="{A85374A2-14F9-F58B-5D0B-B42EAF789F6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62" creationId="{D81AD233-5C01-7191-AD21-D6730FA24E7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63" creationId="{EE6D5689-B0F4-0ECE-6934-3BBF562F71B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64" creationId="{FE7484E2-40A6-ADF3-02DC-6625D8A6930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68" creationId="{BF18162C-06EB-0FEC-A52C-68020C867EC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69" creationId="{E5670970-E26E-B0B5-40F3-C58F22EA4C3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0" creationId="{D2471082-6BBE-DCE8-73F9-ECE8A05AC9D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1" creationId="{8041C75A-34A5-175B-7798-7ED8011CD25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2" creationId="{1C22CF29-549D-7703-37DB-15DDD759F9A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3" creationId="{6978CDB4-127B-BCB3-47D8-FE146665246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4" creationId="{F1A73DCB-1786-E289-EEEB-7B81D2EBAE8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5" creationId="{253E96F1-61A6-1A53-5466-371279879DA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6" creationId="{9F8CF3AA-3510-FF7B-18BF-9B8D511F16C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7" creationId="{B1027FE2-3388-EBCC-60FB-65E473B4F62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8" creationId="{55FC44FB-C544-BF70-9C45-A4220272F32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79" creationId="{DE029B38-9432-B0E4-4510-4B6FC57EDEF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80" creationId="{A94B6F91-01ED-0758-8584-2A3014E227B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81" creationId="{541FFB7E-812A-ECC3-777E-DADE43344A2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82" creationId="{41BC25DA-02AB-09A0-7CF4-827B0CFA413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83" creationId="{D20DB97F-936A-B4F2-71E2-41390542392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87" creationId="{862E94D1-A778-57BF-D596-16ACEAA31F3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88" creationId="{AA726D52-C035-3367-C7D6-FA8A3720B8D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89" creationId="{C67102E1-E38B-D80E-18D9-5C2E9409715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0" creationId="{AA0D46D4-8C95-749C-5DDF-C87E8845C33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1" creationId="{DF20EF60-082A-6DEE-1ED6-7FD501CECC7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2" creationId="{7F0A4603-7CBD-C372-5ECB-DB064EC5BE8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4" creationId="{6EB660C8-0A7C-D71C-B948-461FC48B9EB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5" creationId="{93DD4E01-7464-13E0-1828-7E75D21DBE3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6" creationId="{5CE386BA-0E0B-CE39-D881-65E5403511D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7" creationId="{C2E9F5B7-8A16-B838-4658-6065D1AE781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8" creationId="{6D464697-90CE-EF0B-06D5-8F4ABD70622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799" creationId="{D600F22F-8A92-CCDF-3AB9-401C8687FE5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00" creationId="{37759A2B-DE6D-6997-CEEC-60F9851272D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01" creationId="{639E4B16-4BFD-BA4F-E3C4-58E2452CE2B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05" creationId="{DCEC3F3A-8627-44F1-2F9E-085E9A9C554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06" creationId="{091BA5CE-F854-EA2F-BAEB-35FDDCA7611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07" creationId="{0653EDBF-2978-3DE0-C9C8-E0B4573F82D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08" creationId="{196CFBF1-CC22-53DF-0902-85B5CDEB584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09" creationId="{203B3339-E4C0-1AE1-4775-A839C2E843C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0" creationId="{69893C24-767C-2FE7-7953-5AB48E48130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1" creationId="{8D7A3091-8BB0-E55F-2AE7-7A0B5752BBA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2" creationId="{560661BC-BCB5-2F53-BF4A-22239A66CAB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3" creationId="{8AB55F95-14BA-174C-F87A-072B1777F1A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4" creationId="{0E84F7F2-6E3A-15AA-C4FD-BC6ABBBDD63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5" creationId="{8C1B2A56-280B-E8A1-A658-A66DF53F56E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6" creationId="{292EA122-9315-127B-08BD-3A300640C14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7" creationId="{F7F004DA-EB23-E400-C00F-CCC377F0021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8" creationId="{AA0CF3FA-467B-F32A-5CE7-B65849CC6AB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19" creationId="{763EEBD1-5353-B717-F743-2DACF008D25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25" creationId="{0BF6E9A7-8DA6-C7A7-2C07-D12BA8F1F00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26" creationId="{D69EC938-6323-676E-92B5-7E6BF703A37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27" creationId="{F38ACA6F-349A-8F72-5640-B47534DAE5C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28" creationId="{ADB06FD3-25C2-2372-7116-9D043B8AA0B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29" creationId="{732E3AE8-BF02-AC08-A328-8814661A6A0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0" creationId="{F8C3FD72-F50D-090C-E190-E3B2F84ABED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1" creationId="{20039AB3-DBEE-77AF-EA07-8DF428A3C24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2" creationId="{5868B3B4-B57B-01F0-D775-FDC9FEE9D00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3" creationId="{A8D73742-C739-8637-2702-557A2110488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4" creationId="{BFD5C5E1-CBC2-B1C2-B62F-A3BAD273DC8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5" creationId="{BCEEF57E-07A6-78E0-D5DF-555497D56F2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6" creationId="{81AD3037-B934-A4EC-DA66-829174F9DFA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7" creationId="{A3A707F0-F1AD-9389-7573-59F6B1DA8B8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8" creationId="{D6B13D80-7D5C-AA39-15C8-1759E73A3C9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39" creationId="{F3E6124D-BB8A-5EDE-BABF-4823F02B6F5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0" creationId="{599A861C-3470-DAFA-90EE-EAA9387A3AA7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1" creationId="{B4432AA5-7E24-0B0F-3A99-E6D3FAD6529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2" creationId="{58C22B1C-1C5B-4EE0-0708-1FD4CDB9FDC5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3" creationId="{7C8038B6-8203-5837-0F4F-7D91645750A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4" creationId="{D1C58F37-CB27-0915-127E-C0E1AF9844F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5" creationId="{83EDCE5A-7B20-CA22-C4AE-0B245A57DAD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6" creationId="{EDB48BCF-FE11-2564-D99A-A809B626ECA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8" creationId="{3FAD9998-5E06-9553-74E2-46499D743C1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49" creationId="{827FF8AD-C4BA-5E2B-FA51-28158CD74FE2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50" creationId="{F015E19A-B833-8D7C-03D3-F24B69CC9A7F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51" creationId="{078C56CD-C472-6D81-AA4D-70E86ED159EE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52" creationId="{C13FA506-C98B-4972-6F85-8D768E1D48C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53" creationId="{8A4EC4A9-7879-FEA7-BE82-6F74C494C47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54" creationId="{6B2E8BE2-D98B-1DFF-1B6C-1EA3CA9D4C3A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55" creationId="{F6CCB2D2-27B3-2D98-AC2E-7D184202A62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56" creationId="{17A9A7DE-4D80-CC8D-2F4B-45D475096D3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57" creationId="{3CB54463-6C60-90B4-32B0-02E24ED41D28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58" creationId="{4901ADF8-8339-861D-4CA8-B6C92C38AA8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62" creationId="{980CC5B7-ADB7-4D44-6723-56B1ACB6B64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63" creationId="{79CC4C46-3477-2329-6205-4F956EE72F6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64" creationId="{EACDA0F6-CC6E-DA03-03CB-9C4A225D1DD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65" creationId="{A1E9726B-ACC3-8CAD-32AA-1BAAB0847B6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68" creationId="{CF6F17FF-E312-0CAD-D967-E1650747918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69" creationId="{DF6F822C-EABB-60A1-FC46-F118A5147FD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71" creationId="{FBD3EDC0-AB21-0C7D-AA47-8E748F3CAB43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72" creationId="{D9A86824-4F4C-45E0-5146-621D6162E51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73" creationId="{F43CFE01-7AB4-B784-86DA-439745FAFFE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74" creationId="{A698E690-AD43-6450-0512-962300182C61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75" creationId="{EBE07B82-49EF-12F6-EEEB-4C1AD5F9B21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76" creationId="{7B5AE4B7-C5D4-862C-8F52-B0AD6838211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77" creationId="{99CE28D8-0581-F16F-DCB3-4688C3228914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78" creationId="{7D9A0E6B-9EE5-5FD0-E7FC-2744C6D8E3E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1" creationId="{4D9E5A24-DDF8-9DE4-39F5-619D552C397C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2" creationId="{543C0559-3201-450B-7D6B-450BC119E13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3" creationId="{D675B9CD-5E1A-0CDB-673A-95770F8436E6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4" creationId="{2C9635A6-511E-55FD-C31C-2183C5D9D8FB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5" creationId="{64E14068-661E-6BCE-59B6-29A7C9C197B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6" creationId="{7F6D88C5-15E0-78CA-983B-D858B3B3495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7" creationId="{D4EEE5B5-D6F7-534D-9EA6-0A55E1EF5530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8" creationId="{9E8FDA66-8EDC-DD78-1CA2-A5C7AA3A05D9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89" creationId="{0ECC17ED-37FC-85B1-F7A1-1B732977F37D}"/>
          </ac:spMkLst>
        </pc:spChg>
        <pc:spChg chg="mod">
          <ac:chgData name="Mauro Pereira Lima Junior" userId="23bab6b3-1c41-4d1c-bfab-e13d79130ad2" providerId="ADAL" clId="{34029C5A-7EF5-474E-A446-E8F332C1208A}" dt="2023-09-28T13:07:10.929" v="494" actId="208"/>
          <ac:spMkLst>
            <pc:docMk/>
            <pc:sldMk cId="573186902" sldId="264"/>
            <ac:spMk id="890" creationId="{87E2A0B7-AAAE-B54F-2C1B-8F7865E078AA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892" creationId="{D8D50DC7-1F10-601F-07BB-FC4D2D08B432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893" creationId="{66FC77D2-402A-C281-4BD7-CEE9AEA940AB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894" creationId="{7F640701-E8D3-1401-5E15-F1AD1F8E9B16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895" creationId="{46EF5137-1007-B552-18C1-7CF624151BDE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896" creationId="{EC076737-85F4-144A-CC9E-266D142711F7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897" creationId="{3D6F9C89-9722-2D97-A4E0-DA46849732D4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898" creationId="{66E23028-9568-29FC-760C-6372A8083235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0" creationId="{B459792F-EF39-4B4D-A85B-FEF829CC875A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1" creationId="{9A83597D-0604-FDA8-8997-5D1904F63B53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2" creationId="{55FF9D44-A4D1-E447-400C-6F6DDB52EEC9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3" creationId="{21A2A79F-B195-D986-031D-F94BBD005E10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4" creationId="{4AC940A8-CF32-54F4-7530-B23F30D82DF5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5" creationId="{1D1CD7B1-7F53-AD9D-1A33-314FC7057DD6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6" creationId="{27A563A0-B781-D293-DC5B-2E4C202C8D98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7" creationId="{C9AEE678-1199-409B-E97C-16DD59A68FA2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8" creationId="{A6FAD51B-908C-055B-958F-15ABDBCD6F76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09" creationId="{C980CFE1-03DB-9B68-F91A-F25732F3D139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10" creationId="{8D1B1EA2-852F-556B-9404-4587014D0ED9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11" creationId="{F5207713-3C0F-6657-0048-777B3EF98AFF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12" creationId="{33A8F966-302F-6464-A8B6-7631B6371B56}"/>
          </ac:spMkLst>
        </pc:spChg>
        <pc:spChg chg="mod">
          <ac:chgData name="Mauro Pereira Lima Junior" userId="23bab6b3-1c41-4d1c-bfab-e13d79130ad2" providerId="ADAL" clId="{34029C5A-7EF5-474E-A446-E8F332C1208A}" dt="2023-09-28T13:21:30.058" v="536" actId="208"/>
          <ac:spMkLst>
            <pc:docMk/>
            <pc:sldMk cId="573186902" sldId="264"/>
            <ac:spMk id="913" creationId="{CEEE3B9C-3012-7120-14AB-38815A717742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14" creationId="{EBD4EC11-D0A3-FA87-899C-26B943334EFA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15" creationId="{5C702CEF-A5D4-1C59-7CD2-D82B72377E26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16" creationId="{610B45EA-6C68-64D8-DEBE-BA96A2C46794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18" creationId="{F67A9769-8F7A-A99A-F6B3-196E50AE02DE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22" creationId="{AEC74427-685C-C547-A0DF-5E938FFFA0C8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23" creationId="{97C61A1F-44D1-FAD2-2551-63685F33D757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23" creationId="{AA1F4186-A5B7-59E6-9EF2-400DAE131F0E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24" creationId="{4CA046CE-9444-0D84-4675-AF4E59762156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24" creationId="{EF70365F-46DD-15F0-CD4F-124BB10A68CA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25" creationId="{31AA890D-ED11-C62A-C6D7-0B8F67039597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25" creationId="{70174E46-19BB-2CEB-8FA4-8C5A5F9EE6E8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26" creationId="{753D83AE-AD91-EB78-967F-9497F0B87EC2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26" creationId="{DB6C3840-B992-CEC2-610A-18D996B7EE36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27" creationId="{29AB2FF6-5D61-A4E4-4A5A-3D0A7192ABCE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27" creationId="{3A386251-C1BC-DD25-684D-95B132CE2CE4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28" creationId="{BE648327-C8A0-7E04-787C-FF8A1363ACCC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28" creationId="{E6DCEAA3-4A0D-27AF-CF98-4E401BC185FD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29" creationId="{58B82E00-F925-78C2-300D-AF0F971D73A9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29" creationId="{5E2DE585-6F6B-E517-55EA-09F692ADD3BD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30" creationId="{DED4EC4D-010B-4DB5-675B-3C6575819A63}"/>
          </ac:spMkLst>
        </pc:spChg>
        <pc:spChg chg="mod">
          <ac:chgData name="Mauro Pereira Lima Junior" userId="23bab6b3-1c41-4d1c-bfab-e13d79130ad2" providerId="ADAL" clId="{34029C5A-7EF5-474E-A446-E8F332C1208A}" dt="2023-10-24T21:21:24.307" v="857" actId="208"/>
          <ac:spMkLst>
            <pc:docMk/>
            <pc:sldMk cId="573186902" sldId="264"/>
            <ac:spMk id="931" creationId="{36D6D308-11D9-C0DD-3F17-32BBDC88E707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31" creationId="{577A4005-256F-1D14-C52C-F7C95DB81CEE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32" creationId="{A30B401A-483B-EBA9-9EE3-8D50D954F0A7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33" creationId="{40C6B7C7-5CC3-ED8B-8634-D038253634D7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34" creationId="{5E3542E5-793A-DE42-2C2A-5308B6933B99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35" creationId="{D910BEB1-565D-69A5-7BDB-10678D1B6C67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36" creationId="{0CD2C4DD-978D-83E2-DEC0-9DA30344BD87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37" creationId="{EFCCC37B-09C4-B135-315E-BE990651D825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38" creationId="{1515E700-CF0C-90BD-2BE4-9211E34E1A57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39" creationId="{F76CACA4-B353-5987-9624-D55305947DEF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40" creationId="{F9EA8648-A5E8-F198-F4EF-79E20DA45A5D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41" creationId="{4E83F8F6-B8AC-A675-419D-53D5A7A9BFB4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42" creationId="{C99C97F6-A257-3DFA-B425-BD40998ED628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43" creationId="{3AE098AD-577D-0B14-9B8B-EF05283AE719}"/>
          </ac:spMkLst>
        </pc:spChg>
        <pc:spChg chg="mod">
          <ac:chgData name="Mauro Pereira Lima Junior" userId="23bab6b3-1c41-4d1c-bfab-e13d79130ad2" providerId="ADAL" clId="{34029C5A-7EF5-474E-A446-E8F332C1208A}" dt="2023-10-04T21:01:05.844" v="804"/>
          <ac:spMkLst>
            <pc:docMk/>
            <pc:sldMk cId="573186902" sldId="264"/>
            <ac:spMk id="944" creationId="{63E693B4-6415-862C-CBFC-AA95E43878B8}"/>
          </ac:spMkLst>
        </pc:spChg>
        <pc:grpChg chg="add mod">
          <ac:chgData name="Mauro Pereira Lima Junior" userId="23bab6b3-1c41-4d1c-bfab-e13d79130ad2" providerId="ADAL" clId="{34029C5A-7EF5-474E-A446-E8F332C1208A}" dt="2023-10-24T21:21:13.785" v="856" actId="1076"/>
          <ac:grpSpMkLst>
            <pc:docMk/>
            <pc:sldMk cId="573186902" sldId="264"/>
            <ac:grpSpMk id="2" creationId="{AADEA0ED-7A5F-2009-6CFE-C105D26A86FF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" creationId="{80DC1E02-00B8-2501-A15C-8D8C4760E2E5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2" creationId="{0B5BADEC-34C3-A809-9F96-3E6B0F7819C8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1" creationId="{DE3CBA86-345F-C5E7-66CE-C0C65AED9403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9" creationId="{B9152265-F9BA-6135-5A16-DABD40C7718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0" creationId="{0470309F-BF4A-9695-BB0B-94D31C4C062E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1" creationId="{046699AE-A592-4AF0-E43B-64F88C1D28CA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2" creationId="{9A0392F3-AD9E-2BE7-9F1C-B46EAFC2AA98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2" creationId="{5269E08D-9198-00A2-4FFE-A5E39C6A9C48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3" creationId="{B955CEF8-FC2D-31C1-5FA7-3FF3B9A41AA3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4" creationId="{1441FE9D-B2D3-1404-0752-729429E83A71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2" creationId="{5B2F3120-BC83-CD80-C201-3CBADC73BCC7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3" creationId="{30AB8704-73E5-C0D3-32A0-A1F0D8DFFC61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1" creationId="{70932189-57B4-3624-B9E0-2B21ED51FF7F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9" creationId="{CC7C19E5-DCB3-6ED9-5826-98241FC1C1E0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0" creationId="{A05AF82A-92B6-564B-7E41-D90558B92991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4" creationId="{5BFB39CD-1D42-4610-341B-32A24180B5C5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7" creationId="{FB42EF56-CCA7-B90B-46C1-C53F1B90A95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8" creationId="{3277D0BD-B4E4-EFB8-A94D-66523D9BD4B5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1" creationId="{FC23BC5F-908F-86FA-DAE4-1CD5D3EA1DA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2" creationId="{3E73282C-255A-7D35-437F-678E3DE5FC5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5" creationId="{73E379C0-0112-9B8B-64A2-E4295873A4F8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93" creationId="{A4C5F914-D5E6-61E7-A572-0394C4107D6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94" creationId="{72019B3A-3902-FA92-B74D-BB2388FA1F3A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96" creationId="{49E1498D-5BF2-4E3B-E534-D936BB97CCB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01" creationId="{1776851D-0CED-DEEE-E9D3-F0A9CA61503C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07" creationId="{63091FC8-0753-DEA4-F1DA-82CE65ECE025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08" creationId="{8E499368-4CC1-034B-FBAF-C8475B587317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09" creationId="{6297DFFF-0189-85D5-EEF0-035B89BBA22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10" creationId="{789E9F40-882D-3090-9C06-21D1EFE3692A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11" creationId="{8077F530-D6FD-F924-DC55-B898827B4570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20" creationId="{93DB95B6-3624-6D6F-3739-7B76DC38A303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21" creationId="{FEBB7664-B2F2-491C-3428-000687D63529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23" creationId="{13EF4579-94BA-CDA0-6A3F-F5CEA502C0C6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24" creationId="{CB6161E6-B64F-DFC1-D58D-82C8EBFF9DB2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37" creationId="{D34B6F9F-0FEC-7608-5D04-6CBF84515102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47" creationId="{A52CD390-309D-3515-2640-A44A28DC870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48" creationId="{3BF48124-FE1B-E9A1-9D99-F85A1E1F977D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57" creationId="{98A85977-E077-0FEE-4929-089C9616B1B4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58" creationId="{70BBB720-A3BD-EC57-ABFB-38C62321EF1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59" creationId="{D970D038-73D7-BC30-AEB5-5E82E1BB55B8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60" creationId="{647625A4-61EE-8817-C48F-8FEEC596406E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68" creationId="{4A2C0599-DB5A-908A-1506-6F41E5526130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69" creationId="{BAE9EA2E-215E-F9DE-724E-E331C1A9750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70" creationId="{2052435D-D73C-92A8-64D1-09A75F3E5E7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71" creationId="{3067EBAF-00AE-F224-B7D7-88B39AB8832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72" creationId="{C71A8B48-B229-799F-7171-BFF01B9B6591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83" creationId="{FEB2E21B-4EB5-FB64-9D78-2A6DF0E2E348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84" creationId="{7EEA56AD-1643-84E4-A765-AC090FE4F669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89" creationId="{F9C27162-F11C-8C14-9870-42D73DD63A6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90" creationId="{FB29B994-4AF7-2FA5-26D8-0CC7E0F325AE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91" creationId="{D0BE0054-CADF-F33F-A3F8-03821A56143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192" creationId="{E3D9A029-AF38-0724-1AFA-05EDEAB90E9B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01" creationId="{C57D547D-B503-C404-C461-DD323A77E79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02" creationId="{1937D443-C303-0183-DAA9-E3E32683837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09" creationId="{25BD7782-68C8-71CF-41F5-785A7F99796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10" creationId="{792DC358-EF52-534D-3EA4-126D3E8FD8D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11" creationId="{A526D4AC-76C2-EAEF-16BF-D750CB96F72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18" creationId="{02EB75EF-0D82-79C8-2DF5-2FA5ED3603BE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19" creationId="{0E2E0F43-C8CF-EF29-7343-0CB424E949C9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32" creationId="{E143E366-4AE9-0F9E-8B65-F8BAC4EF2E68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33" creationId="{6A27A620-8171-AB44-AE45-5D3DBCEEC300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34" creationId="{946CF6C3-4FB2-4231-94B8-6DBF15EA42E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35" creationId="{01D955D5-842D-9AF1-399B-97EDE99662C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39" creationId="{0F0D11BB-CD4F-F627-CDFE-CFD75CEE4E3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41" creationId="{6EB7B715-DE67-8304-D96C-C214F51C1B0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48" creationId="{DBDCA7C6-9D3C-65B2-1885-1B8B626B110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50" creationId="{940031E9-3BCB-9EA1-E9F0-1D1B53B55776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57" creationId="{A5076746-5525-C312-A285-BAF6147122CE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59" creationId="{A7B68286-FD27-7597-5D89-BBC6EFBABB40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66" creationId="{8374B79F-8AAE-88D4-847B-3BE0D4154B60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67" creationId="{A43A7F67-7D75-88C8-0B74-6F5D7F3257E3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77" creationId="{ED9A0636-9A02-51F1-066E-7149B5249358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78" creationId="{AD1BBCC2-5D01-8BB1-E7C5-2697D9CE272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79" creationId="{79BB4C83-5796-EFED-C62D-F51C259F6B3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80" creationId="{E1EE6D70-C964-311B-9E22-9BA7E6789117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81" creationId="{DD9E0302-2B31-8981-8E05-4B7842902F3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82" creationId="{E47B374A-41E0-64FE-C8A4-60EAFB86F50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83" creationId="{FDEE321F-987F-D3AB-38C3-B2E087AAC944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89" creationId="{B7CB4944-AD61-1F2E-E121-8A9E0DBF0715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296" creationId="{B1AC52A8-9E41-A4DB-93B1-89A9F2BFC893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02" creationId="{9DB075EA-FBFF-82B6-50F2-81A1B05BF9C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09" creationId="{6D877C44-6DF5-2E6E-DC8F-FD27B4CA321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15" creationId="{B5DAA2D4-F087-839E-A3E9-EB7AD6093A35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31" creationId="{9907C650-2E41-2B11-9778-DAF6C6A2AAD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32" creationId="{30349EEC-4548-2484-4FC7-CA3E6DFD230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33" creationId="{3B6E415B-6DBC-829F-AAC1-39DACF17E02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38" creationId="{2741B7CA-0D56-E95F-6574-02136D5035D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39" creationId="{6E35EB86-930B-EB9D-06DA-9D880BCD130F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45" creationId="{3F2DC8C1-DD2D-E33D-5B19-009757E07486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46" creationId="{FEE87B28-64E0-0759-3EBA-A48894B0B706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47" creationId="{A2BC5BF2-A8CB-8DCD-539D-E9D940506765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67" creationId="{19C05938-5979-2139-11EF-E74C634F5F6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71" creationId="{733B14C7-B019-5EF5-57AB-B0BF78FDF526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372" creationId="{A525EE88-EE8F-02AE-166B-C14EC5171599}"/>
          </ac:grpSpMkLst>
        </pc:grpChg>
        <pc:grpChg chg="add del mod">
          <ac:chgData name="Mauro Pereira Lima Junior" userId="23bab6b3-1c41-4d1c-bfab-e13d79130ad2" providerId="ADAL" clId="{34029C5A-7EF5-474E-A446-E8F332C1208A}" dt="2023-10-04T20:07:58.362" v="685" actId="165"/>
          <ac:grpSpMkLst>
            <pc:docMk/>
            <pc:sldMk cId="573186902" sldId="264"/>
            <ac:grpSpMk id="390" creationId="{2454BDF2-AA5C-D7E9-BB5F-7FDA6A3B53DE}"/>
          </ac:grpSpMkLst>
        </pc:grpChg>
        <pc:grpChg chg="mod topLvl">
          <ac:chgData name="Mauro Pereira Lima Junior" userId="23bab6b3-1c41-4d1c-bfab-e13d79130ad2" providerId="ADAL" clId="{34029C5A-7EF5-474E-A446-E8F332C1208A}" dt="2023-10-04T20:08:14.391" v="688" actId="164"/>
          <ac:grpSpMkLst>
            <pc:docMk/>
            <pc:sldMk cId="573186902" sldId="264"/>
            <ac:grpSpMk id="400" creationId="{93142128-14AD-C762-FC15-95B747D9C850}"/>
          </ac:grpSpMkLst>
        </pc:grpChg>
        <pc:grpChg chg="mod topLvl">
          <ac:chgData name="Mauro Pereira Lima Junior" userId="23bab6b3-1c41-4d1c-bfab-e13d79130ad2" providerId="ADAL" clId="{34029C5A-7EF5-474E-A446-E8F332C1208A}" dt="2023-10-04T20:08:14.391" v="688" actId="164"/>
          <ac:grpSpMkLst>
            <pc:docMk/>
            <pc:sldMk cId="573186902" sldId="264"/>
            <ac:grpSpMk id="401" creationId="{495E9988-6F69-20FF-6EF7-2D731D3B6698}"/>
          </ac:grpSpMkLst>
        </pc:grpChg>
        <pc:grpChg chg="add mod">
          <ac:chgData name="Mauro Pereira Lima Junior" userId="23bab6b3-1c41-4d1c-bfab-e13d79130ad2" providerId="ADAL" clId="{34029C5A-7EF5-474E-A446-E8F332C1208A}" dt="2023-10-04T19:20:39.092" v="635" actId="1076"/>
          <ac:grpSpMkLst>
            <pc:docMk/>
            <pc:sldMk cId="573186902" sldId="264"/>
            <ac:grpSpMk id="422" creationId="{930E4716-AC21-B3FD-7B1F-C176226486C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23" creationId="{F001FA07-8AE0-75B7-00A3-305A83214755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27" creationId="{E0EE1156-D1FA-658F-A3E4-18F9B6DDA4BA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28" creationId="{6391F04C-EC4E-7662-F522-F45708BC555E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39" creationId="{04F3E808-AD56-22C8-6395-982CA82D04D4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40" creationId="{07F247ED-B800-2A69-2C5E-F4DEC00FD996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48" creationId="{C1EA8C05-BBAC-7A81-361B-66D6076882D7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49" creationId="{2654D885-16C0-FB8C-7DC0-E38F7F62449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51" creationId="{6AFAD1BA-A3D8-2F4C-093E-88F42A49F52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53" creationId="{6083B75E-9BFD-F485-D770-2969745890F4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54" creationId="{F6FD5647-EFF8-F508-C5B6-7655F41B455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60" creationId="{508C0EBC-FE59-2B97-13EE-6DD227BEFCAD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64" creationId="{81867BFA-334A-7D10-5B24-F26AF9FD6ACB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75" creationId="{672CD572-B336-6985-58B0-78456EE3FE0B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85" creationId="{D45CDDF9-3B97-B285-152E-9A333426F0E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86" creationId="{2420098C-303F-AE27-4E08-2E002F443F1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89" creationId="{EDE6162A-3C92-F368-8BE3-F0342CCB9741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98" creationId="{19284580-F2B8-63D3-A630-E501628A30DA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499" creationId="{28C4771E-7929-3861-4BA2-BACAF3766260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14" creationId="{9D021DB2-587B-3C2C-986F-B9536254AD25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15" creationId="{33180D61-9609-A17E-F069-9C6E6F9D6B6A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16" creationId="{61B5E5BB-B39C-22CF-3902-7E938EDE0C57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31" creationId="{5B8137D2-A97C-3BE1-ABDA-FB873372834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32" creationId="{C19A6C6A-32F9-A4B1-6077-2BD727DBC10A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33" creationId="{B844DF5C-67C2-5211-C3AB-39E6136DD207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49" creationId="{D118C403-E150-8B17-0631-2C046A509F1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50" creationId="{E1F5DEBB-8B6E-11A3-51CD-BE1645299927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52" creationId="{3ACA33FE-9296-1AB2-8691-6B430CCFF0A8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69" creationId="{EE88541A-9D4F-14FB-A64C-362F636AA6E5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86" creationId="{00270E0A-4A6E-19E6-94CB-305FED07923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87" creationId="{C0D10FF3-29C9-2456-4620-DE9A65445825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88" creationId="{1A77F31A-E1A0-67E5-C501-14A48725E5C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89" creationId="{09290859-A7C4-A59A-2B7D-6E5BE191D29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91" creationId="{2614DC02-4627-1BC1-ABEF-4CE08D12567A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599" creationId="{9C8F0D35-798F-7D59-359C-9D153F21E07A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00" creationId="{9C6F3790-98D4-6FAD-37FE-65D7ED58E4FC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02" creationId="{4B71734A-682D-2704-3053-07BCEC1D798A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03" creationId="{A9450EA7-1B84-4507-EBED-F9A66CA87472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10" creationId="{88E9E218-A91D-495C-4DD2-C8EA7F96FEF3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11" creationId="{5BE1F8C8-6CFE-C371-28E5-C733F468AA55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22" creationId="{EB9AA8B8-7DC1-3297-37BD-FDCA3D1FA0BC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29" creationId="{66F1BB9A-813F-1CD3-586C-F2AB698686BE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33" creationId="{1AC978F4-3236-A46C-9038-8AF0FC7DF84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34" creationId="{3B0BBB3A-35AE-E63B-CA5E-8CB7E336310F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42" creationId="{4B40C9D0-D298-1C52-8FAF-D384F7718D23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46" creationId="{742F1252-46E8-3B48-E8D4-BF4C665BDC3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51" creationId="{0F94138F-6F80-B061-157B-01123D2FAB7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53" creationId="{D5094812-F6C6-39E0-0882-BF7CD050D427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55" creationId="{FA6F427C-1084-9724-E380-6D5892FE605F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69" creationId="{866103D6-AA98-CDC2-4C40-60F2F8F93DF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70" creationId="{6BD93E57-C429-DF60-97FA-ACD20E459DA0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72" creationId="{C3FA5CFF-2454-724D-C8CC-6A2C34BD27C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73" creationId="{7649EB61-D620-DBA2-F17D-5BAF99044BE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78" creationId="{887F1E24-95AB-4F37-B821-544C49963578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80" creationId="{D21205E2-6A49-70F5-5F6A-5C2D2E0ACCF5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85" creationId="{06CA51D2-0BB3-908A-5FC0-F43E484E77D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86" creationId="{1FBF2C80-2F29-53B9-AE6A-357764EE990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88" creationId="{36343BD9-C29A-3977-BD4C-178B6A317C3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89" creationId="{30A4E052-6536-FA60-4B6E-4E4E3959633E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90" creationId="{6839B548-797D-A765-5713-966EC5F173B3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698" creationId="{2931DB2F-9A1C-D149-B1F8-9470C3AE059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00" creationId="{70C06C46-EA56-E245-16E1-25E3D35E9FC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15" creationId="{6BACE49C-A94B-52A3-1712-30F4403B76AD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20" creationId="{14085F33-02B6-22B2-7D28-3DD46FC0963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21" creationId="{7FE938CA-1570-908B-E59D-951251172FD5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23" creationId="{E7E314A6-C040-9ECA-373B-480098046E9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24" creationId="{1F30AB3E-348D-838B-5165-56244C7D4A50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36" creationId="{71F6FDB5-7435-3CCC-BD29-97A97C2A38C9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38" creationId="{7CCEEF2C-337C-7A13-230E-93593293F631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45" creationId="{0B0D0F0C-E5A6-9AB7-1CCE-7B9C03FFD0AD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46" creationId="{3E62481A-1187-BA75-842E-477DA5736E57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54" creationId="{2F8FF3E1-8C3D-1665-C9D7-82B2201D122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55" creationId="{FAD33C8A-13BA-5094-65EB-417FC43898B0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65" creationId="{B3C9CA2D-03B8-FF35-A47C-32918FF6FC88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66" creationId="{DB8765BF-BD0C-16C1-0287-846F6FAE847F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67" creationId="{C8390485-AA8D-2255-0C0B-F733492FBADA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84" creationId="{2CE318EE-AC21-CE41-8C92-EDA5CB2445F0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85" creationId="{C870F048-D9BD-F272-A709-FB4805A5C180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86" creationId="{72C90C89-0A46-7D5C-A356-AE037F720B05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793" creationId="{88BBC7CA-CF8A-2EF6-4546-316D2FC98CD8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02" creationId="{96FA9129-A23F-EA7E-2A78-0DAC74A6CCB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03" creationId="{E74B3455-3B29-FFAD-4782-A775A5FBB248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04" creationId="{F1B33BA0-EC8F-C8B1-35B9-84908CAE376B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20" creationId="{EE0CA885-71EE-39A0-EB75-E7FA88B44B9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21" creationId="{9D307486-6C68-DB3D-7CEF-7B9A4F77CF0E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22" creationId="{5DE50145-9D70-40C4-9E8E-65BAAE97EF5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23" creationId="{FBC52B20-2611-45CA-70E3-BC4DA77F6739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24" creationId="{4CD138F7-4BBE-1598-0BCD-A69D37D7F9CB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47" creationId="{2669A8C7-4FE3-A5A6-82D5-DA9B25F8AD99}"/>
          </ac:grpSpMkLst>
        </pc:grpChg>
        <pc:grpChg chg="add 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59" creationId="{08279D6B-4F9F-54A7-3322-55D8DAF4C63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60" creationId="{88DB5932-C93E-27FB-1B23-279D2184D3DE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61" creationId="{77C5E4D3-D293-CC7D-3FE9-178E20B1B803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66" creationId="{04D873E6-55C1-30D8-B0C8-5FF11A0B8372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67" creationId="{BD37A33C-641B-EAAC-3801-67EF2644154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70" creationId="{4B9775CE-08F4-1DA4-A87C-19359CE91C48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79" creationId="{56129434-5C53-2D63-21A2-9EAF1A33AE61}"/>
          </ac:grpSpMkLst>
        </pc:grpChg>
        <pc:grpChg chg="mod">
          <ac:chgData name="Mauro Pereira Lima Junior" userId="23bab6b3-1c41-4d1c-bfab-e13d79130ad2" providerId="ADAL" clId="{34029C5A-7EF5-474E-A446-E8F332C1208A}" dt="2023-09-28T13:07:04.002" v="493"/>
          <ac:grpSpMkLst>
            <pc:docMk/>
            <pc:sldMk cId="573186902" sldId="264"/>
            <ac:grpSpMk id="880" creationId="{BF0386F1-21BE-F7FB-B4CE-5F288F31AD89}"/>
          </ac:grpSpMkLst>
        </pc:grpChg>
        <pc:grpChg chg="add mod">
          <ac:chgData name="Mauro Pereira Lima Junior" userId="23bab6b3-1c41-4d1c-bfab-e13d79130ad2" providerId="ADAL" clId="{34029C5A-7EF5-474E-A446-E8F332C1208A}" dt="2023-09-28T13:20:48.881" v="535" actId="1076"/>
          <ac:grpSpMkLst>
            <pc:docMk/>
            <pc:sldMk cId="573186902" sldId="264"/>
            <ac:grpSpMk id="891" creationId="{ACCDC8E0-C749-643D-3C28-87C0829CCE40}"/>
          </ac:grpSpMkLst>
        </pc:grpChg>
        <pc:grpChg chg="mod">
          <ac:chgData name="Mauro Pereira Lima Junior" userId="23bab6b3-1c41-4d1c-bfab-e13d79130ad2" providerId="ADAL" clId="{34029C5A-7EF5-474E-A446-E8F332C1208A}" dt="2023-09-28T13:20:45.629" v="534"/>
          <ac:grpSpMkLst>
            <pc:docMk/>
            <pc:sldMk cId="573186902" sldId="264"/>
            <ac:grpSpMk id="899" creationId="{DC7DF271-932F-2D4D-523D-F9B3FBE82B14}"/>
          </ac:grpSpMkLst>
        </pc:grpChg>
        <pc:grpChg chg="add del mod">
          <ac:chgData name="Mauro Pereira Lima Junior" userId="23bab6b3-1c41-4d1c-bfab-e13d79130ad2" providerId="ADAL" clId="{34029C5A-7EF5-474E-A446-E8F332C1208A}" dt="2023-10-04T20:08:07.419" v="687" actId="165"/>
          <ac:grpSpMkLst>
            <pc:docMk/>
            <pc:sldMk cId="573186902" sldId="264"/>
            <ac:grpSpMk id="918" creationId="{CA7BAAC5-25C1-429F-C335-B53EAF9B9BA6}"/>
          </ac:grpSpMkLst>
        </pc:grpChg>
        <pc:grpChg chg="add mod">
          <ac:chgData name="Mauro Pereira Lima Junior" userId="23bab6b3-1c41-4d1c-bfab-e13d79130ad2" providerId="ADAL" clId="{34029C5A-7EF5-474E-A446-E8F332C1208A}" dt="2023-10-04T20:08:14.391" v="688" actId="164"/>
          <ac:grpSpMkLst>
            <pc:docMk/>
            <pc:sldMk cId="573186902" sldId="264"/>
            <ac:grpSpMk id="919" creationId="{F69AE485-01A5-08E2-60CD-D2E86E9059D2}"/>
          </ac:grpSpMkLst>
        </pc:grpChg>
        <pc:grpChg chg="add del mod">
          <ac:chgData name="Mauro Pereira Lima Junior" userId="23bab6b3-1c41-4d1c-bfab-e13d79130ad2" providerId="ADAL" clId="{34029C5A-7EF5-474E-A446-E8F332C1208A}" dt="2023-10-04T21:01:10.630" v="806" actId="478"/>
          <ac:grpSpMkLst>
            <pc:docMk/>
            <pc:sldMk cId="573186902" sldId="264"/>
            <ac:grpSpMk id="922" creationId="{8B1B55C1-761E-B2B4-B314-E5BBE83DEAF7}"/>
          </ac:grpSpMkLst>
        </pc:grpChg>
        <pc:grpChg chg="mod">
          <ac:chgData name="Mauro Pereira Lima Junior" userId="23bab6b3-1c41-4d1c-bfab-e13d79130ad2" providerId="ADAL" clId="{34029C5A-7EF5-474E-A446-E8F332C1208A}" dt="2023-10-04T21:01:05.844" v="804"/>
          <ac:grpSpMkLst>
            <pc:docMk/>
            <pc:sldMk cId="573186902" sldId="264"/>
            <ac:grpSpMk id="930" creationId="{F26A98B8-F909-030A-A2B7-158309BB17F6}"/>
          </ac:grpSpMkLst>
        </pc:grpChg>
        <pc:picChg chg="add del mod">
          <ac:chgData name="Mauro Pereira Lima Junior" userId="23bab6b3-1c41-4d1c-bfab-e13d79130ad2" providerId="ADAL" clId="{34029C5A-7EF5-474E-A446-E8F332C1208A}" dt="2023-10-04T19:43:04.184" v="653" actId="478"/>
          <ac:picMkLst>
            <pc:docMk/>
            <pc:sldMk cId="573186902" sldId="264"/>
            <ac:picMk id="915" creationId="{B02EBD42-5654-77B9-CA1F-661D5130F49E}"/>
          </ac:picMkLst>
        </pc:picChg>
        <pc:picChg chg="add mod">
          <ac:chgData name="Mauro Pereira Lima Junior" userId="23bab6b3-1c41-4d1c-bfab-e13d79130ad2" providerId="ADAL" clId="{34029C5A-7EF5-474E-A446-E8F332C1208A}" dt="2023-10-04T19:42:04.660" v="649" actId="207"/>
          <ac:picMkLst>
            <pc:docMk/>
            <pc:sldMk cId="573186902" sldId="264"/>
            <ac:picMk id="917" creationId="{73D33EBE-6ADF-9E52-6E56-1FEA67BC5ADC}"/>
          </ac:picMkLst>
        </pc:picChg>
        <pc:picChg chg="add mod">
          <ac:chgData name="Mauro Pereira Lima Junior" userId="23bab6b3-1c41-4d1c-bfab-e13d79130ad2" providerId="ADAL" clId="{34029C5A-7EF5-474E-A446-E8F332C1208A}" dt="2023-10-04T20:48:20.075" v="794" actId="207"/>
          <ac:picMkLst>
            <pc:docMk/>
            <pc:sldMk cId="573186902" sldId="264"/>
            <ac:picMk id="920" creationId="{04D35F98-D771-80AA-4B65-567C9FBFB505}"/>
          </ac:picMkLst>
        </pc:picChg>
        <pc:picChg chg="add mod">
          <ac:chgData name="Mauro Pereira Lima Junior" userId="23bab6b3-1c41-4d1c-bfab-e13d79130ad2" providerId="ADAL" clId="{34029C5A-7EF5-474E-A446-E8F332C1208A}" dt="2023-10-04T20:55:44.735" v="800" actId="1076"/>
          <ac:picMkLst>
            <pc:docMk/>
            <pc:sldMk cId="573186902" sldId="264"/>
            <ac:picMk id="921" creationId="{9EF97B0F-A193-69B7-85B4-73969484D15A}"/>
          </ac:picMkLst>
        </pc:picChg>
        <pc:picChg chg="add del mod">
          <ac:chgData name="Mauro Pereira Lima Junior" userId="23bab6b3-1c41-4d1c-bfab-e13d79130ad2" providerId="ADAL" clId="{34029C5A-7EF5-474E-A446-E8F332C1208A}" dt="2023-10-26T19:48:26.270" v="877" actId="21"/>
          <ac:picMkLst>
            <pc:docMk/>
            <pc:sldMk cId="573186902" sldId="264"/>
            <ac:picMk id="933" creationId="{B77CE0CE-2238-FBCA-B9BD-88A3B5743AFE}"/>
          </ac:picMkLst>
        </pc:picChg>
        <pc:picChg chg="add del mod">
          <ac:chgData name="Mauro Pereira Lima Junior" userId="23bab6b3-1c41-4d1c-bfab-e13d79130ad2" providerId="ADAL" clId="{34029C5A-7EF5-474E-A446-E8F332C1208A}" dt="2023-10-26T19:47:46.686" v="868" actId="21"/>
          <ac:picMkLst>
            <pc:docMk/>
            <pc:sldMk cId="573186902" sldId="264"/>
            <ac:picMk id="935" creationId="{A8B31821-34A9-3049-D44E-585B2E7866E6}"/>
          </ac:picMkLst>
        </pc:picChg>
        <pc:picChg chg="add del mod">
          <ac:chgData name="Mauro Pereira Lima Junior" userId="23bab6b3-1c41-4d1c-bfab-e13d79130ad2" providerId="ADAL" clId="{34029C5A-7EF5-474E-A446-E8F332C1208A}" dt="2023-10-26T19:47:46.686" v="868" actId="21"/>
          <ac:picMkLst>
            <pc:docMk/>
            <pc:sldMk cId="573186902" sldId="264"/>
            <ac:picMk id="937" creationId="{58F09256-4C10-9A07-6D76-456D519EBB26}"/>
          </ac:picMkLst>
        </pc:picChg>
        <pc:picChg chg="add del mod">
          <ac:chgData name="Mauro Pereira Lima Junior" userId="23bab6b3-1c41-4d1c-bfab-e13d79130ad2" providerId="ADAL" clId="{34029C5A-7EF5-474E-A446-E8F332C1208A}" dt="2023-10-26T19:47:46.686" v="868" actId="21"/>
          <ac:picMkLst>
            <pc:docMk/>
            <pc:sldMk cId="573186902" sldId="264"/>
            <ac:picMk id="939" creationId="{A713F7CB-FC9F-6AD3-18AB-0413E319F821}"/>
          </ac:picMkLst>
        </pc:picChg>
        <pc:picChg chg="add del mod">
          <ac:chgData name="Mauro Pereira Lima Junior" userId="23bab6b3-1c41-4d1c-bfab-e13d79130ad2" providerId="ADAL" clId="{34029C5A-7EF5-474E-A446-E8F332C1208A}" dt="2023-10-26T19:47:46.686" v="868" actId="21"/>
          <ac:picMkLst>
            <pc:docMk/>
            <pc:sldMk cId="573186902" sldId="264"/>
            <ac:picMk id="941" creationId="{290B4AC6-7623-933A-D0A4-D6D0AEE739C7}"/>
          </ac:picMkLst>
        </pc:picChg>
        <pc:picChg chg="add del mod">
          <ac:chgData name="Mauro Pereira Lima Junior" userId="23bab6b3-1c41-4d1c-bfab-e13d79130ad2" providerId="ADAL" clId="{34029C5A-7EF5-474E-A446-E8F332C1208A}" dt="2023-10-26T19:47:46.686" v="868" actId="21"/>
          <ac:picMkLst>
            <pc:docMk/>
            <pc:sldMk cId="573186902" sldId="264"/>
            <ac:picMk id="943" creationId="{0D1325B1-FB47-D21B-5BF3-D44B8A35C324}"/>
          </ac:picMkLst>
        </pc:picChg>
        <pc:picChg chg="add mod">
          <ac:chgData name="Mauro Pereira Lima Junior" userId="23bab6b3-1c41-4d1c-bfab-e13d79130ad2" providerId="ADAL" clId="{34029C5A-7EF5-474E-A446-E8F332C1208A}" dt="2023-10-04T21:13:35.797" v="817" actId="207"/>
          <ac:picMkLst>
            <pc:docMk/>
            <pc:sldMk cId="573186902" sldId="264"/>
            <ac:picMk id="946" creationId="{31DC742A-EC26-79A7-2818-D32724EC3949}"/>
          </ac:picMkLst>
        </pc:picChg>
      </pc:sldChg>
      <pc:sldChg chg="addSp delSp modSp new mod">
        <pc:chgData name="Mauro Pereira Lima Junior" userId="23bab6b3-1c41-4d1c-bfab-e13d79130ad2" providerId="ADAL" clId="{34029C5A-7EF5-474E-A446-E8F332C1208A}" dt="2023-10-26T19:55:32.320" v="882" actId="207"/>
        <pc:sldMkLst>
          <pc:docMk/>
          <pc:sldMk cId="425249411" sldId="265"/>
        </pc:sldMkLst>
        <pc:spChg chg="del">
          <ac:chgData name="Mauro Pereira Lima Junior" userId="23bab6b3-1c41-4d1c-bfab-e13d79130ad2" providerId="ADAL" clId="{34029C5A-7EF5-474E-A446-E8F332C1208A}" dt="2023-10-26T19:47:57.159" v="872" actId="478"/>
          <ac:spMkLst>
            <pc:docMk/>
            <pc:sldMk cId="425249411" sldId="265"/>
            <ac:spMk id="2" creationId="{F8703399-08E2-D063-69DB-E78C3B460C17}"/>
          </ac:spMkLst>
        </pc:spChg>
        <pc:spChg chg="del">
          <ac:chgData name="Mauro Pereira Lima Junior" userId="23bab6b3-1c41-4d1c-bfab-e13d79130ad2" providerId="ADAL" clId="{34029C5A-7EF5-474E-A446-E8F332C1208A}" dt="2023-10-26T19:47:55.997" v="871" actId="478"/>
          <ac:spMkLst>
            <pc:docMk/>
            <pc:sldMk cId="425249411" sldId="265"/>
            <ac:spMk id="3" creationId="{64866902-CC88-07BC-659D-3D547D7B63C2}"/>
          </ac:spMkLst>
        </pc:spChg>
        <pc:picChg chg="add mod">
          <ac:chgData name="Mauro Pereira Lima Junior" userId="23bab6b3-1c41-4d1c-bfab-e13d79130ad2" providerId="ADAL" clId="{34029C5A-7EF5-474E-A446-E8F332C1208A}" dt="2023-10-26T19:47:53.646" v="870"/>
          <ac:picMkLst>
            <pc:docMk/>
            <pc:sldMk cId="425249411" sldId="265"/>
            <ac:picMk id="4" creationId="{11707662-4705-49E9-7866-D2ECA1D7EB8A}"/>
          </ac:picMkLst>
        </pc:picChg>
        <pc:picChg chg="add mod">
          <ac:chgData name="Mauro Pereira Lima Junior" userId="23bab6b3-1c41-4d1c-bfab-e13d79130ad2" providerId="ADAL" clId="{34029C5A-7EF5-474E-A446-E8F332C1208A}" dt="2023-10-26T19:48:07.624" v="876" actId="1076"/>
          <ac:picMkLst>
            <pc:docMk/>
            <pc:sldMk cId="425249411" sldId="265"/>
            <ac:picMk id="5" creationId="{759EBDCD-09C8-B048-3205-1DF881AB6D8E}"/>
          </ac:picMkLst>
        </pc:picChg>
        <pc:picChg chg="add mod">
          <ac:chgData name="Mauro Pereira Lima Junior" userId="23bab6b3-1c41-4d1c-bfab-e13d79130ad2" providerId="ADAL" clId="{34029C5A-7EF5-474E-A446-E8F332C1208A}" dt="2023-10-26T19:48:05.327" v="875" actId="1076"/>
          <ac:picMkLst>
            <pc:docMk/>
            <pc:sldMk cId="425249411" sldId="265"/>
            <ac:picMk id="6" creationId="{9C30316E-732A-90B9-4100-B8E485D9C6EE}"/>
          </ac:picMkLst>
        </pc:picChg>
        <pc:picChg chg="add mod">
          <ac:chgData name="Mauro Pereira Lima Junior" userId="23bab6b3-1c41-4d1c-bfab-e13d79130ad2" providerId="ADAL" clId="{34029C5A-7EF5-474E-A446-E8F332C1208A}" dt="2023-10-26T19:48:00.243" v="873" actId="1076"/>
          <ac:picMkLst>
            <pc:docMk/>
            <pc:sldMk cId="425249411" sldId="265"/>
            <ac:picMk id="7" creationId="{AE3E78E1-1686-3D69-83F7-3796EF3F5D64}"/>
          </ac:picMkLst>
        </pc:picChg>
        <pc:picChg chg="add mod">
          <ac:chgData name="Mauro Pereira Lima Junior" userId="23bab6b3-1c41-4d1c-bfab-e13d79130ad2" providerId="ADAL" clId="{34029C5A-7EF5-474E-A446-E8F332C1208A}" dt="2023-10-26T19:48:03.180" v="874" actId="1076"/>
          <ac:picMkLst>
            <pc:docMk/>
            <pc:sldMk cId="425249411" sldId="265"/>
            <ac:picMk id="8" creationId="{2E31D72A-FF87-399B-035A-7C3EFD995968}"/>
          </ac:picMkLst>
        </pc:picChg>
        <pc:picChg chg="add mod">
          <ac:chgData name="Mauro Pereira Lima Junior" userId="23bab6b3-1c41-4d1c-bfab-e13d79130ad2" providerId="ADAL" clId="{34029C5A-7EF5-474E-A446-E8F332C1208A}" dt="2023-10-26T19:48:34.679" v="879" actId="1076"/>
          <ac:picMkLst>
            <pc:docMk/>
            <pc:sldMk cId="425249411" sldId="265"/>
            <ac:picMk id="9" creationId="{342E3AF1-746A-AB81-7198-67A96BE0E9A3}"/>
          </ac:picMkLst>
        </pc:picChg>
        <pc:picChg chg="add mod">
          <ac:chgData name="Mauro Pereira Lima Junior" userId="23bab6b3-1c41-4d1c-bfab-e13d79130ad2" providerId="ADAL" clId="{34029C5A-7EF5-474E-A446-E8F332C1208A}" dt="2023-10-26T19:55:32.320" v="882" actId="207"/>
          <ac:picMkLst>
            <pc:docMk/>
            <pc:sldMk cId="425249411" sldId="265"/>
            <ac:picMk id="10" creationId="{F5FCEE41-2BEA-BB1D-BDE6-861EAF3711C7}"/>
          </ac:picMkLst>
        </pc:picChg>
      </pc:sldChg>
    </pc:docChg>
  </pc:docChgLst>
  <pc:docChgLst>
    <pc:chgData name="Mauro Pereira Lima Junior" userId="23bab6b3-1c41-4d1c-bfab-e13d79130ad2" providerId="ADAL" clId="{8C31AF9B-CB95-4DC0-B501-38E3C6ABE5A3}"/>
    <pc:docChg chg="modSld">
      <pc:chgData name="Mauro Pereira Lima Junior" userId="23bab6b3-1c41-4d1c-bfab-e13d79130ad2" providerId="ADAL" clId="{8C31AF9B-CB95-4DC0-B501-38E3C6ABE5A3}" dt="2023-01-19T13:44:58.146" v="78" actId="11530"/>
      <pc:docMkLst>
        <pc:docMk/>
      </pc:docMkLst>
      <pc:sldChg chg="addSp modSp mod">
        <pc:chgData name="Mauro Pereira Lima Junior" userId="23bab6b3-1c41-4d1c-bfab-e13d79130ad2" providerId="ADAL" clId="{8C31AF9B-CB95-4DC0-B501-38E3C6ABE5A3}" dt="2023-01-19T13:44:58.146" v="78" actId="11530"/>
        <pc:sldMkLst>
          <pc:docMk/>
          <pc:sldMk cId="3083087542" sldId="256"/>
        </pc:sldMkLst>
        <pc:spChg chg="add mod">
          <ac:chgData name="Mauro Pereira Lima Junior" userId="23bab6b3-1c41-4d1c-bfab-e13d79130ad2" providerId="ADAL" clId="{8C31AF9B-CB95-4DC0-B501-38E3C6ABE5A3}" dt="2023-01-19T12:27:18.754" v="51" actId="1076"/>
          <ac:spMkLst>
            <pc:docMk/>
            <pc:sldMk cId="3083087542" sldId="256"/>
            <ac:spMk id="2" creationId="{0DCD7852-AD51-490F-9D55-FE74055B9CF5}"/>
          </ac:spMkLst>
        </pc:spChg>
        <pc:spChg chg="add mod">
          <ac:chgData name="Mauro Pereira Lima Junior" userId="23bab6b3-1c41-4d1c-bfab-e13d79130ad2" providerId="ADAL" clId="{8C31AF9B-CB95-4DC0-B501-38E3C6ABE5A3}" dt="2023-01-19T13:44:58.146" v="78" actId="11530"/>
          <ac:spMkLst>
            <pc:docMk/>
            <pc:sldMk cId="3083087542" sldId="256"/>
            <ac:spMk id="59" creationId="{7AA4A88A-D7D3-4A4F-9DE2-F3BE95FB2B84}"/>
          </ac:spMkLst>
        </pc:spChg>
        <pc:spChg chg="add mod">
          <ac:chgData name="Mauro Pereira Lima Junior" userId="23bab6b3-1c41-4d1c-bfab-e13d79130ad2" providerId="ADAL" clId="{8C31AF9B-CB95-4DC0-B501-38E3C6ABE5A3}" dt="2023-01-19T12:28:14.642" v="55" actId="207"/>
          <ac:spMkLst>
            <pc:docMk/>
            <pc:sldMk cId="3083087542" sldId="256"/>
            <ac:spMk id="60" creationId="{84C99238-1325-453C-A0E9-3185DE1A27F4}"/>
          </ac:spMkLst>
        </pc:spChg>
        <pc:spChg chg="add mod">
          <ac:chgData name="Mauro Pereira Lima Junior" userId="23bab6b3-1c41-4d1c-bfab-e13d79130ad2" providerId="ADAL" clId="{8C31AF9B-CB95-4DC0-B501-38E3C6ABE5A3}" dt="2023-01-19T12:28:39.185" v="74" actId="20577"/>
          <ac:spMkLst>
            <pc:docMk/>
            <pc:sldMk cId="3083087542" sldId="256"/>
            <ac:spMk id="61" creationId="{7B73AF4E-5473-4F95-9905-0E2B656512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71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6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02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57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19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9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90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06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90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4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3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02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47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3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96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2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FAB7FD-0AE2-4F26-9895-C58E346B071D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7087E9-37B8-4B94-8492-48849ADA00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8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svg"/><Relationship Id="rId39" Type="http://schemas.openxmlformats.org/officeDocument/2006/relationships/image" Target="../media/image43.sv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47" Type="http://schemas.openxmlformats.org/officeDocument/2006/relationships/image" Target="../media/image51.png"/><Relationship Id="rId50" Type="http://schemas.openxmlformats.org/officeDocument/2006/relationships/image" Target="../media/image54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9" Type="http://schemas.openxmlformats.org/officeDocument/2006/relationships/image" Target="../media/image33.png"/><Relationship Id="rId11" Type="http://schemas.openxmlformats.org/officeDocument/2006/relationships/image" Target="../media/image15.svg"/><Relationship Id="rId24" Type="http://schemas.openxmlformats.org/officeDocument/2006/relationships/image" Target="../media/image28.svg"/><Relationship Id="rId32" Type="http://schemas.openxmlformats.org/officeDocument/2006/relationships/image" Target="../media/image36.svg"/><Relationship Id="rId37" Type="http://schemas.openxmlformats.org/officeDocument/2006/relationships/image" Target="../media/image41.svg"/><Relationship Id="rId40" Type="http://schemas.openxmlformats.org/officeDocument/2006/relationships/image" Target="../media/image44.png"/><Relationship Id="rId45" Type="http://schemas.openxmlformats.org/officeDocument/2006/relationships/image" Target="../media/image49.svg"/><Relationship Id="rId53" Type="http://schemas.openxmlformats.org/officeDocument/2006/relationships/image" Target="../media/image57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52" Type="http://schemas.openxmlformats.org/officeDocument/2006/relationships/image" Target="../media/image56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35" Type="http://schemas.openxmlformats.org/officeDocument/2006/relationships/image" Target="../media/image39.svg"/><Relationship Id="rId43" Type="http://schemas.openxmlformats.org/officeDocument/2006/relationships/image" Target="../media/image47.svg"/><Relationship Id="rId48" Type="http://schemas.openxmlformats.org/officeDocument/2006/relationships/image" Target="../media/image52.png"/><Relationship Id="rId8" Type="http://schemas.openxmlformats.org/officeDocument/2006/relationships/image" Target="../media/image12.png"/><Relationship Id="rId51" Type="http://schemas.openxmlformats.org/officeDocument/2006/relationships/image" Target="../media/image55.png"/><Relationship Id="rId3" Type="http://schemas.openxmlformats.org/officeDocument/2006/relationships/image" Target="../media/image7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Relationship Id="rId46" Type="http://schemas.openxmlformats.org/officeDocument/2006/relationships/image" Target="../media/image50.png"/><Relationship Id="rId20" Type="http://schemas.openxmlformats.org/officeDocument/2006/relationships/image" Target="../media/image24.svg"/><Relationship Id="rId41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5" Type="http://schemas.openxmlformats.org/officeDocument/2006/relationships/image" Target="../media/image19.sv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36" Type="http://schemas.openxmlformats.org/officeDocument/2006/relationships/image" Target="../media/image40.png"/><Relationship Id="rId49" Type="http://schemas.openxmlformats.org/officeDocument/2006/relationships/image" Target="../media/image5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svg"/><Relationship Id="rId3" Type="http://schemas.openxmlformats.org/officeDocument/2006/relationships/image" Target="../media/image116.svg"/><Relationship Id="rId7" Type="http://schemas.openxmlformats.org/officeDocument/2006/relationships/image" Target="../media/image120.svg"/><Relationship Id="rId12" Type="http://schemas.openxmlformats.org/officeDocument/2006/relationships/image" Target="../media/image12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svg"/><Relationship Id="rId5" Type="http://schemas.openxmlformats.org/officeDocument/2006/relationships/image" Target="../media/image118.svg"/><Relationship Id="rId15" Type="http://schemas.openxmlformats.org/officeDocument/2006/relationships/image" Target="../media/image128.sv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svg"/><Relationship Id="rId14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sv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sv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svg"/><Relationship Id="rId5" Type="http://schemas.openxmlformats.org/officeDocument/2006/relationships/image" Target="../media/image76.sv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sv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sv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svg"/><Relationship Id="rId3" Type="http://schemas.openxmlformats.org/officeDocument/2006/relationships/image" Target="../media/image96.svg"/><Relationship Id="rId7" Type="http://schemas.openxmlformats.org/officeDocument/2006/relationships/image" Target="../media/image100.sv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svg"/><Relationship Id="rId5" Type="http://schemas.openxmlformats.org/officeDocument/2006/relationships/image" Target="../media/image98.sv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svg"/><Relationship Id="rId7" Type="http://schemas.openxmlformats.org/officeDocument/2006/relationships/image" Target="../media/image112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Relationship Id="rId9" Type="http://schemas.openxmlformats.org/officeDocument/2006/relationships/image" Target="../media/image1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F9503D-ED6C-46A7-BEF4-7116CD2058C8}"/>
              </a:ext>
            </a:extLst>
          </p:cNvPr>
          <p:cNvSpPr txBox="1"/>
          <p:nvPr/>
        </p:nvSpPr>
        <p:spPr>
          <a:xfrm>
            <a:off x="1062834" y="229385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3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5" name="Gráfico 34">
            <a:extLst>
              <a:ext uri="{FF2B5EF4-FFF2-40B4-BE49-F238E27FC236}">
                <a16:creationId xmlns:a16="http://schemas.microsoft.com/office/drawing/2014/main" id="{FD2221EB-7B4C-4660-AB6C-3063BCA6F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398" y="1434644"/>
            <a:ext cx="571500" cy="5715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3A37ACB6-3FC2-4C3C-B6AA-44AA4EF8A241}"/>
              </a:ext>
            </a:extLst>
          </p:cNvPr>
          <p:cNvGrpSpPr/>
          <p:nvPr/>
        </p:nvGrpSpPr>
        <p:grpSpPr>
          <a:xfrm>
            <a:off x="1450961" y="1472243"/>
            <a:ext cx="2291606" cy="584775"/>
            <a:chOff x="1450961" y="1472243"/>
            <a:chExt cx="2291606" cy="584775"/>
          </a:xfrm>
        </p:grpSpPr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2FEE34CC-919C-4569-A224-3C6E0986D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0961" y="1478880"/>
              <a:ext cx="571500" cy="571500"/>
            </a:xfrm>
            <a:prstGeom prst="rect">
              <a:avLst/>
            </a:prstGeom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026B9132-63E6-43C9-B1BA-3662AA0EFAD1}"/>
                </a:ext>
              </a:extLst>
            </p:cNvPr>
            <p:cNvSpPr txBox="1"/>
            <p:nvPr/>
          </p:nvSpPr>
          <p:spPr>
            <a:xfrm>
              <a:off x="2028067" y="1472243"/>
              <a:ext cx="17145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F49C1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Acidentes </a:t>
              </a:r>
            </a:p>
            <a:p>
              <a:pPr algn="ctr"/>
              <a:r>
                <a:rPr lang="pt-BR" sz="1600" dirty="0">
                  <a:solidFill>
                    <a:srgbClr val="F49C1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sem Óbito</a:t>
              </a:r>
            </a:p>
          </p:txBody>
        </p:sp>
      </p:grpSp>
      <p:pic>
        <p:nvPicPr>
          <p:cNvPr id="39" name="Gráfico 38">
            <a:extLst>
              <a:ext uri="{FF2B5EF4-FFF2-40B4-BE49-F238E27FC236}">
                <a16:creationId xmlns:a16="http://schemas.microsoft.com/office/drawing/2014/main" id="{40AB07DD-7077-4B96-A4E1-F7E27B98E2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398" y="4267266"/>
            <a:ext cx="571500" cy="571500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A0F12284-9CE0-4A1A-82D4-525D46709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398" y="5648388"/>
            <a:ext cx="571500" cy="571500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5E298B08-C122-41BE-A5AB-E1F50A987D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9398" y="2815765"/>
            <a:ext cx="520610" cy="571500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9C26F454-C14F-432B-8864-069641550B3B}"/>
              </a:ext>
            </a:extLst>
          </p:cNvPr>
          <p:cNvGrpSpPr/>
          <p:nvPr/>
        </p:nvGrpSpPr>
        <p:grpSpPr>
          <a:xfrm>
            <a:off x="3975651" y="1421369"/>
            <a:ext cx="2291606" cy="584775"/>
            <a:chOff x="3714394" y="1421369"/>
            <a:chExt cx="2291606" cy="584775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BCCA6DB6-7967-49EE-B578-473BD48AA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4394" y="1428006"/>
              <a:ext cx="571500" cy="5715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19FAD0D-E536-455E-981A-CDA4D9B4365B}"/>
                </a:ext>
              </a:extLst>
            </p:cNvPr>
            <p:cNvSpPr txBox="1"/>
            <p:nvPr/>
          </p:nvSpPr>
          <p:spPr>
            <a:xfrm>
              <a:off x="4291500" y="1421369"/>
              <a:ext cx="17145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Acidentes </a:t>
              </a:r>
            </a:p>
            <a:p>
              <a:pPr algn="ctr"/>
              <a:r>
                <a:rPr lang="pt-BR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sem Óbito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4B50EDC-ACFA-4822-9DF7-C78518BE6A1A}"/>
              </a:ext>
            </a:extLst>
          </p:cNvPr>
          <p:cNvGrpSpPr/>
          <p:nvPr/>
        </p:nvGrpSpPr>
        <p:grpSpPr>
          <a:xfrm>
            <a:off x="1450961" y="170671"/>
            <a:ext cx="2291606" cy="572400"/>
            <a:chOff x="1450961" y="170671"/>
            <a:chExt cx="2291606" cy="572400"/>
          </a:xfrm>
        </p:grpSpPr>
        <p:pic>
          <p:nvPicPr>
            <p:cNvPr id="6" name="Gráfico 5" descr="Início">
              <a:extLst>
                <a:ext uri="{FF2B5EF4-FFF2-40B4-BE49-F238E27FC236}">
                  <a16:creationId xmlns:a16="http://schemas.microsoft.com/office/drawing/2014/main" id="{80AB227F-FB8C-43C9-81BB-70589876DBC2}"/>
                </a:ext>
              </a:extLst>
            </p:cNvPr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923" t="11008" r="3393" b="8363"/>
            <a:stretch/>
          </p:blipFill>
          <p:spPr>
            <a:xfrm>
              <a:off x="1450961" y="170671"/>
              <a:ext cx="572400" cy="572400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B66D879-0B04-481F-9F54-1BFAEE635A7F}"/>
                </a:ext>
              </a:extLst>
            </p:cNvPr>
            <p:cNvSpPr txBox="1"/>
            <p:nvPr/>
          </p:nvSpPr>
          <p:spPr>
            <a:xfrm>
              <a:off x="2028067" y="287594"/>
              <a:ext cx="17145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02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Home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B4F0FFC-B1BF-43AA-B869-3D6543953FB9}"/>
              </a:ext>
            </a:extLst>
          </p:cNvPr>
          <p:cNvGrpSpPr/>
          <p:nvPr/>
        </p:nvGrpSpPr>
        <p:grpSpPr>
          <a:xfrm>
            <a:off x="1450961" y="2829995"/>
            <a:ext cx="2291606" cy="584775"/>
            <a:chOff x="1450961" y="2829995"/>
            <a:chExt cx="2291606" cy="584775"/>
          </a:xfrm>
        </p:grpSpPr>
        <p:pic>
          <p:nvPicPr>
            <p:cNvPr id="52" name="Gráfico 51">
              <a:extLst>
                <a:ext uri="{FF2B5EF4-FFF2-40B4-BE49-F238E27FC236}">
                  <a16:creationId xmlns:a16="http://schemas.microsoft.com/office/drawing/2014/main" id="{F7044D5A-6083-490C-9B08-BA23B7C0CD79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50961" y="2836182"/>
              <a:ext cx="572400" cy="572400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1F363C0-C00E-4A1C-8989-34A7D9E011DD}"/>
                </a:ext>
              </a:extLst>
            </p:cNvPr>
            <p:cNvSpPr txBox="1"/>
            <p:nvPr/>
          </p:nvSpPr>
          <p:spPr>
            <a:xfrm>
              <a:off x="2028067" y="2829995"/>
              <a:ext cx="17145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C1323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Acidentes </a:t>
              </a:r>
            </a:p>
            <a:p>
              <a:pPr algn="ctr"/>
              <a:r>
                <a:rPr lang="pt-BR" sz="1600" dirty="0">
                  <a:solidFill>
                    <a:srgbClr val="C1323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 Óbito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5A9C1EC-2765-471A-901F-D508667D8121}"/>
              </a:ext>
            </a:extLst>
          </p:cNvPr>
          <p:cNvGrpSpPr/>
          <p:nvPr/>
        </p:nvGrpSpPr>
        <p:grpSpPr>
          <a:xfrm>
            <a:off x="1450961" y="4279619"/>
            <a:ext cx="2291606" cy="584775"/>
            <a:chOff x="1450961" y="4279619"/>
            <a:chExt cx="2291606" cy="584775"/>
          </a:xfrm>
        </p:grpSpPr>
        <p:pic>
          <p:nvPicPr>
            <p:cNvPr id="38" name="Gráfico 37">
              <a:extLst>
                <a:ext uri="{FF2B5EF4-FFF2-40B4-BE49-F238E27FC236}">
                  <a16:creationId xmlns:a16="http://schemas.microsoft.com/office/drawing/2014/main" id="{3A374E3D-D296-4886-972A-4336CE205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50961" y="4286256"/>
              <a:ext cx="571500" cy="571500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1794530-C1F1-4D1C-BD1E-F2BA1049A6A6}"/>
                </a:ext>
              </a:extLst>
            </p:cNvPr>
            <p:cNvSpPr txBox="1"/>
            <p:nvPr/>
          </p:nvSpPr>
          <p:spPr>
            <a:xfrm>
              <a:off x="2028067" y="4279619"/>
              <a:ext cx="17145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89339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Acidentes </a:t>
              </a:r>
            </a:p>
            <a:p>
              <a:pPr algn="ctr"/>
              <a:r>
                <a:rPr lang="pt-BR" sz="1600" dirty="0" err="1">
                  <a:solidFill>
                    <a:srgbClr val="89339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Judicializados</a:t>
              </a:r>
              <a:endParaRPr lang="pt-BR" sz="1600" dirty="0">
                <a:solidFill>
                  <a:srgbClr val="89339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5C1D33F-8303-41B7-989F-32B10DD6298B}"/>
              </a:ext>
            </a:extLst>
          </p:cNvPr>
          <p:cNvGrpSpPr/>
          <p:nvPr/>
        </p:nvGrpSpPr>
        <p:grpSpPr>
          <a:xfrm>
            <a:off x="1450961" y="5635113"/>
            <a:ext cx="2291606" cy="584775"/>
            <a:chOff x="1450961" y="5635113"/>
            <a:chExt cx="2291606" cy="584775"/>
          </a:xfrm>
        </p:grpSpPr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3460DC7F-794A-4C84-831C-FA1E5E82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50961" y="5641750"/>
              <a:ext cx="571500" cy="571500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02389B4-FFBC-4643-A810-E370B7C4C884}"/>
                </a:ext>
              </a:extLst>
            </p:cNvPr>
            <p:cNvSpPr txBox="1"/>
            <p:nvPr/>
          </p:nvSpPr>
          <p:spPr>
            <a:xfrm>
              <a:off x="2028067" y="5635113"/>
              <a:ext cx="17145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solidFill>
                    <a:srgbClr val="45AC3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Prevenção de </a:t>
              </a:r>
            </a:p>
            <a:p>
              <a:pPr algn="ctr"/>
              <a:r>
                <a:rPr lang="pt-BR" sz="1600" dirty="0">
                  <a:solidFill>
                    <a:srgbClr val="45AC3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Acidentes 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5C14016-44CA-41D0-9389-D98832B0261D}"/>
              </a:ext>
            </a:extLst>
          </p:cNvPr>
          <p:cNvGrpSpPr/>
          <p:nvPr/>
        </p:nvGrpSpPr>
        <p:grpSpPr>
          <a:xfrm>
            <a:off x="3975651" y="2850412"/>
            <a:ext cx="2291606" cy="584775"/>
            <a:chOff x="1450961" y="2836182"/>
            <a:chExt cx="2291606" cy="584775"/>
          </a:xfrm>
        </p:grpSpPr>
        <p:pic>
          <p:nvPicPr>
            <p:cNvPr id="29" name="Gráfico 28">
              <a:extLst>
                <a:ext uri="{FF2B5EF4-FFF2-40B4-BE49-F238E27FC236}">
                  <a16:creationId xmlns:a16="http://schemas.microsoft.com/office/drawing/2014/main" id="{0EC8A23C-41FD-4198-9BDB-AE07A6425334}"/>
                </a:ext>
              </a:extLst>
            </p:cNvPr>
            <p:cNvPicPr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50961" y="2836182"/>
              <a:ext cx="572400" cy="572400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4D2BBB6-6DF2-48AA-83AD-5A83ECAB7538}"/>
                </a:ext>
              </a:extLst>
            </p:cNvPr>
            <p:cNvSpPr txBox="1"/>
            <p:nvPr/>
          </p:nvSpPr>
          <p:spPr>
            <a:xfrm>
              <a:off x="2028067" y="2836182"/>
              <a:ext cx="17145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Acidentes </a:t>
              </a:r>
            </a:p>
            <a:p>
              <a:pPr algn="ctr"/>
              <a:r>
                <a:rPr lang="pt-BR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 Óbito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2FC577C-4B01-4920-85C2-1332788064E9}"/>
              </a:ext>
            </a:extLst>
          </p:cNvPr>
          <p:cNvGrpSpPr/>
          <p:nvPr/>
        </p:nvGrpSpPr>
        <p:grpSpPr>
          <a:xfrm>
            <a:off x="3975651" y="4286256"/>
            <a:ext cx="2291606" cy="584775"/>
            <a:chOff x="1450961" y="4279619"/>
            <a:chExt cx="2291606" cy="584775"/>
          </a:xfrm>
        </p:grpSpPr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E6C8493F-9DBB-406C-872E-228389434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450961" y="4286256"/>
              <a:ext cx="571500" cy="571500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2B45647-D863-4CDE-8CE1-6CA8AEF47309}"/>
                </a:ext>
              </a:extLst>
            </p:cNvPr>
            <p:cNvSpPr txBox="1"/>
            <p:nvPr/>
          </p:nvSpPr>
          <p:spPr>
            <a:xfrm>
              <a:off x="2028067" y="4279619"/>
              <a:ext cx="17145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Acidentes </a:t>
              </a:r>
            </a:p>
            <a:p>
              <a:pPr algn="ctr"/>
              <a:r>
                <a:rPr lang="pt-BR" sz="16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Judicializados</a:t>
              </a:r>
              <a:endParaRPr lang="pt-BR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196A655-27C1-4F19-BFAF-50A31DBE2C03}"/>
              </a:ext>
            </a:extLst>
          </p:cNvPr>
          <p:cNvGrpSpPr/>
          <p:nvPr/>
        </p:nvGrpSpPr>
        <p:grpSpPr>
          <a:xfrm>
            <a:off x="3975651" y="5628475"/>
            <a:ext cx="2291606" cy="584775"/>
            <a:chOff x="1450961" y="5635113"/>
            <a:chExt cx="2291606" cy="584775"/>
          </a:xfrm>
        </p:grpSpPr>
        <p:pic>
          <p:nvPicPr>
            <p:cNvPr id="50" name="Gráfico 49">
              <a:extLst>
                <a:ext uri="{FF2B5EF4-FFF2-40B4-BE49-F238E27FC236}">
                  <a16:creationId xmlns:a16="http://schemas.microsoft.com/office/drawing/2014/main" id="{E6CDE3FF-F5EF-41AE-9ABE-805B46DA6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0961" y="5641750"/>
              <a:ext cx="571500" cy="571500"/>
            </a:xfrm>
            <a:prstGeom prst="rect">
              <a:avLst/>
            </a:prstGeom>
          </p:spPr>
        </p:pic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022C8C0-9928-48DD-A585-34F29649A397}"/>
                </a:ext>
              </a:extLst>
            </p:cNvPr>
            <p:cNvSpPr txBox="1"/>
            <p:nvPr/>
          </p:nvSpPr>
          <p:spPr>
            <a:xfrm>
              <a:off x="2028067" y="5635113"/>
              <a:ext cx="171450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Prevenção de </a:t>
              </a:r>
            </a:p>
            <a:p>
              <a:pPr algn="ctr"/>
              <a:r>
                <a:rPr lang="pt-BR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Acidentes 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FD5EF2-E8DB-46A1-9D8A-1D5631C89646}"/>
              </a:ext>
            </a:extLst>
          </p:cNvPr>
          <p:cNvGrpSpPr/>
          <p:nvPr/>
        </p:nvGrpSpPr>
        <p:grpSpPr>
          <a:xfrm>
            <a:off x="3975651" y="170671"/>
            <a:ext cx="2291606" cy="572400"/>
            <a:chOff x="3975651" y="170671"/>
            <a:chExt cx="2291606" cy="572400"/>
          </a:xfrm>
        </p:grpSpPr>
        <p:pic>
          <p:nvPicPr>
            <p:cNvPr id="57" name="Gráfico 56" descr="Início">
              <a:extLst>
                <a:ext uri="{FF2B5EF4-FFF2-40B4-BE49-F238E27FC236}">
                  <a16:creationId xmlns:a16="http://schemas.microsoft.com/office/drawing/2014/main" id="{4DB71390-EA26-4653-B603-D97EB73C206B}"/>
                </a:ext>
              </a:extLst>
            </p:cNvPr>
            <p:cNvPicPr>
              <a:picLocks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 l="1923" t="11008" r="3393" b="8363"/>
            <a:stretch/>
          </p:blipFill>
          <p:spPr>
            <a:xfrm>
              <a:off x="3975651" y="170671"/>
              <a:ext cx="572400" cy="572400"/>
            </a:xfrm>
            <a:prstGeom prst="rect">
              <a:avLst/>
            </a:prstGeom>
          </p:spPr>
        </p:pic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87346C65-3C86-404B-A707-394B42C3E205}"/>
                </a:ext>
              </a:extLst>
            </p:cNvPr>
            <p:cNvSpPr txBox="1"/>
            <p:nvPr/>
          </p:nvSpPr>
          <p:spPr>
            <a:xfrm>
              <a:off x="4552757" y="287594"/>
              <a:ext cx="17145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Home</a:t>
              </a:r>
            </a:p>
          </p:txBody>
        </p:sp>
      </p:grpSp>
      <p:pic>
        <p:nvPicPr>
          <p:cNvPr id="10" name="Gráfico 9">
            <a:extLst>
              <a:ext uri="{FF2B5EF4-FFF2-40B4-BE49-F238E27FC236}">
                <a16:creationId xmlns:a16="http://schemas.microsoft.com/office/drawing/2014/main" id="{5AC6F729-CA4D-410C-AE49-D243AADA1CC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346659" y="2644887"/>
            <a:ext cx="572400" cy="57240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EA06D83C-78DC-4D11-9697-904358E87CC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281231" y="2653554"/>
            <a:ext cx="381341" cy="381341"/>
          </a:xfrm>
          <a:prstGeom prst="rect">
            <a:avLst/>
          </a:prstGeom>
        </p:spPr>
      </p:pic>
      <p:pic>
        <p:nvPicPr>
          <p:cNvPr id="11" name="Gráfico 10" descr="Rede do usuário">
            <a:extLst>
              <a:ext uri="{FF2B5EF4-FFF2-40B4-BE49-F238E27FC236}">
                <a16:creationId xmlns:a16="http://schemas.microsoft.com/office/drawing/2014/main" id="{3578B40F-79AF-42CD-B20A-BB8AC3BED52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077447" y="4095816"/>
            <a:ext cx="914400" cy="914400"/>
          </a:xfrm>
          <a:prstGeom prst="rect">
            <a:avLst/>
          </a:prstGeom>
        </p:spPr>
      </p:pic>
      <p:pic>
        <p:nvPicPr>
          <p:cNvPr id="44" name="Gráfico 43" descr="Rede do usuário">
            <a:extLst>
              <a:ext uri="{FF2B5EF4-FFF2-40B4-BE49-F238E27FC236}">
                <a16:creationId xmlns:a16="http://schemas.microsoft.com/office/drawing/2014/main" id="{D2CF6AD3-297B-40EB-A1C0-8E9B7AF50E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691622" y="3924366"/>
            <a:ext cx="914400" cy="914400"/>
          </a:xfrm>
          <a:prstGeom prst="rect">
            <a:avLst/>
          </a:prstGeom>
        </p:spPr>
      </p:pic>
      <p:pic>
        <p:nvPicPr>
          <p:cNvPr id="45" name="Gráfico 44" descr="Início">
            <a:extLst>
              <a:ext uri="{FF2B5EF4-FFF2-40B4-BE49-F238E27FC236}">
                <a16:creationId xmlns:a16="http://schemas.microsoft.com/office/drawing/2014/main" id="{1536C909-2F4C-4DE7-A093-998D4D3A590D}"/>
              </a:ext>
            </a:extLst>
          </p:cNvPr>
          <p:cNvPicPr>
            <a:picLocks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1923" t="11008" r="3393" b="8363"/>
          <a:stretch/>
        </p:blipFill>
        <p:spPr>
          <a:xfrm>
            <a:off x="237608" y="170671"/>
            <a:ext cx="572400" cy="572400"/>
          </a:xfrm>
          <a:prstGeom prst="rect">
            <a:avLst/>
          </a:prstGeom>
        </p:spPr>
      </p:pic>
      <p:pic>
        <p:nvPicPr>
          <p:cNvPr id="17" name="Imagem 16" descr="Logotipo, Ícone&#10;&#10;Descrição gerada automaticamente">
            <a:extLst>
              <a:ext uri="{FF2B5EF4-FFF2-40B4-BE49-F238E27FC236}">
                <a16:creationId xmlns:a16="http://schemas.microsoft.com/office/drawing/2014/main" id="{21B87D37-5259-42BC-BC34-FC4431A64CF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33" y="1141582"/>
            <a:ext cx="573896" cy="779497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75E0DB9-D48F-47E6-89E3-184A66EA518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054253" y="1436439"/>
            <a:ext cx="1704975" cy="657225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08884803-F316-4E62-A75F-C9D20A258A4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054253" y="626148"/>
            <a:ext cx="1800225" cy="676275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9F075502-A0C0-4A8C-9A1C-93445B2BAEE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186363" y="2477627"/>
            <a:ext cx="542925" cy="676275"/>
          </a:xfrm>
          <a:prstGeom prst="rect">
            <a:avLst/>
          </a:prstGeom>
        </p:spPr>
      </p:pic>
      <p:pic>
        <p:nvPicPr>
          <p:cNvPr id="53" name="Gráfico 52">
            <a:extLst>
              <a:ext uri="{FF2B5EF4-FFF2-40B4-BE49-F238E27FC236}">
                <a16:creationId xmlns:a16="http://schemas.microsoft.com/office/drawing/2014/main" id="{F57DE89D-C07F-459D-8F45-B210B00123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854478" y="620758"/>
            <a:ext cx="1800225" cy="676275"/>
          </a:xfrm>
          <a:prstGeom prst="rect">
            <a:avLst/>
          </a:prstGeom>
        </p:spPr>
      </p:pic>
      <p:pic>
        <p:nvPicPr>
          <p:cNvPr id="54" name="Gráfico 53">
            <a:extLst>
              <a:ext uri="{FF2B5EF4-FFF2-40B4-BE49-F238E27FC236}">
                <a16:creationId xmlns:a16="http://schemas.microsoft.com/office/drawing/2014/main" id="{D6649474-600C-400F-AF9B-9EF693DDD06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949728" y="1472243"/>
            <a:ext cx="1704975" cy="657225"/>
          </a:xfrm>
          <a:prstGeom prst="rect">
            <a:avLst/>
          </a:prstGeom>
        </p:spPr>
      </p:pic>
      <p:pic>
        <p:nvPicPr>
          <p:cNvPr id="56" name="Gráfico 55">
            <a:extLst>
              <a:ext uri="{FF2B5EF4-FFF2-40B4-BE49-F238E27FC236}">
                <a16:creationId xmlns:a16="http://schemas.microsoft.com/office/drawing/2014/main" id="{B358B41E-5597-4FCF-B718-01B6AB0060F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996592" y="2425240"/>
            <a:ext cx="542925" cy="6762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9E598FC-B3E3-474B-BA9B-8C58A4342A6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249" y="5487930"/>
            <a:ext cx="865863" cy="86586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DCD7852-AD51-490F-9D55-FE74055B9CF5}"/>
              </a:ext>
            </a:extLst>
          </p:cNvPr>
          <p:cNvSpPr/>
          <p:nvPr/>
        </p:nvSpPr>
        <p:spPr>
          <a:xfrm>
            <a:off x="10082215" y="3693059"/>
            <a:ext cx="1440000" cy="360000"/>
          </a:xfrm>
          <a:prstGeom prst="roundRect">
            <a:avLst/>
          </a:prstGeom>
          <a:solidFill>
            <a:srgbClr val="F49C17"/>
          </a:solidFill>
          <a:ln>
            <a:solidFill>
              <a:srgbClr val="F49C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rgbClr val="1B17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7AA4A88A-D7D3-4A4F-9DE2-F3BE95FB2B84}"/>
              </a:ext>
            </a:extLst>
          </p:cNvPr>
          <p:cNvSpPr/>
          <p:nvPr/>
        </p:nvSpPr>
        <p:spPr>
          <a:xfrm>
            <a:off x="10082215" y="3217287"/>
            <a:ext cx="1440000" cy="360000"/>
          </a:xfrm>
          <a:prstGeom prst="roundRect">
            <a:avLst/>
          </a:prstGeom>
          <a:solidFill>
            <a:srgbClr val="F49C17"/>
          </a:solidFill>
          <a:ln>
            <a:solidFill>
              <a:srgbClr val="F49C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rgbClr val="1B17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Estabelecimentos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84C99238-1325-453C-A0E9-3185DE1A27F4}"/>
              </a:ext>
            </a:extLst>
          </p:cNvPr>
          <p:cNvSpPr/>
          <p:nvPr/>
        </p:nvSpPr>
        <p:spPr>
          <a:xfrm>
            <a:off x="10082215" y="4267266"/>
            <a:ext cx="1440000" cy="360000"/>
          </a:xfrm>
          <a:prstGeom prst="roundRect">
            <a:avLst/>
          </a:prstGeom>
          <a:solidFill>
            <a:srgbClr val="00D130"/>
          </a:solidFill>
          <a:ln>
            <a:solidFill>
              <a:srgbClr val="00D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7B73AF4E-5473-4F95-9905-0E2B6565124C}"/>
              </a:ext>
            </a:extLst>
          </p:cNvPr>
          <p:cNvSpPr/>
          <p:nvPr/>
        </p:nvSpPr>
        <p:spPr>
          <a:xfrm>
            <a:off x="10082215" y="4838766"/>
            <a:ext cx="1440000" cy="360000"/>
          </a:xfrm>
          <a:prstGeom prst="roundRect">
            <a:avLst/>
          </a:prstGeom>
          <a:solidFill>
            <a:srgbClr val="00D130"/>
          </a:solidFill>
          <a:ln>
            <a:solidFill>
              <a:srgbClr val="00D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Estabelecimentos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EF5955-C915-9852-3824-51EAC75A590F}"/>
              </a:ext>
            </a:extLst>
          </p:cNvPr>
          <p:cNvSpPr txBox="1"/>
          <p:nvPr/>
        </p:nvSpPr>
        <p:spPr>
          <a:xfrm>
            <a:off x="7834372" y="4543184"/>
            <a:ext cx="17145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A3945438-214E-6D0F-297E-2186B2BD744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300" y="5198766"/>
            <a:ext cx="865863" cy="865863"/>
          </a:xfrm>
          <a:prstGeom prst="rect">
            <a:avLst/>
          </a:prstGeom>
        </p:spPr>
      </p:pic>
      <p:pic>
        <p:nvPicPr>
          <p:cNvPr id="41" name="Imagem 40" descr="Forma&#10;&#10;Descrição gerada automaticamente com confiança baixa">
            <a:extLst>
              <a:ext uri="{FF2B5EF4-FFF2-40B4-BE49-F238E27FC236}">
                <a16:creationId xmlns:a16="http://schemas.microsoft.com/office/drawing/2014/main" id="{055BF77F-A9BF-AC72-4A4B-74B4EF9CBA91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22" y="5742301"/>
            <a:ext cx="779497" cy="779497"/>
          </a:xfrm>
          <a:prstGeom prst="rect">
            <a:avLst/>
          </a:prstGeom>
        </p:spPr>
      </p:pic>
      <p:pic>
        <p:nvPicPr>
          <p:cNvPr id="23" name="Gráfico 22" descr="Início">
            <a:extLst>
              <a:ext uri="{FF2B5EF4-FFF2-40B4-BE49-F238E27FC236}">
                <a16:creationId xmlns:a16="http://schemas.microsoft.com/office/drawing/2014/main" id="{B8BEAFAF-07B3-2D97-0B49-B16B5931B7A6}"/>
              </a:ext>
            </a:extLst>
          </p:cNvPr>
          <p:cNvPicPr>
            <a:picLocks/>
          </p:cNvPicPr>
          <p:nvPr/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rcRect l="1923" t="11008" r="3393" b="8363"/>
          <a:stretch/>
        </p:blipFill>
        <p:spPr>
          <a:xfrm>
            <a:off x="776634" y="802657"/>
            <a:ext cx="572400" cy="572400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7C9C96AD-A83A-9585-4456-E1B4869A5B9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251444" y="3640714"/>
            <a:ext cx="572400" cy="572400"/>
          </a:xfrm>
          <a:prstGeom prst="rect">
            <a:avLst/>
          </a:prstGeom>
        </p:spPr>
      </p:pic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15472992-48F1-4F84-8301-226627133CA5}"/>
              </a:ext>
            </a:extLst>
          </p:cNvPr>
          <p:cNvPicPr>
            <a:picLocks noChangeAspect="1"/>
          </p:cNvPicPr>
          <p:nvPr/>
        </p:nvPicPr>
        <p:blipFill>
          <a:blip r:embed="rId53">
            <a:duotone>
              <a:prstClr val="black"/>
              <a:srgbClr val="2D54A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2296" y="480406"/>
            <a:ext cx="867821" cy="86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8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 descr="Dia de Muertos estrutura de tópicos">
            <a:extLst>
              <a:ext uri="{FF2B5EF4-FFF2-40B4-BE49-F238E27FC236}">
                <a16:creationId xmlns:a16="http://schemas.microsoft.com/office/drawing/2014/main" id="{11707662-4705-49E9-7866-D2ECA1D7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5" name="Gráfico 4" descr="Excalibur estrutura de tópicos">
            <a:extLst>
              <a:ext uri="{FF2B5EF4-FFF2-40B4-BE49-F238E27FC236}">
                <a16:creationId xmlns:a16="http://schemas.microsoft.com/office/drawing/2014/main" id="{759EBDCD-09C8-B048-3205-1DF881AB6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20303" y="3109783"/>
            <a:ext cx="914400" cy="914400"/>
          </a:xfrm>
          <a:prstGeom prst="rect">
            <a:avLst/>
          </a:prstGeom>
        </p:spPr>
      </p:pic>
      <p:pic>
        <p:nvPicPr>
          <p:cNvPr id="6" name="Gráfico 5" descr="Coração pulsando estrutura de tópicos">
            <a:extLst>
              <a:ext uri="{FF2B5EF4-FFF2-40B4-BE49-F238E27FC236}">
                <a16:creationId xmlns:a16="http://schemas.microsoft.com/office/drawing/2014/main" id="{9C30316E-732A-90B9-4100-B8E485D9C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0392" y="3121800"/>
            <a:ext cx="914400" cy="914400"/>
          </a:xfrm>
          <a:prstGeom prst="rect">
            <a:avLst/>
          </a:prstGeom>
        </p:spPr>
      </p:pic>
      <p:pic>
        <p:nvPicPr>
          <p:cNvPr id="7" name="Gráfico 6" descr="Médico com preenchimento sólido">
            <a:extLst>
              <a:ext uri="{FF2B5EF4-FFF2-40B4-BE49-F238E27FC236}">
                <a16:creationId xmlns:a16="http://schemas.microsoft.com/office/drawing/2014/main" id="{AE3E78E1-1686-3D69-83F7-3796EF3F5D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878" y="1646266"/>
            <a:ext cx="914400" cy="914400"/>
          </a:xfrm>
          <a:prstGeom prst="rect">
            <a:avLst/>
          </a:prstGeom>
        </p:spPr>
      </p:pic>
      <p:pic>
        <p:nvPicPr>
          <p:cNvPr id="8" name="Gráfico 7" descr="Médico estrutura de tópicos">
            <a:extLst>
              <a:ext uri="{FF2B5EF4-FFF2-40B4-BE49-F238E27FC236}">
                <a16:creationId xmlns:a16="http://schemas.microsoft.com/office/drawing/2014/main" id="{2E31D72A-FF87-399B-035A-7C3EFD9959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34163" y="1646266"/>
            <a:ext cx="914400" cy="914400"/>
          </a:xfrm>
          <a:prstGeom prst="rect">
            <a:avLst/>
          </a:prstGeom>
        </p:spPr>
      </p:pic>
      <p:pic>
        <p:nvPicPr>
          <p:cNvPr id="9" name="Gráfico 8" descr="Arma de água estrutura de tópicos">
            <a:extLst>
              <a:ext uri="{FF2B5EF4-FFF2-40B4-BE49-F238E27FC236}">
                <a16:creationId xmlns:a16="http://schemas.microsoft.com/office/drawing/2014/main" id="{342E3AF1-746A-AB81-7198-67A96BE0E9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96000" y="777932"/>
            <a:ext cx="914400" cy="914400"/>
          </a:xfrm>
          <a:prstGeom prst="rect">
            <a:avLst/>
          </a:prstGeom>
        </p:spPr>
      </p:pic>
      <p:pic>
        <p:nvPicPr>
          <p:cNvPr id="10" name="Gráfico 9" descr="Arma de água estrutura de tópicos">
            <a:extLst>
              <a:ext uri="{FF2B5EF4-FFF2-40B4-BE49-F238E27FC236}">
                <a16:creationId xmlns:a16="http://schemas.microsoft.com/office/drawing/2014/main" id="{F5FCEE41-2BEA-BB1D-BDE6-861EAF3711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2678" y="7779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42011E-C445-0C5E-D49D-25E490A5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1" y="278133"/>
            <a:ext cx="5220429" cy="607779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487C03B-62A5-C063-9F75-43E49017258B}"/>
              </a:ext>
            </a:extLst>
          </p:cNvPr>
          <p:cNvSpPr/>
          <p:nvPr/>
        </p:nvSpPr>
        <p:spPr>
          <a:xfrm>
            <a:off x="5537088" y="3718249"/>
            <a:ext cx="762112" cy="914400"/>
          </a:xfrm>
          <a:prstGeom prst="rect">
            <a:avLst/>
          </a:prstGeom>
          <a:solidFill>
            <a:srgbClr val="4ACC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8877797-006A-E2E0-05F7-306570F498AD}"/>
              </a:ext>
            </a:extLst>
          </p:cNvPr>
          <p:cNvSpPr/>
          <p:nvPr/>
        </p:nvSpPr>
        <p:spPr>
          <a:xfrm>
            <a:off x="6510370" y="3718249"/>
            <a:ext cx="762112" cy="914400"/>
          </a:xfrm>
          <a:prstGeom prst="rect">
            <a:avLst/>
          </a:prstGeom>
          <a:solidFill>
            <a:srgbClr val="F7A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8A36CB4-A092-FC31-5B64-0D72BAE1D9AC}"/>
              </a:ext>
            </a:extLst>
          </p:cNvPr>
          <p:cNvSpPr/>
          <p:nvPr/>
        </p:nvSpPr>
        <p:spPr>
          <a:xfrm>
            <a:off x="7483652" y="3718249"/>
            <a:ext cx="762112" cy="914400"/>
          </a:xfrm>
          <a:prstGeom prst="rect">
            <a:avLst/>
          </a:prstGeom>
          <a:solidFill>
            <a:srgbClr val="FA1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08B8527-2834-8808-8461-946F95A4E3D1}"/>
              </a:ext>
            </a:extLst>
          </p:cNvPr>
          <p:cNvSpPr/>
          <p:nvPr/>
        </p:nvSpPr>
        <p:spPr>
          <a:xfrm>
            <a:off x="8456934" y="3718249"/>
            <a:ext cx="762112" cy="914400"/>
          </a:xfrm>
          <a:prstGeom prst="rect">
            <a:avLst/>
          </a:prstGeom>
          <a:solidFill>
            <a:srgbClr val="FF7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4BEF13-2AB8-45A3-AD1C-0ABAFB2ABF92}"/>
              </a:ext>
            </a:extLst>
          </p:cNvPr>
          <p:cNvSpPr/>
          <p:nvPr/>
        </p:nvSpPr>
        <p:spPr>
          <a:xfrm>
            <a:off x="9430216" y="3718249"/>
            <a:ext cx="762112" cy="914400"/>
          </a:xfrm>
          <a:prstGeom prst="rect">
            <a:avLst/>
          </a:prstGeom>
          <a:solidFill>
            <a:srgbClr val="A64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83FEE69-1CA4-B416-E0B5-CA4E32ED8CDF}"/>
              </a:ext>
            </a:extLst>
          </p:cNvPr>
          <p:cNvSpPr/>
          <p:nvPr/>
        </p:nvSpPr>
        <p:spPr>
          <a:xfrm>
            <a:off x="10403498" y="3718249"/>
            <a:ext cx="762112" cy="914400"/>
          </a:xfrm>
          <a:prstGeom prst="rect">
            <a:avLst/>
          </a:prstGeom>
          <a:solidFill>
            <a:srgbClr val="364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F15BFDD-94C1-3041-C2E8-CAEF99C8EAD5}"/>
              </a:ext>
            </a:extLst>
          </p:cNvPr>
          <p:cNvSpPr/>
          <p:nvPr/>
        </p:nvSpPr>
        <p:spPr>
          <a:xfrm>
            <a:off x="11376781" y="3718249"/>
            <a:ext cx="762112" cy="914400"/>
          </a:xfrm>
          <a:prstGeom prst="rect">
            <a:avLst/>
          </a:prstGeom>
          <a:solidFill>
            <a:srgbClr val="5CC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C6E0CD-B9CA-C8BC-DADE-D112C5F066F0}"/>
              </a:ext>
            </a:extLst>
          </p:cNvPr>
          <p:cNvSpPr txBox="1"/>
          <p:nvPr/>
        </p:nvSpPr>
        <p:spPr>
          <a:xfrm>
            <a:off x="5427022" y="3429000"/>
            <a:ext cx="9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#4ACC7A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DC56FA-5DF7-9E53-EB37-7C8FD55A9133}"/>
              </a:ext>
            </a:extLst>
          </p:cNvPr>
          <p:cNvSpPr txBox="1"/>
          <p:nvPr/>
        </p:nvSpPr>
        <p:spPr>
          <a:xfrm>
            <a:off x="6403443" y="341047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#F7AB29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EE2E2E3-5F95-CD40-7A24-DD668FA727D1}"/>
              </a:ext>
            </a:extLst>
          </p:cNvPr>
          <p:cNvSpPr txBox="1"/>
          <p:nvPr/>
        </p:nvSpPr>
        <p:spPr>
          <a:xfrm>
            <a:off x="7379864" y="3410471"/>
            <a:ext cx="86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#FA1259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8592177-0E4F-57F7-78BE-FF40097C5B75}"/>
              </a:ext>
            </a:extLst>
          </p:cNvPr>
          <p:cNvSpPr txBox="1"/>
          <p:nvPr/>
        </p:nvSpPr>
        <p:spPr>
          <a:xfrm>
            <a:off x="8356285" y="3410470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#FF70BF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9079A6-24E5-54EC-22EC-C921C961D30D}"/>
              </a:ext>
            </a:extLst>
          </p:cNvPr>
          <p:cNvSpPr txBox="1"/>
          <p:nvPr/>
        </p:nvSpPr>
        <p:spPr>
          <a:xfrm>
            <a:off x="9332706" y="3410469"/>
            <a:ext cx="927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#A64D96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83DB8-7290-8419-65C0-2BEBA9A5F587}"/>
              </a:ext>
            </a:extLst>
          </p:cNvPr>
          <p:cNvSpPr txBox="1"/>
          <p:nvPr/>
        </p:nvSpPr>
        <p:spPr>
          <a:xfrm>
            <a:off x="10309127" y="341046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#364A99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22813F-8409-914A-DAA5-CD3C4A890670}"/>
              </a:ext>
            </a:extLst>
          </p:cNvPr>
          <p:cNvSpPr txBox="1"/>
          <p:nvPr/>
        </p:nvSpPr>
        <p:spPr>
          <a:xfrm>
            <a:off x="11285550" y="341046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#5CC2E0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B996520-949C-2CF3-D093-77399D053B3E}"/>
              </a:ext>
            </a:extLst>
          </p:cNvPr>
          <p:cNvSpPr/>
          <p:nvPr/>
        </p:nvSpPr>
        <p:spPr>
          <a:xfrm>
            <a:off x="5644243" y="5326915"/>
            <a:ext cx="762112" cy="914400"/>
          </a:xfrm>
          <a:prstGeom prst="rect">
            <a:avLst/>
          </a:prstGeom>
          <a:solidFill>
            <a:srgbClr val="A60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793859-0C18-DE9A-26A7-BD8BD427C9DF}"/>
              </a:ext>
            </a:extLst>
          </p:cNvPr>
          <p:cNvSpPr txBox="1"/>
          <p:nvPr/>
        </p:nvSpPr>
        <p:spPr>
          <a:xfrm>
            <a:off x="5537088" y="4999011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#A60FFF</a:t>
            </a: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31F6A0D-3B8E-2E87-07B9-450BB4CE66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" t="7829" r="4127" b="11695"/>
          <a:stretch/>
        </p:blipFill>
        <p:spPr>
          <a:xfrm>
            <a:off x="5571068" y="89858"/>
            <a:ext cx="6195566" cy="133940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0901C8B-D896-2117-6179-AEB432ABF8C7}"/>
              </a:ext>
            </a:extLst>
          </p:cNvPr>
          <p:cNvSpPr/>
          <p:nvPr/>
        </p:nvSpPr>
        <p:spPr>
          <a:xfrm>
            <a:off x="5890867" y="2236086"/>
            <a:ext cx="762112" cy="914400"/>
          </a:xfrm>
          <a:prstGeom prst="rect">
            <a:avLst/>
          </a:prstGeom>
          <a:solidFill>
            <a:srgbClr val="000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585552-847F-076D-F52A-3B81890A7CD5}"/>
              </a:ext>
            </a:extLst>
          </p:cNvPr>
          <p:cNvSpPr txBox="1"/>
          <p:nvPr/>
        </p:nvSpPr>
        <p:spPr>
          <a:xfrm>
            <a:off x="5808078" y="185898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#000070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0B90E73B-BE2A-74C7-71BC-7AE5CF0107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701" t="14168" r="11175" b="9486"/>
          <a:stretch/>
        </p:blipFill>
        <p:spPr>
          <a:xfrm>
            <a:off x="6972803" y="2157203"/>
            <a:ext cx="1081784" cy="109938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421BA38E-4846-FF9D-84D5-ADC24C7F83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735" t="11578" r="18408" b="6204"/>
          <a:stretch/>
        </p:blipFill>
        <p:spPr>
          <a:xfrm>
            <a:off x="8256323" y="1955800"/>
            <a:ext cx="962724" cy="1183951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FB4F8588-9F9F-CAB4-BC00-4D1A905AB7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4137" t="6986" r="19089" b="10796"/>
          <a:stretch/>
        </p:blipFill>
        <p:spPr>
          <a:xfrm>
            <a:off x="9238710" y="1986756"/>
            <a:ext cx="817547" cy="1183952"/>
          </a:xfrm>
          <a:prstGeom prst="rect">
            <a:avLst/>
          </a:prstGeom>
        </p:spPr>
      </p:pic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4A77C96A-DDF9-8D47-9131-B8486909BE4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58" y="1341519"/>
            <a:ext cx="754378" cy="754378"/>
          </a:xfrm>
          <a:prstGeom prst="rect">
            <a:avLst/>
          </a:prstGeom>
        </p:spPr>
      </p:pic>
      <p:sp>
        <p:nvSpPr>
          <p:cNvPr id="30" name="Elipse 29">
            <a:extLst>
              <a:ext uri="{FF2B5EF4-FFF2-40B4-BE49-F238E27FC236}">
                <a16:creationId xmlns:a16="http://schemas.microsoft.com/office/drawing/2014/main" id="{8010DA87-CC8D-0C35-B273-0A57455473D7}"/>
              </a:ext>
            </a:extLst>
          </p:cNvPr>
          <p:cNvSpPr/>
          <p:nvPr/>
        </p:nvSpPr>
        <p:spPr>
          <a:xfrm>
            <a:off x="6827611" y="5933537"/>
            <a:ext cx="1428712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5A57177-64B1-1224-BF91-B20BE6A559F1}"/>
              </a:ext>
            </a:extLst>
          </p:cNvPr>
          <p:cNvSpPr/>
          <p:nvPr/>
        </p:nvSpPr>
        <p:spPr>
          <a:xfrm>
            <a:off x="6972803" y="5051524"/>
            <a:ext cx="1259498" cy="372539"/>
          </a:xfrm>
          <a:prstGeom prst="roundRect">
            <a:avLst/>
          </a:prstGeom>
          <a:solidFill>
            <a:srgbClr val="20D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4D8FD73C-44BA-8D4D-78F7-A469C05201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28" y="5436452"/>
            <a:ext cx="2095500" cy="69532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DEFF94A-0D11-E56A-552F-1AB047F2AEC6}"/>
              </a:ext>
            </a:extLst>
          </p:cNvPr>
          <p:cNvSpPr/>
          <p:nvPr/>
        </p:nvSpPr>
        <p:spPr>
          <a:xfrm>
            <a:off x="10261254" y="2249693"/>
            <a:ext cx="762112" cy="914400"/>
          </a:xfrm>
          <a:prstGeom prst="rect">
            <a:avLst/>
          </a:prstGeom>
          <a:solidFill>
            <a:srgbClr val="393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35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4AAE752-2E38-CE91-8BC1-0439D3602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 l="12756" t="8240" r="9307" b="4990"/>
          <a:stretch/>
        </p:blipFill>
        <p:spPr>
          <a:xfrm rot="8100000">
            <a:off x="7575080" y="3386929"/>
            <a:ext cx="665152" cy="667499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00BE1482-6F43-B602-E260-0F8DCC0F3483}"/>
              </a:ext>
            </a:extLst>
          </p:cNvPr>
          <p:cNvGrpSpPr/>
          <p:nvPr/>
        </p:nvGrpSpPr>
        <p:grpSpPr>
          <a:xfrm>
            <a:off x="3613615" y="2402958"/>
            <a:ext cx="2819084" cy="723186"/>
            <a:chOff x="3613615" y="2402958"/>
            <a:chExt cx="2819084" cy="72318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DE47BDC-33FD-DA9F-36E7-78C415C0D882}"/>
                </a:ext>
              </a:extLst>
            </p:cNvPr>
            <p:cNvSpPr/>
            <p:nvPr/>
          </p:nvSpPr>
          <p:spPr>
            <a:xfrm>
              <a:off x="3613615" y="2402958"/>
              <a:ext cx="2819084" cy="723186"/>
            </a:xfrm>
            <a:prstGeom prst="rect">
              <a:avLst/>
            </a:prstGeom>
            <a:solidFill>
              <a:srgbClr val="20D1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C9B9699-9D60-8191-0014-78C1A62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3507" y="2640726"/>
              <a:ext cx="2019300" cy="247650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20412A1C-FC32-1BB0-31E1-F79BAD0B3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51" y="1659666"/>
            <a:ext cx="1267002" cy="118126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34ECC85-298D-2C23-F79C-BCA5449C0A46}"/>
              </a:ext>
            </a:extLst>
          </p:cNvPr>
          <p:cNvSpPr/>
          <p:nvPr/>
        </p:nvSpPr>
        <p:spPr>
          <a:xfrm>
            <a:off x="2769079" y="741872"/>
            <a:ext cx="914400" cy="914400"/>
          </a:xfrm>
          <a:prstGeom prst="rect">
            <a:avLst/>
          </a:prstGeom>
          <a:solidFill>
            <a:srgbClr val="0220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AD64304B-D39F-E14A-5DCA-6F6E0C698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426" y="4191842"/>
            <a:ext cx="914528" cy="91452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C0571565-8F41-0399-F661-CE72840D40EF}"/>
              </a:ext>
            </a:extLst>
          </p:cNvPr>
          <p:cNvSpPr/>
          <p:nvPr/>
        </p:nvSpPr>
        <p:spPr>
          <a:xfrm>
            <a:off x="4326462" y="3670945"/>
            <a:ext cx="914400" cy="914400"/>
          </a:xfrm>
          <a:prstGeom prst="rect">
            <a:avLst/>
          </a:prstGeom>
          <a:solidFill>
            <a:srgbClr val="C444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142B41E-9551-62EA-73A1-9D86C1B2A0D8}"/>
              </a:ext>
            </a:extLst>
          </p:cNvPr>
          <p:cNvSpPr/>
          <p:nvPr/>
        </p:nvSpPr>
        <p:spPr>
          <a:xfrm>
            <a:off x="5343310" y="3670945"/>
            <a:ext cx="914400" cy="914400"/>
          </a:xfrm>
          <a:prstGeom prst="rect">
            <a:avLst/>
          </a:prstGeom>
          <a:solidFill>
            <a:srgbClr val="FDB5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60453F3-2C4F-9F83-687E-5C9329A2FA06}"/>
              </a:ext>
            </a:extLst>
          </p:cNvPr>
          <p:cNvSpPr/>
          <p:nvPr/>
        </p:nvSpPr>
        <p:spPr>
          <a:xfrm>
            <a:off x="6391491" y="3670945"/>
            <a:ext cx="914400" cy="914400"/>
          </a:xfrm>
          <a:prstGeom prst="rect">
            <a:avLst/>
          </a:prstGeom>
          <a:solidFill>
            <a:srgbClr val="03AB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98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ráfico 2">
            <a:extLst>
              <a:ext uri="{FF2B5EF4-FFF2-40B4-BE49-F238E27FC236}">
                <a16:creationId xmlns:a16="http://schemas.microsoft.com/office/drawing/2014/main" id="{B7EED522-3DA2-3A64-E7D8-1DB3A19AD858}"/>
              </a:ext>
            </a:extLst>
          </p:cNvPr>
          <p:cNvGrpSpPr/>
          <p:nvPr/>
        </p:nvGrpSpPr>
        <p:grpSpPr>
          <a:xfrm>
            <a:off x="-438187" y="-1081187"/>
            <a:ext cx="2071809" cy="2735421"/>
            <a:chOff x="251927" y="-425580"/>
            <a:chExt cx="2071809" cy="2735421"/>
          </a:xfrm>
          <a:noFill/>
        </p:grpSpPr>
        <p:grpSp>
          <p:nvGrpSpPr>
            <p:cNvPr id="715" name="Gráfico 2">
              <a:extLst>
                <a:ext uri="{FF2B5EF4-FFF2-40B4-BE49-F238E27FC236}">
                  <a16:creationId xmlns:a16="http://schemas.microsoft.com/office/drawing/2014/main" id="{83C5E4AF-D39C-3464-709F-EC4DE07B121D}"/>
                </a:ext>
              </a:extLst>
            </p:cNvPr>
            <p:cNvGrpSpPr/>
            <p:nvPr/>
          </p:nvGrpSpPr>
          <p:grpSpPr>
            <a:xfrm>
              <a:off x="1876633" y="1743042"/>
              <a:ext cx="447102" cy="566799"/>
              <a:chOff x="1876633" y="1743042"/>
              <a:chExt cx="447102" cy="566799"/>
            </a:xfrm>
            <a:noFill/>
          </p:grpSpPr>
          <p:grpSp>
            <p:nvGrpSpPr>
              <p:cNvPr id="716" name="Gráfico 2">
                <a:extLst>
                  <a:ext uri="{FF2B5EF4-FFF2-40B4-BE49-F238E27FC236}">
                    <a16:creationId xmlns:a16="http://schemas.microsoft.com/office/drawing/2014/main" id="{EA12EE6F-D72E-907F-6911-8110E0DDB9AF}"/>
                  </a:ext>
                </a:extLst>
              </p:cNvPr>
              <p:cNvGrpSpPr/>
              <p:nvPr/>
            </p:nvGrpSpPr>
            <p:grpSpPr>
              <a:xfrm>
                <a:off x="1876633" y="1743042"/>
                <a:ext cx="447102" cy="528073"/>
                <a:chOff x="1876633" y="1743042"/>
                <a:chExt cx="447102" cy="528073"/>
              </a:xfrm>
              <a:noFill/>
            </p:grpSpPr>
            <p:sp>
              <p:nvSpPr>
                <p:cNvPr id="717" name="Forma Livre: Forma 716">
                  <a:extLst>
                    <a:ext uri="{FF2B5EF4-FFF2-40B4-BE49-F238E27FC236}">
                      <a16:creationId xmlns:a16="http://schemas.microsoft.com/office/drawing/2014/main" id="{98E17C3F-8CBC-0E3D-D1CF-DAB2C8D5467F}"/>
                    </a:ext>
                  </a:extLst>
                </p:cNvPr>
                <p:cNvSpPr/>
                <p:nvPr/>
              </p:nvSpPr>
              <p:spPr>
                <a:xfrm>
                  <a:off x="1994570" y="2190145"/>
                  <a:ext cx="211229" cy="80971"/>
                </a:xfrm>
                <a:custGeom>
                  <a:avLst/>
                  <a:gdLst>
                    <a:gd name="connsiteX0" fmla="*/ 211230 w 211229"/>
                    <a:gd name="connsiteY0" fmla="*/ 0 h 80971"/>
                    <a:gd name="connsiteX1" fmla="*/ 211230 w 211229"/>
                    <a:gd name="connsiteY1" fmla="*/ 51047 h 80971"/>
                    <a:gd name="connsiteX2" fmla="*/ 181305 w 211229"/>
                    <a:gd name="connsiteY2" fmla="*/ 80971 h 80971"/>
                    <a:gd name="connsiteX3" fmla="*/ 177785 w 211229"/>
                    <a:gd name="connsiteY3" fmla="*/ 80971 h 80971"/>
                    <a:gd name="connsiteX4" fmla="*/ 29924 w 211229"/>
                    <a:gd name="connsiteY4" fmla="*/ 80971 h 80971"/>
                    <a:gd name="connsiteX5" fmla="*/ 29924 w 211229"/>
                    <a:gd name="connsiteY5" fmla="*/ 80971 h 80971"/>
                    <a:gd name="connsiteX6" fmla="*/ 0 w 211229"/>
                    <a:gd name="connsiteY6" fmla="*/ 51047 h 80971"/>
                    <a:gd name="connsiteX7" fmla="*/ 0 w 211229"/>
                    <a:gd name="connsiteY7" fmla="*/ 0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1229" h="80971">
                      <a:moveTo>
                        <a:pt x="211230" y="0"/>
                      </a:moveTo>
                      <a:lnTo>
                        <a:pt x="211230" y="51047"/>
                      </a:lnTo>
                      <a:cubicBezTo>
                        <a:pt x="211230" y="66889"/>
                        <a:pt x="197147" y="80971"/>
                        <a:pt x="181305" y="80971"/>
                      </a:cubicBezTo>
                      <a:lnTo>
                        <a:pt x="177785" y="80971"/>
                      </a:lnTo>
                      <a:lnTo>
                        <a:pt x="29924" y="80971"/>
                      </a:lnTo>
                      <a:lnTo>
                        <a:pt x="29924" y="80971"/>
                      </a:lnTo>
                      <a:cubicBezTo>
                        <a:pt x="14082" y="80971"/>
                        <a:pt x="0" y="66889"/>
                        <a:pt x="0" y="51047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8" name="Forma Livre: Forma 717">
                  <a:extLst>
                    <a:ext uri="{FF2B5EF4-FFF2-40B4-BE49-F238E27FC236}">
                      <a16:creationId xmlns:a16="http://schemas.microsoft.com/office/drawing/2014/main" id="{B154B73D-8962-A2ED-A0C1-73023D6ED57B}"/>
                    </a:ext>
                  </a:extLst>
                </p:cNvPr>
                <p:cNvSpPr/>
                <p:nvPr/>
              </p:nvSpPr>
              <p:spPr>
                <a:xfrm>
                  <a:off x="1920640" y="1794089"/>
                  <a:ext cx="355569" cy="397815"/>
                </a:xfrm>
                <a:custGeom>
                  <a:avLst/>
                  <a:gdLst>
                    <a:gd name="connsiteX0" fmla="*/ 285160 w 355569"/>
                    <a:gd name="connsiteY0" fmla="*/ 396055 h 397815"/>
                    <a:gd name="connsiteX1" fmla="*/ 285160 w 355569"/>
                    <a:gd name="connsiteY1" fmla="*/ 396055 h 397815"/>
                    <a:gd name="connsiteX2" fmla="*/ 341488 w 355569"/>
                    <a:gd name="connsiteY2" fmla="*/ 246435 h 397815"/>
                    <a:gd name="connsiteX3" fmla="*/ 355570 w 355569"/>
                    <a:gd name="connsiteY3" fmla="*/ 191867 h 397815"/>
                    <a:gd name="connsiteX4" fmla="*/ 355570 w 355569"/>
                    <a:gd name="connsiteY4" fmla="*/ 177785 h 397815"/>
                    <a:gd name="connsiteX5" fmla="*/ 177785 w 355569"/>
                    <a:gd name="connsiteY5" fmla="*/ 0 h 397815"/>
                    <a:gd name="connsiteX6" fmla="*/ 0 w 355569"/>
                    <a:gd name="connsiteY6" fmla="*/ 177785 h 397815"/>
                    <a:gd name="connsiteX7" fmla="*/ 0 w 355569"/>
                    <a:gd name="connsiteY7" fmla="*/ 191867 h 397815"/>
                    <a:gd name="connsiteX8" fmla="*/ 14082 w 355569"/>
                    <a:gd name="connsiteY8" fmla="*/ 246435 h 397815"/>
                    <a:gd name="connsiteX9" fmla="*/ 70410 w 355569"/>
                    <a:gd name="connsiteY9" fmla="*/ 396055 h 397815"/>
                    <a:gd name="connsiteX10" fmla="*/ 70410 w 355569"/>
                    <a:gd name="connsiteY10" fmla="*/ 397816 h 397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569" h="397815">
                      <a:moveTo>
                        <a:pt x="285160" y="396055"/>
                      </a:moveTo>
                      <a:lnTo>
                        <a:pt x="285160" y="396055"/>
                      </a:lnTo>
                      <a:cubicBezTo>
                        <a:pt x="285160" y="315084"/>
                        <a:pt x="309803" y="320365"/>
                        <a:pt x="341488" y="246435"/>
                      </a:cubicBezTo>
                      <a:cubicBezTo>
                        <a:pt x="348529" y="228832"/>
                        <a:pt x="353809" y="211230"/>
                        <a:pt x="355570" y="191867"/>
                      </a:cubicBezTo>
                      <a:lnTo>
                        <a:pt x="355570" y="177785"/>
                      </a:lnTo>
                      <a:cubicBezTo>
                        <a:pt x="355570" y="79211"/>
                        <a:pt x="276359" y="0"/>
                        <a:pt x="177785" y="0"/>
                      </a:cubicBezTo>
                      <a:cubicBezTo>
                        <a:pt x="79211" y="0"/>
                        <a:pt x="0" y="79211"/>
                        <a:pt x="0" y="177785"/>
                      </a:cubicBezTo>
                      <a:lnTo>
                        <a:pt x="0" y="191867"/>
                      </a:lnTo>
                      <a:cubicBezTo>
                        <a:pt x="1760" y="211230"/>
                        <a:pt x="7041" y="228832"/>
                        <a:pt x="14082" y="246435"/>
                      </a:cubicBezTo>
                      <a:cubicBezTo>
                        <a:pt x="47527" y="320365"/>
                        <a:pt x="70410" y="315084"/>
                        <a:pt x="70410" y="396055"/>
                      </a:cubicBezTo>
                      <a:lnTo>
                        <a:pt x="70410" y="397816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9" name="Forma Livre: Forma 718">
                  <a:extLst>
                    <a:ext uri="{FF2B5EF4-FFF2-40B4-BE49-F238E27FC236}">
                      <a16:creationId xmlns:a16="http://schemas.microsoft.com/office/drawing/2014/main" id="{452B82E3-EEE8-9CE9-8830-0AD604DC419A}"/>
                    </a:ext>
                  </a:extLst>
                </p:cNvPr>
                <p:cNvSpPr/>
                <p:nvPr/>
              </p:nvSpPr>
              <p:spPr>
                <a:xfrm>
                  <a:off x="1994570" y="2221829"/>
                  <a:ext cx="211229" cy="17602"/>
                </a:xfrm>
                <a:custGeom>
                  <a:avLst/>
                  <a:gdLst>
                    <a:gd name="connsiteX0" fmla="*/ 0 w 211229"/>
                    <a:gd name="connsiteY0" fmla="*/ 0 h 17602"/>
                    <a:gd name="connsiteX1" fmla="*/ 211230 w 211229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1229" h="17602">
                      <a:moveTo>
                        <a:pt x="0" y="0"/>
                      </a:moveTo>
                      <a:lnTo>
                        <a:pt x="21123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0" name="Forma Livre: Forma 719">
                  <a:extLst>
                    <a:ext uri="{FF2B5EF4-FFF2-40B4-BE49-F238E27FC236}">
                      <a16:creationId xmlns:a16="http://schemas.microsoft.com/office/drawing/2014/main" id="{73CC7571-3A95-529E-F4E5-AB5771D03328}"/>
                    </a:ext>
                  </a:extLst>
                </p:cNvPr>
                <p:cNvSpPr/>
                <p:nvPr/>
              </p:nvSpPr>
              <p:spPr>
                <a:xfrm>
                  <a:off x="1994570" y="2174302"/>
                  <a:ext cx="211229" cy="17602"/>
                </a:xfrm>
                <a:custGeom>
                  <a:avLst/>
                  <a:gdLst>
                    <a:gd name="connsiteX0" fmla="*/ 0 w 211229"/>
                    <a:gd name="connsiteY0" fmla="*/ 0 h 17602"/>
                    <a:gd name="connsiteX1" fmla="*/ 211230 w 211229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1229" h="17602">
                      <a:moveTo>
                        <a:pt x="0" y="0"/>
                      </a:moveTo>
                      <a:lnTo>
                        <a:pt x="21123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1" name="Forma Livre: Forma 720">
                  <a:extLst>
                    <a:ext uri="{FF2B5EF4-FFF2-40B4-BE49-F238E27FC236}">
                      <a16:creationId xmlns:a16="http://schemas.microsoft.com/office/drawing/2014/main" id="{0786CC9A-E40D-1D9A-DE26-E209AF578D4B}"/>
                    </a:ext>
                  </a:extLst>
                </p:cNvPr>
                <p:cNvSpPr/>
                <p:nvPr/>
              </p:nvSpPr>
              <p:spPr>
                <a:xfrm>
                  <a:off x="1876633" y="1743042"/>
                  <a:ext cx="447102" cy="241153"/>
                </a:xfrm>
                <a:custGeom>
                  <a:avLst/>
                  <a:gdLst>
                    <a:gd name="connsiteX0" fmla="*/ 447102 w 447102"/>
                    <a:gd name="connsiteY0" fmla="*/ 241154 h 241153"/>
                    <a:gd name="connsiteX1" fmla="*/ 447102 w 447102"/>
                    <a:gd name="connsiteY1" fmla="*/ 223551 h 241153"/>
                    <a:gd name="connsiteX2" fmla="*/ 223551 w 447102"/>
                    <a:gd name="connsiteY2" fmla="*/ 0 h 241153"/>
                    <a:gd name="connsiteX3" fmla="*/ 0 w 447102"/>
                    <a:gd name="connsiteY3" fmla="*/ 223551 h 241153"/>
                    <a:gd name="connsiteX4" fmla="*/ 0 w 447102"/>
                    <a:gd name="connsiteY4" fmla="*/ 241154 h 241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102" h="241153">
                      <a:moveTo>
                        <a:pt x="447102" y="241154"/>
                      </a:moveTo>
                      <a:lnTo>
                        <a:pt x="447102" y="223551"/>
                      </a:lnTo>
                      <a:cubicBezTo>
                        <a:pt x="447102" y="100334"/>
                        <a:pt x="346768" y="0"/>
                        <a:pt x="223551" y="0"/>
                      </a:cubicBezTo>
                      <a:cubicBezTo>
                        <a:pt x="100334" y="0"/>
                        <a:pt x="0" y="100334"/>
                        <a:pt x="0" y="223551"/>
                      </a:cubicBezTo>
                      <a:lnTo>
                        <a:pt x="0" y="241154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custDash>
                    <a:ds d="75000" sp="2250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22" name="Forma Livre: Forma 721">
                <a:extLst>
                  <a:ext uri="{FF2B5EF4-FFF2-40B4-BE49-F238E27FC236}">
                    <a16:creationId xmlns:a16="http://schemas.microsoft.com/office/drawing/2014/main" id="{3ABDD158-AD35-C371-38A6-AE3D3806EAFC}"/>
                  </a:ext>
                </a:extLst>
              </p:cNvPr>
              <p:cNvSpPr/>
              <p:nvPr/>
            </p:nvSpPr>
            <p:spPr>
              <a:xfrm>
                <a:off x="2036816" y="2271116"/>
                <a:ext cx="124977" cy="38725"/>
              </a:xfrm>
              <a:custGeom>
                <a:avLst/>
                <a:gdLst>
                  <a:gd name="connsiteX0" fmla="*/ 124977 w 124977"/>
                  <a:gd name="connsiteY0" fmla="*/ 0 h 38725"/>
                  <a:gd name="connsiteX1" fmla="*/ 124977 w 124977"/>
                  <a:gd name="connsiteY1" fmla="*/ 0 h 38725"/>
                  <a:gd name="connsiteX2" fmla="*/ 0 w 124977"/>
                  <a:gd name="connsiteY2" fmla="*/ 0 h 38725"/>
                  <a:gd name="connsiteX3" fmla="*/ 0 w 124977"/>
                  <a:gd name="connsiteY3" fmla="*/ 0 h 38725"/>
                  <a:gd name="connsiteX4" fmla="*/ 40486 w 124977"/>
                  <a:gd name="connsiteY4" fmla="*/ 38725 h 38725"/>
                  <a:gd name="connsiteX5" fmla="*/ 82732 w 124977"/>
                  <a:gd name="connsiteY5" fmla="*/ 38725 h 38725"/>
                  <a:gd name="connsiteX6" fmla="*/ 124977 w 124977"/>
                  <a:gd name="connsiteY6" fmla="*/ 0 h 3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77" h="38725">
                    <a:moveTo>
                      <a:pt x="124977" y="0"/>
                    </a:moveTo>
                    <a:lnTo>
                      <a:pt x="124977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1123"/>
                      <a:pt x="19363" y="38725"/>
                      <a:pt x="40486" y="38725"/>
                    </a:cubicBezTo>
                    <a:lnTo>
                      <a:pt x="82732" y="38725"/>
                    </a:lnTo>
                    <a:cubicBezTo>
                      <a:pt x="105615" y="38725"/>
                      <a:pt x="124977" y="21123"/>
                      <a:pt x="124977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23" name="Gráfico 2">
              <a:extLst>
                <a:ext uri="{FF2B5EF4-FFF2-40B4-BE49-F238E27FC236}">
                  <a16:creationId xmlns:a16="http://schemas.microsoft.com/office/drawing/2014/main" id="{E48F8D33-1F04-7A92-DED3-683691F27F40}"/>
                </a:ext>
              </a:extLst>
            </p:cNvPr>
            <p:cNvGrpSpPr/>
            <p:nvPr/>
          </p:nvGrpSpPr>
          <p:grpSpPr>
            <a:xfrm>
              <a:off x="251927" y="-425580"/>
              <a:ext cx="1973235" cy="2536514"/>
              <a:chOff x="251927" y="-425580"/>
              <a:chExt cx="1973235" cy="2536514"/>
            </a:xfrm>
            <a:noFill/>
          </p:grpSpPr>
          <p:grpSp>
            <p:nvGrpSpPr>
              <p:cNvPr id="724" name="Gráfico 2">
                <a:extLst>
                  <a:ext uri="{FF2B5EF4-FFF2-40B4-BE49-F238E27FC236}">
                    <a16:creationId xmlns:a16="http://schemas.microsoft.com/office/drawing/2014/main" id="{67F64B23-6888-9363-F9DF-B093CA65B226}"/>
                  </a:ext>
                </a:extLst>
              </p:cNvPr>
              <p:cNvGrpSpPr/>
              <p:nvPr/>
            </p:nvGrpSpPr>
            <p:grpSpPr>
              <a:xfrm>
                <a:off x="251927" y="-425580"/>
                <a:ext cx="1973235" cy="2536514"/>
                <a:chOff x="251927" y="-425580"/>
                <a:chExt cx="1973235" cy="2536514"/>
              </a:xfrm>
              <a:noFill/>
            </p:grpSpPr>
            <p:sp>
              <p:nvSpPr>
                <p:cNvPr id="725" name="Forma Livre: Forma 724">
                  <a:extLst>
                    <a:ext uri="{FF2B5EF4-FFF2-40B4-BE49-F238E27FC236}">
                      <a16:creationId xmlns:a16="http://schemas.microsoft.com/office/drawing/2014/main" id="{1E78A932-CAE6-6B24-5244-C094F3C147E6}"/>
                    </a:ext>
                  </a:extLst>
                </p:cNvPr>
                <p:cNvSpPr/>
                <p:nvPr/>
              </p:nvSpPr>
              <p:spPr>
                <a:xfrm>
                  <a:off x="2140670" y="1871540"/>
                  <a:ext cx="66889" cy="80971"/>
                </a:xfrm>
                <a:custGeom>
                  <a:avLst/>
                  <a:gdLst>
                    <a:gd name="connsiteX0" fmla="*/ 0 w 66889"/>
                    <a:gd name="connsiteY0" fmla="*/ 10562 h 80971"/>
                    <a:gd name="connsiteX1" fmla="*/ 26404 w 66889"/>
                    <a:gd name="connsiteY1" fmla="*/ 0 h 80971"/>
                    <a:gd name="connsiteX2" fmla="*/ 66889 w 66889"/>
                    <a:gd name="connsiteY2" fmla="*/ 40486 h 80971"/>
                    <a:gd name="connsiteX3" fmla="*/ 26404 w 66889"/>
                    <a:gd name="connsiteY3" fmla="*/ 80971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889" h="80971">
                      <a:moveTo>
                        <a:pt x="0" y="10562"/>
                      </a:moveTo>
                      <a:cubicBezTo>
                        <a:pt x="7041" y="3520"/>
                        <a:pt x="15842" y="0"/>
                        <a:pt x="26404" y="0"/>
                      </a:cubicBezTo>
                      <a:cubicBezTo>
                        <a:pt x="49287" y="0"/>
                        <a:pt x="66889" y="17602"/>
                        <a:pt x="66889" y="40486"/>
                      </a:cubicBezTo>
                      <a:cubicBezTo>
                        <a:pt x="66889" y="63369"/>
                        <a:pt x="49287" y="80971"/>
                        <a:pt x="26404" y="80971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6" name="Forma Livre: Forma 725">
                  <a:extLst>
                    <a:ext uri="{FF2B5EF4-FFF2-40B4-BE49-F238E27FC236}">
                      <a16:creationId xmlns:a16="http://schemas.microsoft.com/office/drawing/2014/main" id="{BA4BAEF9-EDAA-451C-AED8-7B3A7D2E691E}"/>
                    </a:ext>
                  </a:extLst>
                </p:cNvPr>
                <p:cNvSpPr/>
                <p:nvPr/>
              </p:nvSpPr>
              <p:spPr>
                <a:xfrm>
                  <a:off x="1994570" y="1869780"/>
                  <a:ext cx="66889" cy="80971"/>
                </a:xfrm>
                <a:custGeom>
                  <a:avLst/>
                  <a:gdLst>
                    <a:gd name="connsiteX0" fmla="*/ 38725 w 66889"/>
                    <a:gd name="connsiteY0" fmla="*/ 80971 h 80971"/>
                    <a:gd name="connsiteX1" fmla="*/ 8801 w 66889"/>
                    <a:gd name="connsiteY1" fmla="*/ 66889 h 80971"/>
                    <a:gd name="connsiteX2" fmla="*/ 0 w 66889"/>
                    <a:gd name="connsiteY2" fmla="*/ 40486 h 80971"/>
                    <a:gd name="connsiteX3" fmla="*/ 40486 w 66889"/>
                    <a:gd name="connsiteY3" fmla="*/ 0 h 80971"/>
                    <a:gd name="connsiteX4" fmla="*/ 66889 w 66889"/>
                    <a:gd name="connsiteY4" fmla="*/ 10562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889" h="80971">
                      <a:moveTo>
                        <a:pt x="38725" y="80971"/>
                      </a:moveTo>
                      <a:cubicBezTo>
                        <a:pt x="26404" y="80971"/>
                        <a:pt x="15842" y="75691"/>
                        <a:pt x="8801" y="66889"/>
                      </a:cubicBezTo>
                      <a:cubicBezTo>
                        <a:pt x="3520" y="59849"/>
                        <a:pt x="0" y="51047"/>
                        <a:pt x="0" y="40486"/>
                      </a:cubicBezTo>
                      <a:cubicBezTo>
                        <a:pt x="0" y="17602"/>
                        <a:pt x="17602" y="0"/>
                        <a:pt x="40486" y="0"/>
                      </a:cubicBezTo>
                      <a:cubicBezTo>
                        <a:pt x="51047" y="0"/>
                        <a:pt x="59848" y="3521"/>
                        <a:pt x="66889" y="10562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7" name="Forma Livre: Forma 726">
                  <a:extLst>
                    <a:ext uri="{FF2B5EF4-FFF2-40B4-BE49-F238E27FC236}">
                      <a16:creationId xmlns:a16="http://schemas.microsoft.com/office/drawing/2014/main" id="{F9DD466C-5550-1C82-E585-A581417E4E68}"/>
                    </a:ext>
                  </a:extLst>
                </p:cNvPr>
                <p:cNvSpPr/>
                <p:nvPr/>
              </p:nvSpPr>
              <p:spPr>
                <a:xfrm>
                  <a:off x="2045617" y="1853938"/>
                  <a:ext cx="54567" cy="28164"/>
                </a:xfrm>
                <a:custGeom>
                  <a:avLst/>
                  <a:gdLst>
                    <a:gd name="connsiteX0" fmla="*/ 0 w 54567"/>
                    <a:gd name="connsiteY0" fmla="*/ 19363 h 28164"/>
                    <a:gd name="connsiteX1" fmla="*/ 26404 w 54567"/>
                    <a:gd name="connsiteY1" fmla="*/ 0 h 28164"/>
                    <a:gd name="connsiteX2" fmla="*/ 54568 w 54567"/>
                    <a:gd name="connsiteY2" fmla="*/ 28164 h 28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567" h="28164">
                      <a:moveTo>
                        <a:pt x="0" y="19363"/>
                      </a:moveTo>
                      <a:cubicBezTo>
                        <a:pt x="3520" y="8801"/>
                        <a:pt x="14082" y="0"/>
                        <a:pt x="26404" y="0"/>
                      </a:cubicBezTo>
                      <a:cubicBezTo>
                        <a:pt x="42246" y="0"/>
                        <a:pt x="54568" y="12322"/>
                        <a:pt x="54568" y="28164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8" name="Forma Livre: Forma 727">
                  <a:extLst>
                    <a:ext uri="{FF2B5EF4-FFF2-40B4-BE49-F238E27FC236}">
                      <a16:creationId xmlns:a16="http://schemas.microsoft.com/office/drawing/2014/main" id="{E96B8588-C468-2AB9-3420-9BCCF19CC319}"/>
                    </a:ext>
                  </a:extLst>
                </p:cNvPr>
                <p:cNvSpPr/>
                <p:nvPr/>
              </p:nvSpPr>
              <p:spPr>
                <a:xfrm>
                  <a:off x="2100185" y="1853938"/>
                  <a:ext cx="54567" cy="28164"/>
                </a:xfrm>
                <a:custGeom>
                  <a:avLst/>
                  <a:gdLst>
                    <a:gd name="connsiteX0" fmla="*/ 0 w 54567"/>
                    <a:gd name="connsiteY0" fmla="*/ 28164 h 28164"/>
                    <a:gd name="connsiteX1" fmla="*/ 28164 w 54567"/>
                    <a:gd name="connsiteY1" fmla="*/ 0 h 28164"/>
                    <a:gd name="connsiteX2" fmla="*/ 54568 w 54567"/>
                    <a:gd name="connsiteY2" fmla="*/ 19363 h 28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567" h="28164">
                      <a:moveTo>
                        <a:pt x="0" y="28164"/>
                      </a:moveTo>
                      <a:cubicBezTo>
                        <a:pt x="0" y="12322"/>
                        <a:pt x="12322" y="0"/>
                        <a:pt x="28164" y="0"/>
                      </a:cubicBezTo>
                      <a:cubicBezTo>
                        <a:pt x="40486" y="0"/>
                        <a:pt x="51047" y="8801"/>
                        <a:pt x="54568" y="19363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9" name="Forma Livre: Forma 728">
                  <a:extLst>
                    <a:ext uri="{FF2B5EF4-FFF2-40B4-BE49-F238E27FC236}">
                      <a16:creationId xmlns:a16="http://schemas.microsoft.com/office/drawing/2014/main" id="{A345426F-2C6A-8D7B-1F27-2AE4CC97B847}"/>
                    </a:ext>
                  </a:extLst>
                </p:cNvPr>
                <p:cNvSpPr/>
                <p:nvPr/>
              </p:nvSpPr>
              <p:spPr>
                <a:xfrm>
                  <a:off x="1975207" y="1936669"/>
                  <a:ext cx="44006" cy="135538"/>
                </a:xfrm>
                <a:custGeom>
                  <a:avLst/>
                  <a:gdLst>
                    <a:gd name="connsiteX0" fmla="*/ 44006 w 44006"/>
                    <a:gd name="connsiteY0" fmla="*/ 135539 h 135538"/>
                    <a:gd name="connsiteX1" fmla="*/ 21123 w 44006"/>
                    <a:gd name="connsiteY1" fmla="*/ 98574 h 135538"/>
                    <a:gd name="connsiteX2" fmla="*/ 31684 w 44006"/>
                    <a:gd name="connsiteY2" fmla="*/ 70410 h 135538"/>
                    <a:gd name="connsiteX3" fmla="*/ 31684 w 44006"/>
                    <a:gd name="connsiteY3" fmla="*/ 70410 h 135538"/>
                    <a:gd name="connsiteX4" fmla="*/ 0 w 44006"/>
                    <a:gd name="connsiteY4" fmla="*/ 35205 h 135538"/>
                    <a:gd name="connsiteX5" fmla="*/ 26404 w 44006"/>
                    <a:gd name="connsiteY5" fmla="*/ 0 h 135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06" h="135538">
                      <a:moveTo>
                        <a:pt x="44006" y="135539"/>
                      </a:moveTo>
                      <a:cubicBezTo>
                        <a:pt x="29924" y="128498"/>
                        <a:pt x="21123" y="114416"/>
                        <a:pt x="21123" y="98574"/>
                      </a:cubicBezTo>
                      <a:cubicBezTo>
                        <a:pt x="21123" y="88012"/>
                        <a:pt x="24643" y="77451"/>
                        <a:pt x="31684" y="70410"/>
                      </a:cubicBezTo>
                      <a:lnTo>
                        <a:pt x="31684" y="70410"/>
                      </a:lnTo>
                      <a:cubicBezTo>
                        <a:pt x="14082" y="68650"/>
                        <a:pt x="0" y="52807"/>
                        <a:pt x="0" y="35205"/>
                      </a:cubicBezTo>
                      <a:cubicBezTo>
                        <a:pt x="0" y="17602"/>
                        <a:pt x="10561" y="3520"/>
                        <a:pt x="2640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0" name="Forma Livre: Forma 729">
                  <a:extLst>
                    <a:ext uri="{FF2B5EF4-FFF2-40B4-BE49-F238E27FC236}">
                      <a16:creationId xmlns:a16="http://schemas.microsoft.com/office/drawing/2014/main" id="{129D1A21-9942-73BC-B0A5-38F1A5C39B73}"/>
                    </a:ext>
                  </a:extLst>
                </p:cNvPr>
                <p:cNvSpPr/>
                <p:nvPr/>
              </p:nvSpPr>
              <p:spPr>
                <a:xfrm>
                  <a:off x="2181156" y="1936669"/>
                  <a:ext cx="44006" cy="135538"/>
                </a:xfrm>
                <a:custGeom>
                  <a:avLst/>
                  <a:gdLst>
                    <a:gd name="connsiteX0" fmla="*/ 15842 w 44006"/>
                    <a:gd name="connsiteY0" fmla="*/ 0 h 135538"/>
                    <a:gd name="connsiteX1" fmla="*/ 44006 w 44006"/>
                    <a:gd name="connsiteY1" fmla="*/ 35205 h 135538"/>
                    <a:gd name="connsiteX2" fmla="*/ 12322 w 44006"/>
                    <a:gd name="connsiteY2" fmla="*/ 70410 h 135538"/>
                    <a:gd name="connsiteX3" fmla="*/ 12322 w 44006"/>
                    <a:gd name="connsiteY3" fmla="*/ 70410 h 135538"/>
                    <a:gd name="connsiteX4" fmla="*/ 22883 w 44006"/>
                    <a:gd name="connsiteY4" fmla="*/ 98574 h 135538"/>
                    <a:gd name="connsiteX5" fmla="*/ 0 w 44006"/>
                    <a:gd name="connsiteY5" fmla="*/ 135539 h 135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06" h="135538">
                      <a:moveTo>
                        <a:pt x="15842" y="0"/>
                      </a:moveTo>
                      <a:cubicBezTo>
                        <a:pt x="31684" y="3520"/>
                        <a:pt x="44006" y="17602"/>
                        <a:pt x="44006" y="35205"/>
                      </a:cubicBezTo>
                      <a:cubicBezTo>
                        <a:pt x="44006" y="52807"/>
                        <a:pt x="29924" y="68650"/>
                        <a:pt x="12322" y="70410"/>
                      </a:cubicBezTo>
                      <a:lnTo>
                        <a:pt x="12322" y="70410"/>
                      </a:lnTo>
                      <a:cubicBezTo>
                        <a:pt x="19363" y="77451"/>
                        <a:pt x="22883" y="88012"/>
                        <a:pt x="22883" y="98574"/>
                      </a:cubicBezTo>
                      <a:cubicBezTo>
                        <a:pt x="22883" y="116176"/>
                        <a:pt x="12322" y="130258"/>
                        <a:pt x="0" y="135539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1" name="Forma Livre: Forma 730">
                  <a:extLst>
                    <a:ext uri="{FF2B5EF4-FFF2-40B4-BE49-F238E27FC236}">
                      <a16:creationId xmlns:a16="http://schemas.microsoft.com/office/drawing/2014/main" id="{20DE1EFA-3BDF-BEE5-8B45-710B4731D43D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2" name="Forma Livre: Forma 731">
                  <a:extLst>
                    <a:ext uri="{FF2B5EF4-FFF2-40B4-BE49-F238E27FC236}">
                      <a16:creationId xmlns:a16="http://schemas.microsoft.com/office/drawing/2014/main" id="{8FB1D2EA-C6C3-56AC-CE52-03D9969F97A8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3" name="Forma Livre: Forma 732">
                  <a:extLst>
                    <a:ext uri="{FF2B5EF4-FFF2-40B4-BE49-F238E27FC236}">
                      <a16:creationId xmlns:a16="http://schemas.microsoft.com/office/drawing/2014/main" id="{FAAD4B63-3DEB-34C7-99E3-9FC7D202FB09}"/>
                    </a:ext>
                  </a:extLst>
                </p:cNvPr>
                <p:cNvSpPr/>
                <p:nvPr/>
              </p:nvSpPr>
              <p:spPr>
                <a:xfrm>
                  <a:off x="2100185" y="1878581"/>
                  <a:ext cx="17602" cy="209469"/>
                </a:xfrm>
                <a:custGeom>
                  <a:avLst/>
                  <a:gdLst>
                    <a:gd name="connsiteX0" fmla="*/ 0 w 17602"/>
                    <a:gd name="connsiteY0" fmla="*/ 0 h 209469"/>
                    <a:gd name="connsiteX1" fmla="*/ 0 w 17602"/>
                    <a:gd name="connsiteY1" fmla="*/ 130258 h 209469"/>
                    <a:gd name="connsiteX2" fmla="*/ 0 w 17602"/>
                    <a:gd name="connsiteY2" fmla="*/ 209469 h 209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02" h="209469">
                      <a:moveTo>
                        <a:pt x="0" y="0"/>
                      </a:moveTo>
                      <a:lnTo>
                        <a:pt x="0" y="130258"/>
                      </a:lnTo>
                      <a:lnTo>
                        <a:pt x="0" y="209469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4" name="Forma Livre: Forma 733">
                  <a:extLst>
                    <a:ext uri="{FF2B5EF4-FFF2-40B4-BE49-F238E27FC236}">
                      <a16:creationId xmlns:a16="http://schemas.microsoft.com/office/drawing/2014/main" id="{CBA9FAA8-3F59-F052-233A-BE10DD48535C}"/>
                    </a:ext>
                  </a:extLst>
                </p:cNvPr>
                <p:cNvSpPr/>
                <p:nvPr/>
              </p:nvSpPr>
              <p:spPr>
                <a:xfrm>
                  <a:off x="2100185" y="2042284"/>
                  <a:ext cx="77450" cy="65129"/>
                </a:xfrm>
                <a:custGeom>
                  <a:avLst/>
                  <a:gdLst>
                    <a:gd name="connsiteX0" fmla="*/ 51047 w 77450"/>
                    <a:gd name="connsiteY0" fmla="*/ 0 h 65129"/>
                    <a:gd name="connsiteX1" fmla="*/ 77451 w 77450"/>
                    <a:gd name="connsiteY1" fmla="*/ 26404 h 65129"/>
                    <a:gd name="connsiteX2" fmla="*/ 51047 w 77450"/>
                    <a:gd name="connsiteY2" fmla="*/ 52807 h 65129"/>
                    <a:gd name="connsiteX3" fmla="*/ 44006 w 77450"/>
                    <a:gd name="connsiteY3" fmla="*/ 51047 h 65129"/>
                    <a:gd name="connsiteX4" fmla="*/ 44006 w 77450"/>
                    <a:gd name="connsiteY4" fmla="*/ 51047 h 65129"/>
                    <a:gd name="connsiteX5" fmla="*/ 22883 w 77450"/>
                    <a:gd name="connsiteY5" fmla="*/ 65129 h 65129"/>
                    <a:gd name="connsiteX6" fmla="*/ 0 w 77450"/>
                    <a:gd name="connsiteY6" fmla="*/ 42246 h 6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7450" h="65129">
                      <a:moveTo>
                        <a:pt x="51047" y="0"/>
                      </a:moveTo>
                      <a:cubicBezTo>
                        <a:pt x="66889" y="0"/>
                        <a:pt x="77451" y="12322"/>
                        <a:pt x="77451" y="26404"/>
                      </a:cubicBezTo>
                      <a:cubicBezTo>
                        <a:pt x="77451" y="42246"/>
                        <a:pt x="65129" y="52807"/>
                        <a:pt x="51047" y="52807"/>
                      </a:cubicBezTo>
                      <a:cubicBezTo>
                        <a:pt x="49287" y="52807"/>
                        <a:pt x="45766" y="52807"/>
                        <a:pt x="44006" y="51047"/>
                      </a:cubicBezTo>
                      <a:lnTo>
                        <a:pt x="44006" y="51047"/>
                      </a:lnTo>
                      <a:cubicBezTo>
                        <a:pt x="40486" y="59849"/>
                        <a:pt x="33445" y="65129"/>
                        <a:pt x="22883" y="65129"/>
                      </a:cubicBezTo>
                      <a:cubicBezTo>
                        <a:pt x="10561" y="65129"/>
                        <a:pt x="0" y="54568"/>
                        <a:pt x="0" y="42246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5" name="Forma Livre: Forma 734">
                  <a:extLst>
                    <a:ext uri="{FF2B5EF4-FFF2-40B4-BE49-F238E27FC236}">
                      <a16:creationId xmlns:a16="http://schemas.microsoft.com/office/drawing/2014/main" id="{0A3BC073-6F23-97B2-E398-2CE18799C1BB}"/>
                    </a:ext>
                  </a:extLst>
                </p:cNvPr>
                <p:cNvSpPr/>
                <p:nvPr/>
              </p:nvSpPr>
              <p:spPr>
                <a:xfrm>
                  <a:off x="2020974" y="2045804"/>
                  <a:ext cx="79211" cy="65129"/>
                </a:xfrm>
                <a:custGeom>
                  <a:avLst/>
                  <a:gdLst>
                    <a:gd name="connsiteX0" fmla="*/ 79211 w 79211"/>
                    <a:gd name="connsiteY0" fmla="*/ 42246 h 65129"/>
                    <a:gd name="connsiteX1" fmla="*/ 56328 w 79211"/>
                    <a:gd name="connsiteY1" fmla="*/ 65129 h 65129"/>
                    <a:gd name="connsiteX2" fmla="*/ 35205 w 79211"/>
                    <a:gd name="connsiteY2" fmla="*/ 51047 h 65129"/>
                    <a:gd name="connsiteX3" fmla="*/ 35205 w 79211"/>
                    <a:gd name="connsiteY3" fmla="*/ 51047 h 65129"/>
                    <a:gd name="connsiteX4" fmla="*/ 35205 w 79211"/>
                    <a:gd name="connsiteY4" fmla="*/ 51047 h 65129"/>
                    <a:gd name="connsiteX5" fmla="*/ 26404 w 79211"/>
                    <a:gd name="connsiteY5" fmla="*/ 52807 h 65129"/>
                    <a:gd name="connsiteX6" fmla="*/ 0 w 79211"/>
                    <a:gd name="connsiteY6" fmla="*/ 26404 h 65129"/>
                    <a:gd name="connsiteX7" fmla="*/ 15842 w 79211"/>
                    <a:gd name="connsiteY7" fmla="*/ 1760 h 65129"/>
                    <a:gd name="connsiteX8" fmla="*/ 26404 w 79211"/>
                    <a:gd name="connsiteY8" fmla="*/ 0 h 6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211" h="65129">
                      <a:moveTo>
                        <a:pt x="79211" y="42246"/>
                      </a:moveTo>
                      <a:cubicBezTo>
                        <a:pt x="79211" y="54568"/>
                        <a:pt x="68650" y="65129"/>
                        <a:pt x="56328" y="65129"/>
                      </a:cubicBezTo>
                      <a:cubicBezTo>
                        <a:pt x="47527" y="65129"/>
                        <a:pt x="38725" y="59849"/>
                        <a:pt x="35205" y="51047"/>
                      </a:cubicBezTo>
                      <a:lnTo>
                        <a:pt x="35205" y="51047"/>
                      </a:lnTo>
                      <a:cubicBezTo>
                        <a:pt x="35205" y="51047"/>
                        <a:pt x="35205" y="51047"/>
                        <a:pt x="35205" y="51047"/>
                      </a:cubicBezTo>
                      <a:cubicBezTo>
                        <a:pt x="33445" y="51047"/>
                        <a:pt x="29924" y="52807"/>
                        <a:pt x="26404" y="52807"/>
                      </a:cubicBezTo>
                      <a:cubicBezTo>
                        <a:pt x="10561" y="52807"/>
                        <a:pt x="0" y="40486"/>
                        <a:pt x="0" y="26404"/>
                      </a:cubicBezTo>
                      <a:cubicBezTo>
                        <a:pt x="0" y="15842"/>
                        <a:pt x="7041" y="5281"/>
                        <a:pt x="15842" y="1760"/>
                      </a:cubicBezTo>
                      <a:cubicBezTo>
                        <a:pt x="19363" y="0"/>
                        <a:pt x="22883" y="0"/>
                        <a:pt x="2640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36" name="Forma Livre: Forma 735">
                <a:extLst>
                  <a:ext uri="{FF2B5EF4-FFF2-40B4-BE49-F238E27FC236}">
                    <a16:creationId xmlns:a16="http://schemas.microsoft.com/office/drawing/2014/main" id="{E05DEE8B-F5E6-91AD-FADD-1788ED1EB636}"/>
                  </a:ext>
                </a:extLst>
              </p:cNvPr>
              <p:cNvSpPr/>
              <p:nvPr/>
            </p:nvSpPr>
            <p:spPr>
              <a:xfrm>
                <a:off x="2103705" y="1903225"/>
                <a:ext cx="31684" cy="31684"/>
              </a:xfrm>
              <a:custGeom>
                <a:avLst/>
                <a:gdLst>
                  <a:gd name="connsiteX0" fmla="*/ 31684 w 31684"/>
                  <a:gd name="connsiteY0" fmla="*/ 0 h 31684"/>
                  <a:gd name="connsiteX1" fmla="*/ 0 w 31684"/>
                  <a:gd name="connsiteY1" fmla="*/ 31684 h 3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4" h="31684">
                    <a:moveTo>
                      <a:pt x="31684" y="0"/>
                    </a:moveTo>
                    <a:cubicBezTo>
                      <a:pt x="31684" y="17602"/>
                      <a:pt x="17602" y="31684"/>
                      <a:pt x="0" y="31684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7" name="Forma Livre: Forma 736">
                <a:extLst>
                  <a:ext uri="{FF2B5EF4-FFF2-40B4-BE49-F238E27FC236}">
                    <a16:creationId xmlns:a16="http://schemas.microsoft.com/office/drawing/2014/main" id="{37A48A89-9326-DA2E-B0A3-C594FAFA2653}"/>
                  </a:ext>
                </a:extLst>
              </p:cNvPr>
              <p:cNvSpPr/>
              <p:nvPr/>
            </p:nvSpPr>
            <p:spPr>
              <a:xfrm>
                <a:off x="2064980" y="1924348"/>
                <a:ext cx="31684" cy="31684"/>
              </a:xfrm>
              <a:custGeom>
                <a:avLst/>
                <a:gdLst>
                  <a:gd name="connsiteX0" fmla="*/ 31684 w 31684"/>
                  <a:gd name="connsiteY0" fmla="*/ 31684 h 31684"/>
                  <a:gd name="connsiteX1" fmla="*/ 0 w 31684"/>
                  <a:gd name="connsiteY1" fmla="*/ 0 h 3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4" h="31684">
                    <a:moveTo>
                      <a:pt x="31684" y="31684"/>
                    </a:moveTo>
                    <a:cubicBezTo>
                      <a:pt x="14082" y="31684"/>
                      <a:pt x="0" y="17602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8" name="Forma Livre: Forma 737">
                <a:extLst>
                  <a:ext uri="{FF2B5EF4-FFF2-40B4-BE49-F238E27FC236}">
                    <a16:creationId xmlns:a16="http://schemas.microsoft.com/office/drawing/2014/main" id="{FA2BF5D6-ECC3-028E-A7A5-DA28245BE335}"/>
                  </a:ext>
                </a:extLst>
              </p:cNvPr>
              <p:cNvSpPr/>
              <p:nvPr/>
            </p:nvSpPr>
            <p:spPr>
              <a:xfrm>
                <a:off x="2003371" y="1989477"/>
                <a:ext cx="44006" cy="19362"/>
              </a:xfrm>
              <a:custGeom>
                <a:avLst/>
                <a:gdLst>
                  <a:gd name="connsiteX0" fmla="*/ 0 w 44006"/>
                  <a:gd name="connsiteY0" fmla="*/ 19363 h 19362"/>
                  <a:gd name="connsiteX1" fmla="*/ 44006 w 44006"/>
                  <a:gd name="connsiteY1" fmla="*/ 0 h 1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006" h="19362">
                    <a:moveTo>
                      <a:pt x="0" y="19363"/>
                    </a:moveTo>
                    <a:cubicBezTo>
                      <a:pt x="12322" y="7041"/>
                      <a:pt x="28164" y="0"/>
                      <a:pt x="44006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9" name="Forma Livre: Forma 738">
                <a:extLst>
                  <a:ext uri="{FF2B5EF4-FFF2-40B4-BE49-F238E27FC236}">
                    <a16:creationId xmlns:a16="http://schemas.microsoft.com/office/drawing/2014/main" id="{13D4B177-619B-C354-A446-2DB5608746C1}"/>
                  </a:ext>
                </a:extLst>
              </p:cNvPr>
              <p:cNvSpPr/>
              <p:nvPr/>
            </p:nvSpPr>
            <p:spPr>
              <a:xfrm>
                <a:off x="2152992" y="1989477"/>
                <a:ext cx="44006" cy="19362"/>
              </a:xfrm>
              <a:custGeom>
                <a:avLst/>
                <a:gdLst>
                  <a:gd name="connsiteX0" fmla="*/ 44006 w 44006"/>
                  <a:gd name="connsiteY0" fmla="*/ 19363 h 19362"/>
                  <a:gd name="connsiteX1" fmla="*/ 0 w 44006"/>
                  <a:gd name="connsiteY1" fmla="*/ 0 h 1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006" h="19362">
                    <a:moveTo>
                      <a:pt x="44006" y="19363"/>
                    </a:moveTo>
                    <a:cubicBezTo>
                      <a:pt x="31684" y="7041"/>
                      <a:pt x="15842" y="0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40" name="Gráfico 2">
            <a:extLst>
              <a:ext uri="{FF2B5EF4-FFF2-40B4-BE49-F238E27FC236}">
                <a16:creationId xmlns:a16="http://schemas.microsoft.com/office/drawing/2014/main" id="{BD644971-D2E2-8E00-CC93-B427EBFB73D9}"/>
              </a:ext>
            </a:extLst>
          </p:cNvPr>
          <p:cNvGrpSpPr/>
          <p:nvPr/>
        </p:nvGrpSpPr>
        <p:grpSpPr>
          <a:xfrm>
            <a:off x="3980030" y="1124400"/>
            <a:ext cx="563278" cy="529833"/>
            <a:chOff x="4670144" y="1780007"/>
            <a:chExt cx="563278" cy="529833"/>
          </a:xfrm>
          <a:noFill/>
        </p:grpSpPr>
        <p:sp>
          <p:nvSpPr>
            <p:cNvPr id="741" name="Forma Livre: Forma 740">
              <a:extLst>
                <a:ext uri="{FF2B5EF4-FFF2-40B4-BE49-F238E27FC236}">
                  <a16:creationId xmlns:a16="http://schemas.microsoft.com/office/drawing/2014/main" id="{1563C5A7-2C76-90F5-2ECA-E1C5881A89A6}"/>
                </a:ext>
              </a:extLst>
            </p:cNvPr>
            <p:cNvSpPr/>
            <p:nvPr/>
          </p:nvSpPr>
          <p:spPr>
            <a:xfrm>
              <a:off x="4700068" y="1780007"/>
              <a:ext cx="499909" cy="228831"/>
            </a:xfrm>
            <a:custGeom>
              <a:avLst/>
              <a:gdLst>
                <a:gd name="connsiteX0" fmla="*/ 0 w 499909"/>
                <a:gd name="connsiteY0" fmla="*/ 228832 h 228831"/>
                <a:gd name="connsiteX1" fmla="*/ 0 w 499909"/>
                <a:gd name="connsiteY1" fmla="*/ 22883 h 228831"/>
                <a:gd name="connsiteX2" fmla="*/ 22883 w 499909"/>
                <a:gd name="connsiteY2" fmla="*/ 0 h 228831"/>
                <a:gd name="connsiteX3" fmla="*/ 128498 w 499909"/>
                <a:gd name="connsiteY3" fmla="*/ 0 h 228831"/>
                <a:gd name="connsiteX4" fmla="*/ 144340 w 499909"/>
                <a:gd name="connsiteY4" fmla="*/ 7041 h 228831"/>
                <a:gd name="connsiteX5" fmla="*/ 177785 w 499909"/>
                <a:gd name="connsiteY5" fmla="*/ 40486 h 228831"/>
                <a:gd name="connsiteX6" fmla="*/ 193627 w 499909"/>
                <a:gd name="connsiteY6" fmla="*/ 47527 h 228831"/>
                <a:gd name="connsiteX7" fmla="*/ 477026 w 499909"/>
                <a:gd name="connsiteY7" fmla="*/ 47527 h 228831"/>
                <a:gd name="connsiteX8" fmla="*/ 499910 w 499909"/>
                <a:gd name="connsiteY8" fmla="*/ 70410 h 228831"/>
                <a:gd name="connsiteX9" fmla="*/ 499910 w 499909"/>
                <a:gd name="connsiteY9" fmla="*/ 228832 h 22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9909" h="228831">
                  <a:moveTo>
                    <a:pt x="0" y="228832"/>
                  </a:moveTo>
                  <a:lnTo>
                    <a:pt x="0" y="22883"/>
                  </a:lnTo>
                  <a:cubicBezTo>
                    <a:pt x="0" y="10561"/>
                    <a:pt x="10562" y="0"/>
                    <a:pt x="22883" y="0"/>
                  </a:cubicBezTo>
                  <a:lnTo>
                    <a:pt x="128498" y="0"/>
                  </a:lnTo>
                  <a:cubicBezTo>
                    <a:pt x="133779" y="0"/>
                    <a:pt x="140820" y="1760"/>
                    <a:pt x="144340" y="7041"/>
                  </a:cubicBezTo>
                  <a:lnTo>
                    <a:pt x="177785" y="40486"/>
                  </a:lnTo>
                  <a:cubicBezTo>
                    <a:pt x="181305" y="44006"/>
                    <a:pt x="188346" y="47527"/>
                    <a:pt x="193627" y="47527"/>
                  </a:cubicBezTo>
                  <a:lnTo>
                    <a:pt x="477026" y="47527"/>
                  </a:lnTo>
                  <a:cubicBezTo>
                    <a:pt x="489348" y="47527"/>
                    <a:pt x="499910" y="58088"/>
                    <a:pt x="499910" y="70410"/>
                  </a:cubicBezTo>
                  <a:lnTo>
                    <a:pt x="499910" y="228832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2" name="Forma Livre: Forma 741">
              <a:extLst>
                <a:ext uri="{FF2B5EF4-FFF2-40B4-BE49-F238E27FC236}">
                  <a16:creationId xmlns:a16="http://schemas.microsoft.com/office/drawing/2014/main" id="{48341B41-DE2B-1E7D-77A2-DC6F3E8DEF52}"/>
                </a:ext>
              </a:extLst>
            </p:cNvPr>
            <p:cNvSpPr/>
            <p:nvPr/>
          </p:nvSpPr>
          <p:spPr>
            <a:xfrm>
              <a:off x="4670144" y="2008839"/>
              <a:ext cx="563278" cy="301001"/>
            </a:xfrm>
            <a:custGeom>
              <a:avLst/>
              <a:gdLst>
                <a:gd name="connsiteX0" fmla="*/ 0 w 563278"/>
                <a:gd name="connsiteY0" fmla="*/ 0 h 301001"/>
                <a:gd name="connsiteX1" fmla="*/ 563279 w 563278"/>
                <a:gd name="connsiteY1" fmla="*/ 0 h 301001"/>
                <a:gd name="connsiteX2" fmla="*/ 521033 w 563278"/>
                <a:gd name="connsiteY2" fmla="*/ 301002 h 301001"/>
                <a:gd name="connsiteX3" fmla="*/ 42246 w 563278"/>
                <a:gd name="connsiteY3" fmla="*/ 301002 h 30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278" h="301001">
                  <a:moveTo>
                    <a:pt x="0" y="0"/>
                  </a:moveTo>
                  <a:lnTo>
                    <a:pt x="563279" y="0"/>
                  </a:lnTo>
                  <a:lnTo>
                    <a:pt x="521033" y="301002"/>
                  </a:lnTo>
                  <a:lnTo>
                    <a:pt x="42246" y="301002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3" name="Forma Livre: Forma 742">
              <a:extLst>
                <a:ext uri="{FF2B5EF4-FFF2-40B4-BE49-F238E27FC236}">
                  <a16:creationId xmlns:a16="http://schemas.microsoft.com/office/drawing/2014/main" id="{EDDC66C8-315B-9E99-DBEF-F478A60B3787}"/>
                </a:ext>
              </a:extLst>
            </p:cNvPr>
            <p:cNvSpPr/>
            <p:nvPr/>
          </p:nvSpPr>
          <p:spPr>
            <a:xfrm>
              <a:off x="4766957" y="1948991"/>
              <a:ext cx="371411" cy="59848"/>
            </a:xfrm>
            <a:custGeom>
              <a:avLst/>
              <a:gdLst>
                <a:gd name="connsiteX0" fmla="*/ 0 w 371411"/>
                <a:gd name="connsiteY0" fmla="*/ 0 h 59848"/>
                <a:gd name="connsiteX1" fmla="*/ 371412 w 371411"/>
                <a:gd name="connsiteY1" fmla="*/ 0 h 59848"/>
                <a:gd name="connsiteX2" fmla="*/ 371412 w 371411"/>
                <a:gd name="connsiteY2" fmla="*/ 59848 h 59848"/>
                <a:gd name="connsiteX3" fmla="*/ 0 w 371411"/>
                <a:gd name="connsiteY3" fmla="*/ 59848 h 5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11" h="59848">
                  <a:moveTo>
                    <a:pt x="0" y="0"/>
                  </a:moveTo>
                  <a:lnTo>
                    <a:pt x="371412" y="0"/>
                  </a:lnTo>
                  <a:lnTo>
                    <a:pt x="371412" y="59848"/>
                  </a:lnTo>
                  <a:lnTo>
                    <a:pt x="0" y="59848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4" name="Forma Livre: Forma 743">
              <a:extLst>
                <a:ext uri="{FF2B5EF4-FFF2-40B4-BE49-F238E27FC236}">
                  <a16:creationId xmlns:a16="http://schemas.microsoft.com/office/drawing/2014/main" id="{00142FAD-9C90-E40D-8103-85331C0207AB}"/>
                </a:ext>
              </a:extLst>
            </p:cNvPr>
            <p:cNvSpPr/>
            <p:nvPr/>
          </p:nvSpPr>
          <p:spPr>
            <a:xfrm>
              <a:off x="4788080" y="1889143"/>
              <a:ext cx="323885" cy="59848"/>
            </a:xfrm>
            <a:custGeom>
              <a:avLst/>
              <a:gdLst>
                <a:gd name="connsiteX0" fmla="*/ 0 w 323885"/>
                <a:gd name="connsiteY0" fmla="*/ 0 h 59848"/>
                <a:gd name="connsiteX1" fmla="*/ 323885 w 323885"/>
                <a:gd name="connsiteY1" fmla="*/ 0 h 59848"/>
                <a:gd name="connsiteX2" fmla="*/ 323885 w 323885"/>
                <a:gd name="connsiteY2" fmla="*/ 59848 h 59848"/>
                <a:gd name="connsiteX3" fmla="*/ 0 w 323885"/>
                <a:gd name="connsiteY3" fmla="*/ 59848 h 5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85" h="59848">
                  <a:moveTo>
                    <a:pt x="0" y="0"/>
                  </a:moveTo>
                  <a:lnTo>
                    <a:pt x="323885" y="0"/>
                  </a:lnTo>
                  <a:lnTo>
                    <a:pt x="323885" y="59848"/>
                  </a:lnTo>
                  <a:lnTo>
                    <a:pt x="0" y="59848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5" name="Forma Livre: Forma 744">
              <a:extLst>
                <a:ext uri="{FF2B5EF4-FFF2-40B4-BE49-F238E27FC236}">
                  <a16:creationId xmlns:a16="http://schemas.microsoft.com/office/drawing/2014/main" id="{380FBB69-3567-B9A6-8729-D8D3F20C5EEA}"/>
                </a:ext>
              </a:extLst>
            </p:cNvPr>
            <p:cNvSpPr/>
            <p:nvPr/>
          </p:nvSpPr>
          <p:spPr>
            <a:xfrm>
              <a:off x="5090842" y="2249993"/>
              <a:ext cx="54567" cy="17602"/>
            </a:xfrm>
            <a:custGeom>
              <a:avLst/>
              <a:gdLst>
                <a:gd name="connsiteX0" fmla="*/ 54568 w 54567"/>
                <a:gd name="connsiteY0" fmla="*/ 0 h 17602"/>
                <a:gd name="connsiteX1" fmla="*/ 0 w 5456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67" h="17602">
                  <a:moveTo>
                    <a:pt x="54568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6" name="Forma Livre: Forma 745">
              <a:extLst>
                <a:ext uri="{FF2B5EF4-FFF2-40B4-BE49-F238E27FC236}">
                  <a16:creationId xmlns:a16="http://schemas.microsoft.com/office/drawing/2014/main" id="{2E6E707E-CFD7-AC61-AB62-156F62D7BFB0}"/>
                </a:ext>
              </a:extLst>
            </p:cNvPr>
            <p:cNvSpPr/>
            <p:nvPr/>
          </p:nvSpPr>
          <p:spPr>
            <a:xfrm>
              <a:off x="5090842" y="2202466"/>
              <a:ext cx="58088" cy="17602"/>
            </a:xfrm>
            <a:custGeom>
              <a:avLst/>
              <a:gdLst>
                <a:gd name="connsiteX0" fmla="*/ 58088 w 58088"/>
                <a:gd name="connsiteY0" fmla="*/ 0 h 17602"/>
                <a:gd name="connsiteX1" fmla="*/ 0 w 5808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088" h="17602">
                  <a:moveTo>
                    <a:pt x="58088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47" name="Gráfico 2">
            <a:extLst>
              <a:ext uri="{FF2B5EF4-FFF2-40B4-BE49-F238E27FC236}">
                <a16:creationId xmlns:a16="http://schemas.microsoft.com/office/drawing/2014/main" id="{345EC6C1-DE9D-94C3-77D9-6B2FCEFD879B}"/>
              </a:ext>
            </a:extLst>
          </p:cNvPr>
          <p:cNvGrpSpPr/>
          <p:nvPr/>
        </p:nvGrpSpPr>
        <p:grpSpPr>
          <a:xfrm>
            <a:off x="6896757" y="1089196"/>
            <a:ext cx="433020" cy="563278"/>
            <a:chOff x="7586871" y="1744803"/>
            <a:chExt cx="433020" cy="563278"/>
          </a:xfrm>
          <a:noFill/>
        </p:grpSpPr>
        <p:sp>
          <p:nvSpPr>
            <p:cNvPr id="748" name="Forma Livre: Forma 747">
              <a:extLst>
                <a:ext uri="{FF2B5EF4-FFF2-40B4-BE49-F238E27FC236}">
                  <a16:creationId xmlns:a16="http://schemas.microsoft.com/office/drawing/2014/main" id="{D727B353-579A-DD48-AFED-54EE411FF186}"/>
                </a:ext>
              </a:extLst>
            </p:cNvPr>
            <p:cNvSpPr/>
            <p:nvPr/>
          </p:nvSpPr>
          <p:spPr>
            <a:xfrm>
              <a:off x="7586871" y="1792329"/>
              <a:ext cx="433020" cy="515752"/>
            </a:xfrm>
            <a:custGeom>
              <a:avLst/>
              <a:gdLst>
                <a:gd name="connsiteX0" fmla="*/ 286920 w 433020"/>
                <a:gd name="connsiteY0" fmla="*/ 0 h 515752"/>
                <a:gd name="connsiteX1" fmla="*/ 410137 w 433020"/>
                <a:gd name="connsiteY1" fmla="*/ 0 h 515752"/>
                <a:gd name="connsiteX2" fmla="*/ 433020 w 433020"/>
                <a:gd name="connsiteY2" fmla="*/ 22883 h 515752"/>
                <a:gd name="connsiteX3" fmla="*/ 433020 w 433020"/>
                <a:gd name="connsiteY3" fmla="*/ 492869 h 515752"/>
                <a:gd name="connsiteX4" fmla="*/ 410137 w 433020"/>
                <a:gd name="connsiteY4" fmla="*/ 515752 h 515752"/>
                <a:gd name="connsiteX5" fmla="*/ 22883 w 433020"/>
                <a:gd name="connsiteY5" fmla="*/ 515752 h 515752"/>
                <a:gd name="connsiteX6" fmla="*/ 0 w 433020"/>
                <a:gd name="connsiteY6" fmla="*/ 492869 h 515752"/>
                <a:gd name="connsiteX7" fmla="*/ 0 w 433020"/>
                <a:gd name="connsiteY7" fmla="*/ 22883 h 515752"/>
                <a:gd name="connsiteX8" fmla="*/ 22883 w 433020"/>
                <a:gd name="connsiteY8" fmla="*/ 0 h 515752"/>
                <a:gd name="connsiteX9" fmla="*/ 146100 w 433020"/>
                <a:gd name="connsiteY9" fmla="*/ 0 h 51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020" h="515752">
                  <a:moveTo>
                    <a:pt x="286920" y="0"/>
                  </a:moveTo>
                  <a:lnTo>
                    <a:pt x="410137" y="0"/>
                  </a:lnTo>
                  <a:cubicBezTo>
                    <a:pt x="422459" y="0"/>
                    <a:pt x="433020" y="10561"/>
                    <a:pt x="433020" y="22883"/>
                  </a:cubicBezTo>
                  <a:lnTo>
                    <a:pt x="433020" y="492869"/>
                  </a:lnTo>
                  <a:cubicBezTo>
                    <a:pt x="433020" y="505190"/>
                    <a:pt x="422459" y="515752"/>
                    <a:pt x="410137" y="515752"/>
                  </a:cubicBezTo>
                  <a:lnTo>
                    <a:pt x="22883" y="515752"/>
                  </a:lnTo>
                  <a:cubicBezTo>
                    <a:pt x="10561" y="515752"/>
                    <a:pt x="0" y="505190"/>
                    <a:pt x="0" y="492869"/>
                  </a:cubicBezTo>
                  <a:lnTo>
                    <a:pt x="0" y="22883"/>
                  </a:lnTo>
                  <a:cubicBezTo>
                    <a:pt x="0" y="10561"/>
                    <a:pt x="10561" y="0"/>
                    <a:pt x="22883" y="0"/>
                  </a:cubicBezTo>
                  <a:lnTo>
                    <a:pt x="146100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9" name="Forma Livre: Forma 748">
              <a:extLst>
                <a:ext uri="{FF2B5EF4-FFF2-40B4-BE49-F238E27FC236}">
                  <a16:creationId xmlns:a16="http://schemas.microsoft.com/office/drawing/2014/main" id="{3D6DDB03-6356-7911-54F3-CB63CA3AE3F8}"/>
                </a:ext>
              </a:extLst>
            </p:cNvPr>
            <p:cNvSpPr/>
            <p:nvPr/>
          </p:nvSpPr>
          <p:spPr>
            <a:xfrm>
              <a:off x="7727691" y="1792329"/>
              <a:ext cx="153141" cy="82731"/>
            </a:xfrm>
            <a:custGeom>
              <a:avLst/>
              <a:gdLst>
                <a:gd name="connsiteX0" fmla="*/ 153141 w 153141"/>
                <a:gd name="connsiteY0" fmla="*/ 54568 h 82731"/>
                <a:gd name="connsiteX1" fmla="*/ 153141 w 153141"/>
                <a:gd name="connsiteY1" fmla="*/ 0 h 82731"/>
                <a:gd name="connsiteX2" fmla="*/ 0 w 153141"/>
                <a:gd name="connsiteY2" fmla="*/ 0 h 82731"/>
                <a:gd name="connsiteX3" fmla="*/ 0 w 153141"/>
                <a:gd name="connsiteY3" fmla="*/ 54568 h 82731"/>
                <a:gd name="connsiteX4" fmla="*/ 28164 w 153141"/>
                <a:gd name="connsiteY4" fmla="*/ 82732 h 82731"/>
                <a:gd name="connsiteX5" fmla="*/ 77451 w 153141"/>
                <a:gd name="connsiteY5" fmla="*/ 82732 h 82731"/>
                <a:gd name="connsiteX6" fmla="*/ 126737 w 153141"/>
                <a:gd name="connsiteY6" fmla="*/ 82732 h 82731"/>
                <a:gd name="connsiteX7" fmla="*/ 153141 w 153141"/>
                <a:gd name="connsiteY7" fmla="*/ 54568 h 8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41" h="82731">
                  <a:moveTo>
                    <a:pt x="153141" y="54568"/>
                  </a:moveTo>
                  <a:lnTo>
                    <a:pt x="153141" y="0"/>
                  </a:lnTo>
                  <a:lnTo>
                    <a:pt x="0" y="0"/>
                  </a:lnTo>
                  <a:lnTo>
                    <a:pt x="0" y="54568"/>
                  </a:lnTo>
                  <a:cubicBezTo>
                    <a:pt x="0" y="70410"/>
                    <a:pt x="12321" y="82732"/>
                    <a:pt x="28164" y="82732"/>
                  </a:cubicBezTo>
                  <a:lnTo>
                    <a:pt x="77451" y="82732"/>
                  </a:lnTo>
                  <a:lnTo>
                    <a:pt x="126737" y="82732"/>
                  </a:lnTo>
                  <a:cubicBezTo>
                    <a:pt x="140820" y="82732"/>
                    <a:pt x="153141" y="70410"/>
                    <a:pt x="153141" y="54568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0" name="Forma Livre: Forma 749">
              <a:extLst>
                <a:ext uri="{FF2B5EF4-FFF2-40B4-BE49-F238E27FC236}">
                  <a16:creationId xmlns:a16="http://schemas.microsoft.com/office/drawing/2014/main" id="{8B08DC4A-A63C-D1FF-A543-F90FB3891A2D}"/>
                </a:ext>
              </a:extLst>
            </p:cNvPr>
            <p:cNvSpPr/>
            <p:nvPr/>
          </p:nvSpPr>
          <p:spPr>
            <a:xfrm>
              <a:off x="7641438" y="1850417"/>
              <a:ext cx="325645" cy="401336"/>
            </a:xfrm>
            <a:custGeom>
              <a:avLst/>
              <a:gdLst>
                <a:gd name="connsiteX0" fmla="*/ 232353 w 325645"/>
                <a:gd name="connsiteY0" fmla="*/ 1760 h 401336"/>
                <a:gd name="connsiteX1" fmla="*/ 313324 w 325645"/>
                <a:gd name="connsiteY1" fmla="*/ 1760 h 401336"/>
                <a:gd name="connsiteX2" fmla="*/ 325645 w 325645"/>
                <a:gd name="connsiteY2" fmla="*/ 14082 h 401336"/>
                <a:gd name="connsiteX3" fmla="*/ 325645 w 325645"/>
                <a:gd name="connsiteY3" fmla="*/ 389014 h 401336"/>
                <a:gd name="connsiteX4" fmla="*/ 313324 w 325645"/>
                <a:gd name="connsiteY4" fmla="*/ 401336 h 401336"/>
                <a:gd name="connsiteX5" fmla="*/ 12322 w 325645"/>
                <a:gd name="connsiteY5" fmla="*/ 401336 h 401336"/>
                <a:gd name="connsiteX6" fmla="*/ 0 w 325645"/>
                <a:gd name="connsiteY6" fmla="*/ 389014 h 401336"/>
                <a:gd name="connsiteX7" fmla="*/ 0 w 325645"/>
                <a:gd name="connsiteY7" fmla="*/ 12322 h 401336"/>
                <a:gd name="connsiteX8" fmla="*/ 12322 w 325645"/>
                <a:gd name="connsiteY8" fmla="*/ 0 h 401336"/>
                <a:gd name="connsiteX9" fmla="*/ 86252 w 325645"/>
                <a:gd name="connsiteY9" fmla="*/ 0 h 4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645" h="401336">
                  <a:moveTo>
                    <a:pt x="232353" y="1760"/>
                  </a:moveTo>
                  <a:lnTo>
                    <a:pt x="313324" y="1760"/>
                  </a:lnTo>
                  <a:cubicBezTo>
                    <a:pt x="320365" y="1760"/>
                    <a:pt x="325645" y="7041"/>
                    <a:pt x="325645" y="14082"/>
                  </a:cubicBezTo>
                  <a:lnTo>
                    <a:pt x="325645" y="389014"/>
                  </a:lnTo>
                  <a:cubicBezTo>
                    <a:pt x="325645" y="396055"/>
                    <a:pt x="320365" y="401336"/>
                    <a:pt x="313324" y="401336"/>
                  </a:cubicBezTo>
                  <a:lnTo>
                    <a:pt x="12322" y="401336"/>
                  </a:lnTo>
                  <a:cubicBezTo>
                    <a:pt x="5281" y="401336"/>
                    <a:pt x="0" y="396055"/>
                    <a:pt x="0" y="389014"/>
                  </a:cubicBezTo>
                  <a:lnTo>
                    <a:pt x="0" y="12322"/>
                  </a:lnTo>
                  <a:cubicBezTo>
                    <a:pt x="0" y="5281"/>
                    <a:pt x="5281" y="0"/>
                    <a:pt x="12322" y="0"/>
                  </a:cubicBezTo>
                  <a:lnTo>
                    <a:pt x="86252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1" name="Forma Livre: Forma 750">
              <a:extLst>
                <a:ext uri="{FF2B5EF4-FFF2-40B4-BE49-F238E27FC236}">
                  <a16:creationId xmlns:a16="http://schemas.microsoft.com/office/drawing/2014/main" id="{14D66FA6-34FD-303C-8FBB-0EFF1603E864}"/>
                </a:ext>
              </a:extLst>
            </p:cNvPr>
            <p:cNvSpPr/>
            <p:nvPr/>
          </p:nvSpPr>
          <p:spPr>
            <a:xfrm>
              <a:off x="7755854" y="1744803"/>
              <a:ext cx="95053" cy="47526"/>
            </a:xfrm>
            <a:custGeom>
              <a:avLst/>
              <a:gdLst>
                <a:gd name="connsiteX0" fmla="*/ 0 w 95053"/>
                <a:gd name="connsiteY0" fmla="*/ 47527 h 47526"/>
                <a:gd name="connsiteX1" fmla="*/ 47527 w 95053"/>
                <a:gd name="connsiteY1" fmla="*/ 0 h 47526"/>
                <a:gd name="connsiteX2" fmla="*/ 95054 w 95053"/>
                <a:gd name="connsiteY2" fmla="*/ 47527 h 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053" h="47526">
                  <a:moveTo>
                    <a:pt x="0" y="47527"/>
                  </a:moveTo>
                  <a:cubicBezTo>
                    <a:pt x="0" y="21123"/>
                    <a:pt x="21123" y="0"/>
                    <a:pt x="47527" y="0"/>
                  </a:cubicBezTo>
                  <a:cubicBezTo>
                    <a:pt x="73931" y="0"/>
                    <a:pt x="95054" y="21123"/>
                    <a:pt x="95054" y="47527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752" name="Gráfico 2">
              <a:extLst>
                <a:ext uri="{FF2B5EF4-FFF2-40B4-BE49-F238E27FC236}">
                  <a16:creationId xmlns:a16="http://schemas.microsoft.com/office/drawing/2014/main" id="{11018DA7-23BA-FEAF-F112-9DDE22680645}"/>
                </a:ext>
              </a:extLst>
            </p:cNvPr>
            <p:cNvGrpSpPr/>
            <p:nvPr/>
          </p:nvGrpSpPr>
          <p:grpSpPr>
            <a:xfrm>
              <a:off x="7681924" y="1950751"/>
              <a:ext cx="235872" cy="221791"/>
              <a:chOff x="7681924" y="1950751"/>
              <a:chExt cx="235872" cy="221791"/>
            </a:xfrm>
            <a:noFill/>
          </p:grpSpPr>
          <p:sp>
            <p:nvSpPr>
              <p:cNvPr id="753" name="Forma Livre: Forma 752">
                <a:extLst>
                  <a:ext uri="{FF2B5EF4-FFF2-40B4-BE49-F238E27FC236}">
                    <a16:creationId xmlns:a16="http://schemas.microsoft.com/office/drawing/2014/main" id="{18539F9A-153A-6D13-31E6-78DD69A61633}"/>
                  </a:ext>
                </a:extLst>
              </p:cNvPr>
              <p:cNvSpPr/>
              <p:nvPr/>
            </p:nvSpPr>
            <p:spPr>
              <a:xfrm>
                <a:off x="7775217" y="2061647"/>
                <a:ext cx="142579" cy="17602"/>
              </a:xfrm>
              <a:custGeom>
                <a:avLst/>
                <a:gdLst>
                  <a:gd name="connsiteX0" fmla="*/ 0 w 142579"/>
                  <a:gd name="connsiteY0" fmla="*/ 0 h 17602"/>
                  <a:gd name="connsiteX1" fmla="*/ 142580 w 14257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579" h="17602">
                    <a:moveTo>
                      <a:pt x="0" y="0"/>
                    </a:moveTo>
                    <a:lnTo>
                      <a:pt x="14258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4" name="Forma Livre: Forma 753">
                <a:extLst>
                  <a:ext uri="{FF2B5EF4-FFF2-40B4-BE49-F238E27FC236}">
                    <a16:creationId xmlns:a16="http://schemas.microsoft.com/office/drawing/2014/main" id="{81AC1F2D-E8B9-0AAE-7883-2F80AE11DEFD}"/>
                  </a:ext>
                </a:extLst>
              </p:cNvPr>
              <p:cNvSpPr/>
              <p:nvPr/>
            </p:nvSpPr>
            <p:spPr>
              <a:xfrm>
                <a:off x="7683685" y="2042284"/>
                <a:ext cx="61608" cy="36965"/>
              </a:xfrm>
              <a:custGeom>
                <a:avLst/>
                <a:gdLst>
                  <a:gd name="connsiteX0" fmla="*/ 0 w 61608"/>
                  <a:gd name="connsiteY0" fmla="*/ 12322 h 36965"/>
                  <a:gd name="connsiteX1" fmla="*/ 24643 w 61608"/>
                  <a:gd name="connsiteY1" fmla="*/ 36965 h 36965"/>
                  <a:gd name="connsiteX2" fmla="*/ 61609 w 61608"/>
                  <a:gd name="connsiteY2" fmla="*/ 0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08" h="36965">
                    <a:moveTo>
                      <a:pt x="0" y="12322"/>
                    </a:moveTo>
                    <a:lnTo>
                      <a:pt x="24643" y="36965"/>
                    </a:lnTo>
                    <a:lnTo>
                      <a:pt x="61609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5" name="Forma Livre: Forma 754">
                <a:extLst>
                  <a:ext uri="{FF2B5EF4-FFF2-40B4-BE49-F238E27FC236}">
                    <a16:creationId xmlns:a16="http://schemas.microsoft.com/office/drawing/2014/main" id="{FF35CDF5-1355-43DF-F51F-CF334B15E84D}"/>
                  </a:ext>
                </a:extLst>
              </p:cNvPr>
              <p:cNvSpPr/>
              <p:nvPr/>
            </p:nvSpPr>
            <p:spPr>
              <a:xfrm>
                <a:off x="7775217" y="2153180"/>
                <a:ext cx="142579" cy="17602"/>
              </a:xfrm>
              <a:custGeom>
                <a:avLst/>
                <a:gdLst>
                  <a:gd name="connsiteX0" fmla="*/ 0 w 142579"/>
                  <a:gd name="connsiteY0" fmla="*/ 0 h 17602"/>
                  <a:gd name="connsiteX1" fmla="*/ 142580 w 14257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579" h="17602">
                    <a:moveTo>
                      <a:pt x="0" y="0"/>
                    </a:moveTo>
                    <a:lnTo>
                      <a:pt x="14258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6" name="Forma Livre: Forma 755">
                <a:extLst>
                  <a:ext uri="{FF2B5EF4-FFF2-40B4-BE49-F238E27FC236}">
                    <a16:creationId xmlns:a16="http://schemas.microsoft.com/office/drawing/2014/main" id="{9D843D11-4ABF-AB5B-61BA-BC93B7C370DA}"/>
                  </a:ext>
                </a:extLst>
              </p:cNvPr>
              <p:cNvSpPr/>
              <p:nvPr/>
            </p:nvSpPr>
            <p:spPr>
              <a:xfrm>
                <a:off x="7681924" y="2135577"/>
                <a:ext cx="61608" cy="36965"/>
              </a:xfrm>
              <a:custGeom>
                <a:avLst/>
                <a:gdLst>
                  <a:gd name="connsiteX0" fmla="*/ 0 w 61608"/>
                  <a:gd name="connsiteY0" fmla="*/ 12322 h 36965"/>
                  <a:gd name="connsiteX1" fmla="*/ 24643 w 61608"/>
                  <a:gd name="connsiteY1" fmla="*/ 36965 h 36965"/>
                  <a:gd name="connsiteX2" fmla="*/ 61609 w 61608"/>
                  <a:gd name="connsiteY2" fmla="*/ 0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08" h="36965">
                    <a:moveTo>
                      <a:pt x="0" y="12322"/>
                    </a:moveTo>
                    <a:lnTo>
                      <a:pt x="24643" y="36965"/>
                    </a:lnTo>
                    <a:lnTo>
                      <a:pt x="61609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7" name="Forma Livre: Forma 756">
                <a:extLst>
                  <a:ext uri="{FF2B5EF4-FFF2-40B4-BE49-F238E27FC236}">
                    <a16:creationId xmlns:a16="http://schemas.microsoft.com/office/drawing/2014/main" id="{E2268766-3F55-D238-77AD-51DF6C8B04E7}"/>
                  </a:ext>
                </a:extLst>
              </p:cNvPr>
              <p:cNvSpPr/>
              <p:nvPr/>
            </p:nvSpPr>
            <p:spPr>
              <a:xfrm>
                <a:off x="7775217" y="1968354"/>
                <a:ext cx="142579" cy="17602"/>
              </a:xfrm>
              <a:custGeom>
                <a:avLst/>
                <a:gdLst>
                  <a:gd name="connsiteX0" fmla="*/ 0 w 142579"/>
                  <a:gd name="connsiteY0" fmla="*/ 0 h 17602"/>
                  <a:gd name="connsiteX1" fmla="*/ 142580 w 14257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579" h="17602">
                    <a:moveTo>
                      <a:pt x="0" y="0"/>
                    </a:moveTo>
                    <a:lnTo>
                      <a:pt x="14258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8" name="Forma Livre: Forma 757">
                <a:extLst>
                  <a:ext uri="{FF2B5EF4-FFF2-40B4-BE49-F238E27FC236}">
                    <a16:creationId xmlns:a16="http://schemas.microsoft.com/office/drawing/2014/main" id="{DB728AFA-6BEF-0F2E-0E6E-3EA57B9BC569}"/>
                  </a:ext>
                </a:extLst>
              </p:cNvPr>
              <p:cNvSpPr/>
              <p:nvPr/>
            </p:nvSpPr>
            <p:spPr>
              <a:xfrm>
                <a:off x="7681924" y="1950751"/>
                <a:ext cx="61608" cy="36965"/>
              </a:xfrm>
              <a:custGeom>
                <a:avLst/>
                <a:gdLst>
                  <a:gd name="connsiteX0" fmla="*/ 0 w 61608"/>
                  <a:gd name="connsiteY0" fmla="*/ 12322 h 36965"/>
                  <a:gd name="connsiteX1" fmla="*/ 24643 w 61608"/>
                  <a:gd name="connsiteY1" fmla="*/ 36965 h 36965"/>
                  <a:gd name="connsiteX2" fmla="*/ 61609 w 61608"/>
                  <a:gd name="connsiteY2" fmla="*/ 0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08" h="36965">
                    <a:moveTo>
                      <a:pt x="0" y="12322"/>
                    </a:moveTo>
                    <a:lnTo>
                      <a:pt x="24643" y="36965"/>
                    </a:lnTo>
                    <a:lnTo>
                      <a:pt x="61609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59" name="Gráfico 2">
            <a:extLst>
              <a:ext uri="{FF2B5EF4-FFF2-40B4-BE49-F238E27FC236}">
                <a16:creationId xmlns:a16="http://schemas.microsoft.com/office/drawing/2014/main" id="{395B7DE7-452A-70C2-F7BB-2A32F6817508}"/>
              </a:ext>
            </a:extLst>
          </p:cNvPr>
          <p:cNvGrpSpPr/>
          <p:nvPr/>
        </p:nvGrpSpPr>
        <p:grpSpPr>
          <a:xfrm>
            <a:off x="-438187" y="-1081187"/>
            <a:ext cx="6863198" cy="2735421"/>
            <a:chOff x="251927" y="-425580"/>
            <a:chExt cx="6863198" cy="2735421"/>
          </a:xfrm>
          <a:noFill/>
        </p:grpSpPr>
        <p:sp>
          <p:nvSpPr>
            <p:cNvPr id="760" name="Forma Livre: Forma 759">
              <a:extLst>
                <a:ext uri="{FF2B5EF4-FFF2-40B4-BE49-F238E27FC236}">
                  <a16:creationId xmlns:a16="http://schemas.microsoft.com/office/drawing/2014/main" id="{747B130A-7B69-1D78-3E5E-7D27239378BF}"/>
                </a:ext>
              </a:extLst>
            </p:cNvPr>
            <p:cNvSpPr/>
            <p:nvPr/>
          </p:nvSpPr>
          <p:spPr>
            <a:xfrm>
              <a:off x="6594092" y="1904985"/>
              <a:ext cx="521032" cy="403096"/>
            </a:xfrm>
            <a:custGeom>
              <a:avLst/>
              <a:gdLst>
                <a:gd name="connsiteX0" fmla="*/ 443582 w 521032"/>
                <a:gd name="connsiteY0" fmla="*/ 0 h 403096"/>
                <a:gd name="connsiteX1" fmla="*/ 515752 w 521032"/>
                <a:gd name="connsiteY1" fmla="*/ 80971 h 403096"/>
                <a:gd name="connsiteX2" fmla="*/ 521033 w 521032"/>
                <a:gd name="connsiteY2" fmla="*/ 93293 h 403096"/>
                <a:gd name="connsiteX3" fmla="*/ 521033 w 521032"/>
                <a:gd name="connsiteY3" fmla="*/ 385494 h 403096"/>
                <a:gd name="connsiteX4" fmla="*/ 503430 w 521032"/>
                <a:gd name="connsiteY4" fmla="*/ 403096 h 403096"/>
                <a:gd name="connsiteX5" fmla="*/ 17602 w 521032"/>
                <a:gd name="connsiteY5" fmla="*/ 403096 h 403096"/>
                <a:gd name="connsiteX6" fmla="*/ 0 w 521032"/>
                <a:gd name="connsiteY6" fmla="*/ 385494 h 403096"/>
                <a:gd name="connsiteX7" fmla="*/ 0 w 521032"/>
                <a:gd name="connsiteY7" fmla="*/ 93293 h 403096"/>
                <a:gd name="connsiteX8" fmla="*/ 5281 w 521032"/>
                <a:gd name="connsiteY8" fmla="*/ 80971 h 403096"/>
                <a:gd name="connsiteX9" fmla="*/ 77451 w 521032"/>
                <a:gd name="connsiteY9" fmla="*/ 0 h 4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1032" h="403096">
                  <a:moveTo>
                    <a:pt x="443582" y="0"/>
                  </a:moveTo>
                  <a:lnTo>
                    <a:pt x="515752" y="80971"/>
                  </a:lnTo>
                  <a:cubicBezTo>
                    <a:pt x="519273" y="84492"/>
                    <a:pt x="521033" y="88012"/>
                    <a:pt x="521033" y="93293"/>
                  </a:cubicBezTo>
                  <a:lnTo>
                    <a:pt x="521033" y="385494"/>
                  </a:lnTo>
                  <a:cubicBezTo>
                    <a:pt x="521033" y="396055"/>
                    <a:pt x="512232" y="403096"/>
                    <a:pt x="503430" y="403096"/>
                  </a:cubicBezTo>
                  <a:lnTo>
                    <a:pt x="17602" y="403096"/>
                  </a:lnTo>
                  <a:cubicBezTo>
                    <a:pt x="7041" y="403096"/>
                    <a:pt x="0" y="394295"/>
                    <a:pt x="0" y="385494"/>
                  </a:cubicBezTo>
                  <a:lnTo>
                    <a:pt x="0" y="93293"/>
                  </a:lnTo>
                  <a:cubicBezTo>
                    <a:pt x="0" y="88012"/>
                    <a:pt x="1760" y="84492"/>
                    <a:pt x="5281" y="80971"/>
                  </a:cubicBezTo>
                  <a:lnTo>
                    <a:pt x="77451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1" name="Forma Livre: Forma 760">
              <a:extLst>
                <a:ext uri="{FF2B5EF4-FFF2-40B4-BE49-F238E27FC236}">
                  <a16:creationId xmlns:a16="http://schemas.microsoft.com/office/drawing/2014/main" id="{719F3698-E3C7-0492-87D4-1CDD6724A9CB}"/>
                </a:ext>
              </a:extLst>
            </p:cNvPr>
            <p:cNvSpPr/>
            <p:nvPr/>
          </p:nvSpPr>
          <p:spPr>
            <a:xfrm>
              <a:off x="6590572" y="1992997"/>
              <a:ext cx="522792" cy="206388"/>
            </a:xfrm>
            <a:custGeom>
              <a:avLst/>
              <a:gdLst>
                <a:gd name="connsiteX0" fmla="*/ 522793 w 522792"/>
                <a:gd name="connsiteY0" fmla="*/ 3521 h 206388"/>
                <a:gd name="connsiteX1" fmla="*/ 272838 w 522792"/>
                <a:gd name="connsiteY1" fmla="*/ 202428 h 206388"/>
                <a:gd name="connsiteX2" fmla="*/ 249955 w 522792"/>
                <a:gd name="connsiteY2" fmla="*/ 202428 h 206388"/>
                <a:gd name="connsiteX3" fmla="*/ 0 w 522792"/>
                <a:gd name="connsiteY3" fmla="*/ 0 h 20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792" h="206388">
                  <a:moveTo>
                    <a:pt x="522793" y="3521"/>
                  </a:moveTo>
                  <a:lnTo>
                    <a:pt x="272838" y="202428"/>
                  </a:lnTo>
                  <a:cubicBezTo>
                    <a:pt x="265797" y="207709"/>
                    <a:pt x="256996" y="207709"/>
                    <a:pt x="249955" y="202428"/>
                  </a:cubicBezTo>
                  <a:lnTo>
                    <a:pt x="0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2" name="Forma Livre: Forma 761">
              <a:extLst>
                <a:ext uri="{FF2B5EF4-FFF2-40B4-BE49-F238E27FC236}">
                  <a16:creationId xmlns:a16="http://schemas.microsoft.com/office/drawing/2014/main" id="{13956E04-1276-4FD2-38A1-CF04CBE7946C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3" name="Forma Livre: Forma 762">
              <a:extLst>
                <a:ext uri="{FF2B5EF4-FFF2-40B4-BE49-F238E27FC236}">
                  <a16:creationId xmlns:a16="http://schemas.microsoft.com/office/drawing/2014/main" id="{EC4F5389-A7CA-72CC-95C9-CF7DF52B2806}"/>
                </a:ext>
              </a:extLst>
            </p:cNvPr>
            <p:cNvSpPr/>
            <p:nvPr/>
          </p:nvSpPr>
          <p:spPr>
            <a:xfrm>
              <a:off x="6592332" y="2139098"/>
              <a:ext cx="179545" cy="170743"/>
            </a:xfrm>
            <a:custGeom>
              <a:avLst/>
              <a:gdLst>
                <a:gd name="connsiteX0" fmla="*/ 179545 w 179545"/>
                <a:gd name="connsiteY0" fmla="*/ 0 h 170743"/>
                <a:gd name="connsiteX1" fmla="*/ 0 w 179545"/>
                <a:gd name="connsiteY1" fmla="*/ 170744 h 1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5" h="170743">
                  <a:moveTo>
                    <a:pt x="179545" y="0"/>
                  </a:moveTo>
                  <a:lnTo>
                    <a:pt x="0" y="170744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4" name="Forma Livre: Forma 763">
              <a:extLst>
                <a:ext uri="{FF2B5EF4-FFF2-40B4-BE49-F238E27FC236}">
                  <a16:creationId xmlns:a16="http://schemas.microsoft.com/office/drawing/2014/main" id="{9D65F413-62EE-FA82-6F62-F438EF2ACB2C}"/>
                </a:ext>
              </a:extLst>
            </p:cNvPr>
            <p:cNvSpPr/>
            <p:nvPr/>
          </p:nvSpPr>
          <p:spPr>
            <a:xfrm>
              <a:off x="6933820" y="2140858"/>
              <a:ext cx="179545" cy="168983"/>
            </a:xfrm>
            <a:custGeom>
              <a:avLst/>
              <a:gdLst>
                <a:gd name="connsiteX0" fmla="*/ 0 w 179545"/>
                <a:gd name="connsiteY0" fmla="*/ 0 h 168983"/>
                <a:gd name="connsiteX1" fmla="*/ 179545 w 179545"/>
                <a:gd name="connsiteY1" fmla="*/ 168983 h 1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5" h="168983">
                  <a:moveTo>
                    <a:pt x="0" y="0"/>
                  </a:moveTo>
                  <a:lnTo>
                    <a:pt x="179545" y="168983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5" name="Forma Livre: Forma 764">
              <a:extLst>
                <a:ext uri="{FF2B5EF4-FFF2-40B4-BE49-F238E27FC236}">
                  <a16:creationId xmlns:a16="http://schemas.microsoft.com/office/drawing/2014/main" id="{8AFEEC39-4E32-DB15-98B3-1D5C7038960C}"/>
                </a:ext>
              </a:extLst>
            </p:cNvPr>
            <p:cNvSpPr/>
            <p:nvPr/>
          </p:nvSpPr>
          <p:spPr>
            <a:xfrm>
              <a:off x="6671543" y="1746563"/>
              <a:ext cx="362610" cy="316844"/>
            </a:xfrm>
            <a:custGeom>
              <a:avLst/>
              <a:gdLst>
                <a:gd name="connsiteX0" fmla="*/ 0 w 362610"/>
                <a:gd name="connsiteY0" fmla="*/ 315084 h 316844"/>
                <a:gd name="connsiteX1" fmla="*/ 0 w 362610"/>
                <a:gd name="connsiteY1" fmla="*/ 19363 h 316844"/>
                <a:gd name="connsiteX2" fmla="*/ 21123 w 362610"/>
                <a:gd name="connsiteY2" fmla="*/ 0 h 316844"/>
                <a:gd name="connsiteX3" fmla="*/ 279879 w 362610"/>
                <a:gd name="connsiteY3" fmla="*/ 0 h 316844"/>
                <a:gd name="connsiteX4" fmla="*/ 283399 w 362610"/>
                <a:gd name="connsiteY4" fmla="*/ 1760 h 316844"/>
                <a:gd name="connsiteX5" fmla="*/ 360850 w 362610"/>
                <a:gd name="connsiteY5" fmla="*/ 77451 h 316844"/>
                <a:gd name="connsiteX6" fmla="*/ 362610 w 362610"/>
                <a:gd name="connsiteY6" fmla="*/ 84492 h 316844"/>
                <a:gd name="connsiteX7" fmla="*/ 362610 w 362610"/>
                <a:gd name="connsiteY7" fmla="*/ 316844 h 31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610" h="316844">
                  <a:moveTo>
                    <a:pt x="0" y="315084"/>
                  </a:moveTo>
                  <a:lnTo>
                    <a:pt x="0" y="19363"/>
                  </a:lnTo>
                  <a:cubicBezTo>
                    <a:pt x="0" y="8801"/>
                    <a:pt x="8801" y="0"/>
                    <a:pt x="21123" y="0"/>
                  </a:cubicBezTo>
                  <a:lnTo>
                    <a:pt x="279879" y="0"/>
                  </a:lnTo>
                  <a:cubicBezTo>
                    <a:pt x="281639" y="0"/>
                    <a:pt x="283399" y="0"/>
                    <a:pt x="283399" y="1760"/>
                  </a:cubicBezTo>
                  <a:lnTo>
                    <a:pt x="360850" y="77451"/>
                  </a:lnTo>
                  <a:cubicBezTo>
                    <a:pt x="362610" y="79211"/>
                    <a:pt x="362610" y="80971"/>
                    <a:pt x="362610" y="84492"/>
                  </a:cubicBezTo>
                  <a:lnTo>
                    <a:pt x="362610" y="316844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6" name="Forma Livre: Forma 765">
              <a:extLst>
                <a:ext uri="{FF2B5EF4-FFF2-40B4-BE49-F238E27FC236}">
                  <a16:creationId xmlns:a16="http://schemas.microsoft.com/office/drawing/2014/main" id="{69D5FBEF-1AEC-F597-D114-6F30FB313B31}"/>
                </a:ext>
              </a:extLst>
            </p:cNvPr>
            <p:cNvSpPr/>
            <p:nvPr/>
          </p:nvSpPr>
          <p:spPr>
            <a:xfrm>
              <a:off x="6724350" y="1940190"/>
              <a:ext cx="256995" cy="17602"/>
            </a:xfrm>
            <a:custGeom>
              <a:avLst/>
              <a:gdLst>
                <a:gd name="connsiteX0" fmla="*/ 256996 w 256995"/>
                <a:gd name="connsiteY0" fmla="*/ 0 h 17602"/>
                <a:gd name="connsiteX1" fmla="*/ 0 w 256995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995" h="17602">
                  <a:moveTo>
                    <a:pt x="256996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7" name="Forma Livre: Forma 766">
              <a:extLst>
                <a:ext uri="{FF2B5EF4-FFF2-40B4-BE49-F238E27FC236}">
                  <a16:creationId xmlns:a16="http://schemas.microsoft.com/office/drawing/2014/main" id="{E2D74ECB-AE0A-A902-A89A-FDDB2DE2FF16}"/>
                </a:ext>
              </a:extLst>
            </p:cNvPr>
            <p:cNvSpPr/>
            <p:nvPr/>
          </p:nvSpPr>
          <p:spPr>
            <a:xfrm>
              <a:off x="6724350" y="2005319"/>
              <a:ext cx="256995" cy="17602"/>
            </a:xfrm>
            <a:custGeom>
              <a:avLst/>
              <a:gdLst>
                <a:gd name="connsiteX0" fmla="*/ 256996 w 256995"/>
                <a:gd name="connsiteY0" fmla="*/ 0 h 17602"/>
                <a:gd name="connsiteX1" fmla="*/ 0 w 256995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995" h="17602">
                  <a:moveTo>
                    <a:pt x="256996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8" name="Forma Livre: Forma 767">
              <a:extLst>
                <a:ext uri="{FF2B5EF4-FFF2-40B4-BE49-F238E27FC236}">
                  <a16:creationId xmlns:a16="http://schemas.microsoft.com/office/drawing/2014/main" id="{CCF5DCA6-84C8-D776-A077-2024048C9470}"/>
                </a:ext>
              </a:extLst>
            </p:cNvPr>
            <p:cNvSpPr/>
            <p:nvPr/>
          </p:nvSpPr>
          <p:spPr>
            <a:xfrm>
              <a:off x="6777158" y="2070448"/>
              <a:ext cx="135538" cy="17602"/>
            </a:xfrm>
            <a:custGeom>
              <a:avLst/>
              <a:gdLst>
                <a:gd name="connsiteX0" fmla="*/ 135539 w 135538"/>
                <a:gd name="connsiteY0" fmla="*/ 0 h 17602"/>
                <a:gd name="connsiteX1" fmla="*/ 0 w 13553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538" h="17602">
                  <a:moveTo>
                    <a:pt x="135539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9" name="Forma Livre: Forma 768">
              <a:extLst>
                <a:ext uri="{FF2B5EF4-FFF2-40B4-BE49-F238E27FC236}">
                  <a16:creationId xmlns:a16="http://schemas.microsoft.com/office/drawing/2014/main" id="{583667C6-1774-7C6A-9CA1-A4030152A6C3}"/>
                </a:ext>
              </a:extLst>
            </p:cNvPr>
            <p:cNvSpPr/>
            <p:nvPr/>
          </p:nvSpPr>
          <p:spPr>
            <a:xfrm>
              <a:off x="6724350" y="1875061"/>
              <a:ext cx="137299" cy="17602"/>
            </a:xfrm>
            <a:custGeom>
              <a:avLst/>
              <a:gdLst>
                <a:gd name="connsiteX0" fmla="*/ 137299 w 137299"/>
                <a:gd name="connsiteY0" fmla="*/ 0 h 17602"/>
                <a:gd name="connsiteX1" fmla="*/ 0 w 137299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299" h="17602">
                  <a:moveTo>
                    <a:pt x="137299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0" name="Forma Livre: Forma 769">
              <a:extLst>
                <a:ext uri="{FF2B5EF4-FFF2-40B4-BE49-F238E27FC236}">
                  <a16:creationId xmlns:a16="http://schemas.microsoft.com/office/drawing/2014/main" id="{BCDCFBEF-CDA8-BC2C-14E2-A8AC9AF42579}"/>
                </a:ext>
              </a:extLst>
            </p:cNvPr>
            <p:cNvSpPr/>
            <p:nvPr/>
          </p:nvSpPr>
          <p:spPr>
            <a:xfrm>
              <a:off x="6724351" y="1751843"/>
              <a:ext cx="68649" cy="70409"/>
            </a:xfrm>
            <a:custGeom>
              <a:avLst/>
              <a:gdLst>
                <a:gd name="connsiteX0" fmla="*/ 0 w 68649"/>
                <a:gd name="connsiteY0" fmla="*/ 0 h 70409"/>
                <a:gd name="connsiteX1" fmla="*/ 0 w 68649"/>
                <a:gd name="connsiteY1" fmla="*/ 70410 h 70409"/>
                <a:gd name="connsiteX2" fmla="*/ 0 w 68649"/>
                <a:gd name="connsiteY2" fmla="*/ 70410 h 70409"/>
                <a:gd name="connsiteX3" fmla="*/ 35205 w 68649"/>
                <a:gd name="connsiteY3" fmla="*/ 47527 h 70409"/>
                <a:gd name="connsiteX4" fmla="*/ 68649 w 68649"/>
                <a:gd name="connsiteY4" fmla="*/ 70410 h 70409"/>
                <a:gd name="connsiteX5" fmla="*/ 68649 w 68649"/>
                <a:gd name="connsiteY5" fmla="*/ 70410 h 70409"/>
                <a:gd name="connsiteX6" fmla="*/ 68649 w 68649"/>
                <a:gd name="connsiteY6" fmla="*/ 0 h 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49" h="70409">
                  <a:moveTo>
                    <a:pt x="0" y="0"/>
                  </a:moveTo>
                  <a:lnTo>
                    <a:pt x="0" y="70410"/>
                  </a:lnTo>
                  <a:lnTo>
                    <a:pt x="0" y="70410"/>
                  </a:lnTo>
                  <a:lnTo>
                    <a:pt x="35205" y="47527"/>
                  </a:lnTo>
                  <a:lnTo>
                    <a:pt x="68649" y="70410"/>
                  </a:lnTo>
                  <a:lnTo>
                    <a:pt x="68649" y="70410"/>
                  </a:lnTo>
                  <a:lnTo>
                    <a:pt x="68649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71" name="Gráfico 2">
            <a:extLst>
              <a:ext uri="{FF2B5EF4-FFF2-40B4-BE49-F238E27FC236}">
                <a16:creationId xmlns:a16="http://schemas.microsoft.com/office/drawing/2014/main" id="{E223EFE5-700D-43C8-F6B2-BBCF18C3CB36}"/>
              </a:ext>
            </a:extLst>
          </p:cNvPr>
          <p:cNvGrpSpPr/>
          <p:nvPr/>
        </p:nvGrpSpPr>
        <p:grpSpPr>
          <a:xfrm>
            <a:off x="264151" y="1092716"/>
            <a:ext cx="390774" cy="561518"/>
            <a:chOff x="954265" y="1748323"/>
            <a:chExt cx="390774" cy="561518"/>
          </a:xfrm>
          <a:noFill/>
        </p:grpSpPr>
        <p:sp>
          <p:nvSpPr>
            <p:cNvPr id="772" name="Forma Livre: Forma 771">
              <a:extLst>
                <a:ext uri="{FF2B5EF4-FFF2-40B4-BE49-F238E27FC236}">
                  <a16:creationId xmlns:a16="http://schemas.microsoft.com/office/drawing/2014/main" id="{ED64BC2C-75C0-0A0A-99ED-FE7DA6452700}"/>
                </a:ext>
              </a:extLst>
            </p:cNvPr>
            <p:cNvSpPr/>
            <p:nvPr/>
          </p:nvSpPr>
          <p:spPr>
            <a:xfrm>
              <a:off x="1024674" y="1924348"/>
              <a:ext cx="249954" cy="17602"/>
            </a:xfrm>
            <a:custGeom>
              <a:avLst/>
              <a:gdLst>
                <a:gd name="connsiteX0" fmla="*/ 249955 w 249954"/>
                <a:gd name="connsiteY0" fmla="*/ 0 h 17602"/>
                <a:gd name="connsiteX1" fmla="*/ 0 w 249954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954" h="17602">
                  <a:moveTo>
                    <a:pt x="249955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3" name="Forma Livre: Forma 772">
              <a:extLst>
                <a:ext uri="{FF2B5EF4-FFF2-40B4-BE49-F238E27FC236}">
                  <a16:creationId xmlns:a16="http://schemas.microsoft.com/office/drawing/2014/main" id="{8F26B8F8-2697-52D7-8970-C6AE6F8021E0}"/>
                </a:ext>
              </a:extLst>
            </p:cNvPr>
            <p:cNvSpPr/>
            <p:nvPr/>
          </p:nvSpPr>
          <p:spPr>
            <a:xfrm>
              <a:off x="1024674" y="1987716"/>
              <a:ext cx="249954" cy="17602"/>
            </a:xfrm>
            <a:custGeom>
              <a:avLst/>
              <a:gdLst>
                <a:gd name="connsiteX0" fmla="*/ 249955 w 249954"/>
                <a:gd name="connsiteY0" fmla="*/ 0 h 17602"/>
                <a:gd name="connsiteX1" fmla="*/ 0 w 249954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954" h="17602">
                  <a:moveTo>
                    <a:pt x="249955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4" name="Forma Livre: Forma 773">
              <a:extLst>
                <a:ext uri="{FF2B5EF4-FFF2-40B4-BE49-F238E27FC236}">
                  <a16:creationId xmlns:a16="http://schemas.microsoft.com/office/drawing/2014/main" id="{73C0B14D-F502-E782-98E5-6664CBE283F1}"/>
                </a:ext>
              </a:extLst>
            </p:cNvPr>
            <p:cNvSpPr/>
            <p:nvPr/>
          </p:nvSpPr>
          <p:spPr>
            <a:xfrm>
              <a:off x="1149652" y="2051085"/>
              <a:ext cx="124977" cy="17602"/>
            </a:xfrm>
            <a:custGeom>
              <a:avLst/>
              <a:gdLst>
                <a:gd name="connsiteX0" fmla="*/ 124977 w 124977"/>
                <a:gd name="connsiteY0" fmla="*/ 0 h 17602"/>
                <a:gd name="connsiteX1" fmla="*/ 0 w 12497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77" h="17602">
                  <a:moveTo>
                    <a:pt x="124977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5" name="Forma Livre: Forma 774">
              <a:extLst>
                <a:ext uri="{FF2B5EF4-FFF2-40B4-BE49-F238E27FC236}">
                  <a16:creationId xmlns:a16="http://schemas.microsoft.com/office/drawing/2014/main" id="{6D076F53-0634-7D73-EF38-B513AF3253F7}"/>
                </a:ext>
              </a:extLst>
            </p:cNvPr>
            <p:cNvSpPr/>
            <p:nvPr/>
          </p:nvSpPr>
          <p:spPr>
            <a:xfrm>
              <a:off x="1024674" y="1860979"/>
              <a:ext cx="124977" cy="17602"/>
            </a:xfrm>
            <a:custGeom>
              <a:avLst/>
              <a:gdLst>
                <a:gd name="connsiteX0" fmla="*/ 124977 w 124977"/>
                <a:gd name="connsiteY0" fmla="*/ 0 h 17602"/>
                <a:gd name="connsiteX1" fmla="*/ 0 w 12497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77" h="17602">
                  <a:moveTo>
                    <a:pt x="124977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6" name="Forma Livre: Forma 775">
              <a:extLst>
                <a:ext uri="{FF2B5EF4-FFF2-40B4-BE49-F238E27FC236}">
                  <a16:creationId xmlns:a16="http://schemas.microsoft.com/office/drawing/2014/main" id="{4CDA607E-2935-237F-6460-7E7B9E57490B}"/>
                </a:ext>
              </a:extLst>
            </p:cNvPr>
            <p:cNvSpPr/>
            <p:nvPr/>
          </p:nvSpPr>
          <p:spPr>
            <a:xfrm>
              <a:off x="1072201" y="2109173"/>
              <a:ext cx="154901" cy="200667"/>
            </a:xfrm>
            <a:custGeom>
              <a:avLst/>
              <a:gdLst>
                <a:gd name="connsiteX0" fmla="*/ 44006 w 154901"/>
                <a:gd name="connsiteY0" fmla="*/ 0 h 200667"/>
                <a:gd name="connsiteX1" fmla="*/ 44006 w 154901"/>
                <a:gd name="connsiteY1" fmla="*/ 96814 h 200667"/>
                <a:gd name="connsiteX2" fmla="*/ 0 w 154901"/>
                <a:gd name="connsiteY2" fmla="*/ 96814 h 200667"/>
                <a:gd name="connsiteX3" fmla="*/ 77451 w 154901"/>
                <a:gd name="connsiteY3" fmla="*/ 200668 h 200667"/>
                <a:gd name="connsiteX4" fmla="*/ 154902 w 154901"/>
                <a:gd name="connsiteY4" fmla="*/ 96814 h 200667"/>
                <a:gd name="connsiteX5" fmla="*/ 110896 w 154901"/>
                <a:gd name="connsiteY5" fmla="*/ 96814 h 200667"/>
                <a:gd name="connsiteX6" fmla="*/ 110896 w 154901"/>
                <a:gd name="connsiteY6" fmla="*/ 0 h 20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901" h="200667">
                  <a:moveTo>
                    <a:pt x="44006" y="0"/>
                  </a:moveTo>
                  <a:lnTo>
                    <a:pt x="44006" y="96814"/>
                  </a:lnTo>
                  <a:lnTo>
                    <a:pt x="0" y="96814"/>
                  </a:lnTo>
                  <a:lnTo>
                    <a:pt x="77451" y="200668"/>
                  </a:lnTo>
                  <a:lnTo>
                    <a:pt x="154902" y="96814"/>
                  </a:lnTo>
                  <a:lnTo>
                    <a:pt x="110896" y="96814"/>
                  </a:lnTo>
                  <a:lnTo>
                    <a:pt x="110896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7" name="Forma Livre: Forma 776">
              <a:extLst>
                <a:ext uri="{FF2B5EF4-FFF2-40B4-BE49-F238E27FC236}">
                  <a16:creationId xmlns:a16="http://schemas.microsoft.com/office/drawing/2014/main" id="{6DA0A80D-B536-75EF-8AB3-796D176C1CF6}"/>
                </a:ext>
              </a:extLst>
            </p:cNvPr>
            <p:cNvSpPr/>
            <p:nvPr/>
          </p:nvSpPr>
          <p:spPr>
            <a:xfrm>
              <a:off x="954265" y="1748323"/>
              <a:ext cx="390774" cy="529834"/>
            </a:xfrm>
            <a:custGeom>
              <a:avLst/>
              <a:gdLst>
                <a:gd name="connsiteX0" fmla="*/ 220031 w 390774"/>
                <a:gd name="connsiteY0" fmla="*/ 528074 h 529834"/>
                <a:gd name="connsiteX1" fmla="*/ 367891 w 390774"/>
                <a:gd name="connsiteY1" fmla="*/ 528074 h 529834"/>
                <a:gd name="connsiteX2" fmla="*/ 390775 w 390774"/>
                <a:gd name="connsiteY2" fmla="*/ 505190 h 529834"/>
                <a:gd name="connsiteX3" fmla="*/ 390775 w 390774"/>
                <a:gd name="connsiteY3" fmla="*/ 96814 h 529834"/>
                <a:gd name="connsiteX4" fmla="*/ 383734 w 390774"/>
                <a:gd name="connsiteY4" fmla="*/ 80971 h 529834"/>
                <a:gd name="connsiteX5" fmla="*/ 309803 w 390774"/>
                <a:gd name="connsiteY5" fmla="*/ 7041 h 529834"/>
                <a:gd name="connsiteX6" fmla="*/ 293961 w 390774"/>
                <a:gd name="connsiteY6" fmla="*/ 0 h 529834"/>
                <a:gd name="connsiteX7" fmla="*/ 22883 w 390774"/>
                <a:gd name="connsiteY7" fmla="*/ 0 h 529834"/>
                <a:gd name="connsiteX8" fmla="*/ 0 w 390774"/>
                <a:gd name="connsiteY8" fmla="*/ 22883 h 529834"/>
                <a:gd name="connsiteX9" fmla="*/ 0 w 390774"/>
                <a:gd name="connsiteY9" fmla="*/ 506951 h 529834"/>
                <a:gd name="connsiteX10" fmla="*/ 22883 w 390774"/>
                <a:gd name="connsiteY10" fmla="*/ 529834 h 529834"/>
                <a:gd name="connsiteX11" fmla="*/ 170744 w 390774"/>
                <a:gd name="connsiteY11" fmla="*/ 529834 h 52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774" h="529834">
                  <a:moveTo>
                    <a:pt x="220031" y="528074"/>
                  </a:moveTo>
                  <a:lnTo>
                    <a:pt x="367891" y="528074"/>
                  </a:lnTo>
                  <a:cubicBezTo>
                    <a:pt x="380213" y="528074"/>
                    <a:pt x="390775" y="517512"/>
                    <a:pt x="390775" y="505190"/>
                  </a:cubicBezTo>
                  <a:lnTo>
                    <a:pt x="390775" y="96814"/>
                  </a:lnTo>
                  <a:cubicBezTo>
                    <a:pt x="390775" y="89773"/>
                    <a:pt x="389014" y="84492"/>
                    <a:pt x="383734" y="80971"/>
                  </a:cubicBezTo>
                  <a:lnTo>
                    <a:pt x="309803" y="7041"/>
                  </a:lnTo>
                  <a:cubicBezTo>
                    <a:pt x="304523" y="1760"/>
                    <a:pt x="299242" y="0"/>
                    <a:pt x="293961" y="0"/>
                  </a:cubicBezTo>
                  <a:lnTo>
                    <a:pt x="22883" y="0"/>
                  </a:lnTo>
                  <a:cubicBezTo>
                    <a:pt x="10561" y="0"/>
                    <a:pt x="0" y="10561"/>
                    <a:pt x="0" y="22883"/>
                  </a:cubicBezTo>
                  <a:lnTo>
                    <a:pt x="0" y="506951"/>
                  </a:lnTo>
                  <a:cubicBezTo>
                    <a:pt x="0" y="519273"/>
                    <a:pt x="10561" y="529834"/>
                    <a:pt x="22883" y="529834"/>
                  </a:cubicBezTo>
                  <a:lnTo>
                    <a:pt x="170744" y="529834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78" name="Gráfico 2">
            <a:extLst>
              <a:ext uri="{FF2B5EF4-FFF2-40B4-BE49-F238E27FC236}">
                <a16:creationId xmlns:a16="http://schemas.microsoft.com/office/drawing/2014/main" id="{9FB96AAA-197E-30ED-43AC-FD96ADE50B2F}"/>
              </a:ext>
            </a:extLst>
          </p:cNvPr>
          <p:cNvGrpSpPr/>
          <p:nvPr/>
        </p:nvGrpSpPr>
        <p:grpSpPr>
          <a:xfrm>
            <a:off x="-438187" y="-1081187"/>
            <a:ext cx="3066348" cy="2735421"/>
            <a:chOff x="251927" y="-425580"/>
            <a:chExt cx="3066348" cy="2735421"/>
          </a:xfrm>
          <a:noFill/>
        </p:grpSpPr>
        <p:grpSp>
          <p:nvGrpSpPr>
            <p:cNvPr id="779" name="Gráfico 2">
              <a:extLst>
                <a:ext uri="{FF2B5EF4-FFF2-40B4-BE49-F238E27FC236}">
                  <a16:creationId xmlns:a16="http://schemas.microsoft.com/office/drawing/2014/main" id="{215F0F73-8921-4556-EC54-5E256C5AEC3A}"/>
                </a:ext>
              </a:extLst>
            </p:cNvPr>
            <p:cNvGrpSpPr/>
            <p:nvPr/>
          </p:nvGrpSpPr>
          <p:grpSpPr>
            <a:xfrm>
              <a:off x="251927" y="-425580"/>
              <a:ext cx="3066348" cy="2622766"/>
              <a:chOff x="251927" y="-425580"/>
              <a:chExt cx="3066348" cy="2622766"/>
            </a:xfrm>
            <a:noFill/>
          </p:grpSpPr>
          <p:grpSp>
            <p:nvGrpSpPr>
              <p:cNvPr id="780" name="Gráfico 2">
                <a:extLst>
                  <a:ext uri="{FF2B5EF4-FFF2-40B4-BE49-F238E27FC236}">
                    <a16:creationId xmlns:a16="http://schemas.microsoft.com/office/drawing/2014/main" id="{D0EF61DB-4FB2-F427-B88A-3D147387C25D}"/>
                  </a:ext>
                </a:extLst>
              </p:cNvPr>
              <p:cNvGrpSpPr/>
              <p:nvPr/>
            </p:nvGrpSpPr>
            <p:grpSpPr>
              <a:xfrm>
                <a:off x="251927" y="-425580"/>
                <a:ext cx="3066348" cy="2622766"/>
                <a:chOff x="251927" y="-425580"/>
                <a:chExt cx="3066348" cy="2622766"/>
              </a:xfrm>
              <a:noFill/>
            </p:grpSpPr>
            <p:sp>
              <p:nvSpPr>
                <p:cNvPr id="781" name="Forma Livre: Forma 780">
                  <a:extLst>
                    <a:ext uri="{FF2B5EF4-FFF2-40B4-BE49-F238E27FC236}">
                      <a16:creationId xmlns:a16="http://schemas.microsoft.com/office/drawing/2014/main" id="{FAEFF427-2D20-F748-7E4F-C509F062A4EB}"/>
                    </a:ext>
                  </a:extLst>
                </p:cNvPr>
                <p:cNvSpPr/>
                <p:nvPr/>
              </p:nvSpPr>
              <p:spPr>
                <a:xfrm>
                  <a:off x="2844769" y="1903225"/>
                  <a:ext cx="410137" cy="112655"/>
                </a:xfrm>
                <a:custGeom>
                  <a:avLst/>
                  <a:gdLst>
                    <a:gd name="connsiteX0" fmla="*/ 371412 w 410137"/>
                    <a:gd name="connsiteY0" fmla="*/ 0 h 112655"/>
                    <a:gd name="connsiteX1" fmla="*/ 390775 w 410137"/>
                    <a:gd name="connsiteY1" fmla="*/ 0 h 112655"/>
                    <a:gd name="connsiteX2" fmla="*/ 410137 w 410137"/>
                    <a:gd name="connsiteY2" fmla="*/ 19363 h 112655"/>
                    <a:gd name="connsiteX3" fmla="*/ 410137 w 410137"/>
                    <a:gd name="connsiteY3" fmla="*/ 112656 h 112655"/>
                    <a:gd name="connsiteX4" fmla="*/ 0 w 410137"/>
                    <a:gd name="connsiteY4" fmla="*/ 112656 h 112655"/>
                    <a:gd name="connsiteX5" fmla="*/ 0 w 410137"/>
                    <a:gd name="connsiteY5" fmla="*/ 19363 h 112655"/>
                    <a:gd name="connsiteX6" fmla="*/ 19363 w 410137"/>
                    <a:gd name="connsiteY6" fmla="*/ 0 h 112655"/>
                    <a:gd name="connsiteX7" fmla="*/ 38725 w 410137"/>
                    <a:gd name="connsiteY7" fmla="*/ 0 h 112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0137" h="112655">
                      <a:moveTo>
                        <a:pt x="371412" y="0"/>
                      </a:moveTo>
                      <a:lnTo>
                        <a:pt x="390775" y="0"/>
                      </a:lnTo>
                      <a:cubicBezTo>
                        <a:pt x="401336" y="0"/>
                        <a:pt x="410137" y="8801"/>
                        <a:pt x="410137" y="19363"/>
                      </a:cubicBezTo>
                      <a:lnTo>
                        <a:pt x="410137" y="112656"/>
                      </a:lnTo>
                      <a:lnTo>
                        <a:pt x="0" y="112656"/>
                      </a:lnTo>
                      <a:lnTo>
                        <a:pt x="0" y="19363"/>
                      </a:lnTo>
                      <a:cubicBezTo>
                        <a:pt x="0" y="8801"/>
                        <a:pt x="8801" y="0"/>
                        <a:pt x="19363" y="0"/>
                      </a:cubicBezTo>
                      <a:lnTo>
                        <a:pt x="38725" y="0"/>
                      </a:lnTo>
                    </a:path>
                  </a:pathLst>
                </a:custGeom>
                <a:noFill/>
                <a:ln w="17601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782" name="Gráfico 2">
                  <a:extLst>
                    <a:ext uri="{FF2B5EF4-FFF2-40B4-BE49-F238E27FC236}">
                      <a16:creationId xmlns:a16="http://schemas.microsoft.com/office/drawing/2014/main" id="{B83FF514-6C08-0005-3D09-1B6573599A8B}"/>
                    </a:ext>
                  </a:extLst>
                </p:cNvPr>
                <p:cNvGrpSpPr/>
                <p:nvPr/>
              </p:nvGrpSpPr>
              <p:grpSpPr>
                <a:xfrm>
                  <a:off x="2783160" y="1971874"/>
                  <a:ext cx="535114" cy="225311"/>
                  <a:chOff x="2783160" y="1971874"/>
                  <a:chExt cx="535114" cy="225311"/>
                </a:xfrm>
                <a:noFill/>
              </p:grpSpPr>
              <p:sp>
                <p:nvSpPr>
                  <p:cNvPr id="783" name="Forma Livre: Forma 782">
                    <a:extLst>
                      <a:ext uri="{FF2B5EF4-FFF2-40B4-BE49-F238E27FC236}">
                        <a16:creationId xmlns:a16="http://schemas.microsoft.com/office/drawing/2014/main" id="{7BF440B7-FD2B-2184-5167-4C91312DE3C0}"/>
                      </a:ext>
                    </a:extLst>
                  </p:cNvPr>
                  <p:cNvSpPr/>
                  <p:nvPr/>
                </p:nvSpPr>
                <p:spPr>
                  <a:xfrm>
                    <a:off x="2783160" y="1971874"/>
                    <a:ext cx="119696" cy="225311"/>
                  </a:xfrm>
                  <a:custGeom>
                    <a:avLst/>
                    <a:gdLst>
                      <a:gd name="connsiteX0" fmla="*/ 119697 w 119696"/>
                      <a:gd name="connsiteY0" fmla="*/ 225312 h 225311"/>
                      <a:gd name="connsiteX1" fmla="*/ 22883 w 119696"/>
                      <a:gd name="connsiteY1" fmla="*/ 225312 h 225311"/>
                      <a:gd name="connsiteX2" fmla="*/ 0 w 119696"/>
                      <a:gd name="connsiteY2" fmla="*/ 202428 h 225311"/>
                      <a:gd name="connsiteX3" fmla="*/ 0 w 119696"/>
                      <a:gd name="connsiteY3" fmla="*/ 22883 h 225311"/>
                      <a:gd name="connsiteX4" fmla="*/ 22883 w 119696"/>
                      <a:gd name="connsiteY4" fmla="*/ 0 h 225311"/>
                      <a:gd name="connsiteX5" fmla="*/ 63369 w 119696"/>
                      <a:gd name="connsiteY5" fmla="*/ 0 h 225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696" h="225311">
                        <a:moveTo>
                          <a:pt x="119697" y="225312"/>
                        </a:moveTo>
                        <a:lnTo>
                          <a:pt x="22883" y="225312"/>
                        </a:lnTo>
                        <a:cubicBezTo>
                          <a:pt x="10561" y="225312"/>
                          <a:pt x="0" y="214750"/>
                          <a:pt x="0" y="202428"/>
                        </a:cubicBezTo>
                        <a:lnTo>
                          <a:pt x="0" y="22883"/>
                        </a:lnTo>
                        <a:cubicBezTo>
                          <a:pt x="0" y="10562"/>
                          <a:pt x="10561" y="0"/>
                          <a:pt x="22883" y="0"/>
                        </a:cubicBezTo>
                        <a:lnTo>
                          <a:pt x="63369" y="0"/>
                        </a:lnTo>
                      </a:path>
                    </a:pathLst>
                  </a:custGeom>
                  <a:noFill/>
                  <a:ln w="17601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84" name="Forma Livre: Forma 783">
                    <a:extLst>
                      <a:ext uri="{FF2B5EF4-FFF2-40B4-BE49-F238E27FC236}">
                        <a16:creationId xmlns:a16="http://schemas.microsoft.com/office/drawing/2014/main" id="{7EE4EF9F-B8C1-F2C5-3F26-9883F801E4F4}"/>
                      </a:ext>
                    </a:extLst>
                  </p:cNvPr>
                  <p:cNvSpPr/>
                  <p:nvPr/>
                </p:nvSpPr>
                <p:spPr>
                  <a:xfrm>
                    <a:off x="3198578" y="1971874"/>
                    <a:ext cx="119696" cy="225311"/>
                  </a:xfrm>
                  <a:custGeom>
                    <a:avLst/>
                    <a:gdLst>
                      <a:gd name="connsiteX0" fmla="*/ 56328 w 119696"/>
                      <a:gd name="connsiteY0" fmla="*/ 0 h 225311"/>
                      <a:gd name="connsiteX1" fmla="*/ 96814 w 119696"/>
                      <a:gd name="connsiteY1" fmla="*/ 0 h 225311"/>
                      <a:gd name="connsiteX2" fmla="*/ 119697 w 119696"/>
                      <a:gd name="connsiteY2" fmla="*/ 22883 h 225311"/>
                      <a:gd name="connsiteX3" fmla="*/ 119697 w 119696"/>
                      <a:gd name="connsiteY3" fmla="*/ 202428 h 225311"/>
                      <a:gd name="connsiteX4" fmla="*/ 96814 w 119696"/>
                      <a:gd name="connsiteY4" fmla="*/ 225312 h 225311"/>
                      <a:gd name="connsiteX5" fmla="*/ 0 w 119696"/>
                      <a:gd name="connsiteY5" fmla="*/ 225312 h 225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696" h="225311">
                        <a:moveTo>
                          <a:pt x="56328" y="0"/>
                        </a:moveTo>
                        <a:lnTo>
                          <a:pt x="96814" y="0"/>
                        </a:lnTo>
                        <a:cubicBezTo>
                          <a:pt x="109135" y="0"/>
                          <a:pt x="119697" y="10562"/>
                          <a:pt x="119697" y="22883"/>
                        </a:cubicBezTo>
                        <a:lnTo>
                          <a:pt x="119697" y="202428"/>
                        </a:lnTo>
                        <a:cubicBezTo>
                          <a:pt x="119697" y="214750"/>
                          <a:pt x="109135" y="225312"/>
                          <a:pt x="96814" y="225312"/>
                        </a:cubicBezTo>
                        <a:lnTo>
                          <a:pt x="0" y="225312"/>
                        </a:lnTo>
                      </a:path>
                    </a:pathLst>
                  </a:custGeom>
                  <a:noFill/>
                  <a:ln w="17601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785" name="Gráfico 2">
                  <a:extLst>
                    <a:ext uri="{FF2B5EF4-FFF2-40B4-BE49-F238E27FC236}">
                      <a16:creationId xmlns:a16="http://schemas.microsoft.com/office/drawing/2014/main" id="{F502A408-332C-9F25-65CE-5D824BC154E6}"/>
                    </a:ext>
                  </a:extLst>
                </p:cNvPr>
                <p:cNvGrpSpPr/>
                <p:nvPr/>
              </p:nvGrpSpPr>
              <p:grpSpPr>
                <a:xfrm>
                  <a:off x="251927" y="-425580"/>
                  <a:ext cx="2946651" cy="2444981"/>
                  <a:chOff x="251927" y="-425580"/>
                  <a:chExt cx="2946651" cy="2444981"/>
                </a:xfrm>
                <a:noFill/>
              </p:grpSpPr>
              <p:sp>
                <p:nvSpPr>
                  <p:cNvPr id="786" name="Forma Livre: Forma 785">
                    <a:extLst>
                      <a:ext uri="{FF2B5EF4-FFF2-40B4-BE49-F238E27FC236}">
                        <a16:creationId xmlns:a16="http://schemas.microsoft.com/office/drawing/2014/main" id="{E8E7C285-E8DB-F558-BD04-9C39B3CDF0F4}"/>
                      </a:ext>
                    </a:extLst>
                  </p:cNvPr>
                  <p:cNvSpPr/>
                  <p:nvPr/>
                </p:nvSpPr>
                <p:spPr>
                  <a:xfrm>
                    <a:off x="251927" y="-425580"/>
                    <a:ext cx="17602" cy="17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02" h="17602"/>
                    </a:pathLst>
                  </a:custGeom>
                  <a:noFill/>
                  <a:ln w="17601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87" name="Forma Livre: Forma 786">
                    <a:extLst>
                      <a:ext uri="{FF2B5EF4-FFF2-40B4-BE49-F238E27FC236}">
                        <a16:creationId xmlns:a16="http://schemas.microsoft.com/office/drawing/2014/main" id="{8955498A-4F6C-CA3A-378F-E134C4D2E463}"/>
                      </a:ext>
                    </a:extLst>
                  </p:cNvPr>
                  <p:cNvSpPr/>
                  <p:nvPr/>
                </p:nvSpPr>
                <p:spPr>
                  <a:xfrm>
                    <a:off x="2902857" y="1785288"/>
                    <a:ext cx="295721" cy="234112"/>
                  </a:xfrm>
                  <a:custGeom>
                    <a:avLst/>
                    <a:gdLst>
                      <a:gd name="connsiteX0" fmla="*/ 0 w 295721"/>
                      <a:gd name="connsiteY0" fmla="*/ 232353 h 234112"/>
                      <a:gd name="connsiteX1" fmla="*/ 0 w 295721"/>
                      <a:gd name="connsiteY1" fmla="*/ 22883 h 234112"/>
                      <a:gd name="connsiteX2" fmla="*/ 22883 w 295721"/>
                      <a:gd name="connsiteY2" fmla="*/ 0 h 234112"/>
                      <a:gd name="connsiteX3" fmla="*/ 220031 w 295721"/>
                      <a:gd name="connsiteY3" fmla="*/ 0 h 234112"/>
                      <a:gd name="connsiteX4" fmla="*/ 235873 w 295721"/>
                      <a:gd name="connsiteY4" fmla="*/ 7041 h 234112"/>
                      <a:gd name="connsiteX5" fmla="*/ 288680 w 295721"/>
                      <a:gd name="connsiteY5" fmla="*/ 58088 h 234112"/>
                      <a:gd name="connsiteX6" fmla="*/ 295721 w 295721"/>
                      <a:gd name="connsiteY6" fmla="*/ 75690 h 234112"/>
                      <a:gd name="connsiteX7" fmla="*/ 295721 w 295721"/>
                      <a:gd name="connsiteY7" fmla="*/ 234113 h 234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5721" h="234112">
                        <a:moveTo>
                          <a:pt x="0" y="232353"/>
                        </a:moveTo>
                        <a:lnTo>
                          <a:pt x="0" y="22883"/>
                        </a:lnTo>
                        <a:cubicBezTo>
                          <a:pt x="0" y="10561"/>
                          <a:pt x="10561" y="0"/>
                          <a:pt x="22883" y="0"/>
                        </a:cubicBezTo>
                        <a:lnTo>
                          <a:pt x="220031" y="0"/>
                        </a:lnTo>
                        <a:cubicBezTo>
                          <a:pt x="225311" y="0"/>
                          <a:pt x="232352" y="1760"/>
                          <a:pt x="235873" y="7041"/>
                        </a:cubicBezTo>
                        <a:lnTo>
                          <a:pt x="288680" y="58088"/>
                        </a:lnTo>
                        <a:cubicBezTo>
                          <a:pt x="293961" y="63369"/>
                          <a:pt x="295721" y="68650"/>
                          <a:pt x="295721" y="75690"/>
                        </a:cubicBezTo>
                        <a:lnTo>
                          <a:pt x="295721" y="234113"/>
                        </a:ln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788" name="Gráfico 2">
                <a:extLst>
                  <a:ext uri="{FF2B5EF4-FFF2-40B4-BE49-F238E27FC236}">
                    <a16:creationId xmlns:a16="http://schemas.microsoft.com/office/drawing/2014/main" id="{45BAB436-7DA5-79AA-68E9-A6031985469D}"/>
                  </a:ext>
                </a:extLst>
              </p:cNvPr>
              <p:cNvGrpSpPr/>
              <p:nvPr/>
            </p:nvGrpSpPr>
            <p:grpSpPr>
              <a:xfrm>
                <a:off x="2834207" y="2084530"/>
                <a:ext cx="130258" cy="17602"/>
                <a:chOff x="2834207" y="2084530"/>
                <a:chExt cx="130258" cy="17602"/>
              </a:xfrm>
            </p:grpSpPr>
            <p:sp>
              <p:nvSpPr>
                <p:cNvPr id="789" name="Forma Livre: Forma 788">
                  <a:extLst>
                    <a:ext uri="{FF2B5EF4-FFF2-40B4-BE49-F238E27FC236}">
                      <a16:creationId xmlns:a16="http://schemas.microsoft.com/office/drawing/2014/main" id="{07BCAD7D-4C15-3E11-695A-FA62AE3A3DB7}"/>
                    </a:ext>
                  </a:extLst>
                </p:cNvPr>
                <p:cNvSpPr/>
                <p:nvPr/>
              </p:nvSpPr>
              <p:spPr>
                <a:xfrm>
                  <a:off x="2834207" y="2084530"/>
                  <a:ext cx="22883" cy="17602"/>
                </a:xfrm>
                <a:custGeom>
                  <a:avLst/>
                  <a:gdLst>
                    <a:gd name="connsiteX0" fmla="*/ 0 w 22883"/>
                    <a:gd name="connsiteY0" fmla="*/ 0 h 17602"/>
                    <a:gd name="connsiteX1" fmla="*/ 22883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0" y="0"/>
                      </a:moveTo>
                      <a:lnTo>
                        <a:pt x="22883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0" name="Forma Livre: Forma 789">
                  <a:extLst>
                    <a:ext uri="{FF2B5EF4-FFF2-40B4-BE49-F238E27FC236}">
                      <a16:creationId xmlns:a16="http://schemas.microsoft.com/office/drawing/2014/main" id="{5FB4134C-68BE-A54D-5468-378779A3F842}"/>
                    </a:ext>
                  </a:extLst>
                </p:cNvPr>
                <p:cNvSpPr/>
                <p:nvPr/>
              </p:nvSpPr>
              <p:spPr>
                <a:xfrm>
                  <a:off x="2887015" y="2084530"/>
                  <a:ext cx="24643" cy="17602"/>
                </a:xfrm>
                <a:custGeom>
                  <a:avLst/>
                  <a:gdLst>
                    <a:gd name="connsiteX0" fmla="*/ 0 w 24643"/>
                    <a:gd name="connsiteY0" fmla="*/ 0 h 17602"/>
                    <a:gd name="connsiteX1" fmla="*/ 24644 w 2464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643" h="17602">
                      <a:moveTo>
                        <a:pt x="0" y="0"/>
                      </a:moveTo>
                      <a:lnTo>
                        <a:pt x="24644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1" name="Forma Livre: Forma 790">
                  <a:extLst>
                    <a:ext uri="{FF2B5EF4-FFF2-40B4-BE49-F238E27FC236}">
                      <a16:creationId xmlns:a16="http://schemas.microsoft.com/office/drawing/2014/main" id="{8D942807-B060-C22D-0FA9-03CFA62F45E9}"/>
                    </a:ext>
                  </a:extLst>
                </p:cNvPr>
                <p:cNvSpPr/>
                <p:nvPr/>
              </p:nvSpPr>
              <p:spPr>
                <a:xfrm>
                  <a:off x="2941582" y="2084530"/>
                  <a:ext cx="22883" cy="17602"/>
                </a:xfrm>
                <a:custGeom>
                  <a:avLst/>
                  <a:gdLst>
                    <a:gd name="connsiteX0" fmla="*/ 0 w 22883"/>
                    <a:gd name="connsiteY0" fmla="*/ 0 h 17602"/>
                    <a:gd name="connsiteX1" fmla="*/ 22883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0" y="0"/>
                      </a:moveTo>
                      <a:lnTo>
                        <a:pt x="22883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792" name="Gráfico 2">
              <a:extLst>
                <a:ext uri="{FF2B5EF4-FFF2-40B4-BE49-F238E27FC236}">
                  <a16:creationId xmlns:a16="http://schemas.microsoft.com/office/drawing/2014/main" id="{7E1DC89F-79B4-D2D9-5BEB-BF599DE92FB9}"/>
                </a:ext>
              </a:extLst>
            </p:cNvPr>
            <p:cNvGrpSpPr/>
            <p:nvPr/>
          </p:nvGrpSpPr>
          <p:grpSpPr>
            <a:xfrm>
              <a:off x="2869412" y="2149659"/>
              <a:ext cx="362610" cy="160182"/>
              <a:chOff x="2869412" y="2149659"/>
              <a:chExt cx="362610" cy="160182"/>
            </a:xfrm>
          </p:grpSpPr>
          <p:sp>
            <p:nvSpPr>
              <p:cNvPr id="793" name="Forma Livre: Forma 792">
                <a:extLst>
                  <a:ext uri="{FF2B5EF4-FFF2-40B4-BE49-F238E27FC236}">
                    <a16:creationId xmlns:a16="http://schemas.microsoft.com/office/drawing/2014/main" id="{71CB1E8B-4902-6255-FC9C-1C7AF22D6EC9}"/>
                  </a:ext>
                </a:extLst>
              </p:cNvPr>
              <p:cNvSpPr/>
              <p:nvPr/>
            </p:nvSpPr>
            <p:spPr>
              <a:xfrm>
                <a:off x="2869412" y="2149659"/>
                <a:ext cx="362610" cy="17602"/>
              </a:xfrm>
              <a:custGeom>
                <a:avLst/>
                <a:gdLst>
                  <a:gd name="connsiteX0" fmla="*/ 362611 w 362610"/>
                  <a:gd name="connsiteY0" fmla="*/ 0 h 17602"/>
                  <a:gd name="connsiteX1" fmla="*/ 0 w 362610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2610" h="17602">
                    <a:moveTo>
                      <a:pt x="362611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4" name="Forma Livre: Forma 793">
                <a:extLst>
                  <a:ext uri="{FF2B5EF4-FFF2-40B4-BE49-F238E27FC236}">
                    <a16:creationId xmlns:a16="http://schemas.microsoft.com/office/drawing/2014/main" id="{C735FFCE-8351-0155-D87F-46097BF3CA47}"/>
                  </a:ext>
                </a:extLst>
              </p:cNvPr>
              <p:cNvSpPr/>
              <p:nvPr/>
            </p:nvSpPr>
            <p:spPr>
              <a:xfrm>
                <a:off x="2904617" y="2149659"/>
                <a:ext cx="17602" cy="100334"/>
              </a:xfrm>
              <a:custGeom>
                <a:avLst/>
                <a:gdLst>
                  <a:gd name="connsiteX0" fmla="*/ 0 w 17602"/>
                  <a:gd name="connsiteY0" fmla="*/ 100334 h 100334"/>
                  <a:gd name="connsiteX1" fmla="*/ 0 w 17602"/>
                  <a:gd name="connsiteY1" fmla="*/ 0 h 10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00334">
                    <a:moveTo>
                      <a:pt x="0" y="100334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5" name="Forma Livre: Forma 794">
                <a:extLst>
                  <a:ext uri="{FF2B5EF4-FFF2-40B4-BE49-F238E27FC236}">
                    <a16:creationId xmlns:a16="http://schemas.microsoft.com/office/drawing/2014/main" id="{05A3B30A-094F-6EB8-9694-1BE7BDA02764}"/>
                  </a:ext>
                </a:extLst>
              </p:cNvPr>
              <p:cNvSpPr/>
              <p:nvPr/>
            </p:nvSpPr>
            <p:spPr>
              <a:xfrm>
                <a:off x="2962705" y="2149659"/>
                <a:ext cx="17602" cy="80971"/>
              </a:xfrm>
              <a:custGeom>
                <a:avLst/>
                <a:gdLst>
                  <a:gd name="connsiteX0" fmla="*/ 0 w 17602"/>
                  <a:gd name="connsiteY0" fmla="*/ 80971 h 80971"/>
                  <a:gd name="connsiteX1" fmla="*/ 0 w 17602"/>
                  <a:gd name="connsiteY1" fmla="*/ 0 h 8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80971">
                    <a:moveTo>
                      <a:pt x="0" y="80971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6" name="Forma Livre: Forma 795">
                <a:extLst>
                  <a:ext uri="{FF2B5EF4-FFF2-40B4-BE49-F238E27FC236}">
                    <a16:creationId xmlns:a16="http://schemas.microsoft.com/office/drawing/2014/main" id="{B5A0C329-093C-59AF-A1F6-9D607D7C0BE3}"/>
                  </a:ext>
                </a:extLst>
              </p:cNvPr>
              <p:cNvSpPr/>
              <p:nvPr/>
            </p:nvSpPr>
            <p:spPr>
              <a:xfrm>
                <a:off x="3080642" y="2149659"/>
                <a:ext cx="17602" cy="73930"/>
              </a:xfrm>
              <a:custGeom>
                <a:avLst/>
                <a:gdLst>
                  <a:gd name="connsiteX0" fmla="*/ 0 w 17602"/>
                  <a:gd name="connsiteY0" fmla="*/ 73930 h 73930"/>
                  <a:gd name="connsiteX1" fmla="*/ 0 w 17602"/>
                  <a:gd name="connsiteY1" fmla="*/ 0 h 7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73930">
                    <a:moveTo>
                      <a:pt x="0" y="7393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7" name="Forma Livre: Forma 796">
                <a:extLst>
                  <a:ext uri="{FF2B5EF4-FFF2-40B4-BE49-F238E27FC236}">
                    <a16:creationId xmlns:a16="http://schemas.microsoft.com/office/drawing/2014/main" id="{ED73D306-B575-9F83-9F2C-2CDD6F80AA67}"/>
                  </a:ext>
                </a:extLst>
              </p:cNvPr>
              <p:cNvSpPr/>
              <p:nvPr/>
            </p:nvSpPr>
            <p:spPr>
              <a:xfrm>
                <a:off x="3138730" y="2149659"/>
                <a:ext cx="17602" cy="35204"/>
              </a:xfrm>
              <a:custGeom>
                <a:avLst/>
                <a:gdLst>
                  <a:gd name="connsiteX0" fmla="*/ 0 w 17602"/>
                  <a:gd name="connsiteY0" fmla="*/ 35205 h 35204"/>
                  <a:gd name="connsiteX1" fmla="*/ 0 w 17602"/>
                  <a:gd name="connsiteY1" fmla="*/ 0 h 3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35204">
                    <a:moveTo>
                      <a:pt x="0" y="35205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8" name="Forma Livre: Forma 797">
                <a:extLst>
                  <a:ext uri="{FF2B5EF4-FFF2-40B4-BE49-F238E27FC236}">
                    <a16:creationId xmlns:a16="http://schemas.microsoft.com/office/drawing/2014/main" id="{4B4C3626-4E66-1E0A-7427-130430F51CFB}"/>
                  </a:ext>
                </a:extLst>
              </p:cNvPr>
              <p:cNvSpPr/>
              <p:nvPr/>
            </p:nvSpPr>
            <p:spPr>
              <a:xfrm>
                <a:off x="3196818" y="2149659"/>
                <a:ext cx="17602" cy="112655"/>
              </a:xfrm>
              <a:custGeom>
                <a:avLst/>
                <a:gdLst>
                  <a:gd name="connsiteX0" fmla="*/ 0 w 17602"/>
                  <a:gd name="connsiteY0" fmla="*/ 112656 h 112655"/>
                  <a:gd name="connsiteX1" fmla="*/ 0 w 17602"/>
                  <a:gd name="connsiteY1" fmla="*/ 0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12655">
                    <a:moveTo>
                      <a:pt x="0" y="112656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9" name="Forma Livre: Forma 798">
                <a:extLst>
                  <a:ext uri="{FF2B5EF4-FFF2-40B4-BE49-F238E27FC236}">
                    <a16:creationId xmlns:a16="http://schemas.microsoft.com/office/drawing/2014/main" id="{E3741BD0-C765-A6F8-9DB3-70C7F608E457}"/>
                  </a:ext>
                </a:extLst>
              </p:cNvPr>
              <p:cNvSpPr/>
              <p:nvPr/>
            </p:nvSpPr>
            <p:spPr>
              <a:xfrm>
                <a:off x="3020793" y="2149659"/>
                <a:ext cx="17602" cy="42245"/>
              </a:xfrm>
              <a:custGeom>
                <a:avLst/>
                <a:gdLst>
                  <a:gd name="connsiteX0" fmla="*/ 0 w 17602"/>
                  <a:gd name="connsiteY0" fmla="*/ 42246 h 42245"/>
                  <a:gd name="connsiteX1" fmla="*/ 0 w 17602"/>
                  <a:gd name="connsiteY1" fmla="*/ 0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42245">
                    <a:moveTo>
                      <a:pt x="0" y="42246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0" name="Forma Livre: Forma 799">
                <a:extLst>
                  <a:ext uri="{FF2B5EF4-FFF2-40B4-BE49-F238E27FC236}">
                    <a16:creationId xmlns:a16="http://schemas.microsoft.com/office/drawing/2014/main" id="{331E7930-2777-0629-9A69-BD0D071BE34F}"/>
                  </a:ext>
                </a:extLst>
              </p:cNvPr>
              <p:cNvSpPr/>
              <p:nvPr/>
            </p:nvSpPr>
            <p:spPr>
              <a:xfrm>
                <a:off x="3138730" y="2207747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1" name="Forma Livre: Forma 800">
                <a:extLst>
                  <a:ext uri="{FF2B5EF4-FFF2-40B4-BE49-F238E27FC236}">
                    <a16:creationId xmlns:a16="http://schemas.microsoft.com/office/drawing/2014/main" id="{CC65DAE6-29AB-6338-29C9-C8E71DFABC50}"/>
                  </a:ext>
                </a:extLst>
              </p:cNvPr>
              <p:cNvSpPr/>
              <p:nvPr/>
            </p:nvSpPr>
            <p:spPr>
              <a:xfrm>
                <a:off x="3138730" y="2255274"/>
                <a:ext cx="17602" cy="54567"/>
              </a:xfrm>
              <a:custGeom>
                <a:avLst/>
                <a:gdLst>
                  <a:gd name="connsiteX0" fmla="*/ 0 w 17602"/>
                  <a:gd name="connsiteY0" fmla="*/ 0 h 54567"/>
                  <a:gd name="connsiteX1" fmla="*/ 0 w 17602"/>
                  <a:gd name="connsiteY1" fmla="*/ 54568 h 5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54567">
                    <a:moveTo>
                      <a:pt x="0" y="0"/>
                    </a:moveTo>
                    <a:lnTo>
                      <a:pt x="0" y="54568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2" name="Forma Livre: Forma 801">
                <a:extLst>
                  <a:ext uri="{FF2B5EF4-FFF2-40B4-BE49-F238E27FC236}">
                    <a16:creationId xmlns:a16="http://schemas.microsoft.com/office/drawing/2014/main" id="{8CD35C3E-545B-02F2-7C97-57238794E6DC}"/>
                  </a:ext>
                </a:extLst>
              </p:cNvPr>
              <p:cNvSpPr/>
              <p:nvPr/>
            </p:nvSpPr>
            <p:spPr>
              <a:xfrm>
                <a:off x="3020793" y="2214788"/>
                <a:ext cx="17602" cy="24643"/>
              </a:xfrm>
              <a:custGeom>
                <a:avLst/>
                <a:gdLst>
                  <a:gd name="connsiteX0" fmla="*/ 0 w 17602"/>
                  <a:gd name="connsiteY0" fmla="*/ 0 h 24643"/>
                  <a:gd name="connsiteX1" fmla="*/ 0 w 17602"/>
                  <a:gd name="connsiteY1" fmla="*/ 24643 h 2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4643">
                    <a:moveTo>
                      <a:pt x="0" y="0"/>
                    </a:moveTo>
                    <a:lnTo>
                      <a:pt x="0" y="2464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3" name="Forma Livre: Forma 802">
                <a:extLst>
                  <a:ext uri="{FF2B5EF4-FFF2-40B4-BE49-F238E27FC236}">
                    <a16:creationId xmlns:a16="http://schemas.microsoft.com/office/drawing/2014/main" id="{B8426ADB-2E02-3D33-5A76-D54E398B5AA2}"/>
                  </a:ext>
                </a:extLst>
              </p:cNvPr>
              <p:cNvSpPr/>
              <p:nvPr/>
            </p:nvSpPr>
            <p:spPr>
              <a:xfrm>
                <a:off x="3020793" y="2262315"/>
                <a:ext cx="17602" cy="47526"/>
              </a:xfrm>
              <a:custGeom>
                <a:avLst/>
                <a:gdLst>
                  <a:gd name="connsiteX0" fmla="*/ 0 w 17602"/>
                  <a:gd name="connsiteY0" fmla="*/ 0 h 47526"/>
                  <a:gd name="connsiteX1" fmla="*/ 0 w 17602"/>
                  <a:gd name="connsiteY1" fmla="*/ 47527 h 4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47526">
                    <a:moveTo>
                      <a:pt x="0" y="0"/>
                    </a:moveTo>
                    <a:lnTo>
                      <a:pt x="0" y="47527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4" name="Forma Livre: Forma 803">
                <a:extLst>
                  <a:ext uri="{FF2B5EF4-FFF2-40B4-BE49-F238E27FC236}">
                    <a16:creationId xmlns:a16="http://schemas.microsoft.com/office/drawing/2014/main" id="{06FC7D8C-085F-C49B-9C59-69115F9CB7E4}"/>
                  </a:ext>
                </a:extLst>
              </p:cNvPr>
              <p:cNvSpPr/>
              <p:nvPr/>
            </p:nvSpPr>
            <p:spPr>
              <a:xfrm>
                <a:off x="2904617" y="2274636"/>
                <a:ext cx="17602" cy="35204"/>
              </a:xfrm>
              <a:custGeom>
                <a:avLst/>
                <a:gdLst>
                  <a:gd name="connsiteX0" fmla="*/ 0 w 17602"/>
                  <a:gd name="connsiteY0" fmla="*/ 0 h 35204"/>
                  <a:gd name="connsiteX1" fmla="*/ 0 w 17602"/>
                  <a:gd name="connsiteY1" fmla="*/ 35205 h 3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35204">
                    <a:moveTo>
                      <a:pt x="0" y="0"/>
                    </a:moveTo>
                    <a:lnTo>
                      <a:pt x="0" y="35205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5" name="Forma Livre: Forma 804">
                <a:extLst>
                  <a:ext uri="{FF2B5EF4-FFF2-40B4-BE49-F238E27FC236}">
                    <a16:creationId xmlns:a16="http://schemas.microsoft.com/office/drawing/2014/main" id="{68E21D1E-2065-D415-2644-EFB4A0EA8654}"/>
                  </a:ext>
                </a:extLst>
              </p:cNvPr>
              <p:cNvSpPr/>
              <p:nvPr/>
            </p:nvSpPr>
            <p:spPr>
              <a:xfrm>
                <a:off x="2962705" y="2253514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6" name="Forma Livre: Forma 805">
                <a:extLst>
                  <a:ext uri="{FF2B5EF4-FFF2-40B4-BE49-F238E27FC236}">
                    <a16:creationId xmlns:a16="http://schemas.microsoft.com/office/drawing/2014/main" id="{6247806F-3E9E-C4FB-691C-39918A35B2ED}"/>
                  </a:ext>
                </a:extLst>
              </p:cNvPr>
              <p:cNvSpPr/>
              <p:nvPr/>
            </p:nvSpPr>
            <p:spPr>
              <a:xfrm>
                <a:off x="3196818" y="2285198"/>
                <a:ext cx="17602" cy="24643"/>
              </a:xfrm>
              <a:custGeom>
                <a:avLst/>
                <a:gdLst>
                  <a:gd name="connsiteX0" fmla="*/ 0 w 17602"/>
                  <a:gd name="connsiteY0" fmla="*/ 0 h 24643"/>
                  <a:gd name="connsiteX1" fmla="*/ 0 w 17602"/>
                  <a:gd name="connsiteY1" fmla="*/ 24643 h 2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4643">
                    <a:moveTo>
                      <a:pt x="0" y="0"/>
                    </a:moveTo>
                    <a:lnTo>
                      <a:pt x="0" y="2464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7" name="Forma Livre: Forma 806">
                <a:extLst>
                  <a:ext uri="{FF2B5EF4-FFF2-40B4-BE49-F238E27FC236}">
                    <a16:creationId xmlns:a16="http://schemas.microsoft.com/office/drawing/2014/main" id="{1ECCA155-A83E-5564-F496-8880BE20AFA5}"/>
                  </a:ext>
                </a:extLst>
              </p:cNvPr>
              <p:cNvSpPr/>
              <p:nvPr/>
            </p:nvSpPr>
            <p:spPr>
              <a:xfrm>
                <a:off x="3080642" y="2248233"/>
                <a:ext cx="17602" cy="35204"/>
              </a:xfrm>
              <a:custGeom>
                <a:avLst/>
                <a:gdLst>
                  <a:gd name="connsiteX0" fmla="*/ 0 w 17602"/>
                  <a:gd name="connsiteY0" fmla="*/ 0 h 35204"/>
                  <a:gd name="connsiteX1" fmla="*/ 0 w 17602"/>
                  <a:gd name="connsiteY1" fmla="*/ 35205 h 3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35204">
                    <a:moveTo>
                      <a:pt x="0" y="0"/>
                    </a:moveTo>
                    <a:lnTo>
                      <a:pt x="0" y="35205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808" name="Gráfico 2">
            <a:extLst>
              <a:ext uri="{FF2B5EF4-FFF2-40B4-BE49-F238E27FC236}">
                <a16:creationId xmlns:a16="http://schemas.microsoft.com/office/drawing/2014/main" id="{B65CB7F7-4F56-A84F-6391-145F223782ED}"/>
              </a:ext>
            </a:extLst>
          </p:cNvPr>
          <p:cNvGrpSpPr/>
          <p:nvPr/>
        </p:nvGrpSpPr>
        <p:grpSpPr>
          <a:xfrm>
            <a:off x="4930562" y="1090956"/>
            <a:ext cx="563278" cy="563278"/>
            <a:chOff x="5620676" y="1746563"/>
            <a:chExt cx="563278" cy="563278"/>
          </a:xfrm>
          <a:noFill/>
        </p:grpSpPr>
        <p:grpSp>
          <p:nvGrpSpPr>
            <p:cNvPr id="809" name="Gráfico 2">
              <a:extLst>
                <a:ext uri="{FF2B5EF4-FFF2-40B4-BE49-F238E27FC236}">
                  <a16:creationId xmlns:a16="http://schemas.microsoft.com/office/drawing/2014/main" id="{948313B0-A7A2-DAF3-378E-412D6A7B3FF6}"/>
                </a:ext>
              </a:extLst>
            </p:cNvPr>
            <p:cNvGrpSpPr/>
            <p:nvPr/>
          </p:nvGrpSpPr>
          <p:grpSpPr>
            <a:xfrm>
              <a:off x="5620676" y="1746563"/>
              <a:ext cx="563278" cy="563278"/>
              <a:chOff x="5620676" y="1746563"/>
              <a:chExt cx="563278" cy="563278"/>
            </a:xfrm>
            <a:noFill/>
          </p:grpSpPr>
          <p:sp>
            <p:nvSpPr>
              <p:cNvPr id="810" name="Forma Livre: Forma 809">
                <a:extLst>
                  <a:ext uri="{FF2B5EF4-FFF2-40B4-BE49-F238E27FC236}">
                    <a16:creationId xmlns:a16="http://schemas.microsoft.com/office/drawing/2014/main" id="{16975778-D816-D521-D2E0-4ACA9038DDEF}"/>
                  </a:ext>
                </a:extLst>
              </p:cNvPr>
              <p:cNvSpPr/>
              <p:nvPr/>
            </p:nvSpPr>
            <p:spPr>
              <a:xfrm>
                <a:off x="5659402" y="1746563"/>
                <a:ext cx="140819" cy="281639"/>
              </a:xfrm>
              <a:custGeom>
                <a:avLst/>
                <a:gdLst>
                  <a:gd name="connsiteX0" fmla="*/ 140820 w 140819"/>
                  <a:gd name="connsiteY0" fmla="*/ 0 h 281639"/>
                  <a:gd name="connsiteX1" fmla="*/ 36965 w 140819"/>
                  <a:gd name="connsiteY1" fmla="*/ 0 h 281639"/>
                  <a:gd name="connsiteX2" fmla="*/ 0 w 140819"/>
                  <a:gd name="connsiteY2" fmla="*/ 36965 h 281639"/>
                  <a:gd name="connsiteX3" fmla="*/ 0 w 140819"/>
                  <a:gd name="connsiteY3" fmla="*/ 281639 h 28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9" h="281639">
                    <a:moveTo>
                      <a:pt x="140820" y="0"/>
                    </a:moveTo>
                    <a:lnTo>
                      <a:pt x="36965" y="0"/>
                    </a:lnTo>
                    <a:cubicBezTo>
                      <a:pt x="15842" y="0"/>
                      <a:pt x="0" y="17602"/>
                      <a:pt x="0" y="36965"/>
                    </a:cubicBezTo>
                    <a:lnTo>
                      <a:pt x="0" y="281639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991009CA-D931-EFF0-4FAA-7800E6F54EEC}"/>
                  </a:ext>
                </a:extLst>
              </p:cNvPr>
              <p:cNvSpPr/>
              <p:nvPr/>
            </p:nvSpPr>
            <p:spPr>
              <a:xfrm>
                <a:off x="5620676" y="1989477"/>
                <a:ext cx="49286" cy="38725"/>
              </a:xfrm>
              <a:custGeom>
                <a:avLst/>
                <a:gdLst>
                  <a:gd name="connsiteX0" fmla="*/ 49287 w 49286"/>
                  <a:gd name="connsiteY0" fmla="*/ 38725 h 38725"/>
                  <a:gd name="connsiteX1" fmla="*/ 38726 w 49286"/>
                  <a:gd name="connsiteY1" fmla="*/ 38725 h 38725"/>
                  <a:gd name="connsiteX2" fmla="*/ 0 w 49286"/>
                  <a:gd name="connsiteY2" fmla="*/ 0 h 3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286" h="38725">
                    <a:moveTo>
                      <a:pt x="49287" y="38725"/>
                    </a:moveTo>
                    <a:lnTo>
                      <a:pt x="38726" y="38725"/>
                    </a:ln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F22954C4-D8C0-1E9A-F255-551EBD327F33}"/>
                  </a:ext>
                </a:extLst>
              </p:cNvPr>
              <p:cNvSpPr/>
              <p:nvPr/>
            </p:nvSpPr>
            <p:spPr>
              <a:xfrm>
                <a:off x="5988568" y="2028202"/>
                <a:ext cx="158422" cy="281639"/>
              </a:xfrm>
              <a:custGeom>
                <a:avLst/>
                <a:gdLst>
                  <a:gd name="connsiteX0" fmla="*/ 0 w 158422"/>
                  <a:gd name="connsiteY0" fmla="*/ 281639 h 281639"/>
                  <a:gd name="connsiteX1" fmla="*/ 121457 w 158422"/>
                  <a:gd name="connsiteY1" fmla="*/ 281639 h 281639"/>
                  <a:gd name="connsiteX2" fmla="*/ 158422 w 158422"/>
                  <a:gd name="connsiteY2" fmla="*/ 244674 h 281639"/>
                  <a:gd name="connsiteX3" fmla="*/ 158422 w 158422"/>
                  <a:gd name="connsiteY3" fmla="*/ 0 h 28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422" h="281639">
                    <a:moveTo>
                      <a:pt x="0" y="281639"/>
                    </a:moveTo>
                    <a:lnTo>
                      <a:pt x="121457" y="281639"/>
                    </a:lnTo>
                    <a:cubicBezTo>
                      <a:pt x="142580" y="281639"/>
                      <a:pt x="158422" y="264037"/>
                      <a:pt x="158422" y="244674"/>
                    </a:cubicBezTo>
                    <a:lnTo>
                      <a:pt x="158422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3" name="Forma Livre: Forma 812">
                <a:extLst>
                  <a:ext uri="{FF2B5EF4-FFF2-40B4-BE49-F238E27FC236}">
                    <a16:creationId xmlns:a16="http://schemas.microsoft.com/office/drawing/2014/main" id="{12D66F5B-E43F-DD92-00F7-0EF1FA870519}"/>
                  </a:ext>
                </a:extLst>
              </p:cNvPr>
              <p:cNvSpPr/>
              <p:nvPr/>
            </p:nvSpPr>
            <p:spPr>
              <a:xfrm>
                <a:off x="6134668" y="2028202"/>
                <a:ext cx="49286" cy="36965"/>
              </a:xfrm>
              <a:custGeom>
                <a:avLst/>
                <a:gdLst>
                  <a:gd name="connsiteX0" fmla="*/ 0 w 49286"/>
                  <a:gd name="connsiteY0" fmla="*/ 0 h 36965"/>
                  <a:gd name="connsiteX1" fmla="*/ 10561 w 49286"/>
                  <a:gd name="connsiteY1" fmla="*/ 0 h 36965"/>
                  <a:gd name="connsiteX2" fmla="*/ 49287 w 49286"/>
                  <a:gd name="connsiteY2" fmla="*/ 36965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286" h="36965">
                    <a:moveTo>
                      <a:pt x="0" y="0"/>
                    </a:moveTo>
                    <a:lnTo>
                      <a:pt x="10561" y="0"/>
                    </a:lnTo>
                    <a:lnTo>
                      <a:pt x="49287" y="36965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14" name="Gráfico 2">
                <a:extLst>
                  <a:ext uri="{FF2B5EF4-FFF2-40B4-BE49-F238E27FC236}">
                    <a16:creationId xmlns:a16="http://schemas.microsoft.com/office/drawing/2014/main" id="{3306BBBB-B292-0067-8674-94C2D29015BD}"/>
                  </a:ext>
                </a:extLst>
              </p:cNvPr>
              <p:cNvGrpSpPr/>
              <p:nvPr/>
            </p:nvGrpSpPr>
            <p:grpSpPr>
              <a:xfrm>
                <a:off x="5728051" y="1815212"/>
                <a:ext cx="346768" cy="424219"/>
                <a:chOff x="5728051" y="1815212"/>
                <a:chExt cx="346768" cy="424219"/>
              </a:xfrm>
              <a:noFill/>
            </p:grpSpPr>
            <p:sp>
              <p:nvSpPr>
                <p:cNvPr id="815" name="Forma Livre: Forma 814">
                  <a:extLst>
                    <a:ext uri="{FF2B5EF4-FFF2-40B4-BE49-F238E27FC236}">
                      <a16:creationId xmlns:a16="http://schemas.microsoft.com/office/drawing/2014/main" id="{4D6C65BD-1FDA-9A61-59EA-98F4F414757D}"/>
                    </a:ext>
                  </a:extLst>
                </p:cNvPr>
                <p:cNvSpPr/>
                <p:nvPr/>
              </p:nvSpPr>
              <p:spPr>
                <a:xfrm>
                  <a:off x="5728051" y="1815212"/>
                  <a:ext cx="346768" cy="424219"/>
                </a:xfrm>
                <a:custGeom>
                  <a:avLst/>
                  <a:gdLst>
                    <a:gd name="connsiteX0" fmla="*/ 98574 w 346768"/>
                    <a:gd name="connsiteY0" fmla="*/ 424219 h 424219"/>
                    <a:gd name="connsiteX1" fmla="*/ 17602 w 346768"/>
                    <a:gd name="connsiteY1" fmla="*/ 424219 h 424219"/>
                    <a:gd name="connsiteX2" fmla="*/ 0 w 346768"/>
                    <a:gd name="connsiteY2" fmla="*/ 406617 h 424219"/>
                    <a:gd name="connsiteX3" fmla="*/ 0 w 346768"/>
                    <a:gd name="connsiteY3" fmla="*/ 17602 h 424219"/>
                    <a:gd name="connsiteX4" fmla="*/ 17602 w 346768"/>
                    <a:gd name="connsiteY4" fmla="*/ 0 h 424219"/>
                    <a:gd name="connsiteX5" fmla="*/ 276358 w 346768"/>
                    <a:gd name="connsiteY5" fmla="*/ 0 h 424219"/>
                    <a:gd name="connsiteX6" fmla="*/ 279879 w 346768"/>
                    <a:gd name="connsiteY6" fmla="*/ 1760 h 424219"/>
                    <a:gd name="connsiteX7" fmla="*/ 345008 w 346768"/>
                    <a:gd name="connsiteY7" fmla="*/ 66889 h 424219"/>
                    <a:gd name="connsiteX8" fmla="*/ 346768 w 346768"/>
                    <a:gd name="connsiteY8" fmla="*/ 72170 h 424219"/>
                    <a:gd name="connsiteX9" fmla="*/ 346768 w 346768"/>
                    <a:gd name="connsiteY9" fmla="*/ 406617 h 424219"/>
                    <a:gd name="connsiteX10" fmla="*/ 329166 w 346768"/>
                    <a:gd name="connsiteY10" fmla="*/ 424219 h 424219"/>
                    <a:gd name="connsiteX11" fmla="*/ 98574 w 346768"/>
                    <a:gd name="connsiteY11" fmla="*/ 424219 h 424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6768" h="424219">
                      <a:moveTo>
                        <a:pt x="98574" y="424219"/>
                      </a:moveTo>
                      <a:lnTo>
                        <a:pt x="17602" y="424219"/>
                      </a:lnTo>
                      <a:cubicBezTo>
                        <a:pt x="8801" y="424219"/>
                        <a:pt x="0" y="417178"/>
                        <a:pt x="0" y="406617"/>
                      </a:cubicBezTo>
                      <a:lnTo>
                        <a:pt x="0" y="17602"/>
                      </a:lnTo>
                      <a:cubicBezTo>
                        <a:pt x="0" y="8801"/>
                        <a:pt x="7041" y="0"/>
                        <a:pt x="17602" y="0"/>
                      </a:cubicBezTo>
                      <a:lnTo>
                        <a:pt x="276358" y="0"/>
                      </a:lnTo>
                      <a:cubicBezTo>
                        <a:pt x="278119" y="0"/>
                        <a:pt x="278119" y="0"/>
                        <a:pt x="279879" y="1760"/>
                      </a:cubicBezTo>
                      <a:lnTo>
                        <a:pt x="345008" y="66889"/>
                      </a:lnTo>
                      <a:cubicBezTo>
                        <a:pt x="346768" y="68649"/>
                        <a:pt x="346768" y="70410"/>
                        <a:pt x="346768" y="72170"/>
                      </a:cubicBezTo>
                      <a:lnTo>
                        <a:pt x="346768" y="406617"/>
                      </a:lnTo>
                      <a:cubicBezTo>
                        <a:pt x="346768" y="415418"/>
                        <a:pt x="339727" y="424219"/>
                        <a:pt x="329166" y="424219"/>
                      </a:cubicBezTo>
                      <a:lnTo>
                        <a:pt x="98574" y="424219"/>
                      </a:lnTo>
                      <a:close/>
                    </a:path>
                  </a:pathLst>
                </a:custGeom>
                <a:noFill/>
                <a:ln w="17601" cap="sq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6" name="Forma Livre: Forma 815">
                  <a:extLst>
                    <a:ext uri="{FF2B5EF4-FFF2-40B4-BE49-F238E27FC236}">
                      <a16:creationId xmlns:a16="http://schemas.microsoft.com/office/drawing/2014/main" id="{6C3FB0BE-1363-AD8D-E92C-4C2D601ED59D}"/>
                    </a:ext>
                  </a:extLst>
                </p:cNvPr>
                <p:cNvSpPr/>
                <p:nvPr/>
              </p:nvSpPr>
              <p:spPr>
                <a:xfrm>
                  <a:off x="5782619" y="1992997"/>
                  <a:ext cx="241153" cy="17602"/>
                </a:xfrm>
                <a:custGeom>
                  <a:avLst/>
                  <a:gdLst>
                    <a:gd name="connsiteX0" fmla="*/ 241154 w 241153"/>
                    <a:gd name="connsiteY0" fmla="*/ 0 h 17602"/>
                    <a:gd name="connsiteX1" fmla="*/ 0 w 24115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1153" h="17602">
                      <a:moveTo>
                        <a:pt x="241154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7" name="Forma Livre: Forma 816">
                  <a:extLst>
                    <a:ext uri="{FF2B5EF4-FFF2-40B4-BE49-F238E27FC236}">
                      <a16:creationId xmlns:a16="http://schemas.microsoft.com/office/drawing/2014/main" id="{590DCF18-C9A8-567A-FC56-7DA170FB384A}"/>
                    </a:ext>
                  </a:extLst>
                </p:cNvPr>
                <p:cNvSpPr/>
                <p:nvPr/>
              </p:nvSpPr>
              <p:spPr>
                <a:xfrm>
                  <a:off x="5782619" y="2063407"/>
                  <a:ext cx="241153" cy="17602"/>
                </a:xfrm>
                <a:custGeom>
                  <a:avLst/>
                  <a:gdLst>
                    <a:gd name="connsiteX0" fmla="*/ 241154 w 241153"/>
                    <a:gd name="connsiteY0" fmla="*/ 0 h 17602"/>
                    <a:gd name="connsiteX1" fmla="*/ 0 w 24115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1153" h="17602">
                      <a:moveTo>
                        <a:pt x="241154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8" name="Forma Livre: Forma 817">
                  <a:extLst>
                    <a:ext uri="{FF2B5EF4-FFF2-40B4-BE49-F238E27FC236}">
                      <a16:creationId xmlns:a16="http://schemas.microsoft.com/office/drawing/2014/main" id="{49AF1359-C998-2000-8F71-0488279E957B}"/>
                    </a:ext>
                  </a:extLst>
                </p:cNvPr>
                <p:cNvSpPr/>
                <p:nvPr/>
              </p:nvSpPr>
              <p:spPr>
                <a:xfrm>
                  <a:off x="5893514" y="2132057"/>
                  <a:ext cx="130258" cy="17602"/>
                </a:xfrm>
                <a:custGeom>
                  <a:avLst/>
                  <a:gdLst>
                    <a:gd name="connsiteX0" fmla="*/ 130258 w 130258"/>
                    <a:gd name="connsiteY0" fmla="*/ 0 h 17602"/>
                    <a:gd name="connsiteX1" fmla="*/ 0 w 130258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0258" h="17602">
                      <a:moveTo>
                        <a:pt x="130258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9" name="Forma Livre: Forma 818">
                  <a:extLst>
                    <a:ext uri="{FF2B5EF4-FFF2-40B4-BE49-F238E27FC236}">
                      <a16:creationId xmlns:a16="http://schemas.microsoft.com/office/drawing/2014/main" id="{011EA19D-63BF-E3BA-A30F-B07B75B75849}"/>
                    </a:ext>
                  </a:extLst>
                </p:cNvPr>
                <p:cNvSpPr/>
                <p:nvPr/>
              </p:nvSpPr>
              <p:spPr>
                <a:xfrm>
                  <a:off x="5782619" y="1922587"/>
                  <a:ext cx="110895" cy="17602"/>
                </a:xfrm>
                <a:custGeom>
                  <a:avLst/>
                  <a:gdLst>
                    <a:gd name="connsiteX0" fmla="*/ 110895 w 110895"/>
                    <a:gd name="connsiteY0" fmla="*/ 0 h 17602"/>
                    <a:gd name="connsiteX1" fmla="*/ 0 w 110895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895" h="17602">
                      <a:moveTo>
                        <a:pt x="110895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20" name="Forma Livre: Forma 819">
              <a:extLst>
                <a:ext uri="{FF2B5EF4-FFF2-40B4-BE49-F238E27FC236}">
                  <a16:creationId xmlns:a16="http://schemas.microsoft.com/office/drawing/2014/main" id="{C7C7AD18-A0F8-F225-2C62-611492FE1A28}"/>
                </a:ext>
              </a:extLst>
            </p:cNvPr>
            <p:cNvSpPr/>
            <p:nvPr/>
          </p:nvSpPr>
          <p:spPr>
            <a:xfrm>
              <a:off x="5823105" y="1746563"/>
              <a:ext cx="24643" cy="17602"/>
            </a:xfrm>
            <a:custGeom>
              <a:avLst/>
              <a:gdLst>
                <a:gd name="connsiteX0" fmla="*/ 0 w 24643"/>
                <a:gd name="connsiteY0" fmla="*/ 0 h 17602"/>
                <a:gd name="connsiteX1" fmla="*/ 24643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0" y="0"/>
                  </a:moveTo>
                  <a:lnTo>
                    <a:pt x="24643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1" name="Forma Livre: Forma 820">
              <a:extLst>
                <a:ext uri="{FF2B5EF4-FFF2-40B4-BE49-F238E27FC236}">
                  <a16:creationId xmlns:a16="http://schemas.microsoft.com/office/drawing/2014/main" id="{CF9BE264-121E-43CF-AE00-146BBC11AF3A}"/>
                </a:ext>
              </a:extLst>
            </p:cNvPr>
            <p:cNvSpPr/>
            <p:nvPr/>
          </p:nvSpPr>
          <p:spPr>
            <a:xfrm>
              <a:off x="5870631" y="1746563"/>
              <a:ext cx="22883" cy="17602"/>
            </a:xfrm>
            <a:custGeom>
              <a:avLst/>
              <a:gdLst>
                <a:gd name="connsiteX0" fmla="*/ 0 w 22883"/>
                <a:gd name="connsiteY0" fmla="*/ 0 h 17602"/>
                <a:gd name="connsiteX1" fmla="*/ 22883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0" y="0"/>
                  </a:moveTo>
                  <a:lnTo>
                    <a:pt x="22883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2" name="Forma Livre: Forma 821">
              <a:extLst>
                <a:ext uri="{FF2B5EF4-FFF2-40B4-BE49-F238E27FC236}">
                  <a16:creationId xmlns:a16="http://schemas.microsoft.com/office/drawing/2014/main" id="{808F8DE5-7A51-D87B-C63B-804B88908976}"/>
                </a:ext>
              </a:extLst>
            </p:cNvPr>
            <p:cNvSpPr/>
            <p:nvPr/>
          </p:nvSpPr>
          <p:spPr>
            <a:xfrm>
              <a:off x="5941041" y="2309841"/>
              <a:ext cx="22883" cy="17602"/>
            </a:xfrm>
            <a:custGeom>
              <a:avLst/>
              <a:gdLst>
                <a:gd name="connsiteX0" fmla="*/ 0 w 22883"/>
                <a:gd name="connsiteY0" fmla="*/ 0 h 17602"/>
                <a:gd name="connsiteX1" fmla="*/ 22883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0" y="0"/>
                  </a:moveTo>
                  <a:lnTo>
                    <a:pt x="22883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3" name="Forma Livre: Forma 822">
              <a:extLst>
                <a:ext uri="{FF2B5EF4-FFF2-40B4-BE49-F238E27FC236}">
                  <a16:creationId xmlns:a16="http://schemas.microsoft.com/office/drawing/2014/main" id="{7B6CF3FB-AA54-EDB1-11DC-ED99156F43A1}"/>
                </a:ext>
              </a:extLst>
            </p:cNvPr>
            <p:cNvSpPr/>
            <p:nvPr/>
          </p:nvSpPr>
          <p:spPr>
            <a:xfrm>
              <a:off x="5893514" y="2309841"/>
              <a:ext cx="24643" cy="17602"/>
            </a:xfrm>
            <a:custGeom>
              <a:avLst/>
              <a:gdLst>
                <a:gd name="connsiteX0" fmla="*/ 0 w 24643"/>
                <a:gd name="connsiteY0" fmla="*/ 0 h 17602"/>
                <a:gd name="connsiteX1" fmla="*/ 24643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0" y="0"/>
                  </a:moveTo>
                  <a:lnTo>
                    <a:pt x="24643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24" name="Gráfico 2">
            <a:extLst>
              <a:ext uri="{FF2B5EF4-FFF2-40B4-BE49-F238E27FC236}">
                <a16:creationId xmlns:a16="http://schemas.microsoft.com/office/drawing/2014/main" id="{F917EB27-D234-2416-C14E-26CF0A60871A}"/>
              </a:ext>
            </a:extLst>
          </p:cNvPr>
          <p:cNvGrpSpPr/>
          <p:nvPr/>
        </p:nvGrpSpPr>
        <p:grpSpPr>
          <a:xfrm>
            <a:off x="3029497" y="1092716"/>
            <a:ext cx="563278" cy="561518"/>
            <a:chOff x="3719611" y="1748323"/>
            <a:chExt cx="563278" cy="561518"/>
          </a:xfrm>
          <a:noFill/>
        </p:grpSpPr>
        <p:sp>
          <p:nvSpPr>
            <p:cNvPr id="825" name="Forma Livre: Forma 824">
              <a:extLst>
                <a:ext uri="{FF2B5EF4-FFF2-40B4-BE49-F238E27FC236}">
                  <a16:creationId xmlns:a16="http://schemas.microsoft.com/office/drawing/2014/main" id="{869A77B4-9B86-F3D9-837B-971EF1777C98}"/>
                </a:ext>
              </a:extLst>
            </p:cNvPr>
            <p:cNvSpPr/>
            <p:nvPr/>
          </p:nvSpPr>
          <p:spPr>
            <a:xfrm>
              <a:off x="3719611" y="1781768"/>
              <a:ext cx="438301" cy="528073"/>
            </a:xfrm>
            <a:custGeom>
              <a:avLst/>
              <a:gdLst>
                <a:gd name="connsiteX0" fmla="*/ 438301 w 438301"/>
                <a:gd name="connsiteY0" fmla="*/ 276359 h 528073"/>
                <a:gd name="connsiteX1" fmla="*/ 438301 w 438301"/>
                <a:gd name="connsiteY1" fmla="*/ 528074 h 528073"/>
                <a:gd name="connsiteX2" fmla="*/ 299242 w 438301"/>
                <a:gd name="connsiteY2" fmla="*/ 528074 h 528073"/>
                <a:gd name="connsiteX3" fmla="*/ 139059 w 438301"/>
                <a:gd name="connsiteY3" fmla="*/ 528074 h 528073"/>
                <a:gd name="connsiteX4" fmla="*/ 0 w 438301"/>
                <a:gd name="connsiteY4" fmla="*/ 528074 h 528073"/>
                <a:gd name="connsiteX5" fmla="*/ 0 w 438301"/>
                <a:gd name="connsiteY5" fmla="*/ 316844 h 528073"/>
                <a:gd name="connsiteX6" fmla="*/ 0 w 438301"/>
                <a:gd name="connsiteY6" fmla="*/ 14082 h 528073"/>
                <a:gd name="connsiteX7" fmla="*/ 0 w 438301"/>
                <a:gd name="connsiteY7" fmla="*/ 0 h 528073"/>
                <a:gd name="connsiteX8" fmla="*/ 438301 w 438301"/>
                <a:gd name="connsiteY8" fmla="*/ 0 h 528073"/>
                <a:gd name="connsiteX9" fmla="*/ 438301 w 438301"/>
                <a:gd name="connsiteY9" fmla="*/ 176024 h 5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301" h="528073">
                  <a:moveTo>
                    <a:pt x="438301" y="276359"/>
                  </a:moveTo>
                  <a:lnTo>
                    <a:pt x="438301" y="528074"/>
                  </a:lnTo>
                  <a:lnTo>
                    <a:pt x="299242" y="528074"/>
                  </a:lnTo>
                  <a:lnTo>
                    <a:pt x="139059" y="528074"/>
                  </a:lnTo>
                  <a:lnTo>
                    <a:pt x="0" y="528074"/>
                  </a:lnTo>
                  <a:lnTo>
                    <a:pt x="0" y="316844"/>
                  </a:lnTo>
                  <a:lnTo>
                    <a:pt x="0" y="14082"/>
                  </a:lnTo>
                  <a:lnTo>
                    <a:pt x="0" y="0"/>
                  </a:lnTo>
                  <a:lnTo>
                    <a:pt x="438301" y="0"/>
                  </a:lnTo>
                  <a:lnTo>
                    <a:pt x="438301" y="176024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6" name="Forma Livre: Forma 825">
              <a:extLst>
                <a:ext uri="{FF2B5EF4-FFF2-40B4-BE49-F238E27FC236}">
                  <a16:creationId xmlns:a16="http://schemas.microsoft.com/office/drawing/2014/main" id="{136451B7-8921-0322-8EF8-99E5B481DA13}"/>
                </a:ext>
              </a:extLst>
            </p:cNvPr>
            <p:cNvSpPr/>
            <p:nvPr/>
          </p:nvSpPr>
          <p:spPr>
            <a:xfrm>
              <a:off x="3772418" y="2003559"/>
              <a:ext cx="286920" cy="17602"/>
            </a:xfrm>
            <a:custGeom>
              <a:avLst/>
              <a:gdLst>
                <a:gd name="connsiteX0" fmla="*/ 286920 w 286920"/>
                <a:gd name="connsiteY0" fmla="*/ 0 h 17602"/>
                <a:gd name="connsiteX1" fmla="*/ 0 w 286920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6920" h="17602">
                  <a:moveTo>
                    <a:pt x="286920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7" name="Forma Livre: Forma 826">
              <a:extLst>
                <a:ext uri="{FF2B5EF4-FFF2-40B4-BE49-F238E27FC236}">
                  <a16:creationId xmlns:a16="http://schemas.microsoft.com/office/drawing/2014/main" id="{37AB6C10-1346-02AF-3703-5F023F4E6CCF}"/>
                </a:ext>
              </a:extLst>
            </p:cNvPr>
            <p:cNvSpPr/>
            <p:nvPr/>
          </p:nvSpPr>
          <p:spPr>
            <a:xfrm>
              <a:off x="3772418" y="2073968"/>
              <a:ext cx="242913" cy="17602"/>
            </a:xfrm>
            <a:custGeom>
              <a:avLst/>
              <a:gdLst>
                <a:gd name="connsiteX0" fmla="*/ 242914 w 242913"/>
                <a:gd name="connsiteY0" fmla="*/ 0 h 17602"/>
                <a:gd name="connsiteX1" fmla="*/ 0 w 24291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913" h="17602">
                  <a:moveTo>
                    <a:pt x="242914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8" name="Forma Livre: Forma 827">
              <a:extLst>
                <a:ext uri="{FF2B5EF4-FFF2-40B4-BE49-F238E27FC236}">
                  <a16:creationId xmlns:a16="http://schemas.microsoft.com/office/drawing/2014/main" id="{85A6A356-C443-C95A-6114-405AF73957E7}"/>
                </a:ext>
              </a:extLst>
            </p:cNvPr>
            <p:cNvSpPr/>
            <p:nvPr/>
          </p:nvSpPr>
          <p:spPr>
            <a:xfrm>
              <a:off x="3772418" y="2144378"/>
              <a:ext cx="193627" cy="17602"/>
            </a:xfrm>
            <a:custGeom>
              <a:avLst/>
              <a:gdLst>
                <a:gd name="connsiteX0" fmla="*/ 193627 w 193627"/>
                <a:gd name="connsiteY0" fmla="*/ 0 h 17602"/>
                <a:gd name="connsiteX1" fmla="*/ 0 w 19362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627" h="17602">
                  <a:moveTo>
                    <a:pt x="193627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9" name="Forma Livre: Forma 828">
              <a:extLst>
                <a:ext uri="{FF2B5EF4-FFF2-40B4-BE49-F238E27FC236}">
                  <a16:creationId xmlns:a16="http://schemas.microsoft.com/office/drawing/2014/main" id="{7E3FC72D-8242-7DF9-D09C-077CBA6B0100}"/>
                </a:ext>
              </a:extLst>
            </p:cNvPr>
            <p:cNvSpPr/>
            <p:nvPr/>
          </p:nvSpPr>
          <p:spPr>
            <a:xfrm>
              <a:off x="3772418" y="2213028"/>
              <a:ext cx="181305" cy="17602"/>
            </a:xfrm>
            <a:custGeom>
              <a:avLst/>
              <a:gdLst>
                <a:gd name="connsiteX0" fmla="*/ 181305 w 181305"/>
                <a:gd name="connsiteY0" fmla="*/ 0 h 17602"/>
                <a:gd name="connsiteX1" fmla="*/ 0 w 181305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305" h="17602">
                  <a:moveTo>
                    <a:pt x="181305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0" name="Forma Livre: Forma 829">
              <a:extLst>
                <a:ext uri="{FF2B5EF4-FFF2-40B4-BE49-F238E27FC236}">
                  <a16:creationId xmlns:a16="http://schemas.microsoft.com/office/drawing/2014/main" id="{C4AFBF25-AC9F-B7F3-DC06-8D042507D011}"/>
                </a:ext>
              </a:extLst>
            </p:cNvPr>
            <p:cNvSpPr/>
            <p:nvPr/>
          </p:nvSpPr>
          <p:spPr>
            <a:xfrm>
              <a:off x="4024133" y="1867877"/>
              <a:ext cx="237241" cy="313466"/>
            </a:xfrm>
            <a:custGeom>
              <a:avLst/>
              <a:gdLst>
                <a:gd name="connsiteX0" fmla="*/ 232352 w 237241"/>
                <a:gd name="connsiteY0" fmla="*/ 45909 h 313466"/>
                <a:gd name="connsiteX1" fmla="*/ 51047 w 237241"/>
                <a:gd name="connsiteY1" fmla="*/ 313466 h 313466"/>
                <a:gd name="connsiteX2" fmla="*/ 0 w 237241"/>
                <a:gd name="connsiteY2" fmla="*/ 280022 h 313466"/>
                <a:gd name="connsiteX3" fmla="*/ 168983 w 237241"/>
                <a:gd name="connsiteY3" fmla="*/ 28306 h 313466"/>
                <a:gd name="connsiteX4" fmla="*/ 181305 w 237241"/>
                <a:gd name="connsiteY4" fmla="*/ 10704 h 313466"/>
                <a:gd name="connsiteX5" fmla="*/ 216510 w 237241"/>
                <a:gd name="connsiteY5" fmla="*/ 3663 h 313466"/>
                <a:gd name="connsiteX6" fmla="*/ 225312 w 237241"/>
                <a:gd name="connsiteY6" fmla="*/ 8944 h 313466"/>
                <a:gd name="connsiteX7" fmla="*/ 232352 w 237241"/>
                <a:gd name="connsiteY7" fmla="*/ 45909 h 31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41" h="313466">
                  <a:moveTo>
                    <a:pt x="232352" y="45909"/>
                  </a:moveTo>
                  <a:lnTo>
                    <a:pt x="51047" y="313466"/>
                  </a:lnTo>
                  <a:lnTo>
                    <a:pt x="0" y="280022"/>
                  </a:lnTo>
                  <a:lnTo>
                    <a:pt x="168983" y="28306"/>
                  </a:lnTo>
                  <a:lnTo>
                    <a:pt x="181305" y="10704"/>
                  </a:lnTo>
                  <a:cubicBezTo>
                    <a:pt x="188346" y="143"/>
                    <a:pt x="204188" y="-3378"/>
                    <a:pt x="216510" y="3663"/>
                  </a:cubicBezTo>
                  <a:lnTo>
                    <a:pt x="225312" y="8944"/>
                  </a:lnTo>
                  <a:cubicBezTo>
                    <a:pt x="237633" y="19505"/>
                    <a:pt x="241154" y="35348"/>
                    <a:pt x="232352" y="45909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1" name="Forma Livre: Forma 830">
              <a:extLst>
                <a:ext uri="{FF2B5EF4-FFF2-40B4-BE49-F238E27FC236}">
                  <a16:creationId xmlns:a16="http://schemas.microsoft.com/office/drawing/2014/main" id="{681E5A5F-6EA0-94B9-F635-96EE056BCCEA}"/>
                </a:ext>
              </a:extLst>
            </p:cNvPr>
            <p:cNvSpPr/>
            <p:nvPr/>
          </p:nvSpPr>
          <p:spPr>
            <a:xfrm>
              <a:off x="4184316" y="1913786"/>
              <a:ext cx="98573" cy="144340"/>
            </a:xfrm>
            <a:custGeom>
              <a:avLst/>
              <a:gdLst>
                <a:gd name="connsiteX0" fmla="*/ 0 w 98573"/>
                <a:gd name="connsiteY0" fmla="*/ 0 h 144340"/>
                <a:gd name="connsiteX1" fmla="*/ 98574 w 98573"/>
                <a:gd name="connsiteY1" fmla="*/ 65129 h 144340"/>
                <a:gd name="connsiteX2" fmla="*/ 44006 w 98573"/>
                <a:gd name="connsiteY2" fmla="*/ 144340 h 14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73" h="144340">
                  <a:moveTo>
                    <a:pt x="0" y="0"/>
                  </a:moveTo>
                  <a:lnTo>
                    <a:pt x="98574" y="65129"/>
                  </a:lnTo>
                  <a:lnTo>
                    <a:pt x="44006" y="14434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2" name="Forma Livre: Forma 831">
              <a:extLst>
                <a:ext uri="{FF2B5EF4-FFF2-40B4-BE49-F238E27FC236}">
                  <a16:creationId xmlns:a16="http://schemas.microsoft.com/office/drawing/2014/main" id="{D248F52D-3D28-4E94-D1A5-5D32A19941F0}"/>
                </a:ext>
              </a:extLst>
            </p:cNvPr>
            <p:cNvSpPr/>
            <p:nvPr/>
          </p:nvSpPr>
          <p:spPr>
            <a:xfrm>
              <a:off x="4008291" y="2137337"/>
              <a:ext cx="75690" cy="89772"/>
            </a:xfrm>
            <a:custGeom>
              <a:avLst/>
              <a:gdLst>
                <a:gd name="connsiteX0" fmla="*/ 75691 w 75690"/>
                <a:gd name="connsiteY0" fmla="*/ 33445 h 89772"/>
                <a:gd name="connsiteX1" fmla="*/ 61609 w 75690"/>
                <a:gd name="connsiteY1" fmla="*/ 52807 h 89772"/>
                <a:gd name="connsiteX2" fmla="*/ 1760 w 75690"/>
                <a:gd name="connsiteY2" fmla="*/ 89772 h 89772"/>
                <a:gd name="connsiteX3" fmla="*/ 0 w 75690"/>
                <a:gd name="connsiteY3" fmla="*/ 89772 h 89772"/>
                <a:gd name="connsiteX4" fmla="*/ 12322 w 75690"/>
                <a:gd name="connsiteY4" fmla="*/ 19363 h 89772"/>
                <a:gd name="connsiteX5" fmla="*/ 26404 w 75690"/>
                <a:gd name="connsiteY5" fmla="*/ 0 h 8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90" h="89772">
                  <a:moveTo>
                    <a:pt x="75691" y="33445"/>
                  </a:moveTo>
                  <a:lnTo>
                    <a:pt x="61609" y="52807"/>
                  </a:lnTo>
                  <a:lnTo>
                    <a:pt x="1760" y="89772"/>
                  </a:lnTo>
                  <a:lnTo>
                    <a:pt x="0" y="89772"/>
                  </a:lnTo>
                  <a:lnTo>
                    <a:pt x="12322" y="19363"/>
                  </a:lnTo>
                  <a:lnTo>
                    <a:pt x="26404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3" name="Forma Livre: Forma 832">
              <a:extLst>
                <a:ext uri="{FF2B5EF4-FFF2-40B4-BE49-F238E27FC236}">
                  <a16:creationId xmlns:a16="http://schemas.microsoft.com/office/drawing/2014/main" id="{B9077708-1A13-2FB4-764C-D57D9439261B}"/>
                </a:ext>
              </a:extLst>
            </p:cNvPr>
            <p:cNvSpPr/>
            <p:nvPr/>
          </p:nvSpPr>
          <p:spPr>
            <a:xfrm>
              <a:off x="3795301" y="1748323"/>
              <a:ext cx="17602" cy="75690"/>
            </a:xfrm>
            <a:custGeom>
              <a:avLst/>
              <a:gdLst>
                <a:gd name="connsiteX0" fmla="*/ 0 w 17602"/>
                <a:gd name="connsiteY0" fmla="*/ 0 h 75690"/>
                <a:gd name="connsiteX1" fmla="*/ 0 w 17602"/>
                <a:gd name="connsiteY1" fmla="*/ 75691 h 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75690">
                  <a:moveTo>
                    <a:pt x="0" y="0"/>
                  </a:moveTo>
                  <a:lnTo>
                    <a:pt x="0" y="75691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4" name="Forma Livre: Forma 833">
              <a:extLst>
                <a:ext uri="{FF2B5EF4-FFF2-40B4-BE49-F238E27FC236}">
                  <a16:creationId xmlns:a16="http://schemas.microsoft.com/office/drawing/2014/main" id="{B48A2BF3-42EC-96B4-971B-B77B07501F01}"/>
                </a:ext>
              </a:extLst>
            </p:cNvPr>
            <p:cNvSpPr/>
            <p:nvPr/>
          </p:nvSpPr>
          <p:spPr>
            <a:xfrm>
              <a:off x="3936121" y="1748323"/>
              <a:ext cx="17602" cy="75690"/>
            </a:xfrm>
            <a:custGeom>
              <a:avLst/>
              <a:gdLst>
                <a:gd name="connsiteX0" fmla="*/ 0 w 17602"/>
                <a:gd name="connsiteY0" fmla="*/ 0 h 75690"/>
                <a:gd name="connsiteX1" fmla="*/ 0 w 17602"/>
                <a:gd name="connsiteY1" fmla="*/ 75691 h 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75690">
                  <a:moveTo>
                    <a:pt x="0" y="0"/>
                  </a:moveTo>
                  <a:lnTo>
                    <a:pt x="0" y="75691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5" name="Forma Livre: Forma 834">
              <a:extLst>
                <a:ext uri="{FF2B5EF4-FFF2-40B4-BE49-F238E27FC236}">
                  <a16:creationId xmlns:a16="http://schemas.microsoft.com/office/drawing/2014/main" id="{FCC98D2B-6493-A083-A515-D610F7DBE4A4}"/>
                </a:ext>
              </a:extLst>
            </p:cNvPr>
            <p:cNvSpPr/>
            <p:nvPr/>
          </p:nvSpPr>
          <p:spPr>
            <a:xfrm>
              <a:off x="4078701" y="1748323"/>
              <a:ext cx="17602" cy="75690"/>
            </a:xfrm>
            <a:custGeom>
              <a:avLst/>
              <a:gdLst>
                <a:gd name="connsiteX0" fmla="*/ 0 w 17602"/>
                <a:gd name="connsiteY0" fmla="*/ 0 h 75690"/>
                <a:gd name="connsiteX1" fmla="*/ 0 w 17602"/>
                <a:gd name="connsiteY1" fmla="*/ 75691 h 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75690">
                  <a:moveTo>
                    <a:pt x="0" y="0"/>
                  </a:moveTo>
                  <a:lnTo>
                    <a:pt x="0" y="75691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6" name="Forma Livre: Forma 835">
              <a:extLst>
                <a:ext uri="{FF2B5EF4-FFF2-40B4-BE49-F238E27FC236}">
                  <a16:creationId xmlns:a16="http://schemas.microsoft.com/office/drawing/2014/main" id="{50E9A33E-DDA2-E610-729D-1283BD4B3DA2}"/>
                </a:ext>
              </a:extLst>
            </p:cNvPr>
            <p:cNvSpPr/>
            <p:nvPr/>
          </p:nvSpPr>
          <p:spPr>
            <a:xfrm>
              <a:off x="3772418" y="1933149"/>
              <a:ext cx="337967" cy="17602"/>
            </a:xfrm>
            <a:custGeom>
              <a:avLst/>
              <a:gdLst>
                <a:gd name="connsiteX0" fmla="*/ 0 w 337967"/>
                <a:gd name="connsiteY0" fmla="*/ 0 h 17602"/>
                <a:gd name="connsiteX1" fmla="*/ 337967 w 33796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7967" h="17602">
                  <a:moveTo>
                    <a:pt x="0" y="0"/>
                  </a:moveTo>
                  <a:lnTo>
                    <a:pt x="337967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37" name="Gráfico 2">
            <a:extLst>
              <a:ext uri="{FF2B5EF4-FFF2-40B4-BE49-F238E27FC236}">
                <a16:creationId xmlns:a16="http://schemas.microsoft.com/office/drawing/2014/main" id="{4742FDEA-4FA1-04FF-42A6-1C4B3C37D2F9}"/>
              </a:ext>
            </a:extLst>
          </p:cNvPr>
          <p:cNvGrpSpPr/>
          <p:nvPr/>
        </p:nvGrpSpPr>
        <p:grpSpPr>
          <a:xfrm>
            <a:off x="4978089" y="2039728"/>
            <a:ext cx="468224" cy="565038"/>
            <a:chOff x="5668203" y="2695335"/>
            <a:chExt cx="468224" cy="565038"/>
          </a:xfrm>
          <a:noFill/>
        </p:grpSpPr>
        <p:sp>
          <p:nvSpPr>
            <p:cNvPr id="838" name="Forma Livre: Forma 837">
              <a:extLst>
                <a:ext uri="{FF2B5EF4-FFF2-40B4-BE49-F238E27FC236}">
                  <a16:creationId xmlns:a16="http://schemas.microsoft.com/office/drawing/2014/main" id="{4F080283-D51B-55CF-83C7-A8399B2D1C19}"/>
                </a:ext>
              </a:extLst>
            </p:cNvPr>
            <p:cNvSpPr/>
            <p:nvPr/>
          </p:nvSpPr>
          <p:spPr>
            <a:xfrm>
              <a:off x="5668203" y="2695335"/>
              <a:ext cx="468224" cy="59848"/>
            </a:xfrm>
            <a:custGeom>
              <a:avLst/>
              <a:gdLst>
                <a:gd name="connsiteX0" fmla="*/ 438301 w 468224"/>
                <a:gd name="connsiteY0" fmla="*/ 59848 h 59848"/>
                <a:gd name="connsiteX1" fmla="*/ 29924 w 468224"/>
                <a:gd name="connsiteY1" fmla="*/ 59848 h 59848"/>
                <a:gd name="connsiteX2" fmla="*/ 0 w 468224"/>
                <a:gd name="connsiteY2" fmla="*/ 29924 h 59848"/>
                <a:gd name="connsiteX3" fmla="*/ 0 w 468224"/>
                <a:gd name="connsiteY3" fmla="*/ 29924 h 59848"/>
                <a:gd name="connsiteX4" fmla="*/ 29924 w 468224"/>
                <a:gd name="connsiteY4" fmla="*/ 0 h 59848"/>
                <a:gd name="connsiteX5" fmla="*/ 438301 w 468224"/>
                <a:gd name="connsiteY5" fmla="*/ 0 h 59848"/>
                <a:gd name="connsiteX6" fmla="*/ 468225 w 468224"/>
                <a:gd name="connsiteY6" fmla="*/ 29924 h 59848"/>
                <a:gd name="connsiteX7" fmla="*/ 468225 w 468224"/>
                <a:gd name="connsiteY7" fmla="*/ 29924 h 59848"/>
                <a:gd name="connsiteX8" fmla="*/ 438301 w 468224"/>
                <a:gd name="connsiteY8" fmla="*/ 59848 h 5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224" h="59848">
                  <a:moveTo>
                    <a:pt x="438301" y="59848"/>
                  </a:moveTo>
                  <a:lnTo>
                    <a:pt x="29924" y="59848"/>
                  </a:lnTo>
                  <a:cubicBezTo>
                    <a:pt x="14082" y="59848"/>
                    <a:pt x="0" y="47527"/>
                    <a:pt x="0" y="29924"/>
                  </a:cubicBezTo>
                  <a:lnTo>
                    <a:pt x="0" y="29924"/>
                  </a:lnTo>
                  <a:cubicBezTo>
                    <a:pt x="0" y="14082"/>
                    <a:pt x="12321" y="0"/>
                    <a:pt x="29924" y="0"/>
                  </a:cubicBezTo>
                  <a:lnTo>
                    <a:pt x="438301" y="0"/>
                  </a:lnTo>
                  <a:cubicBezTo>
                    <a:pt x="454143" y="0"/>
                    <a:pt x="468225" y="12322"/>
                    <a:pt x="468225" y="29924"/>
                  </a:cubicBezTo>
                  <a:lnTo>
                    <a:pt x="468225" y="29924"/>
                  </a:lnTo>
                  <a:cubicBezTo>
                    <a:pt x="466465" y="45766"/>
                    <a:pt x="454143" y="59848"/>
                    <a:pt x="438301" y="59848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9" name="Forma Livre: Forma 838">
              <a:extLst>
                <a:ext uri="{FF2B5EF4-FFF2-40B4-BE49-F238E27FC236}">
                  <a16:creationId xmlns:a16="http://schemas.microsoft.com/office/drawing/2014/main" id="{03745FEA-E480-2FA0-6239-237A290EC62C}"/>
                </a:ext>
              </a:extLst>
            </p:cNvPr>
            <p:cNvSpPr/>
            <p:nvPr/>
          </p:nvSpPr>
          <p:spPr>
            <a:xfrm>
              <a:off x="5668203" y="3200526"/>
              <a:ext cx="468224" cy="59848"/>
            </a:xfrm>
            <a:custGeom>
              <a:avLst/>
              <a:gdLst>
                <a:gd name="connsiteX0" fmla="*/ 438301 w 468224"/>
                <a:gd name="connsiteY0" fmla="*/ 59848 h 59848"/>
                <a:gd name="connsiteX1" fmla="*/ 29924 w 468224"/>
                <a:gd name="connsiteY1" fmla="*/ 59848 h 59848"/>
                <a:gd name="connsiteX2" fmla="*/ 0 w 468224"/>
                <a:gd name="connsiteY2" fmla="*/ 29924 h 59848"/>
                <a:gd name="connsiteX3" fmla="*/ 0 w 468224"/>
                <a:gd name="connsiteY3" fmla="*/ 29924 h 59848"/>
                <a:gd name="connsiteX4" fmla="*/ 29924 w 468224"/>
                <a:gd name="connsiteY4" fmla="*/ 0 h 59848"/>
                <a:gd name="connsiteX5" fmla="*/ 438301 w 468224"/>
                <a:gd name="connsiteY5" fmla="*/ 0 h 59848"/>
                <a:gd name="connsiteX6" fmla="*/ 468225 w 468224"/>
                <a:gd name="connsiteY6" fmla="*/ 29924 h 59848"/>
                <a:gd name="connsiteX7" fmla="*/ 468225 w 468224"/>
                <a:gd name="connsiteY7" fmla="*/ 29924 h 59848"/>
                <a:gd name="connsiteX8" fmla="*/ 438301 w 468224"/>
                <a:gd name="connsiteY8" fmla="*/ 59848 h 5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224" h="59848">
                  <a:moveTo>
                    <a:pt x="438301" y="59848"/>
                  </a:moveTo>
                  <a:lnTo>
                    <a:pt x="29924" y="59848"/>
                  </a:lnTo>
                  <a:cubicBezTo>
                    <a:pt x="14082" y="59848"/>
                    <a:pt x="0" y="47527"/>
                    <a:pt x="0" y="29924"/>
                  </a:cubicBezTo>
                  <a:lnTo>
                    <a:pt x="0" y="29924"/>
                  </a:lnTo>
                  <a:cubicBezTo>
                    <a:pt x="0" y="14082"/>
                    <a:pt x="12321" y="0"/>
                    <a:pt x="29924" y="0"/>
                  </a:cubicBezTo>
                  <a:lnTo>
                    <a:pt x="438301" y="0"/>
                  </a:lnTo>
                  <a:cubicBezTo>
                    <a:pt x="454143" y="0"/>
                    <a:pt x="468225" y="12322"/>
                    <a:pt x="468225" y="29924"/>
                  </a:cubicBezTo>
                  <a:lnTo>
                    <a:pt x="468225" y="29924"/>
                  </a:lnTo>
                  <a:cubicBezTo>
                    <a:pt x="466465" y="45766"/>
                    <a:pt x="454143" y="59848"/>
                    <a:pt x="438301" y="59848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0" name="Forma Livre: Forma 839">
              <a:extLst>
                <a:ext uri="{FF2B5EF4-FFF2-40B4-BE49-F238E27FC236}">
                  <a16:creationId xmlns:a16="http://schemas.microsoft.com/office/drawing/2014/main" id="{0A2D8EC8-C74B-9829-CE5E-EE64182432BC}"/>
                </a:ext>
              </a:extLst>
            </p:cNvPr>
            <p:cNvSpPr/>
            <p:nvPr/>
          </p:nvSpPr>
          <p:spPr>
            <a:xfrm>
              <a:off x="5727986" y="2756944"/>
              <a:ext cx="126856" cy="447102"/>
            </a:xfrm>
            <a:custGeom>
              <a:avLst/>
              <a:gdLst>
                <a:gd name="connsiteX0" fmla="*/ 3586 w 126856"/>
                <a:gd name="connsiteY0" fmla="*/ 447102 h 447102"/>
                <a:gd name="connsiteX1" fmla="*/ 65194 w 126856"/>
                <a:gd name="connsiteY1" fmla="*/ 283399 h 447102"/>
                <a:gd name="connsiteX2" fmla="*/ 126803 w 126856"/>
                <a:gd name="connsiteY2" fmla="*/ 223551 h 447102"/>
                <a:gd name="connsiteX3" fmla="*/ 65194 w 126856"/>
                <a:gd name="connsiteY3" fmla="*/ 163703 h 447102"/>
                <a:gd name="connsiteX4" fmla="*/ 3586 w 126856"/>
                <a:gd name="connsiteY4" fmla="*/ 0 h 44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56" h="447102">
                  <a:moveTo>
                    <a:pt x="3586" y="447102"/>
                  </a:moveTo>
                  <a:cubicBezTo>
                    <a:pt x="-6975" y="341488"/>
                    <a:pt x="5346" y="311563"/>
                    <a:pt x="65194" y="283399"/>
                  </a:cubicBezTo>
                  <a:cubicBezTo>
                    <a:pt x="86317" y="272838"/>
                    <a:pt x="128563" y="256996"/>
                    <a:pt x="126803" y="223551"/>
                  </a:cubicBezTo>
                  <a:cubicBezTo>
                    <a:pt x="128563" y="188346"/>
                    <a:pt x="86317" y="172504"/>
                    <a:pt x="65194" y="163703"/>
                  </a:cubicBezTo>
                  <a:cubicBezTo>
                    <a:pt x="3586" y="135539"/>
                    <a:pt x="-6975" y="105615"/>
                    <a:pt x="3586" y="0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1" name="Forma Livre: Forma 840">
              <a:extLst>
                <a:ext uri="{FF2B5EF4-FFF2-40B4-BE49-F238E27FC236}">
                  <a16:creationId xmlns:a16="http://schemas.microsoft.com/office/drawing/2014/main" id="{6ED2AE2F-8560-8040-2EED-1C8E7D6FBF92}"/>
                </a:ext>
              </a:extLst>
            </p:cNvPr>
            <p:cNvSpPr/>
            <p:nvPr/>
          </p:nvSpPr>
          <p:spPr>
            <a:xfrm>
              <a:off x="5949789" y="2756944"/>
              <a:ext cx="126856" cy="447102"/>
            </a:xfrm>
            <a:custGeom>
              <a:avLst/>
              <a:gdLst>
                <a:gd name="connsiteX0" fmla="*/ 123271 w 126856"/>
                <a:gd name="connsiteY0" fmla="*/ 447102 h 447102"/>
                <a:gd name="connsiteX1" fmla="*/ 61662 w 126856"/>
                <a:gd name="connsiteY1" fmla="*/ 283399 h 447102"/>
                <a:gd name="connsiteX2" fmla="*/ 53 w 126856"/>
                <a:gd name="connsiteY2" fmla="*/ 223551 h 447102"/>
                <a:gd name="connsiteX3" fmla="*/ 61662 w 126856"/>
                <a:gd name="connsiteY3" fmla="*/ 163703 h 447102"/>
                <a:gd name="connsiteX4" fmla="*/ 123271 w 126856"/>
                <a:gd name="connsiteY4" fmla="*/ 0 h 44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56" h="447102">
                  <a:moveTo>
                    <a:pt x="123271" y="447102"/>
                  </a:moveTo>
                  <a:cubicBezTo>
                    <a:pt x="133832" y="341488"/>
                    <a:pt x="121510" y="311563"/>
                    <a:pt x="61662" y="283399"/>
                  </a:cubicBezTo>
                  <a:cubicBezTo>
                    <a:pt x="40539" y="272838"/>
                    <a:pt x="-1707" y="256996"/>
                    <a:pt x="53" y="223551"/>
                  </a:cubicBezTo>
                  <a:cubicBezTo>
                    <a:pt x="-1707" y="188346"/>
                    <a:pt x="40539" y="172504"/>
                    <a:pt x="61662" y="163703"/>
                  </a:cubicBezTo>
                  <a:cubicBezTo>
                    <a:pt x="123271" y="135539"/>
                    <a:pt x="133832" y="105615"/>
                    <a:pt x="123271" y="0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42" name="Gráfico 2">
            <a:extLst>
              <a:ext uri="{FF2B5EF4-FFF2-40B4-BE49-F238E27FC236}">
                <a16:creationId xmlns:a16="http://schemas.microsoft.com/office/drawing/2014/main" id="{B64CFF09-CE7E-14AB-EC7F-E28E5DE399A9}"/>
              </a:ext>
            </a:extLst>
          </p:cNvPr>
          <p:cNvGrpSpPr/>
          <p:nvPr/>
        </p:nvGrpSpPr>
        <p:grpSpPr>
          <a:xfrm>
            <a:off x="3029497" y="2078454"/>
            <a:ext cx="563278" cy="526313"/>
            <a:chOff x="3719611" y="2734061"/>
            <a:chExt cx="563278" cy="526313"/>
          </a:xfrm>
          <a:noFill/>
        </p:grpSpPr>
        <p:grpSp>
          <p:nvGrpSpPr>
            <p:cNvPr id="843" name="Gráfico 2">
              <a:extLst>
                <a:ext uri="{FF2B5EF4-FFF2-40B4-BE49-F238E27FC236}">
                  <a16:creationId xmlns:a16="http://schemas.microsoft.com/office/drawing/2014/main" id="{AEA93D83-9E66-B74B-7DDF-2F935D0320B1}"/>
                </a:ext>
              </a:extLst>
            </p:cNvPr>
            <p:cNvGrpSpPr/>
            <p:nvPr/>
          </p:nvGrpSpPr>
          <p:grpSpPr>
            <a:xfrm>
              <a:off x="3719611" y="2734061"/>
              <a:ext cx="563278" cy="526313"/>
              <a:chOff x="3719611" y="2734061"/>
              <a:chExt cx="563278" cy="526313"/>
            </a:xfrm>
            <a:noFill/>
          </p:grpSpPr>
          <p:sp>
            <p:nvSpPr>
              <p:cNvPr id="844" name="Forma Livre: Forma 843">
                <a:extLst>
                  <a:ext uri="{FF2B5EF4-FFF2-40B4-BE49-F238E27FC236}">
                    <a16:creationId xmlns:a16="http://schemas.microsoft.com/office/drawing/2014/main" id="{10B6FBA0-8640-1D09-13E5-8027C35AC3AA}"/>
                  </a:ext>
                </a:extLst>
              </p:cNvPr>
              <p:cNvSpPr/>
              <p:nvPr/>
            </p:nvSpPr>
            <p:spPr>
              <a:xfrm>
                <a:off x="3738974" y="2843196"/>
                <a:ext cx="524553" cy="306297"/>
              </a:xfrm>
              <a:custGeom>
                <a:avLst/>
                <a:gdLst>
                  <a:gd name="connsiteX0" fmla="*/ 0 w 524553"/>
                  <a:gd name="connsiteY0" fmla="*/ 153141 h 306297"/>
                  <a:gd name="connsiteX1" fmla="*/ 262277 w 524553"/>
                  <a:gd name="connsiteY1" fmla="*/ 0 h 306297"/>
                  <a:gd name="connsiteX2" fmla="*/ 524553 w 524553"/>
                  <a:gd name="connsiteY2" fmla="*/ 153141 h 306297"/>
                  <a:gd name="connsiteX3" fmla="*/ 262277 w 524553"/>
                  <a:gd name="connsiteY3" fmla="*/ 306283 h 306297"/>
                  <a:gd name="connsiteX4" fmla="*/ 0 w 524553"/>
                  <a:gd name="connsiteY4" fmla="*/ 153141 h 30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4553" h="306297">
                    <a:moveTo>
                      <a:pt x="0" y="153141"/>
                    </a:moveTo>
                    <a:cubicBezTo>
                      <a:pt x="0" y="153141"/>
                      <a:pt x="117936" y="0"/>
                      <a:pt x="262277" y="0"/>
                    </a:cubicBezTo>
                    <a:cubicBezTo>
                      <a:pt x="406617" y="0"/>
                      <a:pt x="524553" y="153141"/>
                      <a:pt x="524553" y="153141"/>
                    </a:cubicBezTo>
                    <a:cubicBezTo>
                      <a:pt x="524553" y="153141"/>
                      <a:pt x="406617" y="306283"/>
                      <a:pt x="262277" y="306283"/>
                    </a:cubicBezTo>
                    <a:cubicBezTo>
                      <a:pt x="117936" y="308043"/>
                      <a:pt x="0" y="153141"/>
                      <a:pt x="0" y="153141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5" name="Forma Livre: Forma 844">
                <a:extLst>
                  <a:ext uri="{FF2B5EF4-FFF2-40B4-BE49-F238E27FC236}">
                    <a16:creationId xmlns:a16="http://schemas.microsoft.com/office/drawing/2014/main" id="{4D955FAB-88AA-818C-CBDC-BBBDF54B9025}"/>
                  </a:ext>
                </a:extLst>
              </p:cNvPr>
              <p:cNvSpPr/>
              <p:nvPr/>
            </p:nvSpPr>
            <p:spPr>
              <a:xfrm>
                <a:off x="3997730" y="2734061"/>
                <a:ext cx="17602" cy="63368"/>
              </a:xfrm>
              <a:custGeom>
                <a:avLst/>
                <a:gdLst>
                  <a:gd name="connsiteX0" fmla="*/ 0 w 17602"/>
                  <a:gd name="connsiteY0" fmla="*/ 63369 h 63368"/>
                  <a:gd name="connsiteX1" fmla="*/ 0 w 17602"/>
                  <a:gd name="connsiteY1" fmla="*/ 0 h 6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63368">
                    <a:moveTo>
                      <a:pt x="0" y="63369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6" name="Forma Livre: Forma 845">
                <a:extLst>
                  <a:ext uri="{FF2B5EF4-FFF2-40B4-BE49-F238E27FC236}">
                    <a16:creationId xmlns:a16="http://schemas.microsoft.com/office/drawing/2014/main" id="{7D840A6B-574F-8472-9EC5-C7F0EF579CAB}"/>
                  </a:ext>
                </a:extLst>
              </p:cNvPr>
              <p:cNvSpPr/>
              <p:nvPr/>
            </p:nvSpPr>
            <p:spPr>
              <a:xfrm>
                <a:off x="3800582" y="2797429"/>
                <a:ext cx="35204" cy="52807"/>
              </a:xfrm>
              <a:custGeom>
                <a:avLst/>
                <a:gdLst>
                  <a:gd name="connsiteX0" fmla="*/ 35205 w 35204"/>
                  <a:gd name="connsiteY0" fmla="*/ 52807 h 52807"/>
                  <a:gd name="connsiteX1" fmla="*/ 0 w 35204"/>
                  <a:gd name="connsiteY1" fmla="*/ 0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04" h="52807">
                    <a:moveTo>
                      <a:pt x="35205" y="52807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7" name="Forma Livre: Forma 846">
                <a:extLst>
                  <a:ext uri="{FF2B5EF4-FFF2-40B4-BE49-F238E27FC236}">
                    <a16:creationId xmlns:a16="http://schemas.microsoft.com/office/drawing/2014/main" id="{1E9B706C-5498-8973-CABE-527B5B898906}"/>
                  </a:ext>
                </a:extLst>
              </p:cNvPr>
              <p:cNvSpPr/>
              <p:nvPr/>
            </p:nvSpPr>
            <p:spPr>
              <a:xfrm>
                <a:off x="3892115" y="2753423"/>
                <a:ext cx="24643" cy="58088"/>
              </a:xfrm>
              <a:custGeom>
                <a:avLst/>
                <a:gdLst>
                  <a:gd name="connsiteX0" fmla="*/ 24643 w 24643"/>
                  <a:gd name="connsiteY0" fmla="*/ 58088 h 58088"/>
                  <a:gd name="connsiteX1" fmla="*/ 0 w 24643"/>
                  <a:gd name="connsiteY1" fmla="*/ 0 h 58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43" h="58088">
                    <a:moveTo>
                      <a:pt x="24643" y="58088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8" name="Forma Livre: Forma 847">
                <a:extLst>
                  <a:ext uri="{FF2B5EF4-FFF2-40B4-BE49-F238E27FC236}">
                    <a16:creationId xmlns:a16="http://schemas.microsoft.com/office/drawing/2014/main" id="{010607E1-9422-0C0B-E181-AB3DFC015B3E}"/>
                  </a:ext>
                </a:extLst>
              </p:cNvPr>
              <p:cNvSpPr/>
              <p:nvPr/>
            </p:nvSpPr>
            <p:spPr>
              <a:xfrm>
                <a:off x="3719611" y="2862559"/>
                <a:ext cx="47526" cy="42245"/>
              </a:xfrm>
              <a:custGeom>
                <a:avLst/>
                <a:gdLst>
                  <a:gd name="connsiteX0" fmla="*/ 47527 w 47526"/>
                  <a:gd name="connsiteY0" fmla="*/ 42246 h 42245"/>
                  <a:gd name="connsiteX1" fmla="*/ 0 w 47526"/>
                  <a:gd name="connsiteY1" fmla="*/ 0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26" h="42245">
                    <a:moveTo>
                      <a:pt x="47527" y="42246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9" name="Forma Livre: Forma 848">
                <a:extLst>
                  <a:ext uri="{FF2B5EF4-FFF2-40B4-BE49-F238E27FC236}">
                    <a16:creationId xmlns:a16="http://schemas.microsoft.com/office/drawing/2014/main" id="{74B94D9F-2348-312E-2595-ADD6A0F2B868}"/>
                  </a:ext>
                </a:extLst>
              </p:cNvPr>
              <p:cNvSpPr/>
              <p:nvPr/>
            </p:nvSpPr>
            <p:spPr>
              <a:xfrm>
                <a:off x="4161432" y="2797429"/>
                <a:ext cx="35204" cy="52807"/>
              </a:xfrm>
              <a:custGeom>
                <a:avLst/>
                <a:gdLst>
                  <a:gd name="connsiteX0" fmla="*/ 0 w 35204"/>
                  <a:gd name="connsiteY0" fmla="*/ 52807 h 52807"/>
                  <a:gd name="connsiteX1" fmla="*/ 35205 w 35204"/>
                  <a:gd name="connsiteY1" fmla="*/ 0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04" h="52807">
                    <a:moveTo>
                      <a:pt x="0" y="52807"/>
                    </a:moveTo>
                    <a:lnTo>
                      <a:pt x="35205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0" name="Forma Livre: Forma 849">
                <a:extLst>
                  <a:ext uri="{FF2B5EF4-FFF2-40B4-BE49-F238E27FC236}">
                    <a16:creationId xmlns:a16="http://schemas.microsoft.com/office/drawing/2014/main" id="{87C167D2-0626-5E8B-D312-4096928668F2}"/>
                  </a:ext>
                </a:extLst>
              </p:cNvPr>
              <p:cNvSpPr/>
              <p:nvPr/>
            </p:nvSpPr>
            <p:spPr>
              <a:xfrm>
                <a:off x="4080461" y="2753423"/>
                <a:ext cx="24643" cy="58088"/>
              </a:xfrm>
              <a:custGeom>
                <a:avLst/>
                <a:gdLst>
                  <a:gd name="connsiteX0" fmla="*/ 0 w 24643"/>
                  <a:gd name="connsiteY0" fmla="*/ 58088 h 58088"/>
                  <a:gd name="connsiteX1" fmla="*/ 24643 w 24643"/>
                  <a:gd name="connsiteY1" fmla="*/ 0 h 58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43" h="58088">
                    <a:moveTo>
                      <a:pt x="0" y="58088"/>
                    </a:moveTo>
                    <a:lnTo>
                      <a:pt x="24643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1" name="Forma Livre: Forma 850">
                <a:extLst>
                  <a:ext uri="{FF2B5EF4-FFF2-40B4-BE49-F238E27FC236}">
                    <a16:creationId xmlns:a16="http://schemas.microsoft.com/office/drawing/2014/main" id="{EA198689-9066-3CB0-F74F-8ECC77110633}"/>
                  </a:ext>
                </a:extLst>
              </p:cNvPr>
              <p:cNvSpPr/>
              <p:nvPr/>
            </p:nvSpPr>
            <p:spPr>
              <a:xfrm>
                <a:off x="4230082" y="2862559"/>
                <a:ext cx="47526" cy="42245"/>
              </a:xfrm>
              <a:custGeom>
                <a:avLst/>
                <a:gdLst>
                  <a:gd name="connsiteX0" fmla="*/ 0 w 47526"/>
                  <a:gd name="connsiteY0" fmla="*/ 42246 h 42245"/>
                  <a:gd name="connsiteX1" fmla="*/ 47527 w 47526"/>
                  <a:gd name="connsiteY1" fmla="*/ 0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26" h="42245">
                    <a:moveTo>
                      <a:pt x="0" y="42246"/>
                    </a:moveTo>
                    <a:lnTo>
                      <a:pt x="47527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2" name="Forma Livre: Forma 851">
                <a:extLst>
                  <a:ext uri="{FF2B5EF4-FFF2-40B4-BE49-F238E27FC236}">
                    <a16:creationId xmlns:a16="http://schemas.microsoft.com/office/drawing/2014/main" id="{69979171-00A4-7FF5-6B7E-B02553A0EE28}"/>
                  </a:ext>
                </a:extLst>
              </p:cNvPr>
              <p:cNvSpPr/>
              <p:nvPr/>
            </p:nvSpPr>
            <p:spPr>
              <a:xfrm>
                <a:off x="4004771" y="3197005"/>
                <a:ext cx="17602" cy="63368"/>
              </a:xfrm>
              <a:custGeom>
                <a:avLst/>
                <a:gdLst>
                  <a:gd name="connsiteX0" fmla="*/ 0 w 17602"/>
                  <a:gd name="connsiteY0" fmla="*/ 0 h 63368"/>
                  <a:gd name="connsiteX1" fmla="*/ 0 w 17602"/>
                  <a:gd name="connsiteY1" fmla="*/ 63369 h 6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63368">
                    <a:moveTo>
                      <a:pt x="0" y="0"/>
                    </a:moveTo>
                    <a:lnTo>
                      <a:pt x="0" y="63369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3" name="Forma Livre: Forma 852">
                <a:extLst>
                  <a:ext uri="{FF2B5EF4-FFF2-40B4-BE49-F238E27FC236}">
                    <a16:creationId xmlns:a16="http://schemas.microsoft.com/office/drawing/2014/main" id="{678E9C97-1D89-8ADA-3D44-F5148C0EE8EB}"/>
                  </a:ext>
                </a:extLst>
              </p:cNvPr>
              <p:cNvSpPr/>
              <p:nvPr/>
            </p:nvSpPr>
            <p:spPr>
              <a:xfrm>
                <a:off x="4166713" y="3142438"/>
                <a:ext cx="35204" cy="54567"/>
              </a:xfrm>
              <a:custGeom>
                <a:avLst/>
                <a:gdLst>
                  <a:gd name="connsiteX0" fmla="*/ 0 w 35204"/>
                  <a:gd name="connsiteY0" fmla="*/ 0 h 54567"/>
                  <a:gd name="connsiteX1" fmla="*/ 35205 w 35204"/>
                  <a:gd name="connsiteY1" fmla="*/ 54568 h 5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04" h="54567">
                    <a:moveTo>
                      <a:pt x="0" y="0"/>
                    </a:moveTo>
                    <a:lnTo>
                      <a:pt x="35205" y="54568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4" name="Forma Livre: Forma 853">
                <a:extLst>
                  <a:ext uri="{FF2B5EF4-FFF2-40B4-BE49-F238E27FC236}">
                    <a16:creationId xmlns:a16="http://schemas.microsoft.com/office/drawing/2014/main" id="{FB593FFA-0516-FEF5-251E-D47312FCD069}"/>
                  </a:ext>
                </a:extLst>
              </p:cNvPr>
              <p:cNvSpPr/>
              <p:nvPr/>
            </p:nvSpPr>
            <p:spPr>
              <a:xfrm>
                <a:off x="4085742" y="3181163"/>
                <a:ext cx="24643" cy="59848"/>
              </a:xfrm>
              <a:custGeom>
                <a:avLst/>
                <a:gdLst>
                  <a:gd name="connsiteX0" fmla="*/ 0 w 24643"/>
                  <a:gd name="connsiteY0" fmla="*/ 0 h 59848"/>
                  <a:gd name="connsiteX1" fmla="*/ 24643 w 24643"/>
                  <a:gd name="connsiteY1" fmla="*/ 59848 h 5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43" h="59848">
                    <a:moveTo>
                      <a:pt x="0" y="0"/>
                    </a:moveTo>
                    <a:lnTo>
                      <a:pt x="24643" y="59848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5" name="Forma Livre: Forma 854">
                <a:extLst>
                  <a:ext uri="{FF2B5EF4-FFF2-40B4-BE49-F238E27FC236}">
                    <a16:creationId xmlns:a16="http://schemas.microsoft.com/office/drawing/2014/main" id="{986A8097-E953-3408-96AE-A5379C65A8AC}"/>
                  </a:ext>
                </a:extLst>
              </p:cNvPr>
              <p:cNvSpPr/>
              <p:nvPr/>
            </p:nvSpPr>
            <p:spPr>
              <a:xfrm>
                <a:off x="4235363" y="3087870"/>
                <a:ext cx="47526" cy="42245"/>
              </a:xfrm>
              <a:custGeom>
                <a:avLst/>
                <a:gdLst>
                  <a:gd name="connsiteX0" fmla="*/ 0 w 47526"/>
                  <a:gd name="connsiteY0" fmla="*/ 0 h 42245"/>
                  <a:gd name="connsiteX1" fmla="*/ 47527 w 47526"/>
                  <a:gd name="connsiteY1" fmla="*/ 42246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26" h="42245">
                    <a:moveTo>
                      <a:pt x="0" y="0"/>
                    </a:moveTo>
                    <a:lnTo>
                      <a:pt x="47527" y="42246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6" name="Forma Livre: Forma 855">
                <a:extLst>
                  <a:ext uri="{FF2B5EF4-FFF2-40B4-BE49-F238E27FC236}">
                    <a16:creationId xmlns:a16="http://schemas.microsoft.com/office/drawing/2014/main" id="{AA6832DC-5849-2F2A-CF8B-73F274F715B0}"/>
                  </a:ext>
                </a:extLst>
              </p:cNvPr>
              <p:cNvSpPr/>
              <p:nvPr/>
            </p:nvSpPr>
            <p:spPr>
              <a:xfrm>
                <a:off x="3805863" y="3142438"/>
                <a:ext cx="35204" cy="54567"/>
              </a:xfrm>
              <a:custGeom>
                <a:avLst/>
                <a:gdLst>
                  <a:gd name="connsiteX0" fmla="*/ 35205 w 35204"/>
                  <a:gd name="connsiteY0" fmla="*/ 0 h 54567"/>
                  <a:gd name="connsiteX1" fmla="*/ 0 w 35204"/>
                  <a:gd name="connsiteY1" fmla="*/ 54568 h 5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04" h="54567">
                    <a:moveTo>
                      <a:pt x="35205" y="0"/>
                    </a:moveTo>
                    <a:lnTo>
                      <a:pt x="0" y="54568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7" name="Forma Livre: Forma 856">
                <a:extLst>
                  <a:ext uri="{FF2B5EF4-FFF2-40B4-BE49-F238E27FC236}">
                    <a16:creationId xmlns:a16="http://schemas.microsoft.com/office/drawing/2014/main" id="{E9E6B494-B0E2-D6AA-7E1A-5BAB570EC444}"/>
                  </a:ext>
                </a:extLst>
              </p:cNvPr>
              <p:cNvSpPr/>
              <p:nvPr/>
            </p:nvSpPr>
            <p:spPr>
              <a:xfrm>
                <a:off x="3897396" y="3181163"/>
                <a:ext cx="24643" cy="59848"/>
              </a:xfrm>
              <a:custGeom>
                <a:avLst/>
                <a:gdLst>
                  <a:gd name="connsiteX0" fmla="*/ 24643 w 24643"/>
                  <a:gd name="connsiteY0" fmla="*/ 0 h 59848"/>
                  <a:gd name="connsiteX1" fmla="*/ 0 w 24643"/>
                  <a:gd name="connsiteY1" fmla="*/ 59848 h 5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43" h="59848">
                    <a:moveTo>
                      <a:pt x="24643" y="0"/>
                    </a:moveTo>
                    <a:lnTo>
                      <a:pt x="0" y="59848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8" name="Forma Livre: Forma 857">
                <a:extLst>
                  <a:ext uri="{FF2B5EF4-FFF2-40B4-BE49-F238E27FC236}">
                    <a16:creationId xmlns:a16="http://schemas.microsoft.com/office/drawing/2014/main" id="{CEF3FE58-744A-9D1A-4D87-852309623EF5}"/>
                  </a:ext>
                </a:extLst>
              </p:cNvPr>
              <p:cNvSpPr/>
              <p:nvPr/>
            </p:nvSpPr>
            <p:spPr>
              <a:xfrm>
                <a:off x="3724892" y="3087870"/>
                <a:ext cx="47526" cy="42245"/>
              </a:xfrm>
              <a:custGeom>
                <a:avLst/>
                <a:gdLst>
                  <a:gd name="connsiteX0" fmla="*/ 47527 w 47526"/>
                  <a:gd name="connsiteY0" fmla="*/ 0 h 42245"/>
                  <a:gd name="connsiteX1" fmla="*/ 0 w 47526"/>
                  <a:gd name="connsiteY1" fmla="*/ 42246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26" h="42245">
                    <a:moveTo>
                      <a:pt x="47527" y="0"/>
                    </a:moveTo>
                    <a:lnTo>
                      <a:pt x="0" y="42246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59" name="Forma Livre: Forma 858">
              <a:extLst>
                <a:ext uri="{FF2B5EF4-FFF2-40B4-BE49-F238E27FC236}">
                  <a16:creationId xmlns:a16="http://schemas.microsoft.com/office/drawing/2014/main" id="{8A756B09-3123-ACF8-7D3C-B628631825C4}"/>
                </a:ext>
              </a:extLst>
            </p:cNvPr>
            <p:cNvSpPr/>
            <p:nvPr/>
          </p:nvSpPr>
          <p:spPr>
            <a:xfrm>
              <a:off x="3899156" y="2894243"/>
              <a:ext cx="207709" cy="207708"/>
            </a:xfrm>
            <a:custGeom>
              <a:avLst/>
              <a:gdLst>
                <a:gd name="connsiteX0" fmla="*/ 174265 w 207709"/>
                <a:gd name="connsiteY0" fmla="*/ 80971 h 207708"/>
                <a:gd name="connsiteX1" fmla="*/ 121457 w 207709"/>
                <a:gd name="connsiteY1" fmla="*/ 28164 h 207708"/>
                <a:gd name="connsiteX2" fmla="*/ 128498 w 207709"/>
                <a:gd name="connsiteY2" fmla="*/ 3520 h 207708"/>
                <a:gd name="connsiteX3" fmla="*/ 103855 w 207709"/>
                <a:gd name="connsiteY3" fmla="*/ 0 h 207708"/>
                <a:gd name="connsiteX4" fmla="*/ 0 w 207709"/>
                <a:gd name="connsiteY4" fmla="*/ 103854 h 207708"/>
                <a:gd name="connsiteX5" fmla="*/ 103855 w 207709"/>
                <a:gd name="connsiteY5" fmla="*/ 207709 h 207708"/>
                <a:gd name="connsiteX6" fmla="*/ 207709 w 207709"/>
                <a:gd name="connsiteY6" fmla="*/ 103854 h 207708"/>
                <a:gd name="connsiteX7" fmla="*/ 202428 w 207709"/>
                <a:gd name="connsiteY7" fmla="*/ 75690 h 207708"/>
                <a:gd name="connsiteX8" fmla="*/ 174265 w 207709"/>
                <a:gd name="connsiteY8" fmla="*/ 80971 h 20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09" h="207708">
                  <a:moveTo>
                    <a:pt x="174265" y="80971"/>
                  </a:moveTo>
                  <a:cubicBezTo>
                    <a:pt x="144340" y="80971"/>
                    <a:pt x="121457" y="56328"/>
                    <a:pt x="121457" y="28164"/>
                  </a:cubicBezTo>
                  <a:cubicBezTo>
                    <a:pt x="121457" y="19363"/>
                    <a:pt x="123217" y="10561"/>
                    <a:pt x="128498" y="3520"/>
                  </a:cubicBezTo>
                  <a:cubicBezTo>
                    <a:pt x="121457" y="1760"/>
                    <a:pt x="112656" y="0"/>
                    <a:pt x="103855" y="0"/>
                  </a:cubicBezTo>
                  <a:cubicBezTo>
                    <a:pt x="47527" y="0"/>
                    <a:pt x="0" y="45766"/>
                    <a:pt x="0" y="103854"/>
                  </a:cubicBezTo>
                  <a:cubicBezTo>
                    <a:pt x="0" y="160182"/>
                    <a:pt x="45767" y="207709"/>
                    <a:pt x="103855" y="207709"/>
                  </a:cubicBezTo>
                  <a:cubicBezTo>
                    <a:pt x="160182" y="207709"/>
                    <a:pt x="207709" y="161943"/>
                    <a:pt x="207709" y="103854"/>
                  </a:cubicBezTo>
                  <a:cubicBezTo>
                    <a:pt x="207709" y="93293"/>
                    <a:pt x="205949" y="84492"/>
                    <a:pt x="202428" y="75690"/>
                  </a:cubicBezTo>
                  <a:cubicBezTo>
                    <a:pt x="191867" y="79211"/>
                    <a:pt x="183066" y="80971"/>
                    <a:pt x="174265" y="80971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60" name="Gráfico 2">
            <a:extLst>
              <a:ext uri="{FF2B5EF4-FFF2-40B4-BE49-F238E27FC236}">
                <a16:creationId xmlns:a16="http://schemas.microsoft.com/office/drawing/2014/main" id="{F5E71A48-43DA-40DF-48EC-57B8C5ACBC23}"/>
              </a:ext>
            </a:extLst>
          </p:cNvPr>
          <p:cNvGrpSpPr/>
          <p:nvPr/>
        </p:nvGrpSpPr>
        <p:grpSpPr>
          <a:xfrm>
            <a:off x="177899" y="2041488"/>
            <a:ext cx="563278" cy="563278"/>
            <a:chOff x="868013" y="2697095"/>
            <a:chExt cx="563278" cy="563278"/>
          </a:xfrm>
          <a:noFill/>
        </p:grpSpPr>
        <p:sp>
          <p:nvSpPr>
            <p:cNvPr id="861" name="Forma Livre: Forma 860">
              <a:extLst>
                <a:ext uri="{FF2B5EF4-FFF2-40B4-BE49-F238E27FC236}">
                  <a16:creationId xmlns:a16="http://schemas.microsoft.com/office/drawing/2014/main" id="{4D1C5971-7036-326A-F811-27833729F130}"/>
                </a:ext>
              </a:extLst>
            </p:cNvPr>
            <p:cNvSpPr/>
            <p:nvPr/>
          </p:nvSpPr>
          <p:spPr>
            <a:xfrm>
              <a:off x="926101" y="2755184"/>
              <a:ext cx="300451" cy="223551"/>
            </a:xfrm>
            <a:custGeom>
              <a:avLst/>
              <a:gdLst>
                <a:gd name="connsiteX0" fmla="*/ 264037 w 300451"/>
                <a:gd name="connsiteY0" fmla="*/ 63369 h 223551"/>
                <a:gd name="connsiteX1" fmla="*/ 223551 w 300451"/>
                <a:gd name="connsiteY1" fmla="*/ 68650 h 223551"/>
                <a:gd name="connsiteX2" fmla="*/ 223551 w 300451"/>
                <a:gd name="connsiteY2" fmla="*/ 0 h 223551"/>
                <a:gd name="connsiteX3" fmla="*/ 135539 w 300451"/>
                <a:gd name="connsiteY3" fmla="*/ 0 h 223551"/>
                <a:gd name="connsiteX4" fmla="*/ 0 w 300451"/>
                <a:gd name="connsiteY4" fmla="*/ 135539 h 223551"/>
                <a:gd name="connsiteX5" fmla="*/ 0 w 300451"/>
                <a:gd name="connsiteY5" fmla="*/ 223551 h 223551"/>
                <a:gd name="connsiteX6" fmla="*/ 68650 w 300451"/>
                <a:gd name="connsiteY6" fmla="*/ 223551 h 223551"/>
                <a:gd name="connsiteX7" fmla="*/ 63369 w 300451"/>
                <a:gd name="connsiteY7" fmla="*/ 183066 h 223551"/>
                <a:gd name="connsiteX8" fmla="*/ 100334 w 300451"/>
                <a:gd name="connsiteY8" fmla="*/ 147861 h 223551"/>
                <a:gd name="connsiteX9" fmla="*/ 161943 w 300451"/>
                <a:gd name="connsiteY9" fmla="*/ 197147 h 223551"/>
                <a:gd name="connsiteX10" fmla="*/ 153141 w 300451"/>
                <a:gd name="connsiteY10" fmla="*/ 223551 h 223551"/>
                <a:gd name="connsiteX11" fmla="*/ 223551 w 300451"/>
                <a:gd name="connsiteY11" fmla="*/ 223551 h 223551"/>
                <a:gd name="connsiteX12" fmla="*/ 223551 w 300451"/>
                <a:gd name="connsiteY12" fmla="*/ 154902 h 223551"/>
                <a:gd name="connsiteX13" fmla="*/ 249955 w 300451"/>
                <a:gd name="connsiteY13" fmla="*/ 163703 h 223551"/>
                <a:gd name="connsiteX14" fmla="*/ 299242 w 300451"/>
                <a:gd name="connsiteY14" fmla="*/ 102094 h 223551"/>
                <a:gd name="connsiteX15" fmla="*/ 264037 w 300451"/>
                <a:gd name="connsiteY15" fmla="*/ 63369 h 22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0451" h="223551">
                  <a:moveTo>
                    <a:pt x="264037" y="63369"/>
                  </a:moveTo>
                  <a:cubicBezTo>
                    <a:pt x="248195" y="59849"/>
                    <a:pt x="234113" y="61609"/>
                    <a:pt x="223551" y="68650"/>
                  </a:cubicBezTo>
                  <a:lnTo>
                    <a:pt x="223551" y="0"/>
                  </a:lnTo>
                  <a:lnTo>
                    <a:pt x="135539" y="0"/>
                  </a:lnTo>
                  <a:cubicBezTo>
                    <a:pt x="59848" y="0"/>
                    <a:pt x="0" y="59849"/>
                    <a:pt x="0" y="135539"/>
                  </a:cubicBezTo>
                  <a:lnTo>
                    <a:pt x="0" y="223551"/>
                  </a:lnTo>
                  <a:lnTo>
                    <a:pt x="68650" y="223551"/>
                  </a:lnTo>
                  <a:cubicBezTo>
                    <a:pt x="61609" y="212990"/>
                    <a:pt x="58088" y="197147"/>
                    <a:pt x="63369" y="183066"/>
                  </a:cubicBezTo>
                  <a:cubicBezTo>
                    <a:pt x="68650" y="165463"/>
                    <a:pt x="82732" y="151381"/>
                    <a:pt x="100334" y="147861"/>
                  </a:cubicBezTo>
                  <a:cubicBezTo>
                    <a:pt x="133779" y="140820"/>
                    <a:pt x="161943" y="165463"/>
                    <a:pt x="161943" y="197147"/>
                  </a:cubicBezTo>
                  <a:cubicBezTo>
                    <a:pt x="161943" y="207709"/>
                    <a:pt x="158422" y="216510"/>
                    <a:pt x="153141" y="223551"/>
                  </a:cubicBezTo>
                  <a:lnTo>
                    <a:pt x="223551" y="223551"/>
                  </a:lnTo>
                  <a:lnTo>
                    <a:pt x="223551" y="154902"/>
                  </a:lnTo>
                  <a:cubicBezTo>
                    <a:pt x="230592" y="160182"/>
                    <a:pt x="241154" y="163703"/>
                    <a:pt x="249955" y="163703"/>
                  </a:cubicBezTo>
                  <a:cubicBezTo>
                    <a:pt x="281639" y="163703"/>
                    <a:pt x="306283" y="135539"/>
                    <a:pt x="299242" y="102094"/>
                  </a:cubicBezTo>
                  <a:cubicBezTo>
                    <a:pt x="295721" y="82732"/>
                    <a:pt x="281639" y="68650"/>
                    <a:pt x="264037" y="63369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2" name="Forma Livre: Forma 861">
              <a:extLst>
                <a:ext uri="{FF2B5EF4-FFF2-40B4-BE49-F238E27FC236}">
                  <a16:creationId xmlns:a16="http://schemas.microsoft.com/office/drawing/2014/main" id="{9809F159-E515-F709-51B5-CA04F09B815D}"/>
                </a:ext>
              </a:extLst>
            </p:cNvPr>
            <p:cNvSpPr/>
            <p:nvPr/>
          </p:nvSpPr>
          <p:spPr>
            <a:xfrm>
              <a:off x="1149652" y="2755184"/>
              <a:ext cx="223551" cy="298691"/>
            </a:xfrm>
            <a:custGeom>
              <a:avLst/>
              <a:gdLst>
                <a:gd name="connsiteX0" fmla="*/ 160182 w 223551"/>
                <a:gd name="connsiteY0" fmla="*/ 264037 h 298691"/>
                <a:gd name="connsiteX1" fmla="*/ 154902 w 223551"/>
                <a:gd name="connsiteY1" fmla="*/ 223551 h 298691"/>
                <a:gd name="connsiteX2" fmla="*/ 223551 w 223551"/>
                <a:gd name="connsiteY2" fmla="*/ 223551 h 298691"/>
                <a:gd name="connsiteX3" fmla="*/ 223551 w 223551"/>
                <a:gd name="connsiteY3" fmla="*/ 135539 h 298691"/>
                <a:gd name="connsiteX4" fmla="*/ 88012 w 223551"/>
                <a:gd name="connsiteY4" fmla="*/ 0 h 298691"/>
                <a:gd name="connsiteX5" fmla="*/ 0 w 223551"/>
                <a:gd name="connsiteY5" fmla="*/ 0 h 298691"/>
                <a:gd name="connsiteX6" fmla="*/ 0 w 223551"/>
                <a:gd name="connsiteY6" fmla="*/ 68650 h 298691"/>
                <a:gd name="connsiteX7" fmla="*/ 40486 w 223551"/>
                <a:gd name="connsiteY7" fmla="*/ 63369 h 298691"/>
                <a:gd name="connsiteX8" fmla="*/ 75691 w 223551"/>
                <a:gd name="connsiteY8" fmla="*/ 100334 h 298691"/>
                <a:gd name="connsiteX9" fmla="*/ 26404 w 223551"/>
                <a:gd name="connsiteY9" fmla="*/ 161943 h 298691"/>
                <a:gd name="connsiteX10" fmla="*/ 0 w 223551"/>
                <a:gd name="connsiteY10" fmla="*/ 153141 h 298691"/>
                <a:gd name="connsiteX11" fmla="*/ 0 w 223551"/>
                <a:gd name="connsiteY11" fmla="*/ 221791 h 298691"/>
                <a:gd name="connsiteX12" fmla="*/ 68650 w 223551"/>
                <a:gd name="connsiteY12" fmla="*/ 221791 h 298691"/>
                <a:gd name="connsiteX13" fmla="*/ 59848 w 223551"/>
                <a:gd name="connsiteY13" fmla="*/ 248195 h 298691"/>
                <a:gd name="connsiteX14" fmla="*/ 121457 w 223551"/>
                <a:gd name="connsiteY14" fmla="*/ 297482 h 298691"/>
                <a:gd name="connsiteX15" fmla="*/ 160182 w 223551"/>
                <a:gd name="connsiteY15" fmla="*/ 264037 h 29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3551" h="298691">
                  <a:moveTo>
                    <a:pt x="160182" y="264037"/>
                  </a:moveTo>
                  <a:cubicBezTo>
                    <a:pt x="163703" y="248195"/>
                    <a:pt x="161943" y="234113"/>
                    <a:pt x="154902" y="223551"/>
                  </a:cubicBezTo>
                  <a:lnTo>
                    <a:pt x="223551" y="223551"/>
                  </a:lnTo>
                  <a:lnTo>
                    <a:pt x="223551" y="135539"/>
                  </a:lnTo>
                  <a:cubicBezTo>
                    <a:pt x="223551" y="59849"/>
                    <a:pt x="163703" y="0"/>
                    <a:pt x="88012" y="0"/>
                  </a:cubicBezTo>
                  <a:lnTo>
                    <a:pt x="0" y="0"/>
                  </a:lnTo>
                  <a:lnTo>
                    <a:pt x="0" y="68650"/>
                  </a:lnTo>
                  <a:cubicBezTo>
                    <a:pt x="10561" y="61609"/>
                    <a:pt x="26404" y="58088"/>
                    <a:pt x="40486" y="63369"/>
                  </a:cubicBezTo>
                  <a:cubicBezTo>
                    <a:pt x="58088" y="68650"/>
                    <a:pt x="72170" y="82732"/>
                    <a:pt x="75691" y="100334"/>
                  </a:cubicBezTo>
                  <a:cubicBezTo>
                    <a:pt x="82732" y="133779"/>
                    <a:pt x="58088" y="161943"/>
                    <a:pt x="26404" y="161943"/>
                  </a:cubicBezTo>
                  <a:cubicBezTo>
                    <a:pt x="15842" y="161943"/>
                    <a:pt x="7041" y="158422"/>
                    <a:pt x="0" y="153141"/>
                  </a:cubicBezTo>
                  <a:lnTo>
                    <a:pt x="0" y="221791"/>
                  </a:lnTo>
                  <a:lnTo>
                    <a:pt x="68650" y="221791"/>
                  </a:lnTo>
                  <a:cubicBezTo>
                    <a:pt x="63369" y="228832"/>
                    <a:pt x="59848" y="239394"/>
                    <a:pt x="59848" y="248195"/>
                  </a:cubicBezTo>
                  <a:cubicBezTo>
                    <a:pt x="59848" y="279879"/>
                    <a:pt x="88012" y="304523"/>
                    <a:pt x="121457" y="297482"/>
                  </a:cubicBezTo>
                  <a:cubicBezTo>
                    <a:pt x="140820" y="295721"/>
                    <a:pt x="154902" y="281639"/>
                    <a:pt x="160182" y="264037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3" name="Forma Livre: Forma 862">
              <a:extLst>
                <a:ext uri="{FF2B5EF4-FFF2-40B4-BE49-F238E27FC236}">
                  <a16:creationId xmlns:a16="http://schemas.microsoft.com/office/drawing/2014/main" id="{726718B8-A596-5F2D-80B0-F3926D80CBD9}"/>
                </a:ext>
              </a:extLst>
            </p:cNvPr>
            <p:cNvSpPr/>
            <p:nvPr/>
          </p:nvSpPr>
          <p:spPr>
            <a:xfrm>
              <a:off x="1072752" y="2976975"/>
              <a:ext cx="300451" cy="223551"/>
            </a:xfrm>
            <a:custGeom>
              <a:avLst/>
              <a:gdLst>
                <a:gd name="connsiteX0" fmla="*/ 36415 w 300451"/>
                <a:gd name="connsiteY0" fmla="*/ 160182 h 223551"/>
                <a:gd name="connsiteX1" fmla="*/ 76900 w 300451"/>
                <a:gd name="connsiteY1" fmla="*/ 154902 h 223551"/>
                <a:gd name="connsiteX2" fmla="*/ 76900 w 300451"/>
                <a:gd name="connsiteY2" fmla="*/ 223551 h 223551"/>
                <a:gd name="connsiteX3" fmla="*/ 164913 w 300451"/>
                <a:gd name="connsiteY3" fmla="*/ 223551 h 223551"/>
                <a:gd name="connsiteX4" fmla="*/ 300452 w 300451"/>
                <a:gd name="connsiteY4" fmla="*/ 88012 h 223551"/>
                <a:gd name="connsiteX5" fmla="*/ 300452 w 300451"/>
                <a:gd name="connsiteY5" fmla="*/ 0 h 223551"/>
                <a:gd name="connsiteX6" fmla="*/ 231802 w 300451"/>
                <a:gd name="connsiteY6" fmla="*/ 0 h 223551"/>
                <a:gd name="connsiteX7" fmla="*/ 237083 w 300451"/>
                <a:gd name="connsiteY7" fmla="*/ 40486 h 223551"/>
                <a:gd name="connsiteX8" fmla="*/ 200117 w 300451"/>
                <a:gd name="connsiteY8" fmla="*/ 75691 h 223551"/>
                <a:gd name="connsiteX9" fmla="*/ 138509 w 300451"/>
                <a:gd name="connsiteY9" fmla="*/ 26404 h 223551"/>
                <a:gd name="connsiteX10" fmla="*/ 147310 w 300451"/>
                <a:gd name="connsiteY10" fmla="*/ 0 h 223551"/>
                <a:gd name="connsiteX11" fmla="*/ 76900 w 300451"/>
                <a:gd name="connsiteY11" fmla="*/ 0 h 223551"/>
                <a:gd name="connsiteX12" fmla="*/ 76900 w 300451"/>
                <a:gd name="connsiteY12" fmla="*/ 68649 h 223551"/>
                <a:gd name="connsiteX13" fmla="*/ 50497 w 300451"/>
                <a:gd name="connsiteY13" fmla="*/ 59848 h 223551"/>
                <a:gd name="connsiteX14" fmla="*/ 1210 w 300451"/>
                <a:gd name="connsiteY14" fmla="*/ 121457 h 223551"/>
                <a:gd name="connsiteX15" fmla="*/ 36415 w 300451"/>
                <a:gd name="connsiteY15" fmla="*/ 160182 h 22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0451" h="223551">
                  <a:moveTo>
                    <a:pt x="36415" y="160182"/>
                  </a:moveTo>
                  <a:cubicBezTo>
                    <a:pt x="52257" y="163703"/>
                    <a:pt x="66339" y="161943"/>
                    <a:pt x="76900" y="154902"/>
                  </a:cubicBezTo>
                  <a:lnTo>
                    <a:pt x="76900" y="223551"/>
                  </a:lnTo>
                  <a:lnTo>
                    <a:pt x="164913" y="223551"/>
                  </a:lnTo>
                  <a:cubicBezTo>
                    <a:pt x="240603" y="223551"/>
                    <a:pt x="300452" y="163703"/>
                    <a:pt x="300452" y="88012"/>
                  </a:cubicBezTo>
                  <a:lnTo>
                    <a:pt x="300452" y="0"/>
                  </a:lnTo>
                  <a:lnTo>
                    <a:pt x="231802" y="0"/>
                  </a:lnTo>
                  <a:cubicBezTo>
                    <a:pt x="238843" y="10561"/>
                    <a:pt x="242363" y="26404"/>
                    <a:pt x="237083" y="40486"/>
                  </a:cubicBezTo>
                  <a:cubicBezTo>
                    <a:pt x="231802" y="58088"/>
                    <a:pt x="217720" y="72170"/>
                    <a:pt x="200117" y="75691"/>
                  </a:cubicBezTo>
                  <a:cubicBezTo>
                    <a:pt x="166673" y="82732"/>
                    <a:pt x="138509" y="58088"/>
                    <a:pt x="138509" y="26404"/>
                  </a:cubicBezTo>
                  <a:cubicBezTo>
                    <a:pt x="138509" y="15842"/>
                    <a:pt x="142029" y="7041"/>
                    <a:pt x="147310" y="0"/>
                  </a:cubicBezTo>
                  <a:lnTo>
                    <a:pt x="76900" y="0"/>
                  </a:lnTo>
                  <a:lnTo>
                    <a:pt x="76900" y="68649"/>
                  </a:lnTo>
                  <a:cubicBezTo>
                    <a:pt x="69859" y="63369"/>
                    <a:pt x="59298" y="59848"/>
                    <a:pt x="50497" y="59848"/>
                  </a:cubicBezTo>
                  <a:cubicBezTo>
                    <a:pt x="18812" y="59848"/>
                    <a:pt x="-5831" y="88012"/>
                    <a:pt x="1210" y="121457"/>
                  </a:cubicBezTo>
                  <a:cubicBezTo>
                    <a:pt x="4730" y="140820"/>
                    <a:pt x="18812" y="156662"/>
                    <a:pt x="36415" y="160182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4" name="Forma Livre: Forma 863">
              <a:extLst>
                <a:ext uri="{FF2B5EF4-FFF2-40B4-BE49-F238E27FC236}">
                  <a16:creationId xmlns:a16="http://schemas.microsoft.com/office/drawing/2014/main" id="{2D564313-9D1E-5B68-B22B-C7AC467D8635}"/>
                </a:ext>
              </a:extLst>
            </p:cNvPr>
            <p:cNvSpPr/>
            <p:nvPr/>
          </p:nvSpPr>
          <p:spPr>
            <a:xfrm>
              <a:off x="926101" y="2901835"/>
              <a:ext cx="223551" cy="298691"/>
            </a:xfrm>
            <a:custGeom>
              <a:avLst/>
              <a:gdLst>
                <a:gd name="connsiteX0" fmla="*/ 63369 w 223551"/>
                <a:gd name="connsiteY0" fmla="*/ 34654 h 298691"/>
                <a:gd name="connsiteX1" fmla="*/ 68650 w 223551"/>
                <a:gd name="connsiteY1" fmla="*/ 75140 h 298691"/>
                <a:gd name="connsiteX2" fmla="*/ 0 w 223551"/>
                <a:gd name="connsiteY2" fmla="*/ 75140 h 298691"/>
                <a:gd name="connsiteX3" fmla="*/ 0 w 223551"/>
                <a:gd name="connsiteY3" fmla="*/ 163152 h 298691"/>
                <a:gd name="connsiteX4" fmla="*/ 135539 w 223551"/>
                <a:gd name="connsiteY4" fmla="*/ 298691 h 298691"/>
                <a:gd name="connsiteX5" fmla="*/ 223551 w 223551"/>
                <a:gd name="connsiteY5" fmla="*/ 298691 h 298691"/>
                <a:gd name="connsiteX6" fmla="*/ 223551 w 223551"/>
                <a:gd name="connsiteY6" fmla="*/ 230042 h 298691"/>
                <a:gd name="connsiteX7" fmla="*/ 183066 w 223551"/>
                <a:gd name="connsiteY7" fmla="*/ 235322 h 298691"/>
                <a:gd name="connsiteX8" fmla="*/ 147861 w 223551"/>
                <a:gd name="connsiteY8" fmla="*/ 198357 h 298691"/>
                <a:gd name="connsiteX9" fmla="*/ 197148 w 223551"/>
                <a:gd name="connsiteY9" fmla="*/ 136749 h 298691"/>
                <a:gd name="connsiteX10" fmla="*/ 223551 w 223551"/>
                <a:gd name="connsiteY10" fmla="*/ 145550 h 298691"/>
                <a:gd name="connsiteX11" fmla="*/ 223551 w 223551"/>
                <a:gd name="connsiteY11" fmla="*/ 76900 h 298691"/>
                <a:gd name="connsiteX12" fmla="*/ 154902 w 223551"/>
                <a:gd name="connsiteY12" fmla="*/ 76900 h 298691"/>
                <a:gd name="connsiteX13" fmla="*/ 163703 w 223551"/>
                <a:gd name="connsiteY13" fmla="*/ 50496 h 298691"/>
                <a:gd name="connsiteX14" fmla="*/ 102094 w 223551"/>
                <a:gd name="connsiteY14" fmla="*/ 1210 h 298691"/>
                <a:gd name="connsiteX15" fmla="*/ 63369 w 223551"/>
                <a:gd name="connsiteY15" fmla="*/ 34654 h 29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3551" h="298691">
                  <a:moveTo>
                    <a:pt x="63369" y="34654"/>
                  </a:moveTo>
                  <a:cubicBezTo>
                    <a:pt x="59848" y="50496"/>
                    <a:pt x="61609" y="64578"/>
                    <a:pt x="68650" y="75140"/>
                  </a:cubicBezTo>
                  <a:lnTo>
                    <a:pt x="0" y="75140"/>
                  </a:lnTo>
                  <a:lnTo>
                    <a:pt x="0" y="163152"/>
                  </a:lnTo>
                  <a:cubicBezTo>
                    <a:pt x="0" y="238843"/>
                    <a:pt x="59848" y="298691"/>
                    <a:pt x="135539" y="298691"/>
                  </a:cubicBezTo>
                  <a:lnTo>
                    <a:pt x="223551" y="298691"/>
                  </a:lnTo>
                  <a:lnTo>
                    <a:pt x="223551" y="230042"/>
                  </a:lnTo>
                  <a:cubicBezTo>
                    <a:pt x="212990" y="237083"/>
                    <a:pt x="197148" y="240603"/>
                    <a:pt x="183066" y="235322"/>
                  </a:cubicBezTo>
                  <a:cubicBezTo>
                    <a:pt x="165463" y="230042"/>
                    <a:pt x="151381" y="215960"/>
                    <a:pt x="147861" y="198357"/>
                  </a:cubicBezTo>
                  <a:cubicBezTo>
                    <a:pt x="140820" y="164912"/>
                    <a:pt x="165463" y="136749"/>
                    <a:pt x="197148" y="136749"/>
                  </a:cubicBezTo>
                  <a:cubicBezTo>
                    <a:pt x="207709" y="136749"/>
                    <a:pt x="216510" y="140269"/>
                    <a:pt x="223551" y="145550"/>
                  </a:cubicBezTo>
                  <a:lnTo>
                    <a:pt x="223551" y="76900"/>
                  </a:lnTo>
                  <a:lnTo>
                    <a:pt x="154902" y="76900"/>
                  </a:lnTo>
                  <a:cubicBezTo>
                    <a:pt x="160182" y="69859"/>
                    <a:pt x="163703" y="59298"/>
                    <a:pt x="163703" y="50496"/>
                  </a:cubicBezTo>
                  <a:cubicBezTo>
                    <a:pt x="163703" y="18812"/>
                    <a:pt x="135539" y="-5831"/>
                    <a:pt x="102094" y="1210"/>
                  </a:cubicBezTo>
                  <a:cubicBezTo>
                    <a:pt x="82732" y="4730"/>
                    <a:pt x="68650" y="17052"/>
                    <a:pt x="63369" y="34654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5" name="Forma Livre: Forma 864">
              <a:extLst>
                <a:ext uri="{FF2B5EF4-FFF2-40B4-BE49-F238E27FC236}">
                  <a16:creationId xmlns:a16="http://schemas.microsoft.com/office/drawing/2014/main" id="{FC18B4C0-3555-623F-8231-AB5B731ECF30}"/>
                </a:ext>
              </a:extLst>
            </p:cNvPr>
            <p:cNvSpPr/>
            <p:nvPr/>
          </p:nvSpPr>
          <p:spPr>
            <a:xfrm>
              <a:off x="868013" y="2697095"/>
              <a:ext cx="563278" cy="563278"/>
            </a:xfrm>
            <a:custGeom>
              <a:avLst/>
              <a:gdLst>
                <a:gd name="connsiteX0" fmla="*/ 181305 w 563278"/>
                <a:gd name="connsiteY0" fmla="*/ 0 h 563278"/>
                <a:gd name="connsiteX1" fmla="*/ 0 w 563278"/>
                <a:gd name="connsiteY1" fmla="*/ 181305 h 563278"/>
                <a:gd name="connsiteX2" fmla="*/ 0 w 563278"/>
                <a:gd name="connsiteY2" fmla="*/ 281639 h 563278"/>
                <a:gd name="connsiteX3" fmla="*/ 0 w 563278"/>
                <a:gd name="connsiteY3" fmla="*/ 381974 h 563278"/>
                <a:gd name="connsiteX4" fmla="*/ 181305 w 563278"/>
                <a:gd name="connsiteY4" fmla="*/ 563279 h 563278"/>
                <a:gd name="connsiteX5" fmla="*/ 281639 w 563278"/>
                <a:gd name="connsiteY5" fmla="*/ 563279 h 563278"/>
                <a:gd name="connsiteX6" fmla="*/ 381973 w 563278"/>
                <a:gd name="connsiteY6" fmla="*/ 563279 h 563278"/>
                <a:gd name="connsiteX7" fmla="*/ 563279 w 563278"/>
                <a:gd name="connsiteY7" fmla="*/ 381974 h 563278"/>
                <a:gd name="connsiteX8" fmla="*/ 563279 w 563278"/>
                <a:gd name="connsiteY8" fmla="*/ 281639 h 563278"/>
                <a:gd name="connsiteX9" fmla="*/ 563279 w 563278"/>
                <a:gd name="connsiteY9" fmla="*/ 181305 h 563278"/>
                <a:gd name="connsiteX10" fmla="*/ 381973 w 563278"/>
                <a:gd name="connsiteY10" fmla="*/ 0 h 563278"/>
                <a:gd name="connsiteX11" fmla="*/ 181305 w 563278"/>
                <a:gd name="connsiteY11" fmla="*/ 0 h 56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3278" h="563278">
                  <a:moveTo>
                    <a:pt x="181305" y="0"/>
                  </a:moveTo>
                  <a:cubicBezTo>
                    <a:pt x="80971" y="0"/>
                    <a:pt x="0" y="80971"/>
                    <a:pt x="0" y="181305"/>
                  </a:cubicBezTo>
                  <a:lnTo>
                    <a:pt x="0" y="281639"/>
                  </a:lnTo>
                  <a:lnTo>
                    <a:pt x="0" y="381974"/>
                  </a:lnTo>
                  <a:cubicBezTo>
                    <a:pt x="0" y="482308"/>
                    <a:pt x="80971" y="563279"/>
                    <a:pt x="181305" y="563279"/>
                  </a:cubicBezTo>
                  <a:lnTo>
                    <a:pt x="281639" y="563279"/>
                  </a:lnTo>
                  <a:lnTo>
                    <a:pt x="381973" y="563279"/>
                  </a:lnTo>
                  <a:cubicBezTo>
                    <a:pt x="482307" y="563279"/>
                    <a:pt x="563279" y="482308"/>
                    <a:pt x="563279" y="381974"/>
                  </a:cubicBezTo>
                  <a:lnTo>
                    <a:pt x="563279" y="281639"/>
                  </a:lnTo>
                  <a:lnTo>
                    <a:pt x="563279" y="181305"/>
                  </a:lnTo>
                  <a:cubicBezTo>
                    <a:pt x="563279" y="80971"/>
                    <a:pt x="482307" y="0"/>
                    <a:pt x="381973" y="0"/>
                  </a:cubicBezTo>
                  <a:lnTo>
                    <a:pt x="181305" y="0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66" name="Gráfico 2">
            <a:extLst>
              <a:ext uri="{FF2B5EF4-FFF2-40B4-BE49-F238E27FC236}">
                <a16:creationId xmlns:a16="http://schemas.microsoft.com/office/drawing/2014/main" id="{44D84350-FAEA-EBB1-5D6E-D71A267D8173}"/>
              </a:ext>
            </a:extLst>
          </p:cNvPr>
          <p:cNvGrpSpPr/>
          <p:nvPr/>
        </p:nvGrpSpPr>
        <p:grpSpPr>
          <a:xfrm>
            <a:off x="1127767" y="2041488"/>
            <a:ext cx="563961" cy="563278"/>
            <a:chOff x="1817881" y="2697095"/>
            <a:chExt cx="563961" cy="563278"/>
          </a:xfrm>
          <a:noFill/>
        </p:grpSpPr>
        <p:grpSp>
          <p:nvGrpSpPr>
            <p:cNvPr id="867" name="Gráfico 2">
              <a:extLst>
                <a:ext uri="{FF2B5EF4-FFF2-40B4-BE49-F238E27FC236}">
                  <a16:creationId xmlns:a16="http://schemas.microsoft.com/office/drawing/2014/main" id="{387BF9A0-6749-52F9-021B-6276581CD493}"/>
                </a:ext>
              </a:extLst>
            </p:cNvPr>
            <p:cNvGrpSpPr/>
            <p:nvPr/>
          </p:nvGrpSpPr>
          <p:grpSpPr>
            <a:xfrm>
              <a:off x="1864312" y="2697095"/>
              <a:ext cx="517530" cy="563278"/>
              <a:chOff x="1864312" y="2697095"/>
              <a:chExt cx="517530" cy="563278"/>
            </a:xfrm>
            <a:noFill/>
          </p:grpSpPr>
          <p:sp>
            <p:nvSpPr>
              <p:cNvPr id="868" name="Forma Livre: Forma 867">
                <a:extLst>
                  <a:ext uri="{FF2B5EF4-FFF2-40B4-BE49-F238E27FC236}">
                    <a16:creationId xmlns:a16="http://schemas.microsoft.com/office/drawing/2014/main" id="{CE319CF5-307C-F18B-D355-97FC117BBA1B}"/>
                  </a:ext>
                </a:extLst>
              </p:cNvPr>
              <p:cNvSpPr/>
              <p:nvPr/>
            </p:nvSpPr>
            <p:spPr>
              <a:xfrm>
                <a:off x="1864312" y="2788628"/>
                <a:ext cx="471745" cy="471745"/>
              </a:xfrm>
              <a:custGeom>
                <a:avLst/>
                <a:gdLst>
                  <a:gd name="connsiteX0" fmla="*/ 471746 w 471745"/>
                  <a:gd name="connsiteY0" fmla="*/ 235873 h 471745"/>
                  <a:gd name="connsiteX1" fmla="*/ 235873 w 471745"/>
                  <a:gd name="connsiteY1" fmla="*/ 471746 h 471745"/>
                  <a:gd name="connsiteX2" fmla="*/ 0 w 471745"/>
                  <a:gd name="connsiteY2" fmla="*/ 235873 h 471745"/>
                  <a:gd name="connsiteX3" fmla="*/ 235873 w 471745"/>
                  <a:gd name="connsiteY3" fmla="*/ 0 h 471745"/>
                  <a:gd name="connsiteX4" fmla="*/ 471746 w 471745"/>
                  <a:gd name="connsiteY4" fmla="*/ 235873 h 47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1745" h="471745">
                    <a:moveTo>
                      <a:pt x="471746" y="235873"/>
                    </a:moveTo>
                    <a:cubicBezTo>
                      <a:pt x="471746" y="366142"/>
                      <a:pt x="366142" y="471746"/>
                      <a:pt x="235873" y="471746"/>
                    </a:cubicBezTo>
                    <a:cubicBezTo>
                      <a:pt x="105604" y="471746"/>
                      <a:pt x="0" y="366142"/>
                      <a:pt x="0" y="235873"/>
                    </a:cubicBezTo>
                    <a:cubicBezTo>
                      <a:pt x="0" y="105604"/>
                      <a:pt x="105604" y="0"/>
                      <a:pt x="235873" y="0"/>
                    </a:cubicBezTo>
                    <a:cubicBezTo>
                      <a:pt x="366142" y="0"/>
                      <a:pt x="471746" y="105604"/>
                      <a:pt x="471746" y="235873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9" name="Forma Livre: Forma 868">
                <a:extLst>
                  <a:ext uri="{FF2B5EF4-FFF2-40B4-BE49-F238E27FC236}">
                    <a16:creationId xmlns:a16="http://schemas.microsoft.com/office/drawing/2014/main" id="{3EE33E9C-6F22-629B-DC8B-FF703300B007}"/>
                  </a:ext>
                </a:extLst>
              </p:cNvPr>
              <p:cNvSpPr/>
              <p:nvPr/>
            </p:nvSpPr>
            <p:spPr>
              <a:xfrm>
                <a:off x="2100185" y="2788628"/>
                <a:ext cx="17602" cy="45766"/>
              </a:xfrm>
              <a:custGeom>
                <a:avLst/>
                <a:gdLst>
                  <a:gd name="connsiteX0" fmla="*/ 0 w 17602"/>
                  <a:gd name="connsiteY0" fmla="*/ 0 h 45766"/>
                  <a:gd name="connsiteX1" fmla="*/ 0 w 17602"/>
                  <a:gd name="connsiteY1" fmla="*/ 45766 h 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45766">
                    <a:moveTo>
                      <a:pt x="0" y="0"/>
                    </a:moveTo>
                    <a:lnTo>
                      <a:pt x="0" y="45766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0" name="Forma Livre: Forma 869">
                <a:extLst>
                  <a:ext uri="{FF2B5EF4-FFF2-40B4-BE49-F238E27FC236}">
                    <a16:creationId xmlns:a16="http://schemas.microsoft.com/office/drawing/2014/main" id="{7E6D795F-C9F9-5E6C-307B-EDD82B1E1BA5}"/>
                  </a:ext>
                </a:extLst>
              </p:cNvPr>
              <p:cNvSpPr/>
              <p:nvPr/>
            </p:nvSpPr>
            <p:spPr>
              <a:xfrm>
                <a:off x="2100185" y="3214608"/>
                <a:ext cx="17602" cy="45766"/>
              </a:xfrm>
              <a:custGeom>
                <a:avLst/>
                <a:gdLst>
                  <a:gd name="connsiteX0" fmla="*/ 0 w 17602"/>
                  <a:gd name="connsiteY0" fmla="*/ 0 h 45766"/>
                  <a:gd name="connsiteX1" fmla="*/ 0 w 17602"/>
                  <a:gd name="connsiteY1" fmla="*/ 45766 h 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45766">
                    <a:moveTo>
                      <a:pt x="0" y="0"/>
                    </a:moveTo>
                    <a:lnTo>
                      <a:pt x="0" y="45766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1" name="Forma Livre: Forma 870">
                <a:extLst>
                  <a:ext uri="{FF2B5EF4-FFF2-40B4-BE49-F238E27FC236}">
                    <a16:creationId xmlns:a16="http://schemas.microsoft.com/office/drawing/2014/main" id="{CC7A7D44-A5AA-1F4F-1067-CB1A0A22DCE8}"/>
                  </a:ext>
                </a:extLst>
              </p:cNvPr>
              <p:cNvSpPr/>
              <p:nvPr/>
            </p:nvSpPr>
            <p:spPr>
              <a:xfrm>
                <a:off x="1864312" y="3024501"/>
                <a:ext cx="45766" cy="17602"/>
              </a:xfrm>
              <a:custGeom>
                <a:avLst/>
                <a:gdLst>
                  <a:gd name="connsiteX0" fmla="*/ 0 w 45766"/>
                  <a:gd name="connsiteY0" fmla="*/ 0 h 17602"/>
                  <a:gd name="connsiteX1" fmla="*/ 45766 w 45766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66" h="17602">
                    <a:moveTo>
                      <a:pt x="0" y="0"/>
                    </a:moveTo>
                    <a:lnTo>
                      <a:pt x="45766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2" name="Forma Livre: Forma 871">
                <a:extLst>
                  <a:ext uri="{FF2B5EF4-FFF2-40B4-BE49-F238E27FC236}">
                    <a16:creationId xmlns:a16="http://schemas.microsoft.com/office/drawing/2014/main" id="{1154BF16-8651-B844-C159-5270E217FA8D}"/>
                  </a:ext>
                </a:extLst>
              </p:cNvPr>
              <p:cNvSpPr/>
              <p:nvPr/>
            </p:nvSpPr>
            <p:spPr>
              <a:xfrm>
                <a:off x="2290291" y="3024501"/>
                <a:ext cx="45766" cy="17602"/>
              </a:xfrm>
              <a:custGeom>
                <a:avLst/>
                <a:gdLst>
                  <a:gd name="connsiteX0" fmla="*/ 0 w 45766"/>
                  <a:gd name="connsiteY0" fmla="*/ 0 h 17602"/>
                  <a:gd name="connsiteX1" fmla="*/ 45766 w 45766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66" h="17602">
                    <a:moveTo>
                      <a:pt x="0" y="0"/>
                    </a:moveTo>
                    <a:lnTo>
                      <a:pt x="45766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3" name="Forma Livre: Forma 872">
                <a:extLst>
                  <a:ext uri="{FF2B5EF4-FFF2-40B4-BE49-F238E27FC236}">
                    <a16:creationId xmlns:a16="http://schemas.microsoft.com/office/drawing/2014/main" id="{8C98D841-88CF-084C-A7A3-C45E7EADDF8B}"/>
                  </a:ext>
                </a:extLst>
              </p:cNvPr>
              <p:cNvSpPr/>
              <p:nvPr/>
            </p:nvSpPr>
            <p:spPr>
              <a:xfrm>
                <a:off x="2100185" y="2906565"/>
                <a:ext cx="105614" cy="221790"/>
              </a:xfrm>
              <a:custGeom>
                <a:avLst/>
                <a:gdLst>
                  <a:gd name="connsiteX0" fmla="*/ 105615 w 105614"/>
                  <a:gd name="connsiteY0" fmla="*/ 221791 h 221790"/>
                  <a:gd name="connsiteX1" fmla="*/ 0 w 105614"/>
                  <a:gd name="connsiteY1" fmla="*/ 117936 h 221790"/>
                  <a:gd name="connsiteX2" fmla="*/ 0 w 105614"/>
                  <a:gd name="connsiteY2" fmla="*/ 0 h 22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614" h="221790">
                    <a:moveTo>
                      <a:pt x="105615" y="221791"/>
                    </a:moveTo>
                    <a:lnTo>
                      <a:pt x="0" y="117936"/>
                    </a:ln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4" name="Forma Livre: Forma 873">
                <a:extLst>
                  <a:ext uri="{FF2B5EF4-FFF2-40B4-BE49-F238E27FC236}">
                    <a16:creationId xmlns:a16="http://schemas.microsoft.com/office/drawing/2014/main" id="{6F8E057A-6463-6996-EA54-C3F005E32AA2}"/>
                  </a:ext>
                </a:extLst>
              </p:cNvPr>
              <p:cNvSpPr/>
              <p:nvPr/>
            </p:nvSpPr>
            <p:spPr>
              <a:xfrm>
                <a:off x="1864312" y="3170602"/>
                <a:ext cx="128497" cy="89772"/>
              </a:xfrm>
              <a:custGeom>
                <a:avLst/>
                <a:gdLst>
                  <a:gd name="connsiteX0" fmla="*/ 58088 w 128497"/>
                  <a:gd name="connsiteY0" fmla="*/ 0 h 89772"/>
                  <a:gd name="connsiteX1" fmla="*/ 0 w 128497"/>
                  <a:gd name="connsiteY1" fmla="*/ 89772 h 89772"/>
                  <a:gd name="connsiteX2" fmla="*/ 91533 w 128497"/>
                  <a:gd name="connsiteY2" fmla="*/ 89772 h 89772"/>
                  <a:gd name="connsiteX3" fmla="*/ 128498 w 128497"/>
                  <a:gd name="connsiteY3" fmla="*/ 5984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97" h="89772">
                    <a:moveTo>
                      <a:pt x="58088" y="0"/>
                    </a:moveTo>
                    <a:lnTo>
                      <a:pt x="0" y="89772"/>
                    </a:lnTo>
                    <a:lnTo>
                      <a:pt x="91533" y="89772"/>
                    </a:lnTo>
                    <a:lnTo>
                      <a:pt x="128498" y="59848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5" name="Forma Livre: Forma 874">
                <a:extLst>
                  <a:ext uri="{FF2B5EF4-FFF2-40B4-BE49-F238E27FC236}">
                    <a16:creationId xmlns:a16="http://schemas.microsoft.com/office/drawing/2014/main" id="{5C3A395A-9A47-8923-916E-5C165FAC3B90}"/>
                  </a:ext>
                </a:extLst>
              </p:cNvPr>
              <p:cNvSpPr/>
              <p:nvPr/>
            </p:nvSpPr>
            <p:spPr>
              <a:xfrm>
                <a:off x="2207560" y="3170602"/>
                <a:ext cx="128497" cy="89772"/>
              </a:xfrm>
              <a:custGeom>
                <a:avLst/>
                <a:gdLst>
                  <a:gd name="connsiteX0" fmla="*/ 70410 w 128497"/>
                  <a:gd name="connsiteY0" fmla="*/ 0 h 89772"/>
                  <a:gd name="connsiteX1" fmla="*/ 128498 w 128497"/>
                  <a:gd name="connsiteY1" fmla="*/ 89772 h 89772"/>
                  <a:gd name="connsiteX2" fmla="*/ 36965 w 128497"/>
                  <a:gd name="connsiteY2" fmla="*/ 89772 h 89772"/>
                  <a:gd name="connsiteX3" fmla="*/ 0 w 128497"/>
                  <a:gd name="connsiteY3" fmla="*/ 5984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97" h="89772">
                    <a:moveTo>
                      <a:pt x="70410" y="0"/>
                    </a:moveTo>
                    <a:lnTo>
                      <a:pt x="128498" y="89772"/>
                    </a:lnTo>
                    <a:lnTo>
                      <a:pt x="36965" y="89772"/>
                    </a:lnTo>
                    <a:lnTo>
                      <a:pt x="0" y="59848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6" name="Forma Livre: Forma 875">
                <a:extLst>
                  <a:ext uri="{FF2B5EF4-FFF2-40B4-BE49-F238E27FC236}">
                    <a16:creationId xmlns:a16="http://schemas.microsoft.com/office/drawing/2014/main" id="{3EB36F30-5CA8-7329-2A78-A326F27A1E96}"/>
                  </a:ext>
                </a:extLst>
              </p:cNvPr>
              <p:cNvSpPr/>
              <p:nvPr/>
            </p:nvSpPr>
            <p:spPr>
              <a:xfrm>
                <a:off x="2241004" y="2749238"/>
                <a:ext cx="140837" cy="141484"/>
              </a:xfrm>
              <a:custGeom>
                <a:avLst/>
                <a:gdLst>
                  <a:gd name="connsiteX0" fmla="*/ 0 w 140837"/>
                  <a:gd name="connsiteY0" fmla="*/ 23548 h 141484"/>
                  <a:gd name="connsiteX1" fmla="*/ 116176 w 140837"/>
                  <a:gd name="connsiteY1" fmla="*/ 25308 h 141484"/>
                  <a:gd name="connsiteX2" fmla="*/ 117936 w 140837"/>
                  <a:gd name="connsiteY2" fmla="*/ 141484 h 141484"/>
                  <a:gd name="connsiteX3" fmla="*/ 116176 w 140837"/>
                  <a:gd name="connsiteY3" fmla="*/ 136204 h 141484"/>
                  <a:gd name="connsiteX4" fmla="*/ 0 w 140837"/>
                  <a:gd name="connsiteY4" fmla="*/ 23548 h 141484"/>
                  <a:gd name="connsiteX5" fmla="*/ 0 w 140837"/>
                  <a:gd name="connsiteY5" fmla="*/ 23548 h 141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37" h="141484">
                    <a:moveTo>
                      <a:pt x="0" y="23548"/>
                    </a:moveTo>
                    <a:cubicBezTo>
                      <a:pt x="31684" y="-8137"/>
                      <a:pt x="84492" y="-8137"/>
                      <a:pt x="116176" y="25308"/>
                    </a:cubicBezTo>
                    <a:cubicBezTo>
                      <a:pt x="147861" y="56993"/>
                      <a:pt x="149621" y="109800"/>
                      <a:pt x="117936" y="141484"/>
                    </a:cubicBezTo>
                    <a:lnTo>
                      <a:pt x="116176" y="136204"/>
                    </a:lnTo>
                    <a:cubicBezTo>
                      <a:pt x="93293" y="85156"/>
                      <a:pt x="52807" y="44671"/>
                      <a:pt x="0" y="23548"/>
                    </a:cubicBezTo>
                    <a:lnTo>
                      <a:pt x="0" y="2354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7" name="Forma Livre: Forma 876">
                <a:extLst>
                  <a:ext uri="{FF2B5EF4-FFF2-40B4-BE49-F238E27FC236}">
                    <a16:creationId xmlns:a16="http://schemas.microsoft.com/office/drawing/2014/main" id="{B0BC0724-9CD7-F922-7B62-6352C29AAC6A}"/>
                  </a:ext>
                </a:extLst>
              </p:cNvPr>
              <p:cNvSpPr/>
              <p:nvPr/>
            </p:nvSpPr>
            <p:spPr>
              <a:xfrm>
                <a:off x="2072021" y="2742862"/>
                <a:ext cx="56327" cy="47526"/>
              </a:xfrm>
              <a:custGeom>
                <a:avLst/>
                <a:gdLst>
                  <a:gd name="connsiteX0" fmla="*/ 0 w 56327"/>
                  <a:gd name="connsiteY0" fmla="*/ 47527 h 47526"/>
                  <a:gd name="connsiteX1" fmla="*/ 0 w 56327"/>
                  <a:gd name="connsiteY1" fmla="*/ 0 h 47526"/>
                  <a:gd name="connsiteX2" fmla="*/ 56328 w 56327"/>
                  <a:gd name="connsiteY2" fmla="*/ 0 h 47526"/>
                  <a:gd name="connsiteX3" fmla="*/ 56328 w 56327"/>
                  <a:gd name="connsiteY3" fmla="*/ 47527 h 4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27" h="47526">
                    <a:moveTo>
                      <a:pt x="0" y="47527"/>
                    </a:moveTo>
                    <a:lnTo>
                      <a:pt x="0" y="0"/>
                    </a:lnTo>
                    <a:lnTo>
                      <a:pt x="56328" y="0"/>
                    </a:lnTo>
                    <a:lnTo>
                      <a:pt x="56328" y="47527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8" name="Forma Livre: Forma 877">
                <a:extLst>
                  <a:ext uri="{FF2B5EF4-FFF2-40B4-BE49-F238E27FC236}">
                    <a16:creationId xmlns:a16="http://schemas.microsoft.com/office/drawing/2014/main" id="{70B71045-940D-3FD3-24A9-43E884C75AD3}"/>
                  </a:ext>
                </a:extLst>
              </p:cNvPr>
              <p:cNvSpPr/>
              <p:nvPr/>
            </p:nvSpPr>
            <p:spPr>
              <a:xfrm>
                <a:off x="2042096" y="2697095"/>
                <a:ext cx="114415" cy="45766"/>
              </a:xfrm>
              <a:custGeom>
                <a:avLst/>
                <a:gdLst>
                  <a:gd name="connsiteX0" fmla="*/ 24643 w 114415"/>
                  <a:gd name="connsiteY0" fmla="*/ 0 h 45766"/>
                  <a:gd name="connsiteX1" fmla="*/ 91533 w 114415"/>
                  <a:gd name="connsiteY1" fmla="*/ 0 h 45766"/>
                  <a:gd name="connsiteX2" fmla="*/ 114416 w 114415"/>
                  <a:gd name="connsiteY2" fmla="*/ 22883 h 45766"/>
                  <a:gd name="connsiteX3" fmla="*/ 114416 w 114415"/>
                  <a:gd name="connsiteY3" fmla="*/ 45766 h 45766"/>
                  <a:gd name="connsiteX4" fmla="*/ 0 w 114415"/>
                  <a:gd name="connsiteY4" fmla="*/ 45766 h 45766"/>
                  <a:gd name="connsiteX5" fmla="*/ 0 w 114415"/>
                  <a:gd name="connsiteY5" fmla="*/ 22883 h 45766"/>
                  <a:gd name="connsiteX6" fmla="*/ 24643 w 114415"/>
                  <a:gd name="connsiteY6" fmla="*/ 0 h 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415" h="45766">
                    <a:moveTo>
                      <a:pt x="24643" y="0"/>
                    </a:moveTo>
                    <a:lnTo>
                      <a:pt x="91533" y="0"/>
                    </a:lnTo>
                    <a:cubicBezTo>
                      <a:pt x="103855" y="0"/>
                      <a:pt x="114416" y="10562"/>
                      <a:pt x="114416" y="22883"/>
                    </a:cubicBezTo>
                    <a:lnTo>
                      <a:pt x="114416" y="45766"/>
                    </a:lnTo>
                    <a:lnTo>
                      <a:pt x="0" y="45766"/>
                    </a:lnTo>
                    <a:lnTo>
                      <a:pt x="0" y="22883"/>
                    </a:lnTo>
                    <a:cubicBezTo>
                      <a:pt x="1760" y="10562"/>
                      <a:pt x="12322" y="0"/>
                      <a:pt x="24643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79" name="Forma Livre: Forma 878">
              <a:extLst>
                <a:ext uri="{FF2B5EF4-FFF2-40B4-BE49-F238E27FC236}">
                  <a16:creationId xmlns:a16="http://schemas.microsoft.com/office/drawing/2014/main" id="{65A62669-9FDC-A668-5E92-99DAEA51A233}"/>
                </a:ext>
              </a:extLst>
            </p:cNvPr>
            <p:cNvSpPr/>
            <p:nvPr/>
          </p:nvSpPr>
          <p:spPr>
            <a:xfrm>
              <a:off x="1817881" y="2749884"/>
              <a:ext cx="141484" cy="140837"/>
            </a:xfrm>
            <a:custGeom>
              <a:avLst/>
              <a:gdLst>
                <a:gd name="connsiteX0" fmla="*/ 23548 w 141484"/>
                <a:gd name="connsiteY0" fmla="*/ 140838 h 140837"/>
                <a:gd name="connsiteX1" fmla="*/ 25308 w 141484"/>
                <a:gd name="connsiteY1" fmla="*/ 24662 h 140837"/>
                <a:gd name="connsiteX2" fmla="*/ 141484 w 141484"/>
                <a:gd name="connsiteY2" fmla="*/ 22902 h 140837"/>
                <a:gd name="connsiteX3" fmla="*/ 136203 w 141484"/>
                <a:gd name="connsiteY3" fmla="*/ 24662 h 140837"/>
                <a:gd name="connsiteX4" fmla="*/ 23548 w 141484"/>
                <a:gd name="connsiteY4" fmla="*/ 140838 h 140837"/>
                <a:gd name="connsiteX5" fmla="*/ 23548 w 141484"/>
                <a:gd name="connsiteY5" fmla="*/ 140838 h 14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484" h="140837">
                  <a:moveTo>
                    <a:pt x="23548" y="140838"/>
                  </a:moveTo>
                  <a:cubicBezTo>
                    <a:pt x="-8137" y="109154"/>
                    <a:pt x="-8137" y="56346"/>
                    <a:pt x="25308" y="24662"/>
                  </a:cubicBezTo>
                  <a:cubicBezTo>
                    <a:pt x="56992" y="-7023"/>
                    <a:pt x="109800" y="-8783"/>
                    <a:pt x="141484" y="22902"/>
                  </a:cubicBezTo>
                  <a:lnTo>
                    <a:pt x="136203" y="24662"/>
                  </a:lnTo>
                  <a:cubicBezTo>
                    <a:pt x="85156" y="47545"/>
                    <a:pt x="44671" y="88031"/>
                    <a:pt x="23548" y="140838"/>
                  </a:cubicBezTo>
                  <a:lnTo>
                    <a:pt x="23548" y="140838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80" name="Gráfico 2">
            <a:extLst>
              <a:ext uri="{FF2B5EF4-FFF2-40B4-BE49-F238E27FC236}">
                <a16:creationId xmlns:a16="http://schemas.microsoft.com/office/drawing/2014/main" id="{297FC536-25B4-30D8-1412-6D81197F7FFA}"/>
              </a:ext>
            </a:extLst>
          </p:cNvPr>
          <p:cNvGrpSpPr/>
          <p:nvPr/>
        </p:nvGrpSpPr>
        <p:grpSpPr>
          <a:xfrm>
            <a:off x="177899" y="3062431"/>
            <a:ext cx="563278" cy="492868"/>
            <a:chOff x="868013" y="3718038"/>
            <a:chExt cx="563278" cy="492868"/>
          </a:xfrm>
          <a:noFill/>
        </p:grpSpPr>
        <p:grpSp>
          <p:nvGrpSpPr>
            <p:cNvPr id="881" name="Gráfico 2">
              <a:extLst>
                <a:ext uri="{FF2B5EF4-FFF2-40B4-BE49-F238E27FC236}">
                  <a16:creationId xmlns:a16="http://schemas.microsoft.com/office/drawing/2014/main" id="{F1DA0EAB-8CD6-9681-44DE-5BDD02009FE8}"/>
                </a:ext>
              </a:extLst>
            </p:cNvPr>
            <p:cNvGrpSpPr/>
            <p:nvPr/>
          </p:nvGrpSpPr>
          <p:grpSpPr>
            <a:xfrm>
              <a:off x="868013" y="3718038"/>
              <a:ext cx="563278" cy="492868"/>
              <a:chOff x="868013" y="3718038"/>
              <a:chExt cx="563278" cy="492868"/>
            </a:xfrm>
            <a:noFill/>
          </p:grpSpPr>
          <p:grpSp>
            <p:nvGrpSpPr>
              <p:cNvPr id="882" name="Gráfico 2">
                <a:extLst>
                  <a:ext uri="{FF2B5EF4-FFF2-40B4-BE49-F238E27FC236}">
                    <a16:creationId xmlns:a16="http://schemas.microsoft.com/office/drawing/2014/main" id="{334FB338-4A2F-089E-2B14-0ED2EC587A1A}"/>
                  </a:ext>
                </a:extLst>
              </p:cNvPr>
              <p:cNvGrpSpPr/>
              <p:nvPr/>
            </p:nvGrpSpPr>
            <p:grpSpPr>
              <a:xfrm>
                <a:off x="868013" y="3718038"/>
                <a:ext cx="563278" cy="492868"/>
                <a:chOff x="868013" y="3718038"/>
                <a:chExt cx="563278" cy="492868"/>
              </a:xfrm>
              <a:noFill/>
            </p:grpSpPr>
            <p:grpSp>
              <p:nvGrpSpPr>
                <p:cNvPr id="883" name="Gráfico 2">
                  <a:extLst>
                    <a:ext uri="{FF2B5EF4-FFF2-40B4-BE49-F238E27FC236}">
                      <a16:creationId xmlns:a16="http://schemas.microsoft.com/office/drawing/2014/main" id="{A011476D-7A4E-48DA-858E-FD2F7AA6980F}"/>
                    </a:ext>
                  </a:extLst>
                </p:cNvPr>
                <p:cNvGrpSpPr/>
                <p:nvPr/>
              </p:nvGrpSpPr>
              <p:grpSpPr>
                <a:xfrm>
                  <a:off x="868013" y="3718038"/>
                  <a:ext cx="563278" cy="492868"/>
                  <a:chOff x="868013" y="3718038"/>
                  <a:chExt cx="563278" cy="492868"/>
                </a:xfrm>
                <a:noFill/>
              </p:grpSpPr>
              <p:sp>
                <p:nvSpPr>
                  <p:cNvPr id="884" name="Forma Livre: Forma 883">
                    <a:extLst>
                      <a:ext uri="{FF2B5EF4-FFF2-40B4-BE49-F238E27FC236}">
                        <a16:creationId xmlns:a16="http://schemas.microsoft.com/office/drawing/2014/main" id="{B7FC459C-EE07-472A-085C-0B961EEA0186}"/>
                      </a:ext>
                    </a:extLst>
                  </p:cNvPr>
                  <p:cNvSpPr/>
                  <p:nvPr/>
                </p:nvSpPr>
                <p:spPr>
                  <a:xfrm>
                    <a:off x="868013" y="3790208"/>
                    <a:ext cx="563278" cy="420698"/>
                  </a:xfrm>
                  <a:custGeom>
                    <a:avLst/>
                    <a:gdLst>
                      <a:gd name="connsiteX0" fmla="*/ 528074 w 563278"/>
                      <a:gd name="connsiteY0" fmla="*/ 420699 h 420698"/>
                      <a:gd name="connsiteX1" fmla="*/ 35205 w 563278"/>
                      <a:gd name="connsiteY1" fmla="*/ 420699 h 420698"/>
                      <a:gd name="connsiteX2" fmla="*/ 0 w 563278"/>
                      <a:gd name="connsiteY2" fmla="*/ 385494 h 420698"/>
                      <a:gd name="connsiteX3" fmla="*/ 0 w 563278"/>
                      <a:gd name="connsiteY3" fmla="*/ 35205 h 420698"/>
                      <a:gd name="connsiteX4" fmla="*/ 35205 w 563278"/>
                      <a:gd name="connsiteY4" fmla="*/ 0 h 420698"/>
                      <a:gd name="connsiteX5" fmla="*/ 528074 w 563278"/>
                      <a:gd name="connsiteY5" fmla="*/ 0 h 420698"/>
                      <a:gd name="connsiteX6" fmla="*/ 563279 w 563278"/>
                      <a:gd name="connsiteY6" fmla="*/ 35205 h 420698"/>
                      <a:gd name="connsiteX7" fmla="*/ 563279 w 563278"/>
                      <a:gd name="connsiteY7" fmla="*/ 385494 h 420698"/>
                      <a:gd name="connsiteX8" fmla="*/ 528074 w 563278"/>
                      <a:gd name="connsiteY8" fmla="*/ 420699 h 42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3278" h="420698">
                        <a:moveTo>
                          <a:pt x="528074" y="420699"/>
                        </a:moveTo>
                        <a:lnTo>
                          <a:pt x="35205" y="420699"/>
                        </a:lnTo>
                        <a:cubicBezTo>
                          <a:pt x="15842" y="420699"/>
                          <a:pt x="0" y="404857"/>
                          <a:pt x="0" y="385494"/>
                        </a:cubicBezTo>
                        <a:lnTo>
                          <a:pt x="0" y="35205"/>
                        </a:lnTo>
                        <a:cubicBezTo>
                          <a:pt x="0" y="15842"/>
                          <a:pt x="15842" y="0"/>
                          <a:pt x="35205" y="0"/>
                        </a:cubicBezTo>
                        <a:lnTo>
                          <a:pt x="528074" y="0"/>
                        </a:lnTo>
                        <a:cubicBezTo>
                          <a:pt x="547436" y="0"/>
                          <a:pt x="563279" y="15842"/>
                          <a:pt x="563279" y="35205"/>
                        </a:cubicBezTo>
                        <a:lnTo>
                          <a:pt x="563279" y="385494"/>
                        </a:lnTo>
                        <a:cubicBezTo>
                          <a:pt x="563279" y="404857"/>
                          <a:pt x="547436" y="420699"/>
                          <a:pt x="528074" y="420699"/>
                        </a:cubicBez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5" name="Forma Livre: Forma 884">
                    <a:extLst>
                      <a:ext uri="{FF2B5EF4-FFF2-40B4-BE49-F238E27FC236}">
                        <a16:creationId xmlns:a16="http://schemas.microsoft.com/office/drawing/2014/main" id="{8F8F7C1B-2826-A590-F7C9-0F7369537B4D}"/>
                      </a:ext>
                    </a:extLst>
                  </p:cNvPr>
                  <p:cNvSpPr/>
                  <p:nvPr/>
                </p:nvSpPr>
                <p:spPr>
                  <a:xfrm>
                    <a:off x="1054599" y="3718038"/>
                    <a:ext cx="191866" cy="70409"/>
                  </a:xfrm>
                  <a:custGeom>
                    <a:avLst/>
                    <a:gdLst>
                      <a:gd name="connsiteX0" fmla="*/ 0 w 191866"/>
                      <a:gd name="connsiteY0" fmla="*/ 0 h 70409"/>
                      <a:gd name="connsiteX1" fmla="*/ 191867 w 191866"/>
                      <a:gd name="connsiteY1" fmla="*/ 0 h 70409"/>
                      <a:gd name="connsiteX2" fmla="*/ 191867 w 191866"/>
                      <a:gd name="connsiteY2" fmla="*/ 70410 h 70409"/>
                      <a:gd name="connsiteX3" fmla="*/ 0 w 191866"/>
                      <a:gd name="connsiteY3" fmla="*/ 70410 h 70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1866" h="70409">
                        <a:moveTo>
                          <a:pt x="0" y="0"/>
                        </a:moveTo>
                        <a:lnTo>
                          <a:pt x="191867" y="0"/>
                        </a:lnTo>
                        <a:lnTo>
                          <a:pt x="191867" y="70410"/>
                        </a:lnTo>
                        <a:lnTo>
                          <a:pt x="0" y="70410"/>
                        </a:ln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86" name="Gráfico 2">
                  <a:extLst>
                    <a:ext uri="{FF2B5EF4-FFF2-40B4-BE49-F238E27FC236}">
                      <a16:creationId xmlns:a16="http://schemas.microsoft.com/office/drawing/2014/main" id="{1EC168BE-FCCE-F783-5FA4-535B0DA531F9}"/>
                    </a:ext>
                  </a:extLst>
                </p:cNvPr>
                <p:cNvGrpSpPr/>
                <p:nvPr/>
              </p:nvGrpSpPr>
              <p:grpSpPr>
                <a:xfrm>
                  <a:off x="869773" y="3830694"/>
                  <a:ext cx="561518" cy="183065"/>
                  <a:chOff x="869773" y="3830694"/>
                  <a:chExt cx="561518" cy="183065"/>
                </a:xfrm>
                <a:noFill/>
              </p:grpSpPr>
              <p:sp>
                <p:nvSpPr>
                  <p:cNvPr id="887" name="Forma Livre: Forma 886">
                    <a:extLst>
                      <a:ext uri="{FF2B5EF4-FFF2-40B4-BE49-F238E27FC236}">
                        <a16:creationId xmlns:a16="http://schemas.microsoft.com/office/drawing/2014/main" id="{0B20F8C7-8C75-4628-B589-14B0DF46EC44}"/>
                      </a:ext>
                    </a:extLst>
                  </p:cNvPr>
                  <p:cNvSpPr/>
                  <p:nvPr/>
                </p:nvSpPr>
                <p:spPr>
                  <a:xfrm>
                    <a:off x="869773" y="3832454"/>
                    <a:ext cx="140819" cy="124977"/>
                  </a:xfrm>
                  <a:custGeom>
                    <a:avLst/>
                    <a:gdLst>
                      <a:gd name="connsiteX0" fmla="*/ 140820 w 140819"/>
                      <a:gd name="connsiteY0" fmla="*/ 124978 h 124977"/>
                      <a:gd name="connsiteX1" fmla="*/ 80971 w 140819"/>
                      <a:gd name="connsiteY1" fmla="*/ 124978 h 124977"/>
                      <a:gd name="connsiteX2" fmla="*/ 56328 w 140819"/>
                      <a:gd name="connsiteY2" fmla="*/ 114416 h 124977"/>
                      <a:gd name="connsiteX3" fmla="*/ 45766 w 140819"/>
                      <a:gd name="connsiteY3" fmla="*/ 103855 h 124977"/>
                      <a:gd name="connsiteX4" fmla="*/ 0 w 140819"/>
                      <a:gd name="connsiteY4" fmla="*/ 0 h 124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19" h="124977">
                        <a:moveTo>
                          <a:pt x="140820" y="124978"/>
                        </a:moveTo>
                        <a:lnTo>
                          <a:pt x="80971" y="124978"/>
                        </a:lnTo>
                        <a:cubicBezTo>
                          <a:pt x="72170" y="124978"/>
                          <a:pt x="61609" y="121457"/>
                          <a:pt x="56328" y="114416"/>
                        </a:cubicBezTo>
                        <a:lnTo>
                          <a:pt x="45766" y="103855"/>
                        </a:lnTo>
                        <a:cubicBezTo>
                          <a:pt x="17602" y="75691"/>
                          <a:pt x="1760" y="38726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8" name="Forma Livre: Forma 887">
                    <a:extLst>
                      <a:ext uri="{FF2B5EF4-FFF2-40B4-BE49-F238E27FC236}">
                        <a16:creationId xmlns:a16="http://schemas.microsoft.com/office/drawing/2014/main" id="{0E4544D2-3751-F2A1-80EC-7B0FE984B1AE}"/>
                      </a:ext>
                    </a:extLst>
                  </p:cNvPr>
                  <p:cNvSpPr/>
                  <p:nvPr/>
                </p:nvSpPr>
                <p:spPr>
                  <a:xfrm>
                    <a:off x="1072201" y="3957431"/>
                    <a:ext cx="154901" cy="17602"/>
                  </a:xfrm>
                  <a:custGeom>
                    <a:avLst/>
                    <a:gdLst>
                      <a:gd name="connsiteX0" fmla="*/ 154902 w 154901"/>
                      <a:gd name="connsiteY0" fmla="*/ 0 h 17602"/>
                      <a:gd name="connsiteX1" fmla="*/ 0 w 154901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4901" h="17602">
                        <a:moveTo>
                          <a:pt x="15490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9" name="Forma Livre: Forma 888">
                    <a:extLst>
                      <a:ext uri="{FF2B5EF4-FFF2-40B4-BE49-F238E27FC236}">
                        <a16:creationId xmlns:a16="http://schemas.microsoft.com/office/drawing/2014/main" id="{866B6612-9792-1C33-2A76-C707CF75E50F}"/>
                      </a:ext>
                    </a:extLst>
                  </p:cNvPr>
                  <p:cNvSpPr/>
                  <p:nvPr/>
                </p:nvSpPr>
                <p:spPr>
                  <a:xfrm>
                    <a:off x="1290472" y="3830694"/>
                    <a:ext cx="140819" cy="126737"/>
                  </a:xfrm>
                  <a:custGeom>
                    <a:avLst/>
                    <a:gdLst>
                      <a:gd name="connsiteX0" fmla="*/ 140820 w 140819"/>
                      <a:gd name="connsiteY0" fmla="*/ 0 h 126737"/>
                      <a:gd name="connsiteX1" fmla="*/ 91533 w 140819"/>
                      <a:gd name="connsiteY1" fmla="*/ 105615 h 126737"/>
                      <a:gd name="connsiteX2" fmla="*/ 80971 w 140819"/>
                      <a:gd name="connsiteY2" fmla="*/ 116176 h 126737"/>
                      <a:gd name="connsiteX3" fmla="*/ 56328 w 140819"/>
                      <a:gd name="connsiteY3" fmla="*/ 126738 h 126737"/>
                      <a:gd name="connsiteX4" fmla="*/ 0 w 140819"/>
                      <a:gd name="connsiteY4" fmla="*/ 126738 h 126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19" h="126737">
                        <a:moveTo>
                          <a:pt x="140820" y="0"/>
                        </a:moveTo>
                        <a:cubicBezTo>
                          <a:pt x="137299" y="40486"/>
                          <a:pt x="119697" y="77451"/>
                          <a:pt x="91533" y="105615"/>
                        </a:cubicBezTo>
                        <a:lnTo>
                          <a:pt x="80971" y="116176"/>
                        </a:lnTo>
                        <a:cubicBezTo>
                          <a:pt x="73930" y="123217"/>
                          <a:pt x="65129" y="126738"/>
                          <a:pt x="56328" y="126738"/>
                        </a:cubicBezTo>
                        <a:lnTo>
                          <a:pt x="0" y="126738"/>
                        </a:ln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90" name="Forma Livre: Forma 889">
                    <a:extLst>
                      <a:ext uri="{FF2B5EF4-FFF2-40B4-BE49-F238E27FC236}">
                        <a16:creationId xmlns:a16="http://schemas.microsoft.com/office/drawing/2014/main" id="{3E327E55-037C-DDC2-47B0-5CD488427267}"/>
                      </a:ext>
                    </a:extLst>
                  </p:cNvPr>
                  <p:cNvSpPr/>
                  <p:nvPr/>
                </p:nvSpPr>
                <p:spPr>
                  <a:xfrm>
                    <a:off x="1010592" y="3931028"/>
                    <a:ext cx="61608" cy="82731"/>
                  </a:xfrm>
                  <a:custGeom>
                    <a:avLst/>
                    <a:gdLst>
                      <a:gd name="connsiteX0" fmla="*/ 61609 w 61608"/>
                      <a:gd name="connsiteY0" fmla="*/ 0 h 82731"/>
                      <a:gd name="connsiteX1" fmla="*/ 61609 w 61608"/>
                      <a:gd name="connsiteY1" fmla="*/ 47527 h 82731"/>
                      <a:gd name="connsiteX2" fmla="*/ 29924 w 61608"/>
                      <a:gd name="connsiteY2" fmla="*/ 82732 h 82731"/>
                      <a:gd name="connsiteX3" fmla="*/ 0 w 61608"/>
                      <a:gd name="connsiteY3" fmla="*/ 47527 h 82731"/>
                      <a:gd name="connsiteX4" fmla="*/ 0 w 61608"/>
                      <a:gd name="connsiteY4" fmla="*/ 0 h 82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608" h="82731">
                        <a:moveTo>
                          <a:pt x="61609" y="0"/>
                        </a:moveTo>
                        <a:lnTo>
                          <a:pt x="61609" y="47527"/>
                        </a:lnTo>
                        <a:lnTo>
                          <a:pt x="29924" y="82732"/>
                        </a:lnTo>
                        <a:lnTo>
                          <a:pt x="0" y="47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91" name="Forma Livre: Forma 890">
                    <a:extLst>
                      <a:ext uri="{FF2B5EF4-FFF2-40B4-BE49-F238E27FC236}">
                        <a16:creationId xmlns:a16="http://schemas.microsoft.com/office/drawing/2014/main" id="{65CC13CA-72C7-1B2D-D34F-43C9A022AA2B}"/>
                      </a:ext>
                    </a:extLst>
                  </p:cNvPr>
                  <p:cNvSpPr/>
                  <p:nvPr/>
                </p:nvSpPr>
                <p:spPr>
                  <a:xfrm>
                    <a:off x="1227103" y="3931028"/>
                    <a:ext cx="63368" cy="82731"/>
                  </a:xfrm>
                  <a:custGeom>
                    <a:avLst/>
                    <a:gdLst>
                      <a:gd name="connsiteX0" fmla="*/ 63369 w 63368"/>
                      <a:gd name="connsiteY0" fmla="*/ 0 h 82731"/>
                      <a:gd name="connsiteX1" fmla="*/ 63369 w 63368"/>
                      <a:gd name="connsiteY1" fmla="*/ 47527 h 82731"/>
                      <a:gd name="connsiteX2" fmla="*/ 31684 w 63368"/>
                      <a:gd name="connsiteY2" fmla="*/ 82732 h 82731"/>
                      <a:gd name="connsiteX3" fmla="*/ 0 w 63368"/>
                      <a:gd name="connsiteY3" fmla="*/ 47527 h 82731"/>
                      <a:gd name="connsiteX4" fmla="*/ 0 w 63368"/>
                      <a:gd name="connsiteY4" fmla="*/ 0 h 82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368" h="82731">
                        <a:moveTo>
                          <a:pt x="63369" y="0"/>
                        </a:moveTo>
                        <a:lnTo>
                          <a:pt x="63369" y="47527"/>
                        </a:lnTo>
                        <a:lnTo>
                          <a:pt x="31684" y="82732"/>
                        </a:lnTo>
                        <a:lnTo>
                          <a:pt x="0" y="47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92" name="Forma Livre: Forma 891">
                <a:extLst>
                  <a:ext uri="{FF2B5EF4-FFF2-40B4-BE49-F238E27FC236}">
                    <a16:creationId xmlns:a16="http://schemas.microsoft.com/office/drawing/2014/main" id="{2A304D1A-F3A3-9F41-0245-07EB6DD82117}"/>
                  </a:ext>
                </a:extLst>
              </p:cNvPr>
              <p:cNvSpPr/>
              <p:nvPr/>
            </p:nvSpPr>
            <p:spPr>
              <a:xfrm>
                <a:off x="868013" y="4140497"/>
                <a:ext cx="563278" cy="17602"/>
              </a:xfrm>
              <a:custGeom>
                <a:avLst/>
                <a:gdLst>
                  <a:gd name="connsiteX0" fmla="*/ 563279 w 563278"/>
                  <a:gd name="connsiteY0" fmla="*/ 0 h 17602"/>
                  <a:gd name="connsiteX1" fmla="*/ 0 w 563278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3278" h="17602">
                    <a:moveTo>
                      <a:pt x="563279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93" name="Forma Livre: Forma 892">
              <a:extLst>
                <a:ext uri="{FF2B5EF4-FFF2-40B4-BE49-F238E27FC236}">
                  <a16:creationId xmlns:a16="http://schemas.microsoft.com/office/drawing/2014/main" id="{8B6703B8-8A21-9EF7-900B-30A8130F735E}"/>
                </a:ext>
              </a:extLst>
            </p:cNvPr>
            <p:cNvSpPr/>
            <p:nvPr/>
          </p:nvSpPr>
          <p:spPr>
            <a:xfrm>
              <a:off x="1040517" y="4013759"/>
              <a:ext cx="17602" cy="24643"/>
            </a:xfrm>
            <a:custGeom>
              <a:avLst/>
              <a:gdLst>
                <a:gd name="connsiteX0" fmla="*/ 0 w 17602"/>
                <a:gd name="connsiteY0" fmla="*/ 0 h 24643"/>
                <a:gd name="connsiteX1" fmla="*/ 0 w 17602"/>
                <a:gd name="connsiteY1" fmla="*/ 24644 h 2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24643">
                  <a:moveTo>
                    <a:pt x="0" y="0"/>
                  </a:moveTo>
                  <a:lnTo>
                    <a:pt x="0" y="24644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4" name="Forma Livre: Forma 893">
              <a:extLst>
                <a:ext uri="{FF2B5EF4-FFF2-40B4-BE49-F238E27FC236}">
                  <a16:creationId xmlns:a16="http://schemas.microsoft.com/office/drawing/2014/main" id="{83F5DE49-58F7-6E49-D373-CFDC0000A644}"/>
                </a:ext>
              </a:extLst>
            </p:cNvPr>
            <p:cNvSpPr/>
            <p:nvPr/>
          </p:nvSpPr>
          <p:spPr>
            <a:xfrm>
              <a:off x="1258787" y="4013759"/>
              <a:ext cx="17602" cy="24643"/>
            </a:xfrm>
            <a:custGeom>
              <a:avLst/>
              <a:gdLst>
                <a:gd name="connsiteX0" fmla="*/ 0 w 17602"/>
                <a:gd name="connsiteY0" fmla="*/ 0 h 24643"/>
                <a:gd name="connsiteX1" fmla="*/ 0 w 17602"/>
                <a:gd name="connsiteY1" fmla="*/ 24644 h 2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24643">
                  <a:moveTo>
                    <a:pt x="0" y="0"/>
                  </a:moveTo>
                  <a:lnTo>
                    <a:pt x="0" y="24644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95" name="Gráfico 2">
            <a:extLst>
              <a:ext uri="{FF2B5EF4-FFF2-40B4-BE49-F238E27FC236}">
                <a16:creationId xmlns:a16="http://schemas.microsoft.com/office/drawing/2014/main" id="{C4BC772D-9C3E-439C-AD69-355DEEC22874}"/>
              </a:ext>
            </a:extLst>
          </p:cNvPr>
          <p:cNvGrpSpPr/>
          <p:nvPr/>
        </p:nvGrpSpPr>
        <p:grpSpPr>
          <a:xfrm>
            <a:off x="3029497" y="2992021"/>
            <a:ext cx="563278" cy="563278"/>
            <a:chOff x="3719611" y="3647628"/>
            <a:chExt cx="563278" cy="563278"/>
          </a:xfrm>
          <a:noFill/>
        </p:grpSpPr>
        <p:grpSp>
          <p:nvGrpSpPr>
            <p:cNvPr id="896" name="Gráfico 2">
              <a:extLst>
                <a:ext uri="{FF2B5EF4-FFF2-40B4-BE49-F238E27FC236}">
                  <a16:creationId xmlns:a16="http://schemas.microsoft.com/office/drawing/2014/main" id="{23826D4A-A963-E2BA-3AD4-4C5B216A2319}"/>
                </a:ext>
              </a:extLst>
            </p:cNvPr>
            <p:cNvGrpSpPr/>
            <p:nvPr/>
          </p:nvGrpSpPr>
          <p:grpSpPr>
            <a:xfrm>
              <a:off x="3790021" y="3718038"/>
              <a:ext cx="422459" cy="422459"/>
              <a:chOff x="3790021" y="3718038"/>
              <a:chExt cx="422459" cy="422459"/>
            </a:xfrm>
            <a:noFill/>
          </p:grpSpPr>
          <p:sp>
            <p:nvSpPr>
              <p:cNvPr id="897" name="Forma Livre: Forma 896">
                <a:extLst>
                  <a:ext uri="{FF2B5EF4-FFF2-40B4-BE49-F238E27FC236}">
                    <a16:creationId xmlns:a16="http://schemas.microsoft.com/office/drawing/2014/main" id="{B963CC70-563A-0A0E-BAB2-6D383A8FF2CA}"/>
                  </a:ext>
                </a:extLst>
              </p:cNvPr>
              <p:cNvSpPr/>
              <p:nvPr/>
            </p:nvSpPr>
            <p:spPr>
              <a:xfrm>
                <a:off x="3830506" y="3804290"/>
                <a:ext cx="341487" cy="22883"/>
              </a:xfrm>
              <a:custGeom>
                <a:avLst/>
                <a:gdLst>
                  <a:gd name="connsiteX0" fmla="*/ 341488 w 341487"/>
                  <a:gd name="connsiteY0" fmla="*/ 0 h 22883"/>
                  <a:gd name="connsiteX1" fmla="*/ 170744 w 341487"/>
                  <a:gd name="connsiteY1" fmla="*/ 22883 h 22883"/>
                  <a:gd name="connsiteX2" fmla="*/ 0 w 341487"/>
                  <a:gd name="connsiteY2" fmla="*/ 0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7" h="22883">
                    <a:moveTo>
                      <a:pt x="341488" y="0"/>
                    </a:moveTo>
                    <a:cubicBezTo>
                      <a:pt x="295721" y="14082"/>
                      <a:pt x="235873" y="22883"/>
                      <a:pt x="170744" y="22883"/>
                    </a:cubicBezTo>
                    <a:cubicBezTo>
                      <a:pt x="105615" y="22883"/>
                      <a:pt x="45766" y="14082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8" name="Forma Livre: Forma 897">
                <a:extLst>
                  <a:ext uri="{FF2B5EF4-FFF2-40B4-BE49-F238E27FC236}">
                    <a16:creationId xmlns:a16="http://schemas.microsoft.com/office/drawing/2014/main" id="{5A3F80A6-3222-D24F-63CF-E315EA2859DE}"/>
                  </a:ext>
                </a:extLst>
              </p:cNvPr>
              <p:cNvSpPr/>
              <p:nvPr/>
            </p:nvSpPr>
            <p:spPr>
              <a:xfrm>
                <a:off x="3790021" y="3929267"/>
                <a:ext cx="422459" cy="17602"/>
              </a:xfrm>
              <a:custGeom>
                <a:avLst/>
                <a:gdLst>
                  <a:gd name="connsiteX0" fmla="*/ 422459 w 422459"/>
                  <a:gd name="connsiteY0" fmla="*/ 0 h 17602"/>
                  <a:gd name="connsiteX1" fmla="*/ 0 w 42245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2459" h="17602">
                    <a:moveTo>
                      <a:pt x="422459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9" name="Forma Livre: Forma 898">
                <a:extLst>
                  <a:ext uri="{FF2B5EF4-FFF2-40B4-BE49-F238E27FC236}">
                    <a16:creationId xmlns:a16="http://schemas.microsoft.com/office/drawing/2014/main" id="{0A470C6E-96BD-AEDD-2034-7DA5C764A75E}"/>
                  </a:ext>
                </a:extLst>
              </p:cNvPr>
              <p:cNvSpPr/>
              <p:nvPr/>
            </p:nvSpPr>
            <p:spPr>
              <a:xfrm>
                <a:off x="3923799" y="3718038"/>
                <a:ext cx="154901" cy="422458"/>
              </a:xfrm>
              <a:custGeom>
                <a:avLst/>
                <a:gdLst>
                  <a:gd name="connsiteX0" fmla="*/ 0 w 154901"/>
                  <a:gd name="connsiteY0" fmla="*/ 211229 h 422458"/>
                  <a:gd name="connsiteX1" fmla="*/ 77451 w 154901"/>
                  <a:gd name="connsiteY1" fmla="*/ 0 h 422458"/>
                  <a:gd name="connsiteX2" fmla="*/ 154901 w 154901"/>
                  <a:gd name="connsiteY2" fmla="*/ 211229 h 422458"/>
                  <a:gd name="connsiteX3" fmla="*/ 77451 w 154901"/>
                  <a:gd name="connsiteY3" fmla="*/ 422459 h 422458"/>
                  <a:gd name="connsiteX4" fmla="*/ 0 w 154901"/>
                  <a:gd name="connsiteY4" fmla="*/ 211229 h 42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01" h="422458">
                    <a:moveTo>
                      <a:pt x="0" y="211229"/>
                    </a:moveTo>
                    <a:cubicBezTo>
                      <a:pt x="0" y="95053"/>
                      <a:pt x="35205" y="0"/>
                      <a:pt x="77451" y="0"/>
                    </a:cubicBezTo>
                    <a:cubicBezTo>
                      <a:pt x="119697" y="0"/>
                      <a:pt x="154901" y="95053"/>
                      <a:pt x="154901" y="211229"/>
                    </a:cubicBezTo>
                    <a:cubicBezTo>
                      <a:pt x="154901" y="327406"/>
                      <a:pt x="119697" y="422459"/>
                      <a:pt x="77451" y="422459"/>
                    </a:cubicBezTo>
                    <a:cubicBezTo>
                      <a:pt x="35205" y="422459"/>
                      <a:pt x="0" y="327406"/>
                      <a:pt x="0" y="211229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0" name="Forma Livre: Forma 899">
                <a:extLst>
                  <a:ext uri="{FF2B5EF4-FFF2-40B4-BE49-F238E27FC236}">
                    <a16:creationId xmlns:a16="http://schemas.microsoft.com/office/drawing/2014/main" id="{249FBDA8-D833-B777-1457-527038C43669}"/>
                  </a:ext>
                </a:extLst>
              </p:cNvPr>
              <p:cNvSpPr/>
              <p:nvPr/>
            </p:nvSpPr>
            <p:spPr>
              <a:xfrm>
                <a:off x="3830506" y="4029602"/>
                <a:ext cx="341487" cy="22882"/>
              </a:xfrm>
              <a:custGeom>
                <a:avLst/>
                <a:gdLst>
                  <a:gd name="connsiteX0" fmla="*/ 0 w 341487"/>
                  <a:gd name="connsiteY0" fmla="*/ 22883 h 22882"/>
                  <a:gd name="connsiteX1" fmla="*/ 170744 w 341487"/>
                  <a:gd name="connsiteY1" fmla="*/ 0 h 22882"/>
                  <a:gd name="connsiteX2" fmla="*/ 341488 w 341487"/>
                  <a:gd name="connsiteY2" fmla="*/ 22883 h 2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7" h="22882">
                    <a:moveTo>
                      <a:pt x="0" y="22883"/>
                    </a:moveTo>
                    <a:cubicBezTo>
                      <a:pt x="45766" y="8801"/>
                      <a:pt x="105615" y="0"/>
                      <a:pt x="170744" y="0"/>
                    </a:cubicBezTo>
                    <a:cubicBezTo>
                      <a:pt x="235873" y="0"/>
                      <a:pt x="295721" y="8801"/>
                      <a:pt x="341488" y="22883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1" name="Forma Livre: Forma 900">
                <a:extLst>
                  <a:ext uri="{FF2B5EF4-FFF2-40B4-BE49-F238E27FC236}">
                    <a16:creationId xmlns:a16="http://schemas.microsoft.com/office/drawing/2014/main" id="{3646AC8D-C845-7866-9AD8-8C677B478D4D}"/>
                  </a:ext>
                </a:extLst>
              </p:cNvPr>
              <p:cNvSpPr/>
              <p:nvPr/>
            </p:nvSpPr>
            <p:spPr>
              <a:xfrm>
                <a:off x="3790021" y="3718038"/>
                <a:ext cx="422459" cy="422458"/>
              </a:xfrm>
              <a:custGeom>
                <a:avLst/>
                <a:gdLst>
                  <a:gd name="connsiteX0" fmla="*/ 422459 w 422459"/>
                  <a:gd name="connsiteY0" fmla="*/ 211229 h 422458"/>
                  <a:gd name="connsiteX1" fmla="*/ 211230 w 422459"/>
                  <a:gd name="connsiteY1" fmla="*/ 422459 h 422458"/>
                  <a:gd name="connsiteX2" fmla="*/ 0 w 422459"/>
                  <a:gd name="connsiteY2" fmla="*/ 211229 h 422458"/>
                  <a:gd name="connsiteX3" fmla="*/ 211230 w 422459"/>
                  <a:gd name="connsiteY3" fmla="*/ 0 h 422458"/>
                  <a:gd name="connsiteX4" fmla="*/ 422459 w 422459"/>
                  <a:gd name="connsiteY4" fmla="*/ 211229 h 42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59" h="422458">
                    <a:moveTo>
                      <a:pt x="422459" y="211229"/>
                    </a:moveTo>
                    <a:cubicBezTo>
                      <a:pt x="422459" y="327888"/>
                      <a:pt x="327888" y="422459"/>
                      <a:pt x="211230" y="422459"/>
                    </a:cubicBezTo>
                    <a:cubicBezTo>
                      <a:pt x="94571" y="422459"/>
                      <a:pt x="0" y="327888"/>
                      <a:pt x="0" y="211229"/>
                    </a:cubicBezTo>
                    <a:cubicBezTo>
                      <a:pt x="0" y="94571"/>
                      <a:pt x="94571" y="0"/>
                      <a:pt x="211230" y="0"/>
                    </a:cubicBezTo>
                    <a:cubicBezTo>
                      <a:pt x="327888" y="0"/>
                      <a:pt x="422459" y="94571"/>
                      <a:pt x="422459" y="211229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02" name="Forma Livre: Forma 901">
              <a:extLst>
                <a:ext uri="{FF2B5EF4-FFF2-40B4-BE49-F238E27FC236}">
                  <a16:creationId xmlns:a16="http://schemas.microsoft.com/office/drawing/2014/main" id="{17AF6A6F-B1CA-F547-AA95-211962A9C385}"/>
                </a:ext>
              </a:extLst>
            </p:cNvPr>
            <p:cNvSpPr/>
            <p:nvPr/>
          </p:nvSpPr>
          <p:spPr>
            <a:xfrm>
              <a:off x="3719611" y="3647628"/>
              <a:ext cx="563278" cy="563278"/>
            </a:xfrm>
            <a:custGeom>
              <a:avLst/>
              <a:gdLst>
                <a:gd name="connsiteX0" fmla="*/ 563279 w 563278"/>
                <a:gd name="connsiteY0" fmla="*/ 281639 h 563278"/>
                <a:gd name="connsiteX1" fmla="*/ 281639 w 563278"/>
                <a:gd name="connsiteY1" fmla="*/ 563279 h 563278"/>
                <a:gd name="connsiteX2" fmla="*/ 0 w 563278"/>
                <a:gd name="connsiteY2" fmla="*/ 281639 h 563278"/>
                <a:gd name="connsiteX3" fmla="*/ 281639 w 563278"/>
                <a:gd name="connsiteY3" fmla="*/ 0 h 563278"/>
                <a:gd name="connsiteX4" fmla="*/ 563279 w 563278"/>
                <a:gd name="connsiteY4" fmla="*/ 281639 h 56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278" h="563278">
                  <a:moveTo>
                    <a:pt x="563279" y="281639"/>
                  </a:moveTo>
                  <a:cubicBezTo>
                    <a:pt x="563279" y="437184"/>
                    <a:pt x="437185" y="563279"/>
                    <a:pt x="281639" y="563279"/>
                  </a:cubicBezTo>
                  <a:cubicBezTo>
                    <a:pt x="126094" y="563279"/>
                    <a:pt x="0" y="437184"/>
                    <a:pt x="0" y="281639"/>
                  </a:cubicBezTo>
                  <a:cubicBezTo>
                    <a:pt x="0" y="126094"/>
                    <a:pt x="126094" y="0"/>
                    <a:pt x="281639" y="0"/>
                  </a:cubicBezTo>
                  <a:cubicBezTo>
                    <a:pt x="437185" y="0"/>
                    <a:pt x="563279" y="126094"/>
                    <a:pt x="563279" y="281639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03" name="Gráfico 2">
            <a:extLst>
              <a:ext uri="{FF2B5EF4-FFF2-40B4-BE49-F238E27FC236}">
                <a16:creationId xmlns:a16="http://schemas.microsoft.com/office/drawing/2014/main" id="{4A83771C-1244-5178-A3B7-CE4BE3855B68}"/>
              </a:ext>
            </a:extLst>
          </p:cNvPr>
          <p:cNvGrpSpPr/>
          <p:nvPr/>
        </p:nvGrpSpPr>
        <p:grpSpPr>
          <a:xfrm>
            <a:off x="1128431" y="2995542"/>
            <a:ext cx="563278" cy="559758"/>
            <a:chOff x="1818545" y="3651149"/>
            <a:chExt cx="563278" cy="559758"/>
          </a:xfrm>
          <a:noFill/>
        </p:grpSpPr>
        <p:grpSp>
          <p:nvGrpSpPr>
            <p:cNvPr id="904" name="Gráfico 2">
              <a:extLst>
                <a:ext uri="{FF2B5EF4-FFF2-40B4-BE49-F238E27FC236}">
                  <a16:creationId xmlns:a16="http://schemas.microsoft.com/office/drawing/2014/main" id="{F91D3F1E-B82A-8971-976D-442887744B53}"/>
                </a:ext>
              </a:extLst>
            </p:cNvPr>
            <p:cNvGrpSpPr/>
            <p:nvPr/>
          </p:nvGrpSpPr>
          <p:grpSpPr>
            <a:xfrm>
              <a:off x="1818545" y="3651149"/>
              <a:ext cx="563278" cy="170743"/>
              <a:chOff x="1818545" y="3651149"/>
              <a:chExt cx="563278" cy="170743"/>
            </a:xfrm>
          </p:grpSpPr>
          <p:sp>
            <p:nvSpPr>
              <p:cNvPr id="905" name="Forma Livre: Forma 904">
                <a:extLst>
                  <a:ext uri="{FF2B5EF4-FFF2-40B4-BE49-F238E27FC236}">
                    <a16:creationId xmlns:a16="http://schemas.microsoft.com/office/drawing/2014/main" id="{E1ED2E02-B1E0-F650-BE41-940027F0F0B2}"/>
                  </a:ext>
                </a:extLst>
              </p:cNvPr>
              <p:cNvSpPr/>
              <p:nvPr/>
            </p:nvSpPr>
            <p:spPr>
              <a:xfrm>
                <a:off x="2089623" y="3651149"/>
                <a:ext cx="17602" cy="170743"/>
              </a:xfrm>
              <a:custGeom>
                <a:avLst/>
                <a:gdLst>
                  <a:gd name="connsiteX0" fmla="*/ 0 w 17602"/>
                  <a:gd name="connsiteY0" fmla="*/ 170744 h 170743"/>
                  <a:gd name="connsiteX1" fmla="*/ 0 w 17602"/>
                  <a:gd name="connsiteY1" fmla="*/ 0 h 17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70743">
                    <a:moveTo>
                      <a:pt x="0" y="170744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906" name="Gráfico 2">
                <a:extLst>
                  <a:ext uri="{FF2B5EF4-FFF2-40B4-BE49-F238E27FC236}">
                    <a16:creationId xmlns:a16="http://schemas.microsoft.com/office/drawing/2014/main" id="{C580B5BC-2B20-1A6D-3B4F-A845DF78FE16}"/>
                  </a:ext>
                </a:extLst>
              </p:cNvPr>
              <p:cNvGrpSpPr/>
              <p:nvPr/>
            </p:nvGrpSpPr>
            <p:grpSpPr>
              <a:xfrm>
                <a:off x="1818545" y="3668751"/>
                <a:ext cx="563278" cy="133778"/>
                <a:chOff x="1818545" y="3668751"/>
                <a:chExt cx="563278" cy="133778"/>
              </a:xfrm>
            </p:grpSpPr>
            <p:sp>
              <p:nvSpPr>
                <p:cNvPr id="907" name="Forma Livre: Forma 906">
                  <a:extLst>
                    <a:ext uri="{FF2B5EF4-FFF2-40B4-BE49-F238E27FC236}">
                      <a16:creationId xmlns:a16="http://schemas.microsoft.com/office/drawing/2014/main" id="{32B40D41-4068-CA16-7092-AE2172091CD7}"/>
                    </a:ext>
                  </a:extLst>
                </p:cNvPr>
                <p:cNvSpPr/>
                <p:nvPr/>
              </p:nvSpPr>
              <p:spPr>
                <a:xfrm>
                  <a:off x="1874873" y="3668751"/>
                  <a:ext cx="110895" cy="17602"/>
                </a:xfrm>
                <a:custGeom>
                  <a:avLst/>
                  <a:gdLst>
                    <a:gd name="connsiteX0" fmla="*/ 110895 w 110895"/>
                    <a:gd name="connsiteY0" fmla="*/ 0 h 17602"/>
                    <a:gd name="connsiteX1" fmla="*/ 0 w 110895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895" h="17602">
                      <a:moveTo>
                        <a:pt x="110895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08" name="Forma Livre: Forma 907">
                  <a:extLst>
                    <a:ext uri="{FF2B5EF4-FFF2-40B4-BE49-F238E27FC236}">
                      <a16:creationId xmlns:a16="http://schemas.microsoft.com/office/drawing/2014/main" id="{B3D084D2-3BC5-3EE5-9225-4BE3116D2611}"/>
                    </a:ext>
                  </a:extLst>
                </p:cNvPr>
                <p:cNvSpPr/>
                <p:nvPr/>
              </p:nvSpPr>
              <p:spPr>
                <a:xfrm>
                  <a:off x="1818545" y="3735640"/>
                  <a:ext cx="167223" cy="17602"/>
                </a:xfrm>
                <a:custGeom>
                  <a:avLst/>
                  <a:gdLst>
                    <a:gd name="connsiteX0" fmla="*/ 167223 w 167223"/>
                    <a:gd name="connsiteY0" fmla="*/ 0 h 17602"/>
                    <a:gd name="connsiteX1" fmla="*/ 0 w 16722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223" h="17602">
                      <a:moveTo>
                        <a:pt x="16722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09" name="Forma Livre: Forma 908">
                  <a:extLst>
                    <a:ext uri="{FF2B5EF4-FFF2-40B4-BE49-F238E27FC236}">
                      <a16:creationId xmlns:a16="http://schemas.microsoft.com/office/drawing/2014/main" id="{6612B4AA-67A1-51D1-0EE5-A617C4339FFC}"/>
                    </a:ext>
                  </a:extLst>
                </p:cNvPr>
                <p:cNvSpPr/>
                <p:nvPr/>
              </p:nvSpPr>
              <p:spPr>
                <a:xfrm>
                  <a:off x="1818545" y="3802530"/>
                  <a:ext cx="167223" cy="17602"/>
                </a:xfrm>
                <a:custGeom>
                  <a:avLst/>
                  <a:gdLst>
                    <a:gd name="connsiteX0" fmla="*/ 167223 w 167223"/>
                    <a:gd name="connsiteY0" fmla="*/ 0 h 17602"/>
                    <a:gd name="connsiteX1" fmla="*/ 0 w 16722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223" h="17602">
                      <a:moveTo>
                        <a:pt x="16722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10" name="Forma Livre: Forma 909">
                  <a:extLst>
                    <a:ext uri="{FF2B5EF4-FFF2-40B4-BE49-F238E27FC236}">
                      <a16:creationId xmlns:a16="http://schemas.microsoft.com/office/drawing/2014/main" id="{9C3901B6-86E8-01E7-A635-C457FFE7CB92}"/>
                    </a:ext>
                  </a:extLst>
                </p:cNvPr>
                <p:cNvSpPr/>
                <p:nvPr/>
              </p:nvSpPr>
              <p:spPr>
                <a:xfrm>
                  <a:off x="2008652" y="3668751"/>
                  <a:ext cx="22883" cy="17602"/>
                </a:xfrm>
                <a:custGeom>
                  <a:avLst/>
                  <a:gdLst>
                    <a:gd name="connsiteX0" fmla="*/ 22883 w 22883"/>
                    <a:gd name="connsiteY0" fmla="*/ 0 h 17602"/>
                    <a:gd name="connsiteX1" fmla="*/ 0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2288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11" name="Forma Livre: Forma 910">
                  <a:extLst>
                    <a:ext uri="{FF2B5EF4-FFF2-40B4-BE49-F238E27FC236}">
                      <a16:creationId xmlns:a16="http://schemas.microsoft.com/office/drawing/2014/main" id="{30375011-88D7-365E-048C-B48064D68D9D}"/>
                    </a:ext>
                  </a:extLst>
                </p:cNvPr>
                <p:cNvSpPr/>
                <p:nvPr/>
              </p:nvSpPr>
              <p:spPr>
                <a:xfrm>
                  <a:off x="2008652" y="3735640"/>
                  <a:ext cx="22883" cy="17602"/>
                </a:xfrm>
                <a:custGeom>
                  <a:avLst/>
                  <a:gdLst>
                    <a:gd name="connsiteX0" fmla="*/ 22883 w 22883"/>
                    <a:gd name="connsiteY0" fmla="*/ 0 h 17602"/>
                    <a:gd name="connsiteX1" fmla="*/ 0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2288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12" name="Forma Livre: Forma 911">
                  <a:extLst>
                    <a:ext uri="{FF2B5EF4-FFF2-40B4-BE49-F238E27FC236}">
                      <a16:creationId xmlns:a16="http://schemas.microsoft.com/office/drawing/2014/main" id="{37F71360-57BC-3EE9-0CDE-9C47908734A6}"/>
                    </a:ext>
                  </a:extLst>
                </p:cNvPr>
                <p:cNvSpPr/>
                <p:nvPr/>
              </p:nvSpPr>
              <p:spPr>
                <a:xfrm>
                  <a:off x="2008652" y="3802530"/>
                  <a:ext cx="22883" cy="17602"/>
                </a:xfrm>
                <a:custGeom>
                  <a:avLst/>
                  <a:gdLst>
                    <a:gd name="connsiteX0" fmla="*/ 22883 w 22883"/>
                    <a:gd name="connsiteY0" fmla="*/ 0 h 17602"/>
                    <a:gd name="connsiteX1" fmla="*/ 0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2288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913" name="Gráfico 2">
                  <a:extLst>
                    <a:ext uri="{FF2B5EF4-FFF2-40B4-BE49-F238E27FC236}">
                      <a16:creationId xmlns:a16="http://schemas.microsoft.com/office/drawing/2014/main" id="{53F76354-2D9D-C354-C203-B678FF2D8606}"/>
                    </a:ext>
                  </a:extLst>
                </p:cNvPr>
                <p:cNvGrpSpPr/>
                <p:nvPr/>
              </p:nvGrpSpPr>
              <p:grpSpPr>
                <a:xfrm>
                  <a:off x="2168834" y="3668751"/>
                  <a:ext cx="212989" cy="133778"/>
                  <a:chOff x="2168834" y="3668751"/>
                  <a:chExt cx="212989" cy="133778"/>
                </a:xfrm>
              </p:grpSpPr>
              <p:sp>
                <p:nvSpPr>
                  <p:cNvPr id="914" name="Forma Livre: Forma 913">
                    <a:extLst>
                      <a:ext uri="{FF2B5EF4-FFF2-40B4-BE49-F238E27FC236}">
                        <a16:creationId xmlns:a16="http://schemas.microsoft.com/office/drawing/2014/main" id="{0FB70796-24CE-B961-B830-70999638D6A6}"/>
                      </a:ext>
                    </a:extLst>
                  </p:cNvPr>
                  <p:cNvSpPr/>
                  <p:nvPr/>
                </p:nvSpPr>
                <p:spPr>
                  <a:xfrm>
                    <a:off x="2216361" y="3802530"/>
                    <a:ext cx="142579" cy="17602"/>
                  </a:xfrm>
                  <a:custGeom>
                    <a:avLst/>
                    <a:gdLst>
                      <a:gd name="connsiteX0" fmla="*/ 0 w 142579"/>
                      <a:gd name="connsiteY0" fmla="*/ 0 h 17602"/>
                      <a:gd name="connsiteX1" fmla="*/ 142580 w 142579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2579" h="17602">
                        <a:moveTo>
                          <a:pt x="0" y="0"/>
                        </a:moveTo>
                        <a:lnTo>
                          <a:pt x="142580" y="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915" name="Forma Livre: Forma 914">
                    <a:extLst>
                      <a:ext uri="{FF2B5EF4-FFF2-40B4-BE49-F238E27FC236}">
                        <a16:creationId xmlns:a16="http://schemas.microsoft.com/office/drawing/2014/main" id="{E3F3A07F-5887-0750-21A9-E6649E2FF891}"/>
                      </a:ext>
                    </a:extLst>
                  </p:cNvPr>
                  <p:cNvSpPr/>
                  <p:nvPr/>
                </p:nvSpPr>
                <p:spPr>
                  <a:xfrm>
                    <a:off x="2216361" y="3735640"/>
                    <a:ext cx="165463" cy="17602"/>
                  </a:xfrm>
                  <a:custGeom>
                    <a:avLst/>
                    <a:gdLst>
                      <a:gd name="connsiteX0" fmla="*/ 0 w 165463"/>
                      <a:gd name="connsiteY0" fmla="*/ 0 h 17602"/>
                      <a:gd name="connsiteX1" fmla="*/ 165463 w 165463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463" h="17602">
                        <a:moveTo>
                          <a:pt x="0" y="0"/>
                        </a:moveTo>
                        <a:lnTo>
                          <a:pt x="165463" y="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916" name="Forma Livre: Forma 915">
                    <a:extLst>
                      <a:ext uri="{FF2B5EF4-FFF2-40B4-BE49-F238E27FC236}">
                        <a16:creationId xmlns:a16="http://schemas.microsoft.com/office/drawing/2014/main" id="{F455D499-015E-1B29-E08E-5B73AB5739B6}"/>
                      </a:ext>
                    </a:extLst>
                  </p:cNvPr>
                  <p:cNvSpPr/>
                  <p:nvPr/>
                </p:nvSpPr>
                <p:spPr>
                  <a:xfrm>
                    <a:off x="2216361" y="3668751"/>
                    <a:ext cx="88012" cy="17602"/>
                  </a:xfrm>
                  <a:custGeom>
                    <a:avLst/>
                    <a:gdLst>
                      <a:gd name="connsiteX0" fmla="*/ 0 w 88012"/>
                      <a:gd name="connsiteY0" fmla="*/ 0 h 17602"/>
                      <a:gd name="connsiteX1" fmla="*/ 88012 w 88012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8012" h="17602">
                        <a:moveTo>
                          <a:pt x="0" y="0"/>
                        </a:moveTo>
                        <a:lnTo>
                          <a:pt x="88012" y="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917" name="Forma Livre: Forma 916">
                    <a:extLst>
                      <a:ext uri="{FF2B5EF4-FFF2-40B4-BE49-F238E27FC236}">
                        <a16:creationId xmlns:a16="http://schemas.microsoft.com/office/drawing/2014/main" id="{FA40F1D5-73FB-7F02-A40D-1C769E9B1870}"/>
                      </a:ext>
                    </a:extLst>
                  </p:cNvPr>
                  <p:cNvSpPr/>
                  <p:nvPr/>
                </p:nvSpPr>
                <p:spPr>
                  <a:xfrm>
                    <a:off x="2168834" y="3668751"/>
                    <a:ext cx="24643" cy="17602"/>
                  </a:xfrm>
                  <a:custGeom>
                    <a:avLst/>
                    <a:gdLst>
                      <a:gd name="connsiteX0" fmla="*/ 0 w 24643"/>
                      <a:gd name="connsiteY0" fmla="*/ 0 h 17602"/>
                      <a:gd name="connsiteX1" fmla="*/ 24643 w 24643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643" h="17602">
                        <a:moveTo>
                          <a:pt x="0" y="0"/>
                        </a:moveTo>
                        <a:lnTo>
                          <a:pt x="24643" y="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918" name="Forma Livre: Forma 917">
                    <a:extLst>
                      <a:ext uri="{FF2B5EF4-FFF2-40B4-BE49-F238E27FC236}">
                        <a16:creationId xmlns:a16="http://schemas.microsoft.com/office/drawing/2014/main" id="{11EA4C6D-E4E3-0840-D26C-B64439610C38}"/>
                      </a:ext>
                    </a:extLst>
                  </p:cNvPr>
                  <p:cNvSpPr/>
                  <p:nvPr/>
                </p:nvSpPr>
                <p:spPr>
                  <a:xfrm>
                    <a:off x="2168834" y="3735640"/>
                    <a:ext cx="24643" cy="17602"/>
                  </a:xfrm>
                  <a:custGeom>
                    <a:avLst/>
                    <a:gdLst>
                      <a:gd name="connsiteX0" fmla="*/ 0 w 24643"/>
                      <a:gd name="connsiteY0" fmla="*/ 0 h 17602"/>
                      <a:gd name="connsiteX1" fmla="*/ 24643 w 24643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643" h="17602">
                        <a:moveTo>
                          <a:pt x="0" y="0"/>
                        </a:moveTo>
                        <a:lnTo>
                          <a:pt x="24643" y="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919" name="Forma Livre: Forma 918">
                    <a:extLst>
                      <a:ext uri="{FF2B5EF4-FFF2-40B4-BE49-F238E27FC236}">
                        <a16:creationId xmlns:a16="http://schemas.microsoft.com/office/drawing/2014/main" id="{76D82C09-4746-E787-A482-818D1CEAA279}"/>
                      </a:ext>
                    </a:extLst>
                  </p:cNvPr>
                  <p:cNvSpPr/>
                  <p:nvPr/>
                </p:nvSpPr>
                <p:spPr>
                  <a:xfrm>
                    <a:off x="2168834" y="3802530"/>
                    <a:ext cx="24643" cy="17602"/>
                  </a:xfrm>
                  <a:custGeom>
                    <a:avLst/>
                    <a:gdLst>
                      <a:gd name="connsiteX0" fmla="*/ 0 w 24643"/>
                      <a:gd name="connsiteY0" fmla="*/ 0 h 17602"/>
                      <a:gd name="connsiteX1" fmla="*/ 24643 w 24643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643" h="17602">
                        <a:moveTo>
                          <a:pt x="0" y="0"/>
                        </a:moveTo>
                        <a:lnTo>
                          <a:pt x="24643" y="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</p:grpSp>
        <p:grpSp>
          <p:nvGrpSpPr>
            <p:cNvPr id="920" name="Gráfico 2">
              <a:extLst>
                <a:ext uri="{FF2B5EF4-FFF2-40B4-BE49-F238E27FC236}">
                  <a16:creationId xmlns:a16="http://schemas.microsoft.com/office/drawing/2014/main" id="{1FAF2833-EE54-93E6-8D97-E483AAFC89D9}"/>
                </a:ext>
              </a:extLst>
            </p:cNvPr>
            <p:cNvGrpSpPr/>
            <p:nvPr/>
          </p:nvGrpSpPr>
          <p:grpSpPr>
            <a:xfrm>
              <a:off x="1823826" y="3874700"/>
              <a:ext cx="553421" cy="336206"/>
              <a:chOff x="1823826" y="3874700"/>
              <a:chExt cx="553421" cy="336206"/>
            </a:xfrm>
            <a:noFill/>
          </p:grpSpPr>
          <p:grpSp>
            <p:nvGrpSpPr>
              <p:cNvPr id="921" name="Gráfico 2">
                <a:extLst>
                  <a:ext uri="{FF2B5EF4-FFF2-40B4-BE49-F238E27FC236}">
                    <a16:creationId xmlns:a16="http://schemas.microsoft.com/office/drawing/2014/main" id="{56964FDA-777B-E827-FD42-839A4FC48D0F}"/>
                  </a:ext>
                </a:extLst>
              </p:cNvPr>
              <p:cNvGrpSpPr/>
              <p:nvPr/>
            </p:nvGrpSpPr>
            <p:grpSpPr>
              <a:xfrm>
                <a:off x="1920640" y="3943349"/>
                <a:ext cx="456607" cy="266082"/>
                <a:chOff x="1920640" y="3943349"/>
                <a:chExt cx="456607" cy="266082"/>
              </a:xfrm>
              <a:noFill/>
            </p:grpSpPr>
            <p:sp>
              <p:nvSpPr>
                <p:cNvPr id="922" name="Forma Livre: Forma 921">
                  <a:extLst>
                    <a:ext uri="{FF2B5EF4-FFF2-40B4-BE49-F238E27FC236}">
                      <a16:creationId xmlns:a16="http://schemas.microsoft.com/office/drawing/2014/main" id="{C78B5645-C0A7-014F-931F-76D9333ADDD0}"/>
                    </a:ext>
                  </a:extLst>
                </p:cNvPr>
                <p:cNvSpPr/>
                <p:nvPr/>
              </p:nvSpPr>
              <p:spPr>
                <a:xfrm>
                  <a:off x="2054913" y="4117329"/>
                  <a:ext cx="91323" cy="92103"/>
                </a:xfrm>
                <a:custGeom>
                  <a:avLst/>
                  <a:gdLst>
                    <a:gd name="connsiteX0" fmla="*/ 20628 w 91323"/>
                    <a:gd name="connsiteY0" fmla="*/ 7326 h 92103"/>
                    <a:gd name="connsiteX1" fmla="*/ 83997 w 91323"/>
                    <a:gd name="connsiteY1" fmla="*/ 21408 h 92103"/>
                    <a:gd name="connsiteX2" fmla="*/ 69915 w 91323"/>
                    <a:gd name="connsiteY2" fmla="*/ 84777 h 92103"/>
                    <a:gd name="connsiteX3" fmla="*/ 6546 w 91323"/>
                    <a:gd name="connsiteY3" fmla="*/ 70695 h 92103"/>
                    <a:gd name="connsiteX4" fmla="*/ 20628 w 91323"/>
                    <a:gd name="connsiteY4" fmla="*/ 7326 h 92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323" h="92103">
                      <a:moveTo>
                        <a:pt x="20628" y="7326"/>
                      </a:moveTo>
                      <a:cubicBezTo>
                        <a:pt x="41751" y="-6756"/>
                        <a:pt x="71676" y="285"/>
                        <a:pt x="83997" y="21408"/>
                      </a:cubicBezTo>
                      <a:cubicBezTo>
                        <a:pt x="98079" y="42531"/>
                        <a:pt x="91038" y="72455"/>
                        <a:pt x="69915" y="84777"/>
                      </a:cubicBezTo>
                      <a:cubicBezTo>
                        <a:pt x="48792" y="98859"/>
                        <a:pt x="18868" y="91818"/>
                        <a:pt x="6546" y="70695"/>
                      </a:cubicBezTo>
                      <a:cubicBezTo>
                        <a:pt x="-5775" y="49572"/>
                        <a:pt x="-495" y="21408"/>
                        <a:pt x="20628" y="7326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23" name="Forma Livre: Forma 922">
                  <a:extLst>
                    <a:ext uri="{FF2B5EF4-FFF2-40B4-BE49-F238E27FC236}">
                      <a16:creationId xmlns:a16="http://schemas.microsoft.com/office/drawing/2014/main" id="{329AEDB6-95FC-5C7A-9820-DD2A399F877C}"/>
                    </a:ext>
                  </a:extLst>
                </p:cNvPr>
                <p:cNvSpPr/>
                <p:nvPr/>
              </p:nvSpPr>
              <p:spPr>
                <a:xfrm>
                  <a:off x="2075541" y="3973911"/>
                  <a:ext cx="301706" cy="228194"/>
                </a:xfrm>
                <a:custGeom>
                  <a:avLst/>
                  <a:gdLst>
                    <a:gd name="connsiteX0" fmla="*/ 0 w 301706"/>
                    <a:gd name="connsiteY0" fmla="*/ 150744 h 228194"/>
                    <a:gd name="connsiteX1" fmla="*/ 265797 w 301706"/>
                    <a:gd name="connsiteY1" fmla="*/ 2884 h 228194"/>
                    <a:gd name="connsiteX2" fmla="*/ 297482 w 301706"/>
                    <a:gd name="connsiteY2" fmla="*/ 9925 h 228194"/>
                    <a:gd name="connsiteX3" fmla="*/ 297482 w 301706"/>
                    <a:gd name="connsiteY3" fmla="*/ 9925 h 228194"/>
                    <a:gd name="connsiteX4" fmla="*/ 292201 w 301706"/>
                    <a:gd name="connsiteY4" fmla="*/ 41609 h 228194"/>
                    <a:gd name="connsiteX5" fmla="*/ 49287 w 301706"/>
                    <a:gd name="connsiteY5" fmla="*/ 228195 h 228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1706" h="228194">
                      <a:moveTo>
                        <a:pt x="0" y="150744"/>
                      </a:moveTo>
                      <a:lnTo>
                        <a:pt x="265797" y="2884"/>
                      </a:lnTo>
                      <a:cubicBezTo>
                        <a:pt x="276359" y="-2397"/>
                        <a:pt x="290441" y="-637"/>
                        <a:pt x="297482" y="9925"/>
                      </a:cubicBezTo>
                      <a:lnTo>
                        <a:pt x="297482" y="9925"/>
                      </a:lnTo>
                      <a:cubicBezTo>
                        <a:pt x="304523" y="20486"/>
                        <a:pt x="302762" y="34568"/>
                        <a:pt x="292201" y="41609"/>
                      </a:cubicBezTo>
                      <a:lnTo>
                        <a:pt x="49287" y="228195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24" name="Forma Livre: Forma 923">
                  <a:extLst>
                    <a:ext uri="{FF2B5EF4-FFF2-40B4-BE49-F238E27FC236}">
                      <a16:creationId xmlns:a16="http://schemas.microsoft.com/office/drawing/2014/main" id="{5AEA025D-22C8-A54B-ADEF-8523320D9C89}"/>
                    </a:ext>
                  </a:extLst>
                </p:cNvPr>
                <p:cNvSpPr/>
                <p:nvPr/>
              </p:nvSpPr>
              <p:spPr>
                <a:xfrm>
                  <a:off x="2100185" y="3943349"/>
                  <a:ext cx="17602" cy="33444"/>
                </a:xfrm>
                <a:custGeom>
                  <a:avLst/>
                  <a:gdLst>
                    <a:gd name="connsiteX0" fmla="*/ 0 w 17602"/>
                    <a:gd name="connsiteY0" fmla="*/ 0 h 33444"/>
                    <a:gd name="connsiteX1" fmla="*/ 0 w 17602"/>
                    <a:gd name="connsiteY1" fmla="*/ 33445 h 3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33444">
                      <a:moveTo>
                        <a:pt x="0" y="0"/>
                      </a:moveTo>
                      <a:lnTo>
                        <a:pt x="0" y="33445"/>
                      </a:lnTo>
                    </a:path>
                  </a:pathLst>
                </a:custGeom>
                <a:ln w="17601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25" name="Forma Livre: Forma 924">
                  <a:extLst>
                    <a:ext uri="{FF2B5EF4-FFF2-40B4-BE49-F238E27FC236}">
                      <a16:creationId xmlns:a16="http://schemas.microsoft.com/office/drawing/2014/main" id="{D3CD7019-2C81-8A79-29BE-E5064A4687F2}"/>
                    </a:ext>
                  </a:extLst>
                </p:cNvPr>
                <p:cNvSpPr/>
                <p:nvPr/>
              </p:nvSpPr>
              <p:spPr>
                <a:xfrm>
                  <a:off x="1996330" y="3971513"/>
                  <a:ext cx="17602" cy="28163"/>
                </a:xfrm>
                <a:custGeom>
                  <a:avLst/>
                  <a:gdLst>
                    <a:gd name="connsiteX0" fmla="*/ 0 w 17602"/>
                    <a:gd name="connsiteY0" fmla="*/ 0 h 28163"/>
                    <a:gd name="connsiteX1" fmla="*/ 17602 w 17602"/>
                    <a:gd name="connsiteY1" fmla="*/ 28164 h 28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8163">
                      <a:moveTo>
                        <a:pt x="0" y="0"/>
                      </a:moveTo>
                      <a:lnTo>
                        <a:pt x="17602" y="28164"/>
                      </a:lnTo>
                    </a:path>
                  </a:pathLst>
                </a:custGeom>
                <a:ln w="17601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26" name="Forma Livre: Forma 925">
                  <a:extLst>
                    <a:ext uri="{FF2B5EF4-FFF2-40B4-BE49-F238E27FC236}">
                      <a16:creationId xmlns:a16="http://schemas.microsoft.com/office/drawing/2014/main" id="{9C6193DB-7359-8672-ACE1-0FFC8BCB1210}"/>
                    </a:ext>
                  </a:extLst>
                </p:cNvPr>
                <p:cNvSpPr/>
                <p:nvPr/>
              </p:nvSpPr>
              <p:spPr>
                <a:xfrm>
                  <a:off x="1920640" y="4047204"/>
                  <a:ext cx="29924" cy="15842"/>
                </a:xfrm>
                <a:custGeom>
                  <a:avLst/>
                  <a:gdLst>
                    <a:gd name="connsiteX0" fmla="*/ 0 w 29924"/>
                    <a:gd name="connsiteY0" fmla="*/ 0 h 15842"/>
                    <a:gd name="connsiteX1" fmla="*/ 29924 w 29924"/>
                    <a:gd name="connsiteY1" fmla="*/ 15842 h 15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924" h="15842">
                      <a:moveTo>
                        <a:pt x="0" y="0"/>
                      </a:moveTo>
                      <a:lnTo>
                        <a:pt x="29924" y="15842"/>
                      </a:lnTo>
                    </a:path>
                  </a:pathLst>
                </a:custGeom>
                <a:ln w="17601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27" name="Forma Livre: Forma 926">
                  <a:extLst>
                    <a:ext uri="{FF2B5EF4-FFF2-40B4-BE49-F238E27FC236}">
                      <a16:creationId xmlns:a16="http://schemas.microsoft.com/office/drawing/2014/main" id="{FA44D658-EED0-6199-5085-5AF725ED88FD}"/>
                    </a:ext>
                  </a:extLst>
                </p:cNvPr>
                <p:cNvSpPr/>
                <p:nvPr/>
              </p:nvSpPr>
              <p:spPr>
                <a:xfrm>
                  <a:off x="2186437" y="3971513"/>
                  <a:ext cx="17602" cy="28163"/>
                </a:xfrm>
                <a:custGeom>
                  <a:avLst/>
                  <a:gdLst>
                    <a:gd name="connsiteX0" fmla="*/ 17602 w 17602"/>
                    <a:gd name="connsiteY0" fmla="*/ 0 h 28163"/>
                    <a:gd name="connsiteX1" fmla="*/ 0 w 17602"/>
                    <a:gd name="connsiteY1" fmla="*/ 28164 h 28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8163">
                      <a:moveTo>
                        <a:pt x="17602" y="0"/>
                      </a:moveTo>
                      <a:lnTo>
                        <a:pt x="0" y="28164"/>
                      </a:lnTo>
                    </a:path>
                  </a:pathLst>
                </a:custGeom>
                <a:ln w="17601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928" name="Forma Livre: Forma 927">
                <a:extLst>
                  <a:ext uri="{FF2B5EF4-FFF2-40B4-BE49-F238E27FC236}">
                    <a16:creationId xmlns:a16="http://schemas.microsoft.com/office/drawing/2014/main" id="{7501B21F-1BD7-20B3-67CB-C5ACB0092371}"/>
                  </a:ext>
                </a:extLst>
              </p:cNvPr>
              <p:cNvSpPr/>
              <p:nvPr/>
            </p:nvSpPr>
            <p:spPr>
              <a:xfrm>
                <a:off x="1823826" y="3874700"/>
                <a:ext cx="496389" cy="336206"/>
              </a:xfrm>
              <a:custGeom>
                <a:avLst/>
                <a:gdLst>
                  <a:gd name="connsiteX0" fmla="*/ 496389 w 496389"/>
                  <a:gd name="connsiteY0" fmla="*/ 109135 h 336206"/>
                  <a:gd name="connsiteX1" fmla="*/ 276359 w 496389"/>
                  <a:gd name="connsiteY1" fmla="*/ 0 h 336206"/>
                  <a:gd name="connsiteX2" fmla="*/ 0 w 496389"/>
                  <a:gd name="connsiteY2" fmla="*/ 276359 h 336206"/>
                  <a:gd name="connsiteX3" fmla="*/ 0 w 496389"/>
                  <a:gd name="connsiteY3" fmla="*/ 336207 h 336206"/>
                  <a:gd name="connsiteX4" fmla="*/ 59848 w 496389"/>
                  <a:gd name="connsiteY4" fmla="*/ 336207 h 336206"/>
                  <a:gd name="connsiteX5" fmla="*/ 59848 w 496389"/>
                  <a:gd name="connsiteY5" fmla="*/ 292201 h 336206"/>
                  <a:gd name="connsiteX6" fmla="*/ 278119 w 496389"/>
                  <a:gd name="connsiteY6" fmla="*/ 59848 h 336206"/>
                  <a:gd name="connsiteX7" fmla="*/ 443582 w 496389"/>
                  <a:gd name="connsiteY7" fmla="*/ 135539 h 336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6389" h="336206">
                    <a:moveTo>
                      <a:pt x="496389" y="109135"/>
                    </a:moveTo>
                    <a:cubicBezTo>
                      <a:pt x="445342" y="42246"/>
                      <a:pt x="366131" y="0"/>
                      <a:pt x="276359" y="0"/>
                    </a:cubicBezTo>
                    <a:cubicBezTo>
                      <a:pt x="123217" y="0"/>
                      <a:pt x="0" y="124977"/>
                      <a:pt x="0" y="276359"/>
                    </a:cubicBezTo>
                    <a:lnTo>
                      <a:pt x="0" y="336207"/>
                    </a:lnTo>
                    <a:lnTo>
                      <a:pt x="59848" y="336207"/>
                    </a:lnTo>
                    <a:lnTo>
                      <a:pt x="59848" y="292201"/>
                    </a:lnTo>
                    <a:cubicBezTo>
                      <a:pt x="59848" y="154902"/>
                      <a:pt x="156662" y="59848"/>
                      <a:pt x="278119" y="59848"/>
                    </a:cubicBezTo>
                    <a:cubicBezTo>
                      <a:pt x="345008" y="59848"/>
                      <a:pt x="404857" y="89772"/>
                      <a:pt x="443582" y="135539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29" name="Forma Livre: Forma 928">
                <a:extLst>
                  <a:ext uri="{FF2B5EF4-FFF2-40B4-BE49-F238E27FC236}">
                    <a16:creationId xmlns:a16="http://schemas.microsoft.com/office/drawing/2014/main" id="{774310F3-37D8-9853-828A-C7BAF345F294}"/>
                  </a:ext>
                </a:extLst>
              </p:cNvPr>
              <p:cNvSpPr/>
              <p:nvPr/>
            </p:nvSpPr>
            <p:spPr>
              <a:xfrm>
                <a:off x="2302613" y="4034882"/>
                <a:ext cx="73930" cy="174264"/>
              </a:xfrm>
              <a:custGeom>
                <a:avLst/>
                <a:gdLst>
                  <a:gd name="connsiteX0" fmla="*/ 0 w 73930"/>
                  <a:gd name="connsiteY0" fmla="*/ 35205 h 174264"/>
                  <a:gd name="connsiteX1" fmla="*/ 14082 w 73930"/>
                  <a:gd name="connsiteY1" fmla="*/ 130258 h 174264"/>
                  <a:gd name="connsiteX2" fmla="*/ 14082 w 73930"/>
                  <a:gd name="connsiteY2" fmla="*/ 174264 h 174264"/>
                  <a:gd name="connsiteX3" fmla="*/ 73930 w 73930"/>
                  <a:gd name="connsiteY3" fmla="*/ 174264 h 174264"/>
                  <a:gd name="connsiteX4" fmla="*/ 73930 w 73930"/>
                  <a:gd name="connsiteY4" fmla="*/ 116176 h 174264"/>
                  <a:gd name="connsiteX5" fmla="*/ 49287 w 73930"/>
                  <a:gd name="connsiteY5" fmla="*/ 0 h 17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30" h="174264">
                    <a:moveTo>
                      <a:pt x="0" y="35205"/>
                    </a:moveTo>
                    <a:cubicBezTo>
                      <a:pt x="8801" y="59848"/>
                      <a:pt x="14082" y="89773"/>
                      <a:pt x="14082" y="130258"/>
                    </a:cubicBezTo>
                    <a:lnTo>
                      <a:pt x="14082" y="174264"/>
                    </a:lnTo>
                    <a:lnTo>
                      <a:pt x="73930" y="174264"/>
                    </a:lnTo>
                    <a:lnTo>
                      <a:pt x="73930" y="116176"/>
                    </a:lnTo>
                    <a:cubicBezTo>
                      <a:pt x="73930" y="73931"/>
                      <a:pt x="65129" y="35205"/>
                      <a:pt x="49287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930" name="Gráfico 2">
            <a:extLst>
              <a:ext uri="{FF2B5EF4-FFF2-40B4-BE49-F238E27FC236}">
                <a16:creationId xmlns:a16="http://schemas.microsoft.com/office/drawing/2014/main" id="{65DFE3C8-9C6D-20EC-D92E-AFD5376EF8DB}"/>
              </a:ext>
            </a:extLst>
          </p:cNvPr>
          <p:cNvGrpSpPr/>
          <p:nvPr/>
        </p:nvGrpSpPr>
        <p:grpSpPr>
          <a:xfrm>
            <a:off x="1133712" y="3940793"/>
            <a:ext cx="552333" cy="564655"/>
            <a:chOff x="1823826" y="4596400"/>
            <a:chExt cx="552333" cy="564655"/>
          </a:xfrm>
          <a:noFill/>
        </p:grpSpPr>
        <p:grpSp>
          <p:nvGrpSpPr>
            <p:cNvPr id="931" name="Gráfico 2">
              <a:extLst>
                <a:ext uri="{FF2B5EF4-FFF2-40B4-BE49-F238E27FC236}">
                  <a16:creationId xmlns:a16="http://schemas.microsoft.com/office/drawing/2014/main" id="{F33A05A8-CE97-C065-D0F3-CDFD7ED375B5}"/>
                </a:ext>
              </a:extLst>
            </p:cNvPr>
            <p:cNvGrpSpPr/>
            <p:nvPr/>
          </p:nvGrpSpPr>
          <p:grpSpPr>
            <a:xfrm>
              <a:off x="1825586" y="4596400"/>
              <a:ext cx="550572" cy="564655"/>
              <a:chOff x="1825586" y="4596400"/>
              <a:chExt cx="550572" cy="564655"/>
            </a:xfrm>
            <a:noFill/>
          </p:grpSpPr>
          <p:grpSp>
            <p:nvGrpSpPr>
              <p:cNvPr id="932" name="Gráfico 2">
                <a:extLst>
                  <a:ext uri="{FF2B5EF4-FFF2-40B4-BE49-F238E27FC236}">
                    <a16:creationId xmlns:a16="http://schemas.microsoft.com/office/drawing/2014/main" id="{311DA069-94E9-4564-BE06-811EDA5BB646}"/>
                  </a:ext>
                </a:extLst>
              </p:cNvPr>
              <p:cNvGrpSpPr/>
              <p:nvPr/>
            </p:nvGrpSpPr>
            <p:grpSpPr>
              <a:xfrm>
                <a:off x="1825586" y="4596400"/>
                <a:ext cx="543915" cy="545676"/>
                <a:chOff x="1825586" y="4596400"/>
                <a:chExt cx="543915" cy="545676"/>
              </a:xfrm>
              <a:noFill/>
            </p:grpSpPr>
            <p:sp>
              <p:nvSpPr>
                <p:cNvPr id="933" name="Forma Livre: Forma 932">
                  <a:extLst>
                    <a:ext uri="{FF2B5EF4-FFF2-40B4-BE49-F238E27FC236}">
                      <a16:creationId xmlns:a16="http://schemas.microsoft.com/office/drawing/2014/main" id="{0B77F42F-CB54-A3A9-AAC3-E3B650F32BBC}"/>
                    </a:ext>
                  </a:extLst>
                </p:cNvPr>
                <p:cNvSpPr/>
                <p:nvPr/>
              </p:nvSpPr>
              <p:spPr>
                <a:xfrm>
                  <a:off x="1876633" y="4709057"/>
                  <a:ext cx="440061" cy="29923"/>
                </a:xfrm>
                <a:custGeom>
                  <a:avLst/>
                  <a:gdLst>
                    <a:gd name="connsiteX0" fmla="*/ 440061 w 440061"/>
                    <a:gd name="connsiteY0" fmla="*/ 0 h 29923"/>
                    <a:gd name="connsiteX1" fmla="*/ 220031 w 440061"/>
                    <a:gd name="connsiteY1" fmla="*/ 29924 h 29923"/>
                    <a:gd name="connsiteX2" fmla="*/ 0 w 440061"/>
                    <a:gd name="connsiteY2" fmla="*/ 0 h 29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061" h="29923">
                      <a:moveTo>
                        <a:pt x="440061" y="0"/>
                      </a:moveTo>
                      <a:cubicBezTo>
                        <a:pt x="381973" y="17602"/>
                        <a:pt x="304522" y="29924"/>
                        <a:pt x="220031" y="29924"/>
                      </a:cubicBezTo>
                      <a:cubicBezTo>
                        <a:pt x="135539" y="29924"/>
                        <a:pt x="58088" y="19362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34" name="Forma Livre: Forma 933">
                  <a:extLst>
                    <a:ext uri="{FF2B5EF4-FFF2-40B4-BE49-F238E27FC236}">
                      <a16:creationId xmlns:a16="http://schemas.microsoft.com/office/drawing/2014/main" id="{2B56AC72-B29E-01D8-E4A5-64F4030E7FA9}"/>
                    </a:ext>
                  </a:extLst>
                </p:cNvPr>
                <p:cNvSpPr/>
                <p:nvPr/>
              </p:nvSpPr>
              <p:spPr>
                <a:xfrm>
                  <a:off x="1825586" y="4869239"/>
                  <a:ext cx="221790" cy="17602"/>
                </a:xfrm>
                <a:custGeom>
                  <a:avLst/>
                  <a:gdLst>
                    <a:gd name="connsiteX0" fmla="*/ 221791 w 221790"/>
                    <a:gd name="connsiteY0" fmla="*/ 0 h 17602"/>
                    <a:gd name="connsiteX1" fmla="*/ 0 w 221790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1790" h="17602">
                      <a:moveTo>
                        <a:pt x="221791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35" name="Forma Livre: Forma 934">
                  <a:extLst>
                    <a:ext uri="{FF2B5EF4-FFF2-40B4-BE49-F238E27FC236}">
                      <a16:creationId xmlns:a16="http://schemas.microsoft.com/office/drawing/2014/main" id="{81BF40CA-BAAA-AE92-DFA4-93D3CE9EC2E2}"/>
                    </a:ext>
                  </a:extLst>
                </p:cNvPr>
                <p:cNvSpPr/>
                <p:nvPr/>
              </p:nvSpPr>
              <p:spPr>
                <a:xfrm>
                  <a:off x="2306133" y="4869239"/>
                  <a:ext cx="63368" cy="17602"/>
                </a:xfrm>
                <a:custGeom>
                  <a:avLst/>
                  <a:gdLst>
                    <a:gd name="connsiteX0" fmla="*/ 63369 w 63368"/>
                    <a:gd name="connsiteY0" fmla="*/ 0 h 17602"/>
                    <a:gd name="connsiteX1" fmla="*/ 0 w 63368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3368" h="17602">
                      <a:moveTo>
                        <a:pt x="63369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36" name="Forma Livre: Forma 935">
                  <a:extLst>
                    <a:ext uri="{FF2B5EF4-FFF2-40B4-BE49-F238E27FC236}">
                      <a16:creationId xmlns:a16="http://schemas.microsoft.com/office/drawing/2014/main" id="{3CA46EBE-5734-B741-96C8-059C7550D328}"/>
                    </a:ext>
                  </a:extLst>
                </p:cNvPr>
                <p:cNvSpPr/>
                <p:nvPr/>
              </p:nvSpPr>
              <p:spPr>
                <a:xfrm>
                  <a:off x="1998090" y="4596400"/>
                  <a:ext cx="98573" cy="545676"/>
                </a:xfrm>
                <a:custGeom>
                  <a:avLst/>
                  <a:gdLst>
                    <a:gd name="connsiteX0" fmla="*/ 98574 w 98573"/>
                    <a:gd name="connsiteY0" fmla="*/ 545676 h 545676"/>
                    <a:gd name="connsiteX1" fmla="*/ 0 w 98573"/>
                    <a:gd name="connsiteY1" fmla="*/ 272838 h 545676"/>
                    <a:gd name="connsiteX2" fmla="*/ 98574 w 98573"/>
                    <a:gd name="connsiteY2" fmla="*/ 0 h 54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8573" h="545676">
                      <a:moveTo>
                        <a:pt x="98574" y="545676"/>
                      </a:moveTo>
                      <a:cubicBezTo>
                        <a:pt x="44006" y="545676"/>
                        <a:pt x="0" y="424219"/>
                        <a:pt x="0" y="272838"/>
                      </a:cubicBezTo>
                      <a:cubicBezTo>
                        <a:pt x="0" y="123217"/>
                        <a:pt x="44006" y="0"/>
                        <a:pt x="9857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937" name="Gráfico 2">
                <a:extLst>
                  <a:ext uri="{FF2B5EF4-FFF2-40B4-BE49-F238E27FC236}">
                    <a16:creationId xmlns:a16="http://schemas.microsoft.com/office/drawing/2014/main" id="{6A2FA552-7171-F6EF-7067-6F057C07C29C}"/>
                  </a:ext>
                </a:extLst>
              </p:cNvPr>
              <p:cNvGrpSpPr/>
              <p:nvPr/>
            </p:nvGrpSpPr>
            <p:grpSpPr>
              <a:xfrm>
                <a:off x="2045569" y="4777658"/>
                <a:ext cx="330590" cy="383397"/>
                <a:chOff x="2045569" y="4777658"/>
                <a:chExt cx="330590" cy="383397"/>
              </a:xfrm>
              <a:noFill/>
            </p:grpSpPr>
            <p:sp>
              <p:nvSpPr>
                <p:cNvPr id="938" name="Forma Livre: Forma 937">
                  <a:extLst>
                    <a:ext uri="{FF2B5EF4-FFF2-40B4-BE49-F238E27FC236}">
                      <a16:creationId xmlns:a16="http://schemas.microsoft.com/office/drawing/2014/main" id="{70EF276E-2BC4-71CB-C892-A9E38D582DA0}"/>
                    </a:ext>
                  </a:extLst>
                </p:cNvPr>
                <p:cNvSpPr/>
                <p:nvPr/>
              </p:nvSpPr>
              <p:spPr>
                <a:xfrm>
                  <a:off x="2045569" y="4777658"/>
                  <a:ext cx="262372" cy="261100"/>
                </a:xfrm>
                <a:custGeom>
                  <a:avLst/>
                  <a:gdLst>
                    <a:gd name="connsiteX0" fmla="*/ 26452 w 262372"/>
                    <a:gd name="connsiteY0" fmla="*/ 209517 h 261100"/>
                    <a:gd name="connsiteX1" fmla="*/ 52855 w 262372"/>
                    <a:gd name="connsiteY1" fmla="*/ 26452 h 261100"/>
                    <a:gd name="connsiteX2" fmla="*/ 235921 w 262372"/>
                    <a:gd name="connsiteY2" fmla="*/ 52855 h 261100"/>
                    <a:gd name="connsiteX3" fmla="*/ 209517 w 262372"/>
                    <a:gd name="connsiteY3" fmla="*/ 235921 h 261100"/>
                    <a:gd name="connsiteX4" fmla="*/ 26452 w 262372"/>
                    <a:gd name="connsiteY4" fmla="*/ 209517 h 261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372" h="261100">
                      <a:moveTo>
                        <a:pt x="26452" y="209517"/>
                      </a:moveTo>
                      <a:cubicBezTo>
                        <a:pt x="-17554" y="151429"/>
                        <a:pt x="-5233" y="70458"/>
                        <a:pt x="52855" y="26452"/>
                      </a:cubicBezTo>
                      <a:cubicBezTo>
                        <a:pt x="110943" y="-17554"/>
                        <a:pt x="191915" y="-5233"/>
                        <a:pt x="235921" y="52855"/>
                      </a:cubicBezTo>
                      <a:cubicBezTo>
                        <a:pt x="279927" y="110943"/>
                        <a:pt x="267605" y="191915"/>
                        <a:pt x="209517" y="235921"/>
                      </a:cubicBezTo>
                      <a:cubicBezTo>
                        <a:pt x="151429" y="278167"/>
                        <a:pt x="68698" y="265845"/>
                        <a:pt x="26452" y="209517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39" name="Forma Livre: Forma 938">
                  <a:extLst>
                    <a:ext uri="{FF2B5EF4-FFF2-40B4-BE49-F238E27FC236}">
                      <a16:creationId xmlns:a16="http://schemas.microsoft.com/office/drawing/2014/main" id="{40482425-D2ED-D6E2-1A52-2B5A05F091C8}"/>
                    </a:ext>
                  </a:extLst>
                </p:cNvPr>
                <p:cNvSpPr/>
                <p:nvPr/>
              </p:nvSpPr>
              <p:spPr>
                <a:xfrm>
                  <a:off x="2255086" y="5011819"/>
                  <a:ext cx="28163" cy="38725"/>
                </a:xfrm>
                <a:custGeom>
                  <a:avLst/>
                  <a:gdLst>
                    <a:gd name="connsiteX0" fmla="*/ 28164 w 28163"/>
                    <a:gd name="connsiteY0" fmla="*/ 38726 h 38725"/>
                    <a:gd name="connsiteX1" fmla="*/ 0 w 28163"/>
                    <a:gd name="connsiteY1" fmla="*/ 0 h 38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163" h="38725">
                      <a:moveTo>
                        <a:pt x="28164" y="38726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40" name="Forma Livre: Forma 939">
                  <a:extLst>
                    <a:ext uri="{FF2B5EF4-FFF2-40B4-BE49-F238E27FC236}">
                      <a16:creationId xmlns:a16="http://schemas.microsoft.com/office/drawing/2014/main" id="{409FDD49-1A50-A77A-EA31-9545493FC478}"/>
                    </a:ext>
                  </a:extLst>
                </p:cNvPr>
                <p:cNvSpPr/>
                <p:nvPr/>
              </p:nvSpPr>
              <p:spPr>
                <a:xfrm>
                  <a:off x="2251566" y="5024140"/>
                  <a:ext cx="124593" cy="136915"/>
                </a:xfrm>
                <a:custGeom>
                  <a:avLst/>
                  <a:gdLst>
                    <a:gd name="connsiteX0" fmla="*/ 0 w 124593"/>
                    <a:gd name="connsiteY0" fmla="*/ 40485 h 136915"/>
                    <a:gd name="connsiteX1" fmla="*/ 54568 w 124593"/>
                    <a:gd name="connsiteY1" fmla="*/ 0 h 136915"/>
                    <a:gd name="connsiteX2" fmla="*/ 79211 w 124593"/>
                    <a:gd name="connsiteY2" fmla="*/ 31684 h 136915"/>
                    <a:gd name="connsiteX3" fmla="*/ 117937 w 124593"/>
                    <a:gd name="connsiteY3" fmla="*/ 82731 h 136915"/>
                    <a:gd name="connsiteX4" fmla="*/ 110896 w 124593"/>
                    <a:gd name="connsiteY4" fmla="*/ 130258 h 136915"/>
                    <a:gd name="connsiteX5" fmla="*/ 110896 w 124593"/>
                    <a:gd name="connsiteY5" fmla="*/ 130258 h 136915"/>
                    <a:gd name="connsiteX6" fmla="*/ 63369 w 124593"/>
                    <a:gd name="connsiteY6" fmla="*/ 123217 h 136915"/>
                    <a:gd name="connsiteX7" fmla="*/ 42246 w 124593"/>
                    <a:gd name="connsiteY7" fmla="*/ 95053 h 136915"/>
                    <a:gd name="connsiteX8" fmla="*/ 0 w 124593"/>
                    <a:gd name="connsiteY8" fmla="*/ 40485 h 136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593" h="136915">
                      <a:moveTo>
                        <a:pt x="0" y="40485"/>
                      </a:moveTo>
                      <a:lnTo>
                        <a:pt x="54568" y="0"/>
                      </a:lnTo>
                      <a:lnTo>
                        <a:pt x="79211" y="31684"/>
                      </a:lnTo>
                      <a:lnTo>
                        <a:pt x="117937" y="82731"/>
                      </a:lnTo>
                      <a:cubicBezTo>
                        <a:pt x="128498" y="98574"/>
                        <a:pt x="126738" y="119697"/>
                        <a:pt x="110896" y="130258"/>
                      </a:cubicBezTo>
                      <a:lnTo>
                        <a:pt x="110896" y="130258"/>
                      </a:lnTo>
                      <a:cubicBezTo>
                        <a:pt x="95053" y="140820"/>
                        <a:pt x="73930" y="139059"/>
                        <a:pt x="63369" y="123217"/>
                      </a:cubicBezTo>
                      <a:lnTo>
                        <a:pt x="42246" y="95053"/>
                      </a:lnTo>
                      <a:lnTo>
                        <a:pt x="0" y="40485"/>
                      </a:ln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941" name="Gráfico 2">
                <a:extLst>
                  <a:ext uri="{FF2B5EF4-FFF2-40B4-BE49-F238E27FC236}">
                    <a16:creationId xmlns:a16="http://schemas.microsoft.com/office/drawing/2014/main" id="{9969F89E-C93A-24ED-E4AF-0A05A02E7800}"/>
                  </a:ext>
                </a:extLst>
              </p:cNvPr>
              <p:cNvGrpSpPr/>
              <p:nvPr/>
            </p:nvGrpSpPr>
            <p:grpSpPr>
              <a:xfrm>
                <a:off x="2110746" y="4841075"/>
                <a:ext cx="130258" cy="103854"/>
                <a:chOff x="2110746" y="4841075"/>
                <a:chExt cx="130258" cy="103854"/>
              </a:xfrm>
            </p:grpSpPr>
            <p:sp>
              <p:nvSpPr>
                <p:cNvPr id="942" name="Forma Livre: Forma 941">
                  <a:extLst>
                    <a:ext uri="{FF2B5EF4-FFF2-40B4-BE49-F238E27FC236}">
                      <a16:creationId xmlns:a16="http://schemas.microsoft.com/office/drawing/2014/main" id="{E62718FC-5083-C53D-A07D-39BDCBEB7CB8}"/>
                    </a:ext>
                  </a:extLst>
                </p:cNvPr>
                <p:cNvSpPr/>
                <p:nvPr/>
              </p:nvSpPr>
              <p:spPr>
                <a:xfrm>
                  <a:off x="2123068" y="4888601"/>
                  <a:ext cx="17602" cy="56327"/>
                </a:xfrm>
                <a:custGeom>
                  <a:avLst/>
                  <a:gdLst>
                    <a:gd name="connsiteX0" fmla="*/ 0 w 17602"/>
                    <a:gd name="connsiteY0" fmla="*/ 0 h 56327"/>
                    <a:gd name="connsiteX1" fmla="*/ 0 w 17602"/>
                    <a:gd name="connsiteY1" fmla="*/ 56328 h 5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56327">
                      <a:moveTo>
                        <a:pt x="0" y="0"/>
                      </a:moveTo>
                      <a:lnTo>
                        <a:pt x="0" y="56328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43" name="Forma Livre: Forma 942">
                  <a:extLst>
                    <a:ext uri="{FF2B5EF4-FFF2-40B4-BE49-F238E27FC236}">
                      <a16:creationId xmlns:a16="http://schemas.microsoft.com/office/drawing/2014/main" id="{329B7BFF-D909-745E-F571-F54715CEFF66}"/>
                    </a:ext>
                  </a:extLst>
                </p:cNvPr>
                <p:cNvSpPr/>
                <p:nvPr/>
              </p:nvSpPr>
              <p:spPr>
                <a:xfrm>
                  <a:off x="2174115" y="4841075"/>
                  <a:ext cx="17602" cy="103854"/>
                </a:xfrm>
                <a:custGeom>
                  <a:avLst/>
                  <a:gdLst>
                    <a:gd name="connsiteX0" fmla="*/ 0 w 17602"/>
                    <a:gd name="connsiteY0" fmla="*/ 0 h 103854"/>
                    <a:gd name="connsiteX1" fmla="*/ 0 w 17602"/>
                    <a:gd name="connsiteY1" fmla="*/ 103855 h 10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103854">
                      <a:moveTo>
                        <a:pt x="0" y="0"/>
                      </a:moveTo>
                      <a:lnTo>
                        <a:pt x="0" y="103855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44" name="Forma Livre: Forma 943">
                  <a:extLst>
                    <a:ext uri="{FF2B5EF4-FFF2-40B4-BE49-F238E27FC236}">
                      <a16:creationId xmlns:a16="http://schemas.microsoft.com/office/drawing/2014/main" id="{BD4934A4-E584-1DEA-0A87-E05AF2473459}"/>
                    </a:ext>
                  </a:extLst>
                </p:cNvPr>
                <p:cNvSpPr/>
                <p:nvPr/>
              </p:nvSpPr>
              <p:spPr>
                <a:xfrm>
                  <a:off x="2228683" y="4860437"/>
                  <a:ext cx="17602" cy="84491"/>
                </a:xfrm>
                <a:custGeom>
                  <a:avLst/>
                  <a:gdLst>
                    <a:gd name="connsiteX0" fmla="*/ 0 w 17602"/>
                    <a:gd name="connsiteY0" fmla="*/ 0 h 84491"/>
                    <a:gd name="connsiteX1" fmla="*/ 0 w 17602"/>
                    <a:gd name="connsiteY1" fmla="*/ 84492 h 84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84491">
                      <a:moveTo>
                        <a:pt x="0" y="0"/>
                      </a:moveTo>
                      <a:lnTo>
                        <a:pt x="0" y="84492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45" name="Forma Livre: Forma 944">
                  <a:extLst>
                    <a:ext uri="{FF2B5EF4-FFF2-40B4-BE49-F238E27FC236}">
                      <a16:creationId xmlns:a16="http://schemas.microsoft.com/office/drawing/2014/main" id="{111D4499-8B1B-D8BB-A382-1583E0F07C3A}"/>
                    </a:ext>
                  </a:extLst>
                </p:cNvPr>
                <p:cNvSpPr/>
                <p:nvPr/>
              </p:nvSpPr>
              <p:spPr>
                <a:xfrm>
                  <a:off x="2110746" y="4944929"/>
                  <a:ext cx="130258" cy="17602"/>
                </a:xfrm>
                <a:custGeom>
                  <a:avLst/>
                  <a:gdLst>
                    <a:gd name="connsiteX0" fmla="*/ 130258 w 130258"/>
                    <a:gd name="connsiteY0" fmla="*/ 0 h 17602"/>
                    <a:gd name="connsiteX1" fmla="*/ 0 w 130258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0258" h="17602">
                      <a:moveTo>
                        <a:pt x="130258" y="0"/>
                      </a:moveTo>
                      <a:lnTo>
                        <a:pt x="0" y="0"/>
                      </a:lnTo>
                    </a:path>
                  </a:pathLst>
                </a:custGeom>
                <a:ln w="17601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946" name="Forma Livre: Forma 945">
              <a:extLst>
                <a:ext uri="{FF2B5EF4-FFF2-40B4-BE49-F238E27FC236}">
                  <a16:creationId xmlns:a16="http://schemas.microsoft.com/office/drawing/2014/main" id="{C59FBF7D-0789-ED41-4A7C-EBD514FD931B}"/>
                </a:ext>
              </a:extLst>
            </p:cNvPr>
            <p:cNvSpPr/>
            <p:nvPr/>
          </p:nvSpPr>
          <p:spPr>
            <a:xfrm>
              <a:off x="2098424" y="5038222"/>
              <a:ext cx="77450" cy="103854"/>
            </a:xfrm>
            <a:custGeom>
              <a:avLst/>
              <a:gdLst>
                <a:gd name="connsiteX0" fmla="*/ 77451 w 77450"/>
                <a:gd name="connsiteY0" fmla="*/ 0 h 103854"/>
                <a:gd name="connsiteX1" fmla="*/ 0 w 77450"/>
                <a:gd name="connsiteY1" fmla="*/ 103854 h 1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50" h="103854">
                  <a:moveTo>
                    <a:pt x="77451" y="0"/>
                  </a:moveTo>
                  <a:cubicBezTo>
                    <a:pt x="59848" y="63369"/>
                    <a:pt x="31684" y="103854"/>
                    <a:pt x="0" y="103854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7" name="Forma Livre: Forma 946">
              <a:extLst>
                <a:ext uri="{FF2B5EF4-FFF2-40B4-BE49-F238E27FC236}">
                  <a16:creationId xmlns:a16="http://schemas.microsoft.com/office/drawing/2014/main" id="{F378E4CF-CE4E-1812-9609-C3D288592FA8}"/>
                </a:ext>
              </a:extLst>
            </p:cNvPr>
            <p:cNvSpPr/>
            <p:nvPr/>
          </p:nvSpPr>
          <p:spPr>
            <a:xfrm>
              <a:off x="2096664" y="4598161"/>
              <a:ext cx="93292" cy="179545"/>
            </a:xfrm>
            <a:custGeom>
              <a:avLst/>
              <a:gdLst>
                <a:gd name="connsiteX0" fmla="*/ 0 w 93292"/>
                <a:gd name="connsiteY0" fmla="*/ 0 h 179545"/>
                <a:gd name="connsiteX1" fmla="*/ 93293 w 93292"/>
                <a:gd name="connsiteY1" fmla="*/ 179545 h 17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292" h="179545">
                  <a:moveTo>
                    <a:pt x="0" y="0"/>
                  </a:moveTo>
                  <a:cubicBezTo>
                    <a:pt x="42246" y="0"/>
                    <a:pt x="79211" y="75691"/>
                    <a:pt x="93293" y="179545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8" name="Forma Livre: Forma 947">
              <a:extLst>
                <a:ext uri="{FF2B5EF4-FFF2-40B4-BE49-F238E27FC236}">
                  <a16:creationId xmlns:a16="http://schemas.microsoft.com/office/drawing/2014/main" id="{E28AA589-9580-1AA6-DCE6-75ADF43436C6}"/>
                </a:ext>
              </a:extLst>
            </p:cNvPr>
            <p:cNvSpPr/>
            <p:nvPr/>
          </p:nvSpPr>
          <p:spPr>
            <a:xfrm>
              <a:off x="1823826" y="4598161"/>
              <a:ext cx="545676" cy="545676"/>
            </a:xfrm>
            <a:custGeom>
              <a:avLst/>
              <a:gdLst>
                <a:gd name="connsiteX0" fmla="*/ 427740 w 545676"/>
                <a:gd name="connsiteY0" fmla="*/ 466465 h 545676"/>
                <a:gd name="connsiteX1" fmla="*/ 482307 w 545676"/>
                <a:gd name="connsiteY1" fmla="*/ 425980 h 545676"/>
                <a:gd name="connsiteX2" fmla="*/ 489348 w 545676"/>
                <a:gd name="connsiteY2" fmla="*/ 436541 h 545676"/>
                <a:gd name="connsiteX3" fmla="*/ 545676 w 545676"/>
                <a:gd name="connsiteY3" fmla="*/ 272838 h 545676"/>
                <a:gd name="connsiteX4" fmla="*/ 272838 w 545676"/>
                <a:gd name="connsiteY4" fmla="*/ 0 h 545676"/>
                <a:gd name="connsiteX5" fmla="*/ 0 w 545676"/>
                <a:gd name="connsiteY5" fmla="*/ 272838 h 545676"/>
                <a:gd name="connsiteX6" fmla="*/ 272838 w 545676"/>
                <a:gd name="connsiteY6" fmla="*/ 545676 h 545676"/>
                <a:gd name="connsiteX7" fmla="*/ 441822 w 545676"/>
                <a:gd name="connsiteY7" fmla="*/ 487588 h 545676"/>
                <a:gd name="connsiteX8" fmla="*/ 427740 w 545676"/>
                <a:gd name="connsiteY8" fmla="*/ 466465 h 54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676" h="545676">
                  <a:moveTo>
                    <a:pt x="427740" y="466465"/>
                  </a:moveTo>
                  <a:lnTo>
                    <a:pt x="482307" y="425980"/>
                  </a:lnTo>
                  <a:lnTo>
                    <a:pt x="489348" y="436541"/>
                  </a:lnTo>
                  <a:cubicBezTo>
                    <a:pt x="524553" y="390775"/>
                    <a:pt x="545676" y="334447"/>
                    <a:pt x="545676" y="272838"/>
                  </a:cubicBezTo>
                  <a:cubicBezTo>
                    <a:pt x="545676" y="123217"/>
                    <a:pt x="424219" y="0"/>
                    <a:pt x="272838" y="0"/>
                  </a:cubicBezTo>
                  <a:cubicBezTo>
                    <a:pt x="121457" y="0"/>
                    <a:pt x="0" y="121457"/>
                    <a:pt x="0" y="272838"/>
                  </a:cubicBezTo>
                  <a:cubicBezTo>
                    <a:pt x="0" y="424219"/>
                    <a:pt x="121457" y="545676"/>
                    <a:pt x="272838" y="545676"/>
                  </a:cubicBezTo>
                  <a:cubicBezTo>
                    <a:pt x="336207" y="545676"/>
                    <a:pt x="394295" y="522793"/>
                    <a:pt x="441822" y="487588"/>
                  </a:cubicBezTo>
                  <a:lnTo>
                    <a:pt x="427740" y="466465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9" name="Forma Livre: Forma 948">
              <a:extLst>
                <a:ext uri="{FF2B5EF4-FFF2-40B4-BE49-F238E27FC236}">
                  <a16:creationId xmlns:a16="http://schemas.microsoft.com/office/drawing/2014/main" id="{965513C1-D26B-F241-68C1-6849F1412C61}"/>
                </a:ext>
              </a:extLst>
            </p:cNvPr>
            <p:cNvSpPr/>
            <p:nvPr/>
          </p:nvSpPr>
          <p:spPr>
            <a:xfrm>
              <a:off x="1876633" y="4997737"/>
              <a:ext cx="205948" cy="29923"/>
            </a:xfrm>
            <a:custGeom>
              <a:avLst/>
              <a:gdLst>
                <a:gd name="connsiteX0" fmla="*/ 0 w 205948"/>
                <a:gd name="connsiteY0" fmla="*/ 29924 h 29923"/>
                <a:gd name="connsiteX1" fmla="*/ 205949 w 205948"/>
                <a:gd name="connsiteY1" fmla="*/ 0 h 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948" h="29923">
                  <a:moveTo>
                    <a:pt x="0" y="29924"/>
                  </a:moveTo>
                  <a:cubicBezTo>
                    <a:pt x="54568" y="12321"/>
                    <a:pt x="126738" y="1760"/>
                    <a:pt x="205949" y="0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50" name="Gráfico 2">
            <a:extLst>
              <a:ext uri="{FF2B5EF4-FFF2-40B4-BE49-F238E27FC236}">
                <a16:creationId xmlns:a16="http://schemas.microsoft.com/office/drawing/2014/main" id="{EF7FB974-D8EE-029F-A960-9291BB2781F4}"/>
              </a:ext>
            </a:extLst>
          </p:cNvPr>
          <p:cNvGrpSpPr/>
          <p:nvPr/>
        </p:nvGrpSpPr>
        <p:grpSpPr>
          <a:xfrm>
            <a:off x="-438187" y="-1081187"/>
            <a:ext cx="5932028" cy="6537552"/>
            <a:chOff x="251927" y="-425580"/>
            <a:chExt cx="5932028" cy="6537552"/>
          </a:xfrm>
          <a:noFill/>
        </p:grpSpPr>
        <p:grpSp>
          <p:nvGrpSpPr>
            <p:cNvPr id="951" name="Gráfico 2">
              <a:extLst>
                <a:ext uri="{FF2B5EF4-FFF2-40B4-BE49-F238E27FC236}">
                  <a16:creationId xmlns:a16="http://schemas.microsoft.com/office/drawing/2014/main" id="{34B8605E-0284-BAC3-39CA-E06F3447C646}"/>
                </a:ext>
              </a:extLst>
            </p:cNvPr>
            <p:cNvGrpSpPr/>
            <p:nvPr/>
          </p:nvGrpSpPr>
          <p:grpSpPr>
            <a:xfrm>
              <a:off x="5620676" y="5548694"/>
              <a:ext cx="563278" cy="563278"/>
              <a:chOff x="5620676" y="5548694"/>
              <a:chExt cx="563278" cy="563278"/>
            </a:xfrm>
            <a:noFill/>
          </p:grpSpPr>
          <p:sp>
            <p:nvSpPr>
              <p:cNvPr id="952" name="Forma Livre: Forma 951">
                <a:extLst>
                  <a:ext uri="{FF2B5EF4-FFF2-40B4-BE49-F238E27FC236}">
                    <a16:creationId xmlns:a16="http://schemas.microsoft.com/office/drawing/2014/main" id="{CDA0E53E-8003-89A7-0C52-FBEB62529129}"/>
                  </a:ext>
                </a:extLst>
              </p:cNvPr>
              <p:cNvSpPr/>
              <p:nvPr/>
            </p:nvSpPr>
            <p:spPr>
              <a:xfrm>
                <a:off x="5902316" y="5548694"/>
                <a:ext cx="17602" cy="93293"/>
              </a:xfrm>
              <a:custGeom>
                <a:avLst/>
                <a:gdLst>
                  <a:gd name="connsiteX0" fmla="*/ 0 w 17602"/>
                  <a:gd name="connsiteY0" fmla="*/ 0 h 93293"/>
                  <a:gd name="connsiteX1" fmla="*/ 0 w 17602"/>
                  <a:gd name="connsiteY1" fmla="*/ 93293 h 9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93293">
                    <a:moveTo>
                      <a:pt x="0" y="0"/>
                    </a:moveTo>
                    <a:lnTo>
                      <a:pt x="0" y="9329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3" name="Forma Livre: Forma 952">
                <a:extLst>
                  <a:ext uri="{FF2B5EF4-FFF2-40B4-BE49-F238E27FC236}">
                    <a16:creationId xmlns:a16="http://schemas.microsoft.com/office/drawing/2014/main" id="{599BC622-286A-4807-7B42-0BA30DA7E6FD}"/>
                  </a:ext>
                </a:extLst>
              </p:cNvPr>
              <p:cNvSpPr/>
              <p:nvPr/>
            </p:nvSpPr>
            <p:spPr>
              <a:xfrm>
                <a:off x="5902316" y="6016919"/>
                <a:ext cx="17602" cy="95053"/>
              </a:xfrm>
              <a:custGeom>
                <a:avLst/>
                <a:gdLst>
                  <a:gd name="connsiteX0" fmla="*/ 0 w 17602"/>
                  <a:gd name="connsiteY0" fmla="*/ 0 h 95053"/>
                  <a:gd name="connsiteX1" fmla="*/ 0 w 17602"/>
                  <a:gd name="connsiteY1" fmla="*/ 95053 h 9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95053">
                    <a:moveTo>
                      <a:pt x="0" y="0"/>
                    </a:moveTo>
                    <a:lnTo>
                      <a:pt x="0" y="9505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4" name="Forma Livre: Forma 953">
                <a:extLst>
                  <a:ext uri="{FF2B5EF4-FFF2-40B4-BE49-F238E27FC236}">
                    <a16:creationId xmlns:a16="http://schemas.microsoft.com/office/drawing/2014/main" id="{BE4A9C03-CC91-BAAE-035F-20DDFD272C27}"/>
                  </a:ext>
                </a:extLst>
              </p:cNvPr>
              <p:cNvSpPr/>
              <p:nvPr/>
            </p:nvSpPr>
            <p:spPr>
              <a:xfrm>
                <a:off x="6090662" y="5830333"/>
                <a:ext cx="93293" cy="17602"/>
              </a:xfrm>
              <a:custGeom>
                <a:avLst/>
                <a:gdLst>
                  <a:gd name="connsiteX0" fmla="*/ 93293 w 93293"/>
                  <a:gd name="connsiteY0" fmla="*/ 0 h 17602"/>
                  <a:gd name="connsiteX1" fmla="*/ 0 w 93293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293" h="17602">
                    <a:moveTo>
                      <a:pt x="93293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5" name="Forma Livre: Forma 954">
                <a:extLst>
                  <a:ext uri="{FF2B5EF4-FFF2-40B4-BE49-F238E27FC236}">
                    <a16:creationId xmlns:a16="http://schemas.microsoft.com/office/drawing/2014/main" id="{AD5DC210-6F89-4ED1-0200-69F27F50482C}"/>
                  </a:ext>
                </a:extLst>
              </p:cNvPr>
              <p:cNvSpPr/>
              <p:nvPr/>
            </p:nvSpPr>
            <p:spPr>
              <a:xfrm>
                <a:off x="5620676" y="5830333"/>
                <a:ext cx="93293" cy="17602"/>
              </a:xfrm>
              <a:custGeom>
                <a:avLst/>
                <a:gdLst>
                  <a:gd name="connsiteX0" fmla="*/ 93293 w 93293"/>
                  <a:gd name="connsiteY0" fmla="*/ 0 h 17602"/>
                  <a:gd name="connsiteX1" fmla="*/ 0 w 93293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293" h="17602">
                    <a:moveTo>
                      <a:pt x="93293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6" name="Forma Livre: Forma 955">
                <a:extLst>
                  <a:ext uri="{FF2B5EF4-FFF2-40B4-BE49-F238E27FC236}">
                    <a16:creationId xmlns:a16="http://schemas.microsoft.com/office/drawing/2014/main" id="{BC9B4C08-07A9-60CE-03ED-4BF80CCFDEEF}"/>
                  </a:ext>
                </a:extLst>
              </p:cNvPr>
              <p:cNvSpPr/>
              <p:nvPr/>
            </p:nvSpPr>
            <p:spPr>
              <a:xfrm>
                <a:off x="5948082" y="5876099"/>
                <a:ext cx="200667" cy="200667"/>
              </a:xfrm>
              <a:custGeom>
                <a:avLst/>
                <a:gdLst>
                  <a:gd name="connsiteX0" fmla="*/ 200668 w 200667"/>
                  <a:gd name="connsiteY0" fmla="*/ 0 h 200667"/>
                  <a:gd name="connsiteX1" fmla="*/ 0 w 200667"/>
                  <a:gd name="connsiteY1" fmla="*/ 200668 h 200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667" h="200667">
                    <a:moveTo>
                      <a:pt x="200668" y="0"/>
                    </a:moveTo>
                    <a:cubicBezTo>
                      <a:pt x="181305" y="102094"/>
                      <a:pt x="102094" y="181305"/>
                      <a:pt x="0" y="200668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7" name="Forma Livre: Forma 956">
                <a:extLst>
                  <a:ext uri="{FF2B5EF4-FFF2-40B4-BE49-F238E27FC236}">
                    <a16:creationId xmlns:a16="http://schemas.microsoft.com/office/drawing/2014/main" id="{7BBE6647-7ECC-4CFA-33A4-E0304AF95ECC}"/>
                  </a:ext>
                </a:extLst>
              </p:cNvPr>
              <p:cNvSpPr/>
              <p:nvPr/>
            </p:nvSpPr>
            <p:spPr>
              <a:xfrm>
                <a:off x="5949842" y="5582138"/>
                <a:ext cx="200667" cy="198908"/>
              </a:xfrm>
              <a:custGeom>
                <a:avLst/>
                <a:gdLst>
                  <a:gd name="connsiteX0" fmla="*/ 0 w 200667"/>
                  <a:gd name="connsiteY0" fmla="*/ 0 h 198908"/>
                  <a:gd name="connsiteX1" fmla="*/ 200668 w 200667"/>
                  <a:gd name="connsiteY1" fmla="*/ 198908 h 198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667" h="198908">
                    <a:moveTo>
                      <a:pt x="0" y="0"/>
                    </a:moveTo>
                    <a:cubicBezTo>
                      <a:pt x="100334" y="19363"/>
                      <a:pt x="181305" y="98574"/>
                      <a:pt x="200668" y="198908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8" name="Forma Livre: Forma 957">
                <a:extLst>
                  <a:ext uri="{FF2B5EF4-FFF2-40B4-BE49-F238E27FC236}">
                    <a16:creationId xmlns:a16="http://schemas.microsoft.com/office/drawing/2014/main" id="{16367AFA-C97C-BC03-11F1-EF21DC903E53}"/>
                  </a:ext>
                </a:extLst>
              </p:cNvPr>
              <p:cNvSpPr/>
              <p:nvPr/>
            </p:nvSpPr>
            <p:spPr>
              <a:xfrm>
                <a:off x="5655881" y="5583898"/>
                <a:ext cx="197147" cy="198908"/>
              </a:xfrm>
              <a:custGeom>
                <a:avLst/>
                <a:gdLst>
                  <a:gd name="connsiteX0" fmla="*/ 0 w 197147"/>
                  <a:gd name="connsiteY0" fmla="*/ 198908 h 198908"/>
                  <a:gd name="connsiteX1" fmla="*/ 197148 w 197147"/>
                  <a:gd name="connsiteY1" fmla="*/ 0 h 198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47" h="198908">
                    <a:moveTo>
                      <a:pt x="0" y="198908"/>
                    </a:moveTo>
                    <a:cubicBezTo>
                      <a:pt x="19363" y="98574"/>
                      <a:pt x="96814" y="19363"/>
                      <a:pt x="197148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59" name="Forma Livre: Forma 958">
                <a:extLst>
                  <a:ext uri="{FF2B5EF4-FFF2-40B4-BE49-F238E27FC236}">
                    <a16:creationId xmlns:a16="http://schemas.microsoft.com/office/drawing/2014/main" id="{3D477FA4-EEF3-898E-EFED-6511B9566108}"/>
                  </a:ext>
                </a:extLst>
              </p:cNvPr>
              <p:cNvSpPr/>
              <p:nvPr/>
            </p:nvSpPr>
            <p:spPr>
              <a:xfrm>
                <a:off x="5654121" y="5876099"/>
                <a:ext cx="200667" cy="200667"/>
              </a:xfrm>
              <a:custGeom>
                <a:avLst/>
                <a:gdLst>
                  <a:gd name="connsiteX0" fmla="*/ 200668 w 200667"/>
                  <a:gd name="connsiteY0" fmla="*/ 200668 h 200667"/>
                  <a:gd name="connsiteX1" fmla="*/ 0 w 200667"/>
                  <a:gd name="connsiteY1" fmla="*/ 0 h 200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667" h="200667">
                    <a:moveTo>
                      <a:pt x="200668" y="200668"/>
                    </a:moveTo>
                    <a:cubicBezTo>
                      <a:pt x="98574" y="181305"/>
                      <a:pt x="19363" y="102094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960" name="Gráfico 2">
                <a:extLst>
                  <a:ext uri="{FF2B5EF4-FFF2-40B4-BE49-F238E27FC236}">
                    <a16:creationId xmlns:a16="http://schemas.microsoft.com/office/drawing/2014/main" id="{1AE022E1-2C51-D121-2352-720A765651C2}"/>
                  </a:ext>
                </a:extLst>
              </p:cNvPr>
              <p:cNvGrpSpPr/>
              <p:nvPr/>
            </p:nvGrpSpPr>
            <p:grpSpPr>
              <a:xfrm>
                <a:off x="5644698" y="5572582"/>
                <a:ext cx="515777" cy="515777"/>
                <a:chOff x="5644698" y="5572582"/>
                <a:chExt cx="515777" cy="515777"/>
              </a:xfrm>
              <a:noFill/>
            </p:grpSpPr>
            <p:sp>
              <p:nvSpPr>
                <p:cNvPr id="961" name="Forma Livre: Forma 960">
                  <a:extLst>
                    <a:ext uri="{FF2B5EF4-FFF2-40B4-BE49-F238E27FC236}">
                      <a16:creationId xmlns:a16="http://schemas.microsoft.com/office/drawing/2014/main" id="{684D847C-0A98-A659-185D-2396F42B61A7}"/>
                    </a:ext>
                  </a:extLst>
                </p:cNvPr>
                <p:cNvSpPr/>
                <p:nvPr/>
              </p:nvSpPr>
              <p:spPr>
                <a:xfrm>
                  <a:off x="5742133" y="5724718"/>
                  <a:ext cx="320364" cy="21123"/>
                </a:xfrm>
                <a:custGeom>
                  <a:avLst/>
                  <a:gdLst>
                    <a:gd name="connsiteX0" fmla="*/ 320365 w 320364"/>
                    <a:gd name="connsiteY0" fmla="*/ 0 h 21123"/>
                    <a:gd name="connsiteX1" fmla="*/ 160182 w 320364"/>
                    <a:gd name="connsiteY1" fmla="*/ 21123 h 21123"/>
                    <a:gd name="connsiteX2" fmla="*/ 0 w 320364"/>
                    <a:gd name="connsiteY2" fmla="*/ 0 h 21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0364" h="21123">
                      <a:moveTo>
                        <a:pt x="320365" y="0"/>
                      </a:moveTo>
                      <a:cubicBezTo>
                        <a:pt x="278119" y="14082"/>
                        <a:pt x="221791" y="21123"/>
                        <a:pt x="160182" y="21123"/>
                      </a:cubicBezTo>
                      <a:cubicBezTo>
                        <a:pt x="98574" y="21123"/>
                        <a:pt x="42246" y="12322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62" name="Forma Livre: Forma 961">
                  <a:extLst>
                    <a:ext uri="{FF2B5EF4-FFF2-40B4-BE49-F238E27FC236}">
                      <a16:creationId xmlns:a16="http://schemas.microsoft.com/office/drawing/2014/main" id="{B4D09983-704D-8123-2AE7-598E5992FA71}"/>
                    </a:ext>
                  </a:extLst>
                </p:cNvPr>
                <p:cNvSpPr/>
                <p:nvPr/>
              </p:nvSpPr>
              <p:spPr>
                <a:xfrm>
                  <a:off x="5705168" y="5830333"/>
                  <a:ext cx="394295" cy="17602"/>
                </a:xfrm>
                <a:custGeom>
                  <a:avLst/>
                  <a:gdLst>
                    <a:gd name="connsiteX0" fmla="*/ 394295 w 394295"/>
                    <a:gd name="connsiteY0" fmla="*/ 0 h 17602"/>
                    <a:gd name="connsiteX1" fmla="*/ 0 w 394295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4295" h="17602">
                      <a:moveTo>
                        <a:pt x="394295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63" name="Forma Livre: Forma 962">
                  <a:extLst>
                    <a:ext uri="{FF2B5EF4-FFF2-40B4-BE49-F238E27FC236}">
                      <a16:creationId xmlns:a16="http://schemas.microsoft.com/office/drawing/2014/main" id="{E0BE541A-B287-D3BC-8094-1E0BFCBCC6EB}"/>
                    </a:ext>
                  </a:extLst>
                </p:cNvPr>
                <p:cNvSpPr/>
                <p:nvPr/>
              </p:nvSpPr>
              <p:spPr>
                <a:xfrm>
                  <a:off x="5837187" y="5633185"/>
                  <a:ext cx="130258" cy="394295"/>
                </a:xfrm>
                <a:custGeom>
                  <a:avLst/>
                  <a:gdLst>
                    <a:gd name="connsiteX0" fmla="*/ 130258 w 130258"/>
                    <a:gd name="connsiteY0" fmla="*/ 197147 h 394295"/>
                    <a:gd name="connsiteX1" fmla="*/ 65129 w 130258"/>
                    <a:gd name="connsiteY1" fmla="*/ 394295 h 394295"/>
                    <a:gd name="connsiteX2" fmla="*/ 0 w 130258"/>
                    <a:gd name="connsiteY2" fmla="*/ 197147 h 394295"/>
                    <a:gd name="connsiteX3" fmla="*/ 65129 w 130258"/>
                    <a:gd name="connsiteY3" fmla="*/ 0 h 394295"/>
                    <a:gd name="connsiteX4" fmla="*/ 130258 w 130258"/>
                    <a:gd name="connsiteY4" fmla="*/ 197147 h 394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258" h="394295">
                      <a:moveTo>
                        <a:pt x="130258" y="197147"/>
                      </a:moveTo>
                      <a:cubicBezTo>
                        <a:pt x="130258" y="306029"/>
                        <a:pt x="101099" y="394295"/>
                        <a:pt x="65129" y="394295"/>
                      </a:cubicBezTo>
                      <a:cubicBezTo>
                        <a:pt x="29159" y="394295"/>
                        <a:pt x="0" y="306029"/>
                        <a:pt x="0" y="197147"/>
                      </a:cubicBezTo>
                      <a:cubicBezTo>
                        <a:pt x="0" y="88266"/>
                        <a:pt x="29159" y="0"/>
                        <a:pt x="65129" y="0"/>
                      </a:cubicBezTo>
                      <a:cubicBezTo>
                        <a:pt x="101099" y="0"/>
                        <a:pt x="130258" y="88266"/>
                        <a:pt x="130258" y="197147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64" name="Forma Livre: Forma 963">
                  <a:extLst>
                    <a:ext uri="{FF2B5EF4-FFF2-40B4-BE49-F238E27FC236}">
                      <a16:creationId xmlns:a16="http://schemas.microsoft.com/office/drawing/2014/main" id="{8B9175FB-5D01-5B95-2EDE-9899CEF9B7B0}"/>
                    </a:ext>
                  </a:extLst>
                </p:cNvPr>
                <p:cNvSpPr/>
                <p:nvPr/>
              </p:nvSpPr>
              <p:spPr>
                <a:xfrm>
                  <a:off x="5742133" y="5914825"/>
                  <a:ext cx="320364" cy="21122"/>
                </a:xfrm>
                <a:custGeom>
                  <a:avLst/>
                  <a:gdLst>
                    <a:gd name="connsiteX0" fmla="*/ 0 w 320364"/>
                    <a:gd name="connsiteY0" fmla="*/ 21123 h 21122"/>
                    <a:gd name="connsiteX1" fmla="*/ 160182 w 320364"/>
                    <a:gd name="connsiteY1" fmla="*/ 0 h 21122"/>
                    <a:gd name="connsiteX2" fmla="*/ 320365 w 320364"/>
                    <a:gd name="connsiteY2" fmla="*/ 21123 h 21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0364" h="21122">
                      <a:moveTo>
                        <a:pt x="0" y="21123"/>
                      </a:moveTo>
                      <a:cubicBezTo>
                        <a:pt x="42246" y="7041"/>
                        <a:pt x="98574" y="0"/>
                        <a:pt x="160182" y="0"/>
                      </a:cubicBezTo>
                      <a:cubicBezTo>
                        <a:pt x="221791" y="0"/>
                        <a:pt x="278119" y="8801"/>
                        <a:pt x="320365" y="21123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65" name="Forma Livre: Forma 964">
                  <a:extLst>
                    <a:ext uri="{FF2B5EF4-FFF2-40B4-BE49-F238E27FC236}">
                      <a16:creationId xmlns:a16="http://schemas.microsoft.com/office/drawing/2014/main" id="{158419A5-7407-C414-1A66-306A7DE7F010}"/>
                    </a:ext>
                  </a:extLst>
                </p:cNvPr>
                <p:cNvSpPr/>
                <p:nvPr/>
              </p:nvSpPr>
              <p:spPr>
                <a:xfrm rot="-1359731">
                  <a:off x="5705438" y="5633321"/>
                  <a:ext cx="394298" cy="394298"/>
                </a:xfrm>
                <a:custGeom>
                  <a:avLst/>
                  <a:gdLst>
                    <a:gd name="connsiteX0" fmla="*/ 394298 w 394298"/>
                    <a:gd name="connsiteY0" fmla="*/ 197149 h 394298"/>
                    <a:gd name="connsiteX1" fmla="*/ 197149 w 394298"/>
                    <a:gd name="connsiteY1" fmla="*/ 394298 h 394298"/>
                    <a:gd name="connsiteX2" fmla="*/ 0 w 394298"/>
                    <a:gd name="connsiteY2" fmla="*/ 197149 h 394298"/>
                    <a:gd name="connsiteX3" fmla="*/ 197149 w 394298"/>
                    <a:gd name="connsiteY3" fmla="*/ 0 h 394298"/>
                    <a:gd name="connsiteX4" fmla="*/ 394298 w 394298"/>
                    <a:gd name="connsiteY4" fmla="*/ 197149 h 39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298" h="394298">
                      <a:moveTo>
                        <a:pt x="394298" y="197149"/>
                      </a:moveTo>
                      <a:cubicBezTo>
                        <a:pt x="394298" y="306031"/>
                        <a:pt x="306032" y="394298"/>
                        <a:pt x="197149" y="394298"/>
                      </a:cubicBezTo>
                      <a:cubicBezTo>
                        <a:pt x="88267" y="394298"/>
                        <a:pt x="0" y="306032"/>
                        <a:pt x="0" y="197149"/>
                      </a:cubicBezTo>
                      <a:cubicBezTo>
                        <a:pt x="0" y="88267"/>
                        <a:pt x="88266" y="0"/>
                        <a:pt x="197149" y="0"/>
                      </a:cubicBezTo>
                      <a:cubicBezTo>
                        <a:pt x="306031" y="0"/>
                        <a:pt x="394298" y="88266"/>
                        <a:pt x="394298" y="197149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966" name="Forma Livre: Forma 965">
              <a:extLst>
                <a:ext uri="{FF2B5EF4-FFF2-40B4-BE49-F238E27FC236}">
                  <a16:creationId xmlns:a16="http://schemas.microsoft.com/office/drawing/2014/main" id="{B79878E5-1B4B-437E-D40B-8CBC8029C8C8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67" name="Gráfico 2">
            <a:extLst>
              <a:ext uri="{FF2B5EF4-FFF2-40B4-BE49-F238E27FC236}">
                <a16:creationId xmlns:a16="http://schemas.microsoft.com/office/drawing/2014/main" id="{C8504024-AD91-7D71-AEED-F337D2B11A06}"/>
              </a:ext>
            </a:extLst>
          </p:cNvPr>
          <p:cNvGrpSpPr/>
          <p:nvPr/>
        </p:nvGrpSpPr>
        <p:grpSpPr>
          <a:xfrm>
            <a:off x="-438187" y="-1081187"/>
            <a:ext cx="1177604" cy="6537552"/>
            <a:chOff x="251927" y="-425580"/>
            <a:chExt cx="1177604" cy="6537552"/>
          </a:xfrm>
          <a:noFill/>
        </p:grpSpPr>
        <p:grpSp>
          <p:nvGrpSpPr>
            <p:cNvPr id="968" name="Gráfico 2">
              <a:extLst>
                <a:ext uri="{FF2B5EF4-FFF2-40B4-BE49-F238E27FC236}">
                  <a16:creationId xmlns:a16="http://schemas.microsoft.com/office/drawing/2014/main" id="{FD4C3A3C-5510-EDF8-470B-18A71A7461BE}"/>
                </a:ext>
              </a:extLst>
            </p:cNvPr>
            <p:cNvGrpSpPr/>
            <p:nvPr/>
          </p:nvGrpSpPr>
          <p:grpSpPr>
            <a:xfrm>
              <a:off x="251927" y="-425580"/>
              <a:ext cx="1177604" cy="6537552"/>
              <a:chOff x="251927" y="-425580"/>
              <a:chExt cx="1177604" cy="6537552"/>
            </a:xfrm>
            <a:noFill/>
          </p:grpSpPr>
          <p:sp>
            <p:nvSpPr>
              <p:cNvPr id="969" name="Forma Livre: Forma 968">
                <a:extLst>
                  <a:ext uri="{FF2B5EF4-FFF2-40B4-BE49-F238E27FC236}">
                    <a16:creationId xmlns:a16="http://schemas.microsoft.com/office/drawing/2014/main" id="{8482C6C1-AC67-E01F-2063-DD4A792B1384}"/>
                  </a:ext>
                </a:extLst>
              </p:cNvPr>
              <p:cNvSpPr/>
              <p:nvPr/>
            </p:nvSpPr>
            <p:spPr>
              <a:xfrm>
                <a:off x="251927" y="-425580"/>
                <a:ext cx="17602" cy="17602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17602"/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0" name="Forma Livre: Forma 969">
                <a:extLst>
                  <a:ext uri="{FF2B5EF4-FFF2-40B4-BE49-F238E27FC236}">
                    <a16:creationId xmlns:a16="http://schemas.microsoft.com/office/drawing/2014/main" id="{C2E9527B-4EEE-4155-E809-642B01BEBB5C}"/>
                  </a:ext>
                </a:extLst>
              </p:cNvPr>
              <p:cNvSpPr/>
              <p:nvPr/>
            </p:nvSpPr>
            <p:spPr>
              <a:xfrm>
                <a:off x="251927" y="-425580"/>
                <a:ext cx="17602" cy="17602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17602"/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1" name="Forma Livre: Forma 970">
                <a:extLst>
                  <a:ext uri="{FF2B5EF4-FFF2-40B4-BE49-F238E27FC236}">
                    <a16:creationId xmlns:a16="http://schemas.microsoft.com/office/drawing/2014/main" id="{DBF26738-F206-709D-6C56-97353E51DF78}"/>
                  </a:ext>
                </a:extLst>
              </p:cNvPr>
              <p:cNvSpPr/>
              <p:nvPr/>
            </p:nvSpPr>
            <p:spPr>
              <a:xfrm>
                <a:off x="869773" y="5796888"/>
                <a:ext cx="279879" cy="177784"/>
              </a:xfrm>
              <a:custGeom>
                <a:avLst/>
                <a:gdLst>
                  <a:gd name="connsiteX0" fmla="*/ 167223 w 279879"/>
                  <a:gd name="connsiteY0" fmla="*/ 0 h 177784"/>
                  <a:gd name="connsiteX1" fmla="*/ 59848 w 279879"/>
                  <a:gd name="connsiteY1" fmla="*/ 17602 h 177784"/>
                  <a:gd name="connsiteX2" fmla="*/ 0 w 279879"/>
                  <a:gd name="connsiteY2" fmla="*/ 139059 h 177784"/>
                  <a:gd name="connsiteX3" fmla="*/ 220031 w 279879"/>
                  <a:gd name="connsiteY3" fmla="*/ 177785 h 177784"/>
                  <a:gd name="connsiteX4" fmla="*/ 279879 w 279879"/>
                  <a:gd name="connsiteY4" fmla="*/ 58088 h 177784"/>
                  <a:gd name="connsiteX5" fmla="*/ 59848 w 279879"/>
                  <a:gd name="connsiteY5" fmla="*/ 17602 h 17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9879" h="177784">
                    <a:moveTo>
                      <a:pt x="167223" y="0"/>
                    </a:moveTo>
                    <a:lnTo>
                      <a:pt x="59848" y="17602"/>
                    </a:lnTo>
                    <a:lnTo>
                      <a:pt x="0" y="139059"/>
                    </a:lnTo>
                    <a:lnTo>
                      <a:pt x="220031" y="177785"/>
                    </a:lnTo>
                    <a:lnTo>
                      <a:pt x="279879" y="58088"/>
                    </a:lnTo>
                    <a:lnTo>
                      <a:pt x="59848" y="17602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2" name="Forma Livre: Forma 971">
                <a:extLst>
                  <a:ext uri="{FF2B5EF4-FFF2-40B4-BE49-F238E27FC236}">
                    <a16:creationId xmlns:a16="http://schemas.microsoft.com/office/drawing/2014/main" id="{FA604604-8BEF-9FF5-1E57-643FB5A3C6AF}"/>
                  </a:ext>
                </a:extLst>
              </p:cNvPr>
              <p:cNvSpPr/>
              <p:nvPr/>
            </p:nvSpPr>
            <p:spPr>
              <a:xfrm>
                <a:off x="1149652" y="5796888"/>
                <a:ext cx="279879" cy="177784"/>
              </a:xfrm>
              <a:custGeom>
                <a:avLst/>
                <a:gdLst>
                  <a:gd name="connsiteX0" fmla="*/ 220031 w 279879"/>
                  <a:gd name="connsiteY0" fmla="*/ 17602 h 177784"/>
                  <a:gd name="connsiteX1" fmla="*/ 0 w 279879"/>
                  <a:gd name="connsiteY1" fmla="*/ 58088 h 177784"/>
                  <a:gd name="connsiteX2" fmla="*/ 59848 w 279879"/>
                  <a:gd name="connsiteY2" fmla="*/ 177785 h 177784"/>
                  <a:gd name="connsiteX3" fmla="*/ 279879 w 279879"/>
                  <a:gd name="connsiteY3" fmla="*/ 139059 h 177784"/>
                  <a:gd name="connsiteX4" fmla="*/ 220031 w 279879"/>
                  <a:gd name="connsiteY4" fmla="*/ 17602 h 177784"/>
                  <a:gd name="connsiteX5" fmla="*/ 112656 w 279879"/>
                  <a:gd name="connsiteY5" fmla="*/ 0 h 17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9879" h="177784">
                    <a:moveTo>
                      <a:pt x="220031" y="17602"/>
                    </a:moveTo>
                    <a:lnTo>
                      <a:pt x="0" y="58088"/>
                    </a:lnTo>
                    <a:lnTo>
                      <a:pt x="59848" y="177785"/>
                    </a:lnTo>
                    <a:lnTo>
                      <a:pt x="279879" y="139059"/>
                    </a:lnTo>
                    <a:lnTo>
                      <a:pt x="220031" y="17602"/>
                    </a:lnTo>
                    <a:lnTo>
                      <a:pt x="112656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3" name="Forma Livre: Forma 972">
                <a:extLst>
                  <a:ext uri="{FF2B5EF4-FFF2-40B4-BE49-F238E27FC236}">
                    <a16:creationId xmlns:a16="http://schemas.microsoft.com/office/drawing/2014/main" id="{0FB1993A-14B8-E54F-B611-147E56704372}"/>
                  </a:ext>
                </a:extLst>
              </p:cNvPr>
              <p:cNvSpPr/>
              <p:nvPr/>
            </p:nvSpPr>
            <p:spPr>
              <a:xfrm>
                <a:off x="929621" y="5946509"/>
                <a:ext cx="440061" cy="165462"/>
              </a:xfrm>
              <a:custGeom>
                <a:avLst/>
                <a:gdLst>
                  <a:gd name="connsiteX0" fmla="*/ 440061 w 440061"/>
                  <a:gd name="connsiteY0" fmla="*/ 0 h 165462"/>
                  <a:gd name="connsiteX1" fmla="*/ 440061 w 440061"/>
                  <a:gd name="connsiteY1" fmla="*/ 124978 h 165462"/>
                  <a:gd name="connsiteX2" fmla="*/ 220031 w 440061"/>
                  <a:gd name="connsiteY2" fmla="*/ 165463 h 165462"/>
                  <a:gd name="connsiteX3" fmla="*/ 0 w 440061"/>
                  <a:gd name="connsiteY3" fmla="*/ 124978 h 165462"/>
                  <a:gd name="connsiteX4" fmla="*/ 0 w 440061"/>
                  <a:gd name="connsiteY4" fmla="*/ 0 h 1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061" h="165462">
                    <a:moveTo>
                      <a:pt x="440061" y="0"/>
                    </a:moveTo>
                    <a:lnTo>
                      <a:pt x="440061" y="124978"/>
                    </a:lnTo>
                    <a:lnTo>
                      <a:pt x="220031" y="165463"/>
                    </a:lnTo>
                    <a:lnTo>
                      <a:pt x="0" y="124978"/>
                    </a:ln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4" name="Forma Livre: Forma 973">
                <a:extLst>
                  <a:ext uri="{FF2B5EF4-FFF2-40B4-BE49-F238E27FC236}">
                    <a16:creationId xmlns:a16="http://schemas.microsoft.com/office/drawing/2014/main" id="{28E4CB89-F142-0D61-A578-27590C02B0E1}"/>
                  </a:ext>
                </a:extLst>
              </p:cNvPr>
              <p:cNvSpPr/>
              <p:nvPr/>
            </p:nvSpPr>
            <p:spPr>
              <a:xfrm>
                <a:off x="1149652" y="5854976"/>
                <a:ext cx="17602" cy="256995"/>
              </a:xfrm>
              <a:custGeom>
                <a:avLst/>
                <a:gdLst>
                  <a:gd name="connsiteX0" fmla="*/ 0 w 17602"/>
                  <a:gd name="connsiteY0" fmla="*/ 0 h 256995"/>
                  <a:gd name="connsiteX1" fmla="*/ 0 w 17602"/>
                  <a:gd name="connsiteY1" fmla="*/ 256996 h 25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56995">
                    <a:moveTo>
                      <a:pt x="0" y="0"/>
                    </a:moveTo>
                    <a:lnTo>
                      <a:pt x="0" y="256996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75" name="Forma Livre: Forma 974">
              <a:extLst>
                <a:ext uri="{FF2B5EF4-FFF2-40B4-BE49-F238E27FC236}">
                  <a16:creationId xmlns:a16="http://schemas.microsoft.com/office/drawing/2014/main" id="{ADDBD1FF-F0E0-E2AB-A018-BC70E6179FDB}"/>
                </a:ext>
              </a:extLst>
            </p:cNvPr>
            <p:cNvSpPr/>
            <p:nvPr/>
          </p:nvSpPr>
          <p:spPr>
            <a:xfrm>
              <a:off x="1017633" y="5548693"/>
              <a:ext cx="264036" cy="248194"/>
            </a:xfrm>
            <a:custGeom>
              <a:avLst/>
              <a:gdLst>
                <a:gd name="connsiteX0" fmla="*/ 132018 w 264036"/>
                <a:gd name="connsiteY0" fmla="*/ 0 h 248194"/>
                <a:gd name="connsiteX1" fmla="*/ 163703 w 264036"/>
                <a:gd name="connsiteY1" fmla="*/ 95053 h 248194"/>
                <a:gd name="connsiteX2" fmla="*/ 264037 w 264036"/>
                <a:gd name="connsiteY2" fmla="*/ 95053 h 248194"/>
                <a:gd name="connsiteX3" fmla="*/ 181305 w 264036"/>
                <a:gd name="connsiteY3" fmla="*/ 153142 h 248194"/>
                <a:gd name="connsiteX4" fmla="*/ 212990 w 264036"/>
                <a:gd name="connsiteY4" fmla="*/ 248195 h 248194"/>
                <a:gd name="connsiteX5" fmla="*/ 132018 w 264036"/>
                <a:gd name="connsiteY5" fmla="*/ 190107 h 248194"/>
                <a:gd name="connsiteX6" fmla="*/ 51047 w 264036"/>
                <a:gd name="connsiteY6" fmla="*/ 248195 h 248194"/>
                <a:gd name="connsiteX7" fmla="*/ 82732 w 264036"/>
                <a:gd name="connsiteY7" fmla="*/ 153142 h 248194"/>
                <a:gd name="connsiteX8" fmla="*/ 0 w 264036"/>
                <a:gd name="connsiteY8" fmla="*/ 95053 h 248194"/>
                <a:gd name="connsiteX9" fmla="*/ 100334 w 264036"/>
                <a:gd name="connsiteY9" fmla="*/ 95053 h 24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036" h="248194">
                  <a:moveTo>
                    <a:pt x="132018" y="0"/>
                  </a:moveTo>
                  <a:lnTo>
                    <a:pt x="163703" y="95053"/>
                  </a:lnTo>
                  <a:lnTo>
                    <a:pt x="264037" y="95053"/>
                  </a:lnTo>
                  <a:lnTo>
                    <a:pt x="181305" y="153142"/>
                  </a:lnTo>
                  <a:lnTo>
                    <a:pt x="212990" y="248195"/>
                  </a:lnTo>
                  <a:lnTo>
                    <a:pt x="132018" y="190107"/>
                  </a:lnTo>
                  <a:lnTo>
                    <a:pt x="51047" y="248195"/>
                  </a:lnTo>
                  <a:lnTo>
                    <a:pt x="82732" y="153142"/>
                  </a:lnTo>
                  <a:lnTo>
                    <a:pt x="0" y="95053"/>
                  </a:lnTo>
                  <a:lnTo>
                    <a:pt x="100334" y="95053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76" name="Gráfico 2">
            <a:extLst>
              <a:ext uri="{FF2B5EF4-FFF2-40B4-BE49-F238E27FC236}">
                <a16:creationId xmlns:a16="http://schemas.microsoft.com/office/drawing/2014/main" id="{CE838234-4723-29C4-D77D-4621CBC677C4}"/>
              </a:ext>
            </a:extLst>
          </p:cNvPr>
          <p:cNvGrpSpPr/>
          <p:nvPr/>
        </p:nvGrpSpPr>
        <p:grpSpPr>
          <a:xfrm>
            <a:off x="3054140" y="3942554"/>
            <a:ext cx="513991" cy="563278"/>
            <a:chOff x="3744254" y="4598161"/>
            <a:chExt cx="513991" cy="563278"/>
          </a:xfrm>
          <a:noFill/>
        </p:grpSpPr>
        <p:grpSp>
          <p:nvGrpSpPr>
            <p:cNvPr id="977" name="Gráfico 2">
              <a:extLst>
                <a:ext uri="{FF2B5EF4-FFF2-40B4-BE49-F238E27FC236}">
                  <a16:creationId xmlns:a16="http://schemas.microsoft.com/office/drawing/2014/main" id="{760377FA-F748-9E6E-77CD-32B99E504F50}"/>
                </a:ext>
              </a:extLst>
            </p:cNvPr>
            <p:cNvGrpSpPr/>
            <p:nvPr/>
          </p:nvGrpSpPr>
          <p:grpSpPr>
            <a:xfrm>
              <a:off x="3744254" y="4598161"/>
              <a:ext cx="513991" cy="563278"/>
              <a:chOff x="3744254" y="4598161"/>
              <a:chExt cx="513991" cy="563278"/>
            </a:xfrm>
            <a:noFill/>
          </p:grpSpPr>
          <p:sp>
            <p:nvSpPr>
              <p:cNvPr id="978" name="Forma Livre: Forma 977">
                <a:extLst>
                  <a:ext uri="{FF2B5EF4-FFF2-40B4-BE49-F238E27FC236}">
                    <a16:creationId xmlns:a16="http://schemas.microsoft.com/office/drawing/2014/main" id="{5B502B87-18AC-9298-1051-D97535AEA2D2}"/>
                  </a:ext>
                </a:extLst>
              </p:cNvPr>
              <p:cNvSpPr/>
              <p:nvPr/>
            </p:nvSpPr>
            <p:spPr>
              <a:xfrm>
                <a:off x="3835787" y="4624564"/>
                <a:ext cx="311563" cy="311563"/>
              </a:xfrm>
              <a:custGeom>
                <a:avLst/>
                <a:gdLst>
                  <a:gd name="connsiteX0" fmla="*/ 223551 w 311563"/>
                  <a:gd name="connsiteY0" fmla="*/ 176025 h 311563"/>
                  <a:gd name="connsiteX1" fmla="*/ 88012 w 311563"/>
                  <a:gd name="connsiteY1" fmla="*/ 311564 h 311563"/>
                  <a:gd name="connsiteX2" fmla="*/ 0 w 311563"/>
                  <a:gd name="connsiteY2" fmla="*/ 223551 h 311563"/>
                  <a:gd name="connsiteX3" fmla="*/ 223551 w 311563"/>
                  <a:gd name="connsiteY3" fmla="*/ 0 h 311563"/>
                  <a:gd name="connsiteX4" fmla="*/ 311563 w 311563"/>
                  <a:gd name="connsiteY4" fmla="*/ 88012 h 311563"/>
                  <a:gd name="connsiteX5" fmla="*/ 278119 w 311563"/>
                  <a:gd name="connsiteY5" fmla="*/ 121457 h 31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563" h="311563">
                    <a:moveTo>
                      <a:pt x="223551" y="176025"/>
                    </a:moveTo>
                    <a:lnTo>
                      <a:pt x="88012" y="311564"/>
                    </a:lnTo>
                    <a:lnTo>
                      <a:pt x="0" y="223551"/>
                    </a:lnTo>
                    <a:lnTo>
                      <a:pt x="223551" y="0"/>
                    </a:lnTo>
                    <a:lnTo>
                      <a:pt x="311563" y="88012"/>
                    </a:lnTo>
                    <a:lnTo>
                      <a:pt x="278119" y="121457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9" name="Forma Livre: Forma 978">
                <a:extLst>
                  <a:ext uri="{FF2B5EF4-FFF2-40B4-BE49-F238E27FC236}">
                    <a16:creationId xmlns:a16="http://schemas.microsoft.com/office/drawing/2014/main" id="{434D39A4-D9C8-C8E5-C490-25F21F43F55A}"/>
                  </a:ext>
                </a:extLst>
              </p:cNvPr>
              <p:cNvSpPr/>
              <p:nvPr/>
            </p:nvSpPr>
            <p:spPr>
              <a:xfrm>
                <a:off x="4048777" y="4733700"/>
                <a:ext cx="77450" cy="77450"/>
              </a:xfrm>
              <a:custGeom>
                <a:avLst/>
                <a:gdLst>
                  <a:gd name="connsiteX0" fmla="*/ 77451 w 77450"/>
                  <a:gd name="connsiteY0" fmla="*/ 38725 h 77450"/>
                  <a:gd name="connsiteX1" fmla="*/ 38726 w 77450"/>
                  <a:gd name="connsiteY1" fmla="*/ 77451 h 77450"/>
                  <a:gd name="connsiteX2" fmla="*/ 0 w 77450"/>
                  <a:gd name="connsiteY2" fmla="*/ 38725 h 77450"/>
                  <a:gd name="connsiteX3" fmla="*/ 38726 w 77450"/>
                  <a:gd name="connsiteY3" fmla="*/ 0 h 77450"/>
                  <a:gd name="connsiteX4" fmla="*/ 77451 w 77450"/>
                  <a:gd name="connsiteY4" fmla="*/ 38725 h 7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0" h="77450">
                    <a:moveTo>
                      <a:pt x="77451" y="38725"/>
                    </a:moveTo>
                    <a:cubicBezTo>
                      <a:pt x="77451" y="60113"/>
                      <a:pt x="60113" y="77451"/>
                      <a:pt x="38726" y="77451"/>
                    </a:cubicBezTo>
                    <a:cubicBezTo>
                      <a:pt x="17338" y="77451"/>
                      <a:pt x="0" y="60113"/>
                      <a:pt x="0" y="38725"/>
                    </a:cubicBezTo>
                    <a:cubicBezTo>
                      <a:pt x="0" y="17338"/>
                      <a:pt x="17338" y="0"/>
                      <a:pt x="38726" y="0"/>
                    </a:cubicBezTo>
                    <a:cubicBezTo>
                      <a:pt x="60113" y="0"/>
                      <a:pt x="77451" y="17338"/>
                      <a:pt x="77451" y="38725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0" name="Forma Livre: Forma 979">
                <a:extLst>
                  <a:ext uri="{FF2B5EF4-FFF2-40B4-BE49-F238E27FC236}">
                    <a16:creationId xmlns:a16="http://schemas.microsoft.com/office/drawing/2014/main" id="{CBC311CF-365E-0C3E-4E8B-3EE16A2F066B}"/>
                  </a:ext>
                </a:extLst>
              </p:cNvPr>
              <p:cNvSpPr/>
              <p:nvPr/>
            </p:nvSpPr>
            <p:spPr>
              <a:xfrm>
                <a:off x="4073420" y="4598161"/>
                <a:ext cx="102094" cy="100334"/>
              </a:xfrm>
              <a:custGeom>
                <a:avLst/>
                <a:gdLst>
                  <a:gd name="connsiteX0" fmla="*/ 102094 w 102094"/>
                  <a:gd name="connsiteY0" fmla="*/ 58088 h 100334"/>
                  <a:gd name="connsiteX1" fmla="*/ 59848 w 102094"/>
                  <a:gd name="connsiteY1" fmla="*/ 100334 h 100334"/>
                  <a:gd name="connsiteX2" fmla="*/ 0 w 102094"/>
                  <a:gd name="connsiteY2" fmla="*/ 40486 h 100334"/>
                  <a:gd name="connsiteX3" fmla="*/ 42246 w 102094"/>
                  <a:gd name="connsiteY3" fmla="*/ 0 h 100334"/>
                  <a:gd name="connsiteX4" fmla="*/ 42246 w 102094"/>
                  <a:gd name="connsiteY4" fmla="*/ 0 h 10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094" h="100334">
                    <a:moveTo>
                      <a:pt x="102094" y="58088"/>
                    </a:moveTo>
                    <a:lnTo>
                      <a:pt x="59848" y="100334"/>
                    </a:lnTo>
                    <a:lnTo>
                      <a:pt x="0" y="40486"/>
                    </a:lnTo>
                    <a:lnTo>
                      <a:pt x="42246" y="0"/>
                    </a:lnTo>
                    <a:lnTo>
                      <a:pt x="42246" y="0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1" name="Forma Livre: Forma 980">
                <a:extLst>
                  <a:ext uri="{FF2B5EF4-FFF2-40B4-BE49-F238E27FC236}">
                    <a16:creationId xmlns:a16="http://schemas.microsoft.com/office/drawing/2014/main" id="{84807349-930F-8FB8-2191-E7108C5756FA}"/>
                  </a:ext>
                </a:extLst>
              </p:cNvPr>
              <p:cNvSpPr/>
              <p:nvPr/>
            </p:nvSpPr>
            <p:spPr>
              <a:xfrm rot="-2700000">
                <a:off x="3812844" y="4881384"/>
                <a:ext cx="79210" cy="77450"/>
              </a:xfrm>
              <a:custGeom>
                <a:avLst/>
                <a:gdLst>
                  <a:gd name="connsiteX0" fmla="*/ 0 w 79210"/>
                  <a:gd name="connsiteY0" fmla="*/ 0 h 77450"/>
                  <a:gd name="connsiteX1" fmla="*/ 79210 w 79210"/>
                  <a:gd name="connsiteY1" fmla="*/ 0 h 77450"/>
                  <a:gd name="connsiteX2" fmla="*/ 79210 w 79210"/>
                  <a:gd name="connsiteY2" fmla="*/ 77450 h 77450"/>
                  <a:gd name="connsiteX3" fmla="*/ 0 w 79210"/>
                  <a:gd name="connsiteY3" fmla="*/ 77450 h 7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10" h="77450">
                    <a:moveTo>
                      <a:pt x="0" y="0"/>
                    </a:moveTo>
                    <a:lnTo>
                      <a:pt x="79210" y="0"/>
                    </a:lnTo>
                    <a:lnTo>
                      <a:pt x="79210" y="77450"/>
                    </a:lnTo>
                    <a:lnTo>
                      <a:pt x="0" y="77450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2" name="Forma Livre: Forma 981">
                <a:extLst>
                  <a:ext uri="{FF2B5EF4-FFF2-40B4-BE49-F238E27FC236}">
                    <a16:creationId xmlns:a16="http://schemas.microsoft.com/office/drawing/2014/main" id="{960E4C16-57DC-F782-C027-227A7959DB1C}"/>
                  </a:ext>
                </a:extLst>
              </p:cNvPr>
              <p:cNvSpPr/>
              <p:nvPr/>
            </p:nvSpPr>
            <p:spPr>
              <a:xfrm>
                <a:off x="3744254" y="5055825"/>
                <a:ext cx="153141" cy="17602"/>
              </a:xfrm>
              <a:custGeom>
                <a:avLst/>
                <a:gdLst>
                  <a:gd name="connsiteX0" fmla="*/ 153142 w 153141"/>
                  <a:gd name="connsiteY0" fmla="*/ 0 h 17602"/>
                  <a:gd name="connsiteX1" fmla="*/ 0 w 153141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141" h="17602">
                    <a:moveTo>
                      <a:pt x="153142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983" name="Gráfico 2">
                <a:extLst>
                  <a:ext uri="{FF2B5EF4-FFF2-40B4-BE49-F238E27FC236}">
                    <a16:creationId xmlns:a16="http://schemas.microsoft.com/office/drawing/2014/main" id="{09F2FE00-E5BE-AAD4-BA3D-F5C50C993102}"/>
                  </a:ext>
                </a:extLst>
              </p:cNvPr>
              <p:cNvGrpSpPr/>
              <p:nvPr/>
            </p:nvGrpSpPr>
            <p:grpSpPr>
              <a:xfrm>
                <a:off x="3793541" y="4758343"/>
                <a:ext cx="464705" cy="403096"/>
                <a:chOff x="3793541" y="4758343"/>
                <a:chExt cx="464705" cy="403096"/>
              </a:xfrm>
              <a:noFill/>
            </p:grpSpPr>
            <p:sp>
              <p:nvSpPr>
                <p:cNvPr id="984" name="Forma Livre: Forma 983">
                  <a:extLst>
                    <a:ext uri="{FF2B5EF4-FFF2-40B4-BE49-F238E27FC236}">
                      <a16:creationId xmlns:a16="http://schemas.microsoft.com/office/drawing/2014/main" id="{02C569B9-084A-D5DE-9593-B70CB7C89CCE}"/>
                    </a:ext>
                  </a:extLst>
                </p:cNvPr>
                <p:cNvSpPr/>
                <p:nvPr/>
              </p:nvSpPr>
              <p:spPr>
                <a:xfrm>
                  <a:off x="3793541" y="4758343"/>
                  <a:ext cx="464705" cy="403096"/>
                </a:xfrm>
                <a:custGeom>
                  <a:avLst/>
                  <a:gdLst>
                    <a:gd name="connsiteX0" fmla="*/ 329166 w 464705"/>
                    <a:gd name="connsiteY0" fmla="*/ 0 h 403096"/>
                    <a:gd name="connsiteX1" fmla="*/ 339728 w 464705"/>
                    <a:gd name="connsiteY1" fmla="*/ 5281 h 403096"/>
                    <a:gd name="connsiteX2" fmla="*/ 464705 w 464705"/>
                    <a:gd name="connsiteY2" fmla="*/ 195387 h 403096"/>
                    <a:gd name="connsiteX3" fmla="*/ 256996 w 464705"/>
                    <a:gd name="connsiteY3" fmla="*/ 403096 h 403096"/>
                    <a:gd name="connsiteX4" fmla="*/ 68650 w 464705"/>
                    <a:gd name="connsiteY4" fmla="*/ 403096 h 403096"/>
                    <a:gd name="connsiteX5" fmla="*/ 0 w 464705"/>
                    <a:gd name="connsiteY5" fmla="*/ 334447 h 403096"/>
                    <a:gd name="connsiteX6" fmla="*/ 0 w 464705"/>
                    <a:gd name="connsiteY6" fmla="*/ 297481 h 403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4705" h="403096">
                      <a:moveTo>
                        <a:pt x="329166" y="0"/>
                      </a:moveTo>
                      <a:lnTo>
                        <a:pt x="339728" y="5281"/>
                      </a:lnTo>
                      <a:cubicBezTo>
                        <a:pt x="415418" y="38726"/>
                        <a:pt x="464705" y="112656"/>
                        <a:pt x="464705" y="195387"/>
                      </a:cubicBezTo>
                      <a:cubicBezTo>
                        <a:pt x="464705" y="309803"/>
                        <a:pt x="371412" y="403096"/>
                        <a:pt x="256996" y="403096"/>
                      </a:cubicBezTo>
                      <a:lnTo>
                        <a:pt x="68650" y="403096"/>
                      </a:lnTo>
                      <a:cubicBezTo>
                        <a:pt x="29924" y="403096"/>
                        <a:pt x="0" y="371412"/>
                        <a:pt x="0" y="334447"/>
                      </a:cubicBezTo>
                      <a:lnTo>
                        <a:pt x="0" y="297481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85" name="Forma Livre: Forma 984">
                  <a:extLst>
                    <a:ext uri="{FF2B5EF4-FFF2-40B4-BE49-F238E27FC236}">
                      <a16:creationId xmlns:a16="http://schemas.microsoft.com/office/drawing/2014/main" id="{6C65456C-651E-A234-6885-3162A4CCA471}"/>
                    </a:ext>
                  </a:extLst>
                </p:cNvPr>
                <p:cNvSpPr/>
                <p:nvPr/>
              </p:nvSpPr>
              <p:spPr>
                <a:xfrm>
                  <a:off x="3846348" y="4807630"/>
                  <a:ext cx="360850" cy="302762"/>
                </a:xfrm>
                <a:custGeom>
                  <a:avLst/>
                  <a:gdLst>
                    <a:gd name="connsiteX0" fmla="*/ 0 w 360850"/>
                    <a:gd name="connsiteY0" fmla="*/ 248195 h 302762"/>
                    <a:gd name="connsiteX1" fmla="*/ 0 w 360850"/>
                    <a:gd name="connsiteY1" fmla="*/ 285160 h 302762"/>
                    <a:gd name="connsiteX2" fmla="*/ 17602 w 360850"/>
                    <a:gd name="connsiteY2" fmla="*/ 302762 h 302762"/>
                    <a:gd name="connsiteX3" fmla="*/ 205949 w 360850"/>
                    <a:gd name="connsiteY3" fmla="*/ 302762 h 302762"/>
                    <a:gd name="connsiteX4" fmla="*/ 360850 w 360850"/>
                    <a:gd name="connsiteY4" fmla="*/ 147861 h 302762"/>
                    <a:gd name="connsiteX5" fmla="*/ 267557 w 360850"/>
                    <a:gd name="connsiteY5" fmla="*/ 5281 h 302762"/>
                    <a:gd name="connsiteX6" fmla="*/ 256996 w 360850"/>
                    <a:gd name="connsiteY6" fmla="*/ 0 h 30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0850" h="302762">
                      <a:moveTo>
                        <a:pt x="0" y="248195"/>
                      </a:moveTo>
                      <a:lnTo>
                        <a:pt x="0" y="285160"/>
                      </a:lnTo>
                      <a:cubicBezTo>
                        <a:pt x="0" y="293961"/>
                        <a:pt x="7041" y="302762"/>
                        <a:pt x="17602" y="302762"/>
                      </a:cubicBezTo>
                      <a:lnTo>
                        <a:pt x="205949" y="302762"/>
                      </a:lnTo>
                      <a:cubicBezTo>
                        <a:pt x="292201" y="302762"/>
                        <a:pt x="360850" y="232353"/>
                        <a:pt x="360850" y="147861"/>
                      </a:cubicBezTo>
                      <a:cubicBezTo>
                        <a:pt x="360850" y="86252"/>
                        <a:pt x="323885" y="29924"/>
                        <a:pt x="267557" y="5281"/>
                      </a:cubicBezTo>
                      <a:lnTo>
                        <a:pt x="256996" y="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986" name="Forma Livre: Forma 985">
              <a:extLst>
                <a:ext uri="{FF2B5EF4-FFF2-40B4-BE49-F238E27FC236}">
                  <a16:creationId xmlns:a16="http://schemas.microsoft.com/office/drawing/2014/main" id="{793799F4-C5E9-3005-1BFF-1FAECFB3A0E9}"/>
                </a:ext>
              </a:extLst>
            </p:cNvPr>
            <p:cNvSpPr/>
            <p:nvPr/>
          </p:nvSpPr>
          <p:spPr>
            <a:xfrm>
              <a:off x="4052297" y="5161440"/>
              <a:ext cx="205948" cy="17602"/>
            </a:xfrm>
            <a:custGeom>
              <a:avLst/>
              <a:gdLst>
                <a:gd name="connsiteX0" fmla="*/ 0 w 205948"/>
                <a:gd name="connsiteY0" fmla="*/ 0 h 17602"/>
                <a:gd name="connsiteX1" fmla="*/ 205949 w 20594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948" h="17602">
                  <a:moveTo>
                    <a:pt x="0" y="0"/>
                  </a:moveTo>
                  <a:lnTo>
                    <a:pt x="205949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87" name="Gráfico 2">
            <a:extLst>
              <a:ext uri="{FF2B5EF4-FFF2-40B4-BE49-F238E27FC236}">
                <a16:creationId xmlns:a16="http://schemas.microsoft.com/office/drawing/2014/main" id="{9D4E592C-F916-0A16-2414-7C4608D3A64D}"/>
              </a:ext>
            </a:extLst>
          </p:cNvPr>
          <p:cNvGrpSpPr/>
          <p:nvPr/>
        </p:nvGrpSpPr>
        <p:grpSpPr>
          <a:xfrm>
            <a:off x="1085162" y="4849383"/>
            <a:ext cx="689210" cy="689210"/>
            <a:chOff x="1775276" y="5504990"/>
            <a:chExt cx="689210" cy="689210"/>
          </a:xfrm>
          <a:noFill/>
        </p:grpSpPr>
        <p:grpSp>
          <p:nvGrpSpPr>
            <p:cNvPr id="988" name="Gráfico 2">
              <a:extLst>
                <a:ext uri="{FF2B5EF4-FFF2-40B4-BE49-F238E27FC236}">
                  <a16:creationId xmlns:a16="http://schemas.microsoft.com/office/drawing/2014/main" id="{A6475263-F6FB-CDA9-97F7-F2AC53AAE3B1}"/>
                </a:ext>
              </a:extLst>
            </p:cNvPr>
            <p:cNvGrpSpPr/>
            <p:nvPr/>
          </p:nvGrpSpPr>
          <p:grpSpPr>
            <a:xfrm>
              <a:off x="1818545" y="5832093"/>
              <a:ext cx="318604" cy="267557"/>
              <a:chOff x="1818545" y="5832093"/>
              <a:chExt cx="318604" cy="267557"/>
            </a:xfrm>
            <a:noFill/>
          </p:grpSpPr>
          <p:sp>
            <p:nvSpPr>
              <p:cNvPr id="989" name="Forma Livre: Forma 988">
                <a:extLst>
                  <a:ext uri="{FF2B5EF4-FFF2-40B4-BE49-F238E27FC236}">
                    <a16:creationId xmlns:a16="http://schemas.microsoft.com/office/drawing/2014/main" id="{C2F96361-795F-F764-8EB4-58ECE164B958}"/>
                  </a:ext>
                </a:extLst>
              </p:cNvPr>
              <p:cNvSpPr/>
              <p:nvPr/>
            </p:nvSpPr>
            <p:spPr>
              <a:xfrm>
                <a:off x="1834388" y="5832093"/>
                <a:ext cx="302762" cy="244674"/>
              </a:xfrm>
              <a:custGeom>
                <a:avLst/>
                <a:gdLst>
                  <a:gd name="connsiteX0" fmla="*/ 0 w 302762"/>
                  <a:gd name="connsiteY0" fmla="*/ 244674 h 244674"/>
                  <a:gd name="connsiteX1" fmla="*/ 302762 w 302762"/>
                  <a:gd name="connsiteY1" fmla="*/ 0 h 24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762" h="244674">
                    <a:moveTo>
                      <a:pt x="0" y="244674"/>
                    </a:moveTo>
                    <a:lnTo>
                      <a:pt x="302762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0" name="Forma Livre: Forma 989">
                <a:extLst>
                  <a:ext uri="{FF2B5EF4-FFF2-40B4-BE49-F238E27FC236}">
                    <a16:creationId xmlns:a16="http://schemas.microsoft.com/office/drawing/2014/main" id="{2C8A0A8C-4184-8F94-0FD1-9AA35ED5786B}"/>
                  </a:ext>
                </a:extLst>
              </p:cNvPr>
              <p:cNvSpPr/>
              <p:nvPr/>
            </p:nvSpPr>
            <p:spPr>
              <a:xfrm>
                <a:off x="1818545" y="6036282"/>
                <a:ext cx="58088" cy="63368"/>
              </a:xfrm>
              <a:custGeom>
                <a:avLst/>
                <a:gdLst>
                  <a:gd name="connsiteX0" fmla="*/ 52807 w 58088"/>
                  <a:gd name="connsiteY0" fmla="*/ 63369 h 63368"/>
                  <a:gd name="connsiteX1" fmla="*/ 58088 w 58088"/>
                  <a:gd name="connsiteY1" fmla="*/ 5281 h 63368"/>
                  <a:gd name="connsiteX2" fmla="*/ 0 w 58088"/>
                  <a:gd name="connsiteY2" fmla="*/ 0 h 6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88" h="63368">
                    <a:moveTo>
                      <a:pt x="52807" y="63369"/>
                    </a:moveTo>
                    <a:lnTo>
                      <a:pt x="58088" y="5281"/>
                    </a:ln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91" name="Forma Livre: Forma 990">
              <a:extLst>
                <a:ext uri="{FF2B5EF4-FFF2-40B4-BE49-F238E27FC236}">
                  <a16:creationId xmlns:a16="http://schemas.microsoft.com/office/drawing/2014/main" id="{5862342F-29BA-ADD7-0084-3AE98BAA2DEE}"/>
                </a:ext>
              </a:extLst>
            </p:cNvPr>
            <p:cNvSpPr/>
            <p:nvPr/>
          </p:nvSpPr>
          <p:spPr>
            <a:xfrm>
              <a:off x="2057939" y="5788087"/>
              <a:ext cx="123217" cy="123217"/>
            </a:xfrm>
            <a:custGeom>
              <a:avLst/>
              <a:gdLst>
                <a:gd name="connsiteX0" fmla="*/ 0 w 123217"/>
                <a:gd name="connsiteY0" fmla="*/ 61609 h 123217"/>
                <a:gd name="connsiteX1" fmla="*/ 61609 w 123217"/>
                <a:gd name="connsiteY1" fmla="*/ 0 h 123217"/>
                <a:gd name="connsiteX2" fmla="*/ 123217 w 123217"/>
                <a:gd name="connsiteY2" fmla="*/ 61609 h 123217"/>
                <a:gd name="connsiteX3" fmla="*/ 61609 w 123217"/>
                <a:gd name="connsiteY3" fmla="*/ 123217 h 123217"/>
                <a:gd name="connsiteX4" fmla="*/ 0 w 123217"/>
                <a:gd name="connsiteY4" fmla="*/ 61609 h 1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17" h="123217">
                  <a:moveTo>
                    <a:pt x="0" y="61609"/>
                  </a:moveTo>
                  <a:cubicBezTo>
                    <a:pt x="0" y="26404"/>
                    <a:pt x="28164" y="0"/>
                    <a:pt x="61609" y="0"/>
                  </a:cubicBezTo>
                  <a:cubicBezTo>
                    <a:pt x="96814" y="0"/>
                    <a:pt x="123217" y="28164"/>
                    <a:pt x="123217" y="61609"/>
                  </a:cubicBezTo>
                  <a:cubicBezTo>
                    <a:pt x="123217" y="96814"/>
                    <a:pt x="95053" y="123217"/>
                    <a:pt x="61609" y="123217"/>
                  </a:cubicBezTo>
                  <a:cubicBezTo>
                    <a:pt x="28164" y="123217"/>
                    <a:pt x="0" y="95053"/>
                    <a:pt x="0" y="61609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2" name="Forma Livre: Forma 991">
              <a:extLst>
                <a:ext uri="{FF2B5EF4-FFF2-40B4-BE49-F238E27FC236}">
                  <a16:creationId xmlns:a16="http://schemas.microsoft.com/office/drawing/2014/main" id="{40E0CFE6-80BD-C674-93F0-9C85F56090A7}"/>
                </a:ext>
              </a:extLst>
            </p:cNvPr>
            <p:cNvSpPr/>
            <p:nvPr/>
          </p:nvSpPr>
          <p:spPr>
            <a:xfrm rot="-1322576">
              <a:off x="1991112" y="5721348"/>
              <a:ext cx="256995" cy="256995"/>
            </a:xfrm>
            <a:custGeom>
              <a:avLst/>
              <a:gdLst>
                <a:gd name="connsiteX0" fmla="*/ 256995 w 256995"/>
                <a:gd name="connsiteY0" fmla="*/ 128498 h 256995"/>
                <a:gd name="connsiteX1" fmla="*/ 128498 w 256995"/>
                <a:gd name="connsiteY1" fmla="*/ 256995 h 256995"/>
                <a:gd name="connsiteX2" fmla="*/ 0 w 256995"/>
                <a:gd name="connsiteY2" fmla="*/ 128498 h 256995"/>
                <a:gd name="connsiteX3" fmla="*/ 128498 w 256995"/>
                <a:gd name="connsiteY3" fmla="*/ 0 h 256995"/>
                <a:gd name="connsiteX4" fmla="*/ 256995 w 256995"/>
                <a:gd name="connsiteY4" fmla="*/ 128498 h 25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995" h="256995">
                  <a:moveTo>
                    <a:pt x="256995" y="128498"/>
                  </a:moveTo>
                  <a:cubicBezTo>
                    <a:pt x="256995" y="199465"/>
                    <a:pt x="199465" y="256995"/>
                    <a:pt x="128498" y="256995"/>
                  </a:cubicBezTo>
                  <a:cubicBezTo>
                    <a:pt x="57530" y="256995"/>
                    <a:pt x="0" y="199465"/>
                    <a:pt x="0" y="128498"/>
                  </a:cubicBezTo>
                  <a:cubicBezTo>
                    <a:pt x="0" y="57530"/>
                    <a:pt x="57530" y="0"/>
                    <a:pt x="128498" y="0"/>
                  </a:cubicBezTo>
                  <a:cubicBezTo>
                    <a:pt x="199465" y="0"/>
                    <a:pt x="256995" y="57530"/>
                    <a:pt x="256995" y="128498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3" name="Forma Livre: Forma 992">
              <a:extLst>
                <a:ext uri="{FF2B5EF4-FFF2-40B4-BE49-F238E27FC236}">
                  <a16:creationId xmlns:a16="http://schemas.microsoft.com/office/drawing/2014/main" id="{D854B87B-B7A6-913A-F7F6-05D9E3C9B0BD}"/>
                </a:ext>
              </a:extLst>
            </p:cNvPr>
            <p:cNvSpPr/>
            <p:nvPr/>
          </p:nvSpPr>
          <p:spPr>
            <a:xfrm rot="-2639465">
              <a:off x="1924148" y="5654245"/>
              <a:ext cx="390748" cy="390748"/>
            </a:xfrm>
            <a:custGeom>
              <a:avLst/>
              <a:gdLst>
                <a:gd name="connsiteX0" fmla="*/ 390748 w 390748"/>
                <a:gd name="connsiteY0" fmla="*/ 195374 h 390748"/>
                <a:gd name="connsiteX1" fmla="*/ 195374 w 390748"/>
                <a:gd name="connsiteY1" fmla="*/ 390749 h 390748"/>
                <a:gd name="connsiteX2" fmla="*/ 0 w 390748"/>
                <a:gd name="connsiteY2" fmla="*/ 195374 h 390748"/>
                <a:gd name="connsiteX3" fmla="*/ 195374 w 390748"/>
                <a:gd name="connsiteY3" fmla="*/ 0 h 390748"/>
                <a:gd name="connsiteX4" fmla="*/ 390748 w 390748"/>
                <a:gd name="connsiteY4" fmla="*/ 195374 h 39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48" h="390748">
                  <a:moveTo>
                    <a:pt x="390748" y="195374"/>
                  </a:moveTo>
                  <a:cubicBezTo>
                    <a:pt x="390748" y="303277"/>
                    <a:pt x="303276" y="390749"/>
                    <a:pt x="195374" y="390749"/>
                  </a:cubicBezTo>
                  <a:cubicBezTo>
                    <a:pt x="87472" y="390749"/>
                    <a:pt x="0" y="303277"/>
                    <a:pt x="0" y="195374"/>
                  </a:cubicBezTo>
                  <a:cubicBezTo>
                    <a:pt x="0" y="87472"/>
                    <a:pt x="87472" y="0"/>
                    <a:pt x="195374" y="0"/>
                  </a:cubicBezTo>
                  <a:cubicBezTo>
                    <a:pt x="303277" y="0"/>
                    <a:pt x="390748" y="87472"/>
                    <a:pt x="390748" y="195374"/>
                  </a:cubicBezTo>
                  <a:close/>
                </a:path>
              </a:pathLst>
            </a:custGeom>
            <a:noFill/>
            <a:ln w="17600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4" name="Forma Livre: Forma 993">
              <a:extLst>
                <a:ext uri="{FF2B5EF4-FFF2-40B4-BE49-F238E27FC236}">
                  <a16:creationId xmlns:a16="http://schemas.microsoft.com/office/drawing/2014/main" id="{446C82C7-E274-864E-0CA2-096E521C229C}"/>
                </a:ext>
              </a:extLst>
            </p:cNvPr>
            <p:cNvSpPr/>
            <p:nvPr/>
          </p:nvSpPr>
          <p:spPr>
            <a:xfrm rot="-1397468">
              <a:off x="1857606" y="5587321"/>
              <a:ext cx="524548" cy="524548"/>
            </a:xfrm>
            <a:custGeom>
              <a:avLst/>
              <a:gdLst>
                <a:gd name="connsiteX0" fmla="*/ 524549 w 524548"/>
                <a:gd name="connsiteY0" fmla="*/ 262274 h 524548"/>
                <a:gd name="connsiteX1" fmla="*/ 262274 w 524548"/>
                <a:gd name="connsiteY1" fmla="*/ 524549 h 524548"/>
                <a:gd name="connsiteX2" fmla="*/ 0 w 524548"/>
                <a:gd name="connsiteY2" fmla="*/ 262274 h 524548"/>
                <a:gd name="connsiteX3" fmla="*/ 262274 w 524548"/>
                <a:gd name="connsiteY3" fmla="*/ 0 h 524548"/>
                <a:gd name="connsiteX4" fmla="*/ 524549 w 524548"/>
                <a:gd name="connsiteY4" fmla="*/ 262274 h 52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548" h="524548">
                  <a:moveTo>
                    <a:pt x="524549" y="262274"/>
                  </a:moveTo>
                  <a:cubicBezTo>
                    <a:pt x="524549" y="407124"/>
                    <a:pt x="407125" y="524549"/>
                    <a:pt x="262274" y="524549"/>
                  </a:cubicBezTo>
                  <a:cubicBezTo>
                    <a:pt x="117424" y="524549"/>
                    <a:pt x="0" y="407124"/>
                    <a:pt x="0" y="262274"/>
                  </a:cubicBezTo>
                  <a:cubicBezTo>
                    <a:pt x="0" y="117424"/>
                    <a:pt x="117424" y="0"/>
                    <a:pt x="262274" y="0"/>
                  </a:cubicBezTo>
                  <a:cubicBezTo>
                    <a:pt x="407125" y="0"/>
                    <a:pt x="524549" y="117424"/>
                    <a:pt x="524549" y="262274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95" name="Gráfico 2">
            <a:extLst>
              <a:ext uri="{FF2B5EF4-FFF2-40B4-BE49-F238E27FC236}">
                <a16:creationId xmlns:a16="http://schemas.microsoft.com/office/drawing/2014/main" id="{4131EA16-B598-DA06-8144-69BFBD6353EB}"/>
              </a:ext>
            </a:extLst>
          </p:cNvPr>
          <p:cNvGrpSpPr/>
          <p:nvPr/>
        </p:nvGrpSpPr>
        <p:grpSpPr>
          <a:xfrm>
            <a:off x="5020335" y="2990261"/>
            <a:ext cx="383733" cy="565038"/>
            <a:chOff x="5710449" y="3645868"/>
            <a:chExt cx="383733" cy="565038"/>
          </a:xfrm>
          <a:noFill/>
        </p:grpSpPr>
        <p:grpSp>
          <p:nvGrpSpPr>
            <p:cNvPr id="996" name="Gráfico 2">
              <a:extLst>
                <a:ext uri="{FF2B5EF4-FFF2-40B4-BE49-F238E27FC236}">
                  <a16:creationId xmlns:a16="http://schemas.microsoft.com/office/drawing/2014/main" id="{3E7E5EA7-EB59-8A9B-99CA-4AEF5C48B36C}"/>
                </a:ext>
              </a:extLst>
            </p:cNvPr>
            <p:cNvGrpSpPr/>
            <p:nvPr/>
          </p:nvGrpSpPr>
          <p:grpSpPr>
            <a:xfrm>
              <a:off x="5710449" y="3645868"/>
              <a:ext cx="383733" cy="513991"/>
              <a:chOff x="5710449" y="3645868"/>
              <a:chExt cx="383733" cy="513991"/>
            </a:xfrm>
            <a:noFill/>
          </p:grpSpPr>
          <p:sp>
            <p:nvSpPr>
              <p:cNvPr id="997" name="Forma Livre: Forma 996">
                <a:extLst>
                  <a:ext uri="{FF2B5EF4-FFF2-40B4-BE49-F238E27FC236}">
                    <a16:creationId xmlns:a16="http://schemas.microsoft.com/office/drawing/2014/main" id="{4CB9DB04-B529-BBFA-D43E-96BD2688D0A5}"/>
                  </a:ext>
                </a:extLst>
              </p:cNvPr>
              <p:cNvSpPr/>
              <p:nvPr/>
            </p:nvSpPr>
            <p:spPr>
              <a:xfrm>
                <a:off x="5789660" y="4075368"/>
                <a:ext cx="227071" cy="84491"/>
              </a:xfrm>
              <a:custGeom>
                <a:avLst/>
                <a:gdLst>
                  <a:gd name="connsiteX0" fmla="*/ 227072 w 227071"/>
                  <a:gd name="connsiteY0" fmla="*/ 0 h 84491"/>
                  <a:gd name="connsiteX1" fmla="*/ 227072 w 227071"/>
                  <a:gd name="connsiteY1" fmla="*/ 52808 h 84491"/>
                  <a:gd name="connsiteX2" fmla="*/ 195387 w 227071"/>
                  <a:gd name="connsiteY2" fmla="*/ 84492 h 84491"/>
                  <a:gd name="connsiteX3" fmla="*/ 191867 w 227071"/>
                  <a:gd name="connsiteY3" fmla="*/ 84492 h 84491"/>
                  <a:gd name="connsiteX4" fmla="*/ 31684 w 227071"/>
                  <a:gd name="connsiteY4" fmla="*/ 84492 h 84491"/>
                  <a:gd name="connsiteX5" fmla="*/ 31684 w 227071"/>
                  <a:gd name="connsiteY5" fmla="*/ 84492 h 84491"/>
                  <a:gd name="connsiteX6" fmla="*/ 0 w 227071"/>
                  <a:gd name="connsiteY6" fmla="*/ 52808 h 84491"/>
                  <a:gd name="connsiteX7" fmla="*/ 0 w 227071"/>
                  <a:gd name="connsiteY7" fmla="*/ 0 h 8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071" h="84491">
                    <a:moveTo>
                      <a:pt x="227072" y="0"/>
                    </a:moveTo>
                    <a:lnTo>
                      <a:pt x="227072" y="52808"/>
                    </a:lnTo>
                    <a:cubicBezTo>
                      <a:pt x="227072" y="70410"/>
                      <a:pt x="212990" y="84492"/>
                      <a:pt x="195387" y="84492"/>
                    </a:cubicBezTo>
                    <a:lnTo>
                      <a:pt x="191867" y="84492"/>
                    </a:lnTo>
                    <a:lnTo>
                      <a:pt x="31684" y="84492"/>
                    </a:lnTo>
                    <a:lnTo>
                      <a:pt x="31684" y="84492"/>
                    </a:lnTo>
                    <a:cubicBezTo>
                      <a:pt x="14082" y="84492"/>
                      <a:pt x="0" y="70410"/>
                      <a:pt x="0" y="52808"/>
                    </a:cubicBez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8" name="Forma Livre: Forma 997">
                <a:extLst>
                  <a:ext uri="{FF2B5EF4-FFF2-40B4-BE49-F238E27FC236}">
                    <a16:creationId xmlns:a16="http://schemas.microsoft.com/office/drawing/2014/main" id="{29D846AF-13F1-FA0E-BF22-7A645A6FC0A8}"/>
                  </a:ext>
                </a:extLst>
              </p:cNvPr>
              <p:cNvSpPr/>
              <p:nvPr/>
            </p:nvSpPr>
            <p:spPr>
              <a:xfrm>
                <a:off x="5710449" y="3645868"/>
                <a:ext cx="383733" cy="429499"/>
              </a:xfrm>
              <a:custGeom>
                <a:avLst/>
                <a:gdLst>
                  <a:gd name="connsiteX0" fmla="*/ 306283 w 383733"/>
                  <a:gd name="connsiteY0" fmla="*/ 429500 h 429499"/>
                  <a:gd name="connsiteX1" fmla="*/ 306283 w 383733"/>
                  <a:gd name="connsiteY1" fmla="*/ 429500 h 429499"/>
                  <a:gd name="connsiteX2" fmla="*/ 367891 w 383733"/>
                  <a:gd name="connsiteY2" fmla="*/ 267557 h 429499"/>
                  <a:gd name="connsiteX3" fmla="*/ 383733 w 383733"/>
                  <a:gd name="connsiteY3" fmla="*/ 207709 h 429499"/>
                  <a:gd name="connsiteX4" fmla="*/ 383733 w 383733"/>
                  <a:gd name="connsiteY4" fmla="*/ 191867 h 429499"/>
                  <a:gd name="connsiteX5" fmla="*/ 191867 w 383733"/>
                  <a:gd name="connsiteY5" fmla="*/ 0 h 429499"/>
                  <a:gd name="connsiteX6" fmla="*/ 0 w 383733"/>
                  <a:gd name="connsiteY6" fmla="*/ 191867 h 429499"/>
                  <a:gd name="connsiteX7" fmla="*/ 0 w 383733"/>
                  <a:gd name="connsiteY7" fmla="*/ 207709 h 429499"/>
                  <a:gd name="connsiteX8" fmla="*/ 15842 w 383733"/>
                  <a:gd name="connsiteY8" fmla="*/ 265797 h 429499"/>
                  <a:gd name="connsiteX9" fmla="*/ 77451 w 383733"/>
                  <a:gd name="connsiteY9" fmla="*/ 427740 h 429499"/>
                  <a:gd name="connsiteX10" fmla="*/ 77451 w 383733"/>
                  <a:gd name="connsiteY10" fmla="*/ 429500 h 42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3733" h="429499">
                    <a:moveTo>
                      <a:pt x="306283" y="429500"/>
                    </a:moveTo>
                    <a:lnTo>
                      <a:pt x="306283" y="429500"/>
                    </a:lnTo>
                    <a:cubicBezTo>
                      <a:pt x="306283" y="341488"/>
                      <a:pt x="332686" y="346768"/>
                      <a:pt x="367891" y="267557"/>
                    </a:cubicBezTo>
                    <a:cubicBezTo>
                      <a:pt x="376693" y="249955"/>
                      <a:pt x="381973" y="228832"/>
                      <a:pt x="383733" y="207709"/>
                    </a:cubicBezTo>
                    <a:lnTo>
                      <a:pt x="383733" y="191867"/>
                    </a:lnTo>
                    <a:cubicBezTo>
                      <a:pt x="383733" y="86252"/>
                      <a:pt x="297481" y="0"/>
                      <a:pt x="191867" y="0"/>
                    </a:cubicBezTo>
                    <a:cubicBezTo>
                      <a:pt x="86252" y="0"/>
                      <a:pt x="0" y="86252"/>
                      <a:pt x="0" y="191867"/>
                    </a:cubicBezTo>
                    <a:lnTo>
                      <a:pt x="0" y="207709"/>
                    </a:lnTo>
                    <a:cubicBezTo>
                      <a:pt x="1760" y="228832"/>
                      <a:pt x="7041" y="248194"/>
                      <a:pt x="15842" y="265797"/>
                    </a:cubicBezTo>
                    <a:cubicBezTo>
                      <a:pt x="51047" y="345008"/>
                      <a:pt x="77451" y="339727"/>
                      <a:pt x="77451" y="427740"/>
                    </a:cubicBezTo>
                    <a:lnTo>
                      <a:pt x="77451" y="42950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9" name="Forma Livre: Forma 998">
                <a:extLst>
                  <a:ext uri="{FF2B5EF4-FFF2-40B4-BE49-F238E27FC236}">
                    <a16:creationId xmlns:a16="http://schemas.microsoft.com/office/drawing/2014/main" id="{3B3310C8-306A-F82F-219C-2C603F5A3907}"/>
                  </a:ext>
                </a:extLst>
              </p:cNvPr>
              <p:cNvSpPr/>
              <p:nvPr/>
            </p:nvSpPr>
            <p:spPr>
              <a:xfrm>
                <a:off x="5787900" y="4087690"/>
                <a:ext cx="228831" cy="17602"/>
              </a:xfrm>
              <a:custGeom>
                <a:avLst/>
                <a:gdLst>
                  <a:gd name="connsiteX0" fmla="*/ 0 w 228831"/>
                  <a:gd name="connsiteY0" fmla="*/ 0 h 17602"/>
                  <a:gd name="connsiteX1" fmla="*/ 228832 w 228831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831" h="17602">
                    <a:moveTo>
                      <a:pt x="0" y="0"/>
                    </a:moveTo>
                    <a:lnTo>
                      <a:pt x="228832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0" name="Forma Livre: Forma 999">
                <a:extLst>
                  <a:ext uri="{FF2B5EF4-FFF2-40B4-BE49-F238E27FC236}">
                    <a16:creationId xmlns:a16="http://schemas.microsoft.com/office/drawing/2014/main" id="{1273B4C5-2448-6140-2934-67C340A022BB}"/>
                  </a:ext>
                </a:extLst>
              </p:cNvPr>
              <p:cNvSpPr/>
              <p:nvPr/>
            </p:nvSpPr>
            <p:spPr>
              <a:xfrm>
                <a:off x="5830145" y="3740921"/>
                <a:ext cx="144340" cy="286920"/>
              </a:xfrm>
              <a:custGeom>
                <a:avLst/>
                <a:gdLst>
                  <a:gd name="connsiteX0" fmla="*/ 116176 w 144340"/>
                  <a:gd name="connsiteY0" fmla="*/ 0 h 286920"/>
                  <a:gd name="connsiteX1" fmla="*/ 44006 w 144340"/>
                  <a:gd name="connsiteY1" fmla="*/ 0 h 286920"/>
                  <a:gd name="connsiteX2" fmla="*/ 0 w 144340"/>
                  <a:gd name="connsiteY2" fmla="*/ 140820 h 286920"/>
                  <a:gd name="connsiteX3" fmla="*/ 56328 w 144340"/>
                  <a:gd name="connsiteY3" fmla="*/ 140820 h 286920"/>
                  <a:gd name="connsiteX4" fmla="*/ 26404 w 144340"/>
                  <a:gd name="connsiteY4" fmla="*/ 286920 h 286920"/>
                  <a:gd name="connsiteX5" fmla="*/ 47527 w 144340"/>
                  <a:gd name="connsiteY5" fmla="*/ 286920 h 286920"/>
                  <a:gd name="connsiteX6" fmla="*/ 144340 w 144340"/>
                  <a:gd name="connsiteY6" fmla="*/ 84492 h 286920"/>
                  <a:gd name="connsiteX7" fmla="*/ 79211 w 144340"/>
                  <a:gd name="connsiteY7" fmla="*/ 84492 h 28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340" h="286920">
                    <a:moveTo>
                      <a:pt x="116176" y="0"/>
                    </a:moveTo>
                    <a:lnTo>
                      <a:pt x="44006" y="0"/>
                    </a:lnTo>
                    <a:lnTo>
                      <a:pt x="0" y="140820"/>
                    </a:lnTo>
                    <a:lnTo>
                      <a:pt x="56328" y="140820"/>
                    </a:lnTo>
                    <a:lnTo>
                      <a:pt x="26404" y="286920"/>
                    </a:lnTo>
                    <a:lnTo>
                      <a:pt x="47527" y="286920"/>
                    </a:lnTo>
                    <a:lnTo>
                      <a:pt x="144340" y="84492"/>
                    </a:lnTo>
                    <a:lnTo>
                      <a:pt x="79211" y="84492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01" name="Forma Livre: Forma 1000">
              <a:extLst>
                <a:ext uri="{FF2B5EF4-FFF2-40B4-BE49-F238E27FC236}">
                  <a16:creationId xmlns:a16="http://schemas.microsoft.com/office/drawing/2014/main" id="{BC9BF122-EFC4-9635-446F-FFF3CFCB18EC}"/>
                </a:ext>
              </a:extLst>
            </p:cNvPr>
            <p:cNvSpPr/>
            <p:nvPr/>
          </p:nvSpPr>
          <p:spPr>
            <a:xfrm>
              <a:off x="5831906" y="4159860"/>
              <a:ext cx="140819" cy="51047"/>
            </a:xfrm>
            <a:custGeom>
              <a:avLst/>
              <a:gdLst>
                <a:gd name="connsiteX0" fmla="*/ 0 w 140819"/>
                <a:gd name="connsiteY0" fmla="*/ 0 h 51047"/>
                <a:gd name="connsiteX1" fmla="*/ 140820 w 140819"/>
                <a:gd name="connsiteY1" fmla="*/ 0 h 51047"/>
                <a:gd name="connsiteX2" fmla="*/ 140820 w 140819"/>
                <a:gd name="connsiteY2" fmla="*/ 33445 h 51047"/>
                <a:gd name="connsiteX3" fmla="*/ 123217 w 140819"/>
                <a:gd name="connsiteY3" fmla="*/ 51047 h 51047"/>
                <a:gd name="connsiteX4" fmla="*/ 17602 w 140819"/>
                <a:gd name="connsiteY4" fmla="*/ 51047 h 51047"/>
                <a:gd name="connsiteX5" fmla="*/ 0 w 140819"/>
                <a:gd name="connsiteY5" fmla="*/ 33445 h 51047"/>
                <a:gd name="connsiteX6" fmla="*/ 0 w 140819"/>
                <a:gd name="connsiteY6" fmla="*/ 0 h 5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9" h="51047">
                  <a:moveTo>
                    <a:pt x="0" y="0"/>
                  </a:moveTo>
                  <a:lnTo>
                    <a:pt x="140820" y="0"/>
                  </a:lnTo>
                  <a:lnTo>
                    <a:pt x="140820" y="33445"/>
                  </a:lnTo>
                  <a:cubicBezTo>
                    <a:pt x="140820" y="44006"/>
                    <a:pt x="132018" y="51047"/>
                    <a:pt x="123217" y="51047"/>
                  </a:cubicBezTo>
                  <a:lnTo>
                    <a:pt x="17602" y="51047"/>
                  </a:lnTo>
                  <a:cubicBezTo>
                    <a:pt x="7041" y="51047"/>
                    <a:pt x="0" y="42246"/>
                    <a:pt x="0" y="3344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02" name="Gráfico 2">
            <a:extLst>
              <a:ext uri="{FF2B5EF4-FFF2-40B4-BE49-F238E27FC236}">
                <a16:creationId xmlns:a16="http://schemas.microsoft.com/office/drawing/2014/main" id="{B9454637-DDE8-BAF9-61D6-E140D418AEF1}"/>
              </a:ext>
            </a:extLst>
          </p:cNvPr>
          <p:cNvGrpSpPr/>
          <p:nvPr/>
        </p:nvGrpSpPr>
        <p:grpSpPr>
          <a:xfrm>
            <a:off x="4930562" y="3942554"/>
            <a:ext cx="562838" cy="561078"/>
            <a:chOff x="5620676" y="4598161"/>
            <a:chExt cx="562838" cy="561078"/>
          </a:xfrm>
          <a:noFill/>
        </p:grpSpPr>
        <p:sp>
          <p:nvSpPr>
            <p:cNvPr id="1003" name="Forma Livre: Forma 1002">
              <a:extLst>
                <a:ext uri="{FF2B5EF4-FFF2-40B4-BE49-F238E27FC236}">
                  <a16:creationId xmlns:a16="http://schemas.microsoft.com/office/drawing/2014/main" id="{CA958C5A-4E49-CC09-8A6B-7EC847A5E969}"/>
                </a:ext>
              </a:extLst>
            </p:cNvPr>
            <p:cNvSpPr/>
            <p:nvPr/>
          </p:nvSpPr>
          <p:spPr>
            <a:xfrm>
              <a:off x="5620676" y="4598161"/>
              <a:ext cx="418938" cy="418938"/>
            </a:xfrm>
            <a:custGeom>
              <a:avLst/>
              <a:gdLst>
                <a:gd name="connsiteX0" fmla="*/ 418938 w 418938"/>
                <a:gd name="connsiteY0" fmla="*/ 209469 h 418938"/>
                <a:gd name="connsiteX1" fmla="*/ 209469 w 418938"/>
                <a:gd name="connsiteY1" fmla="*/ 418938 h 418938"/>
                <a:gd name="connsiteX2" fmla="*/ 0 w 418938"/>
                <a:gd name="connsiteY2" fmla="*/ 209469 h 418938"/>
                <a:gd name="connsiteX3" fmla="*/ 209469 w 418938"/>
                <a:gd name="connsiteY3" fmla="*/ 0 h 418938"/>
                <a:gd name="connsiteX4" fmla="*/ 418938 w 418938"/>
                <a:gd name="connsiteY4" fmla="*/ 209469 h 41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8" h="418938">
                  <a:moveTo>
                    <a:pt x="418938" y="209469"/>
                  </a:moveTo>
                  <a:cubicBezTo>
                    <a:pt x="418938" y="325155"/>
                    <a:pt x="325156" y="418938"/>
                    <a:pt x="209469" y="418938"/>
                  </a:cubicBezTo>
                  <a:cubicBezTo>
                    <a:pt x="93783" y="418938"/>
                    <a:pt x="0" y="325155"/>
                    <a:pt x="0" y="209469"/>
                  </a:cubicBezTo>
                  <a:cubicBezTo>
                    <a:pt x="0" y="93783"/>
                    <a:pt x="93783" y="0"/>
                    <a:pt x="209469" y="0"/>
                  </a:cubicBezTo>
                  <a:cubicBezTo>
                    <a:pt x="325156" y="0"/>
                    <a:pt x="418938" y="93783"/>
                    <a:pt x="418938" y="209469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4" name="Forma Livre: Forma 1003">
              <a:extLst>
                <a:ext uri="{FF2B5EF4-FFF2-40B4-BE49-F238E27FC236}">
                  <a16:creationId xmlns:a16="http://schemas.microsoft.com/office/drawing/2014/main" id="{7CF1C673-0F4B-9103-9C45-D127A8014338}"/>
                </a:ext>
              </a:extLst>
            </p:cNvPr>
            <p:cNvSpPr/>
            <p:nvPr/>
          </p:nvSpPr>
          <p:spPr>
            <a:xfrm>
              <a:off x="5960404" y="4971333"/>
              <a:ext cx="40485" cy="40485"/>
            </a:xfrm>
            <a:custGeom>
              <a:avLst/>
              <a:gdLst>
                <a:gd name="connsiteX0" fmla="*/ 40486 w 40485"/>
                <a:gd name="connsiteY0" fmla="*/ 40486 h 40485"/>
                <a:gd name="connsiteX1" fmla="*/ 0 w 40485"/>
                <a:gd name="connsiteY1" fmla="*/ 0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485" h="40485">
                  <a:moveTo>
                    <a:pt x="40486" y="40486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5" name="Forma Livre: Forma 1004">
              <a:extLst>
                <a:ext uri="{FF2B5EF4-FFF2-40B4-BE49-F238E27FC236}">
                  <a16:creationId xmlns:a16="http://schemas.microsoft.com/office/drawing/2014/main" id="{3E42785D-589F-65DB-D834-A93002F27697}"/>
                </a:ext>
              </a:extLst>
            </p:cNvPr>
            <p:cNvSpPr/>
            <p:nvPr/>
          </p:nvSpPr>
          <p:spPr>
            <a:xfrm>
              <a:off x="5988568" y="4964292"/>
              <a:ext cx="194947" cy="194947"/>
            </a:xfrm>
            <a:custGeom>
              <a:avLst/>
              <a:gdLst>
                <a:gd name="connsiteX0" fmla="*/ 0 w 194947"/>
                <a:gd name="connsiteY0" fmla="*/ 59848 h 194947"/>
                <a:gd name="connsiteX1" fmla="*/ 59848 w 194947"/>
                <a:gd name="connsiteY1" fmla="*/ 0 h 194947"/>
                <a:gd name="connsiteX2" fmla="*/ 128498 w 194947"/>
                <a:gd name="connsiteY2" fmla="*/ 68649 h 194947"/>
                <a:gd name="connsiteX3" fmla="*/ 183065 w 194947"/>
                <a:gd name="connsiteY3" fmla="*/ 123217 h 194947"/>
                <a:gd name="connsiteX4" fmla="*/ 183065 w 194947"/>
                <a:gd name="connsiteY4" fmla="*/ 183065 h 194947"/>
                <a:gd name="connsiteX5" fmla="*/ 183065 w 194947"/>
                <a:gd name="connsiteY5" fmla="*/ 183065 h 194947"/>
                <a:gd name="connsiteX6" fmla="*/ 123217 w 194947"/>
                <a:gd name="connsiteY6" fmla="*/ 183065 h 194947"/>
                <a:gd name="connsiteX7" fmla="*/ 91533 w 194947"/>
                <a:gd name="connsiteY7" fmla="*/ 151381 h 194947"/>
                <a:gd name="connsiteX8" fmla="*/ 0 w 194947"/>
                <a:gd name="connsiteY8" fmla="*/ 59848 h 19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947" h="194947">
                  <a:moveTo>
                    <a:pt x="0" y="59848"/>
                  </a:moveTo>
                  <a:lnTo>
                    <a:pt x="59848" y="0"/>
                  </a:lnTo>
                  <a:lnTo>
                    <a:pt x="128498" y="68649"/>
                  </a:lnTo>
                  <a:lnTo>
                    <a:pt x="183065" y="123217"/>
                  </a:lnTo>
                  <a:cubicBezTo>
                    <a:pt x="198908" y="139059"/>
                    <a:pt x="198908" y="165463"/>
                    <a:pt x="183065" y="183065"/>
                  </a:cubicBezTo>
                  <a:lnTo>
                    <a:pt x="183065" y="183065"/>
                  </a:lnTo>
                  <a:cubicBezTo>
                    <a:pt x="167223" y="198908"/>
                    <a:pt x="140820" y="198908"/>
                    <a:pt x="123217" y="183065"/>
                  </a:cubicBezTo>
                  <a:lnTo>
                    <a:pt x="91533" y="151381"/>
                  </a:lnTo>
                  <a:lnTo>
                    <a:pt x="0" y="59848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6" name="Forma Livre: Forma 1005">
              <a:extLst>
                <a:ext uri="{FF2B5EF4-FFF2-40B4-BE49-F238E27FC236}">
                  <a16:creationId xmlns:a16="http://schemas.microsoft.com/office/drawing/2014/main" id="{2D3C8B47-E1AC-76B4-A98D-AF3EEEA7771B}"/>
                </a:ext>
              </a:extLst>
            </p:cNvPr>
            <p:cNvSpPr/>
            <p:nvPr/>
          </p:nvSpPr>
          <p:spPr>
            <a:xfrm>
              <a:off x="5678764" y="4656249"/>
              <a:ext cx="302762" cy="302762"/>
            </a:xfrm>
            <a:custGeom>
              <a:avLst/>
              <a:gdLst>
                <a:gd name="connsiteX0" fmla="*/ 302762 w 302762"/>
                <a:gd name="connsiteY0" fmla="*/ 151381 h 302762"/>
                <a:gd name="connsiteX1" fmla="*/ 151381 w 302762"/>
                <a:gd name="connsiteY1" fmla="*/ 302762 h 302762"/>
                <a:gd name="connsiteX2" fmla="*/ 0 w 302762"/>
                <a:gd name="connsiteY2" fmla="*/ 151381 h 302762"/>
                <a:gd name="connsiteX3" fmla="*/ 151381 w 302762"/>
                <a:gd name="connsiteY3" fmla="*/ 0 h 302762"/>
                <a:gd name="connsiteX4" fmla="*/ 302762 w 302762"/>
                <a:gd name="connsiteY4" fmla="*/ 151381 h 30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762" h="302762">
                  <a:moveTo>
                    <a:pt x="302762" y="151381"/>
                  </a:moveTo>
                  <a:cubicBezTo>
                    <a:pt x="302762" y="234986"/>
                    <a:pt x="234987" y="302762"/>
                    <a:pt x="151381" y="302762"/>
                  </a:cubicBezTo>
                  <a:cubicBezTo>
                    <a:pt x="67776" y="302762"/>
                    <a:pt x="0" y="234987"/>
                    <a:pt x="0" y="151381"/>
                  </a:cubicBezTo>
                  <a:cubicBezTo>
                    <a:pt x="0" y="67776"/>
                    <a:pt x="67775" y="0"/>
                    <a:pt x="151381" y="0"/>
                  </a:cubicBezTo>
                  <a:cubicBezTo>
                    <a:pt x="234986" y="0"/>
                    <a:pt x="302762" y="67775"/>
                    <a:pt x="302762" y="151381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7" name="Forma Livre: Forma 1006">
              <a:extLst>
                <a:ext uri="{FF2B5EF4-FFF2-40B4-BE49-F238E27FC236}">
                  <a16:creationId xmlns:a16="http://schemas.microsoft.com/office/drawing/2014/main" id="{24DC82D6-A3B6-86DE-8743-44C18974A53E}"/>
                </a:ext>
              </a:extLst>
            </p:cNvPr>
            <p:cNvSpPr/>
            <p:nvPr/>
          </p:nvSpPr>
          <p:spPr>
            <a:xfrm>
              <a:off x="5993848" y="4937888"/>
              <a:ext cx="40485" cy="40485"/>
            </a:xfrm>
            <a:custGeom>
              <a:avLst/>
              <a:gdLst>
                <a:gd name="connsiteX0" fmla="*/ 40486 w 40485"/>
                <a:gd name="connsiteY0" fmla="*/ 40486 h 40485"/>
                <a:gd name="connsiteX1" fmla="*/ 0 w 40485"/>
                <a:gd name="connsiteY1" fmla="*/ 0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485" h="40485">
                  <a:moveTo>
                    <a:pt x="40486" y="40486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08" name="Gráfico 2">
            <a:extLst>
              <a:ext uri="{FF2B5EF4-FFF2-40B4-BE49-F238E27FC236}">
                <a16:creationId xmlns:a16="http://schemas.microsoft.com/office/drawing/2014/main" id="{CACA04F3-E250-2AE5-8C9A-31A981E7B5FB}"/>
              </a:ext>
            </a:extLst>
          </p:cNvPr>
          <p:cNvGrpSpPr/>
          <p:nvPr/>
        </p:nvGrpSpPr>
        <p:grpSpPr>
          <a:xfrm>
            <a:off x="177899" y="3983040"/>
            <a:ext cx="563278" cy="522792"/>
            <a:chOff x="868013" y="4638647"/>
            <a:chExt cx="563278" cy="522792"/>
          </a:xfrm>
          <a:noFill/>
        </p:grpSpPr>
        <p:sp>
          <p:nvSpPr>
            <p:cNvPr id="1009" name="Forma Livre: Forma 1008">
              <a:extLst>
                <a:ext uri="{FF2B5EF4-FFF2-40B4-BE49-F238E27FC236}">
                  <a16:creationId xmlns:a16="http://schemas.microsoft.com/office/drawing/2014/main" id="{A37370F4-8BBC-6047-3CB1-260B88E2F10B}"/>
                </a:ext>
              </a:extLst>
            </p:cNvPr>
            <p:cNvSpPr/>
            <p:nvPr/>
          </p:nvSpPr>
          <p:spPr>
            <a:xfrm>
              <a:off x="1125008" y="4638647"/>
              <a:ext cx="49286" cy="473505"/>
            </a:xfrm>
            <a:custGeom>
              <a:avLst/>
              <a:gdLst>
                <a:gd name="connsiteX0" fmla="*/ 49287 w 49286"/>
                <a:gd name="connsiteY0" fmla="*/ 473506 h 473505"/>
                <a:gd name="connsiteX1" fmla="*/ 0 w 49286"/>
                <a:gd name="connsiteY1" fmla="*/ 473506 h 473505"/>
                <a:gd name="connsiteX2" fmla="*/ 0 w 49286"/>
                <a:gd name="connsiteY2" fmla="*/ 24643 h 473505"/>
                <a:gd name="connsiteX3" fmla="*/ 24643 w 49286"/>
                <a:gd name="connsiteY3" fmla="*/ 0 h 473505"/>
                <a:gd name="connsiteX4" fmla="*/ 24643 w 49286"/>
                <a:gd name="connsiteY4" fmla="*/ 0 h 473505"/>
                <a:gd name="connsiteX5" fmla="*/ 49287 w 49286"/>
                <a:gd name="connsiteY5" fmla="*/ 24643 h 473505"/>
                <a:gd name="connsiteX6" fmla="*/ 49287 w 49286"/>
                <a:gd name="connsiteY6" fmla="*/ 473506 h 47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86" h="473505">
                  <a:moveTo>
                    <a:pt x="49287" y="473506"/>
                  </a:moveTo>
                  <a:lnTo>
                    <a:pt x="0" y="473506"/>
                  </a:lnTo>
                  <a:lnTo>
                    <a:pt x="0" y="24643"/>
                  </a:lnTo>
                  <a:cubicBezTo>
                    <a:pt x="0" y="10561"/>
                    <a:pt x="10562" y="0"/>
                    <a:pt x="24643" y="0"/>
                  </a:cubicBezTo>
                  <a:lnTo>
                    <a:pt x="24643" y="0"/>
                  </a:lnTo>
                  <a:cubicBezTo>
                    <a:pt x="38725" y="0"/>
                    <a:pt x="49287" y="10561"/>
                    <a:pt x="49287" y="24643"/>
                  </a:cubicBezTo>
                  <a:lnTo>
                    <a:pt x="49287" y="473506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0" name="Forma Livre: Forma 1009">
              <a:extLst>
                <a:ext uri="{FF2B5EF4-FFF2-40B4-BE49-F238E27FC236}">
                  <a16:creationId xmlns:a16="http://schemas.microsoft.com/office/drawing/2014/main" id="{E1EE7FB9-6DC0-1F7D-DBF4-5B57A14EB056}"/>
                </a:ext>
              </a:extLst>
            </p:cNvPr>
            <p:cNvSpPr/>
            <p:nvPr/>
          </p:nvSpPr>
          <p:spPr>
            <a:xfrm>
              <a:off x="1172535" y="4658009"/>
              <a:ext cx="258756" cy="47526"/>
            </a:xfrm>
            <a:custGeom>
              <a:avLst/>
              <a:gdLst>
                <a:gd name="connsiteX0" fmla="*/ 258756 w 258756"/>
                <a:gd name="connsiteY0" fmla="*/ 0 h 47526"/>
                <a:gd name="connsiteX1" fmla="*/ 258756 w 258756"/>
                <a:gd name="connsiteY1" fmla="*/ 10562 h 47526"/>
                <a:gd name="connsiteX2" fmla="*/ 242914 w 258756"/>
                <a:gd name="connsiteY2" fmla="*/ 31685 h 47526"/>
                <a:gd name="connsiteX3" fmla="*/ 202428 w 258756"/>
                <a:gd name="connsiteY3" fmla="*/ 44006 h 47526"/>
                <a:gd name="connsiteX4" fmla="*/ 0 w 258756"/>
                <a:gd name="connsiteY4" fmla="*/ 47527 h 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47526">
                  <a:moveTo>
                    <a:pt x="258756" y="0"/>
                  </a:moveTo>
                  <a:lnTo>
                    <a:pt x="258756" y="10562"/>
                  </a:lnTo>
                  <a:cubicBezTo>
                    <a:pt x="258756" y="19363"/>
                    <a:pt x="251715" y="26404"/>
                    <a:pt x="242914" y="31685"/>
                  </a:cubicBezTo>
                  <a:cubicBezTo>
                    <a:pt x="230592" y="40486"/>
                    <a:pt x="216510" y="44006"/>
                    <a:pt x="202428" y="44006"/>
                  </a:cubicBezTo>
                  <a:lnTo>
                    <a:pt x="0" y="47527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1" name="Forma Livre: Forma 1010">
              <a:extLst>
                <a:ext uri="{FF2B5EF4-FFF2-40B4-BE49-F238E27FC236}">
                  <a16:creationId xmlns:a16="http://schemas.microsoft.com/office/drawing/2014/main" id="{A53819B7-96AA-0401-FC61-F5253FF26F4D}"/>
                </a:ext>
              </a:extLst>
            </p:cNvPr>
            <p:cNvSpPr/>
            <p:nvPr/>
          </p:nvSpPr>
          <p:spPr>
            <a:xfrm>
              <a:off x="1237664" y="4865718"/>
              <a:ext cx="193627" cy="107375"/>
            </a:xfrm>
            <a:custGeom>
              <a:avLst/>
              <a:gdLst>
                <a:gd name="connsiteX0" fmla="*/ 98574 w 193627"/>
                <a:gd name="connsiteY0" fmla="*/ 107375 h 107375"/>
                <a:gd name="connsiteX1" fmla="*/ 95053 w 193627"/>
                <a:gd name="connsiteY1" fmla="*/ 107375 h 107375"/>
                <a:gd name="connsiteX2" fmla="*/ 0 w 193627"/>
                <a:gd name="connsiteY2" fmla="*/ 12321 h 107375"/>
                <a:gd name="connsiteX3" fmla="*/ 0 w 193627"/>
                <a:gd name="connsiteY3" fmla="*/ 0 h 107375"/>
                <a:gd name="connsiteX4" fmla="*/ 193627 w 193627"/>
                <a:gd name="connsiteY4" fmla="*/ 0 h 107375"/>
                <a:gd name="connsiteX5" fmla="*/ 193627 w 193627"/>
                <a:gd name="connsiteY5" fmla="*/ 12321 h 107375"/>
                <a:gd name="connsiteX6" fmla="*/ 98574 w 193627"/>
                <a:gd name="connsiteY6" fmla="*/ 107375 h 10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27" h="107375">
                  <a:moveTo>
                    <a:pt x="98574" y="107375"/>
                  </a:moveTo>
                  <a:lnTo>
                    <a:pt x="95053" y="107375"/>
                  </a:lnTo>
                  <a:cubicBezTo>
                    <a:pt x="42246" y="107375"/>
                    <a:pt x="0" y="65129"/>
                    <a:pt x="0" y="12321"/>
                  </a:cubicBezTo>
                  <a:lnTo>
                    <a:pt x="0" y="0"/>
                  </a:lnTo>
                  <a:lnTo>
                    <a:pt x="193627" y="0"/>
                  </a:lnTo>
                  <a:lnTo>
                    <a:pt x="193627" y="12321"/>
                  </a:lnTo>
                  <a:cubicBezTo>
                    <a:pt x="193627" y="65129"/>
                    <a:pt x="151381" y="107375"/>
                    <a:pt x="98574" y="107375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2" name="Forma Livre: Forma 1011">
              <a:extLst>
                <a:ext uri="{FF2B5EF4-FFF2-40B4-BE49-F238E27FC236}">
                  <a16:creationId xmlns:a16="http://schemas.microsoft.com/office/drawing/2014/main" id="{E87EEDA9-4D35-3385-B4BE-41F6047E030B}"/>
                </a:ext>
              </a:extLst>
            </p:cNvPr>
            <p:cNvSpPr/>
            <p:nvPr/>
          </p:nvSpPr>
          <p:spPr>
            <a:xfrm>
              <a:off x="1264068" y="4705536"/>
              <a:ext cx="142579" cy="160182"/>
            </a:xfrm>
            <a:custGeom>
              <a:avLst/>
              <a:gdLst>
                <a:gd name="connsiteX0" fmla="*/ 0 w 142579"/>
                <a:gd name="connsiteY0" fmla="*/ 160182 h 160182"/>
                <a:gd name="connsiteX1" fmla="*/ 70410 w 142579"/>
                <a:gd name="connsiteY1" fmla="*/ 0 h 160182"/>
                <a:gd name="connsiteX2" fmla="*/ 72170 w 142579"/>
                <a:gd name="connsiteY2" fmla="*/ 0 h 160182"/>
                <a:gd name="connsiteX3" fmla="*/ 142580 w 142579"/>
                <a:gd name="connsiteY3" fmla="*/ 160182 h 16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579" h="160182">
                  <a:moveTo>
                    <a:pt x="0" y="160182"/>
                  </a:moveTo>
                  <a:lnTo>
                    <a:pt x="70410" y="0"/>
                  </a:lnTo>
                  <a:cubicBezTo>
                    <a:pt x="70410" y="0"/>
                    <a:pt x="70410" y="0"/>
                    <a:pt x="72170" y="0"/>
                  </a:cubicBezTo>
                  <a:lnTo>
                    <a:pt x="142580" y="160182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3" name="Forma Livre: Forma 1012">
              <a:extLst>
                <a:ext uri="{FF2B5EF4-FFF2-40B4-BE49-F238E27FC236}">
                  <a16:creationId xmlns:a16="http://schemas.microsoft.com/office/drawing/2014/main" id="{03EEFB49-8BF5-6101-8C41-E80656698AC9}"/>
                </a:ext>
              </a:extLst>
            </p:cNvPr>
            <p:cNvSpPr/>
            <p:nvPr/>
          </p:nvSpPr>
          <p:spPr>
            <a:xfrm>
              <a:off x="1028195" y="5113913"/>
              <a:ext cx="242913" cy="47526"/>
            </a:xfrm>
            <a:custGeom>
              <a:avLst/>
              <a:gdLst>
                <a:gd name="connsiteX0" fmla="*/ 242914 w 242913"/>
                <a:gd name="connsiteY0" fmla="*/ 47526 h 47526"/>
                <a:gd name="connsiteX1" fmla="*/ 0 w 242913"/>
                <a:gd name="connsiteY1" fmla="*/ 47526 h 47526"/>
                <a:gd name="connsiteX2" fmla="*/ 0 w 242913"/>
                <a:gd name="connsiteY2" fmla="*/ 44006 h 47526"/>
                <a:gd name="connsiteX3" fmla="*/ 40486 w 242913"/>
                <a:gd name="connsiteY3" fmla="*/ 0 h 47526"/>
                <a:gd name="connsiteX4" fmla="*/ 198908 w 242913"/>
                <a:gd name="connsiteY4" fmla="*/ 0 h 47526"/>
                <a:gd name="connsiteX5" fmla="*/ 239393 w 242913"/>
                <a:gd name="connsiteY5" fmla="*/ 44006 h 47526"/>
                <a:gd name="connsiteX6" fmla="*/ 239393 w 242913"/>
                <a:gd name="connsiteY6" fmla="*/ 47526 h 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13" h="47526">
                  <a:moveTo>
                    <a:pt x="242914" y="47526"/>
                  </a:moveTo>
                  <a:lnTo>
                    <a:pt x="0" y="47526"/>
                  </a:lnTo>
                  <a:lnTo>
                    <a:pt x="0" y="44006"/>
                  </a:lnTo>
                  <a:cubicBezTo>
                    <a:pt x="0" y="21123"/>
                    <a:pt x="19363" y="0"/>
                    <a:pt x="40486" y="0"/>
                  </a:cubicBezTo>
                  <a:lnTo>
                    <a:pt x="198908" y="0"/>
                  </a:lnTo>
                  <a:cubicBezTo>
                    <a:pt x="221791" y="0"/>
                    <a:pt x="239393" y="21123"/>
                    <a:pt x="239393" y="44006"/>
                  </a:cubicBezTo>
                  <a:lnTo>
                    <a:pt x="239393" y="47526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4" name="Forma Livre: Forma 1013">
              <a:extLst>
                <a:ext uri="{FF2B5EF4-FFF2-40B4-BE49-F238E27FC236}">
                  <a16:creationId xmlns:a16="http://schemas.microsoft.com/office/drawing/2014/main" id="{F3EFC696-7941-435C-616D-685B35B12361}"/>
                </a:ext>
              </a:extLst>
            </p:cNvPr>
            <p:cNvSpPr/>
            <p:nvPr/>
          </p:nvSpPr>
          <p:spPr>
            <a:xfrm>
              <a:off x="931381" y="5161440"/>
              <a:ext cx="436540" cy="17602"/>
            </a:xfrm>
            <a:custGeom>
              <a:avLst/>
              <a:gdLst>
                <a:gd name="connsiteX0" fmla="*/ 436541 w 436540"/>
                <a:gd name="connsiteY0" fmla="*/ 0 h 17602"/>
                <a:gd name="connsiteX1" fmla="*/ 0 w 436540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540" h="17602">
                  <a:moveTo>
                    <a:pt x="436541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5" name="Forma Livre: Forma 1014">
              <a:extLst>
                <a:ext uri="{FF2B5EF4-FFF2-40B4-BE49-F238E27FC236}">
                  <a16:creationId xmlns:a16="http://schemas.microsoft.com/office/drawing/2014/main" id="{89A3FD51-85AF-A421-BEC0-06A501396729}"/>
                </a:ext>
              </a:extLst>
            </p:cNvPr>
            <p:cNvSpPr/>
            <p:nvPr/>
          </p:nvSpPr>
          <p:spPr>
            <a:xfrm>
              <a:off x="868013" y="4658009"/>
              <a:ext cx="258756" cy="47526"/>
            </a:xfrm>
            <a:custGeom>
              <a:avLst/>
              <a:gdLst>
                <a:gd name="connsiteX0" fmla="*/ 0 w 258756"/>
                <a:gd name="connsiteY0" fmla="*/ 0 h 47526"/>
                <a:gd name="connsiteX1" fmla="*/ 0 w 258756"/>
                <a:gd name="connsiteY1" fmla="*/ 10562 h 47526"/>
                <a:gd name="connsiteX2" fmla="*/ 15842 w 258756"/>
                <a:gd name="connsiteY2" fmla="*/ 31685 h 47526"/>
                <a:gd name="connsiteX3" fmla="*/ 56328 w 258756"/>
                <a:gd name="connsiteY3" fmla="*/ 44006 h 47526"/>
                <a:gd name="connsiteX4" fmla="*/ 258756 w 258756"/>
                <a:gd name="connsiteY4" fmla="*/ 47527 h 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47526">
                  <a:moveTo>
                    <a:pt x="0" y="0"/>
                  </a:moveTo>
                  <a:lnTo>
                    <a:pt x="0" y="10562"/>
                  </a:lnTo>
                  <a:cubicBezTo>
                    <a:pt x="0" y="19363"/>
                    <a:pt x="7041" y="26404"/>
                    <a:pt x="15842" y="31685"/>
                  </a:cubicBezTo>
                  <a:cubicBezTo>
                    <a:pt x="28164" y="40486"/>
                    <a:pt x="42246" y="44006"/>
                    <a:pt x="56328" y="44006"/>
                  </a:cubicBezTo>
                  <a:lnTo>
                    <a:pt x="258756" y="47527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6" name="Forma Livre: Forma 1015">
              <a:extLst>
                <a:ext uri="{FF2B5EF4-FFF2-40B4-BE49-F238E27FC236}">
                  <a16:creationId xmlns:a16="http://schemas.microsoft.com/office/drawing/2014/main" id="{610CB374-E6FA-DAC0-29CA-AD8650BCFA00}"/>
                </a:ext>
              </a:extLst>
            </p:cNvPr>
            <p:cNvSpPr/>
            <p:nvPr/>
          </p:nvSpPr>
          <p:spPr>
            <a:xfrm>
              <a:off x="868013" y="4865718"/>
              <a:ext cx="193627" cy="107375"/>
            </a:xfrm>
            <a:custGeom>
              <a:avLst/>
              <a:gdLst>
                <a:gd name="connsiteX0" fmla="*/ 95053 w 193627"/>
                <a:gd name="connsiteY0" fmla="*/ 107375 h 107375"/>
                <a:gd name="connsiteX1" fmla="*/ 98574 w 193627"/>
                <a:gd name="connsiteY1" fmla="*/ 107375 h 107375"/>
                <a:gd name="connsiteX2" fmla="*/ 193627 w 193627"/>
                <a:gd name="connsiteY2" fmla="*/ 12321 h 107375"/>
                <a:gd name="connsiteX3" fmla="*/ 193627 w 193627"/>
                <a:gd name="connsiteY3" fmla="*/ 0 h 107375"/>
                <a:gd name="connsiteX4" fmla="*/ 0 w 193627"/>
                <a:gd name="connsiteY4" fmla="*/ 0 h 107375"/>
                <a:gd name="connsiteX5" fmla="*/ 0 w 193627"/>
                <a:gd name="connsiteY5" fmla="*/ 12321 h 107375"/>
                <a:gd name="connsiteX6" fmla="*/ 95053 w 193627"/>
                <a:gd name="connsiteY6" fmla="*/ 107375 h 10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27" h="107375">
                  <a:moveTo>
                    <a:pt x="95053" y="107375"/>
                  </a:moveTo>
                  <a:lnTo>
                    <a:pt x="98574" y="107375"/>
                  </a:lnTo>
                  <a:cubicBezTo>
                    <a:pt x="151381" y="107375"/>
                    <a:pt x="193627" y="65129"/>
                    <a:pt x="193627" y="12321"/>
                  </a:cubicBezTo>
                  <a:lnTo>
                    <a:pt x="193627" y="0"/>
                  </a:lnTo>
                  <a:lnTo>
                    <a:pt x="0" y="0"/>
                  </a:lnTo>
                  <a:lnTo>
                    <a:pt x="0" y="12321"/>
                  </a:lnTo>
                  <a:cubicBezTo>
                    <a:pt x="0" y="65129"/>
                    <a:pt x="42246" y="107375"/>
                    <a:pt x="95053" y="107375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7" name="Forma Livre: Forma 1016">
              <a:extLst>
                <a:ext uri="{FF2B5EF4-FFF2-40B4-BE49-F238E27FC236}">
                  <a16:creationId xmlns:a16="http://schemas.microsoft.com/office/drawing/2014/main" id="{509AA00A-5E45-89AD-1DAC-6BE8B4BF5C33}"/>
                </a:ext>
              </a:extLst>
            </p:cNvPr>
            <p:cNvSpPr/>
            <p:nvPr/>
          </p:nvSpPr>
          <p:spPr>
            <a:xfrm>
              <a:off x="892656" y="4705536"/>
              <a:ext cx="142579" cy="160182"/>
            </a:xfrm>
            <a:custGeom>
              <a:avLst/>
              <a:gdLst>
                <a:gd name="connsiteX0" fmla="*/ 142580 w 142579"/>
                <a:gd name="connsiteY0" fmla="*/ 160182 h 160182"/>
                <a:gd name="connsiteX1" fmla="*/ 72170 w 142579"/>
                <a:gd name="connsiteY1" fmla="*/ 0 h 160182"/>
                <a:gd name="connsiteX2" fmla="*/ 70410 w 142579"/>
                <a:gd name="connsiteY2" fmla="*/ 0 h 160182"/>
                <a:gd name="connsiteX3" fmla="*/ 0 w 142579"/>
                <a:gd name="connsiteY3" fmla="*/ 160182 h 16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579" h="160182">
                  <a:moveTo>
                    <a:pt x="142580" y="160182"/>
                  </a:moveTo>
                  <a:lnTo>
                    <a:pt x="72170" y="0"/>
                  </a:lnTo>
                  <a:cubicBezTo>
                    <a:pt x="72170" y="0"/>
                    <a:pt x="72170" y="0"/>
                    <a:pt x="70410" y="0"/>
                  </a:cubicBezTo>
                  <a:lnTo>
                    <a:pt x="0" y="160182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18" name="Gráfico 2">
            <a:extLst>
              <a:ext uri="{FF2B5EF4-FFF2-40B4-BE49-F238E27FC236}">
                <a16:creationId xmlns:a16="http://schemas.microsoft.com/office/drawing/2014/main" id="{2B0188D8-8304-C4DB-C601-AE6F0515374A}"/>
              </a:ext>
            </a:extLst>
          </p:cNvPr>
          <p:cNvGrpSpPr/>
          <p:nvPr/>
        </p:nvGrpSpPr>
        <p:grpSpPr>
          <a:xfrm>
            <a:off x="3085825" y="4891326"/>
            <a:ext cx="450623" cy="564598"/>
            <a:chOff x="3775939" y="5546933"/>
            <a:chExt cx="450623" cy="564598"/>
          </a:xfrm>
          <a:noFill/>
        </p:grpSpPr>
        <p:grpSp>
          <p:nvGrpSpPr>
            <p:cNvPr id="1019" name="Gráfico 2">
              <a:extLst>
                <a:ext uri="{FF2B5EF4-FFF2-40B4-BE49-F238E27FC236}">
                  <a16:creationId xmlns:a16="http://schemas.microsoft.com/office/drawing/2014/main" id="{C5077A32-44E7-9A48-59F9-8AE9DEC9EEFB}"/>
                </a:ext>
              </a:extLst>
            </p:cNvPr>
            <p:cNvGrpSpPr/>
            <p:nvPr/>
          </p:nvGrpSpPr>
          <p:grpSpPr>
            <a:xfrm>
              <a:off x="3775939" y="5546933"/>
              <a:ext cx="450623" cy="564598"/>
              <a:chOff x="3775939" y="5546933"/>
              <a:chExt cx="450623" cy="564598"/>
            </a:xfrm>
            <a:noFill/>
          </p:grpSpPr>
          <p:sp>
            <p:nvSpPr>
              <p:cNvPr id="1020" name="Forma Livre: Forma 1019">
                <a:extLst>
                  <a:ext uri="{FF2B5EF4-FFF2-40B4-BE49-F238E27FC236}">
                    <a16:creationId xmlns:a16="http://schemas.microsoft.com/office/drawing/2014/main" id="{308AE981-8213-2773-0BA1-77D12F436ECD}"/>
                  </a:ext>
                </a:extLst>
              </p:cNvPr>
              <p:cNvSpPr/>
              <p:nvPr/>
            </p:nvSpPr>
            <p:spPr>
              <a:xfrm>
                <a:off x="3874512" y="5641987"/>
                <a:ext cx="253475" cy="253475"/>
              </a:xfrm>
              <a:custGeom>
                <a:avLst/>
                <a:gdLst>
                  <a:gd name="connsiteX0" fmla="*/ 0 w 253475"/>
                  <a:gd name="connsiteY0" fmla="*/ 126737 h 253475"/>
                  <a:gd name="connsiteX1" fmla="*/ 126738 w 253475"/>
                  <a:gd name="connsiteY1" fmla="*/ 0 h 253475"/>
                  <a:gd name="connsiteX2" fmla="*/ 253475 w 253475"/>
                  <a:gd name="connsiteY2" fmla="*/ 126737 h 253475"/>
                  <a:gd name="connsiteX3" fmla="*/ 126738 w 253475"/>
                  <a:gd name="connsiteY3" fmla="*/ 253475 h 253475"/>
                  <a:gd name="connsiteX4" fmla="*/ 0 w 253475"/>
                  <a:gd name="connsiteY4" fmla="*/ 126737 h 25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475" h="253475">
                    <a:moveTo>
                      <a:pt x="0" y="126737"/>
                    </a:moveTo>
                    <a:cubicBezTo>
                      <a:pt x="0" y="56328"/>
                      <a:pt x="56328" y="0"/>
                      <a:pt x="126738" y="0"/>
                    </a:cubicBezTo>
                    <a:cubicBezTo>
                      <a:pt x="197147" y="0"/>
                      <a:pt x="253475" y="56328"/>
                      <a:pt x="253475" y="126737"/>
                    </a:cubicBezTo>
                    <a:cubicBezTo>
                      <a:pt x="253475" y="197147"/>
                      <a:pt x="197147" y="253475"/>
                      <a:pt x="126738" y="253475"/>
                    </a:cubicBezTo>
                    <a:cubicBezTo>
                      <a:pt x="56328" y="253475"/>
                      <a:pt x="0" y="197147"/>
                      <a:pt x="0" y="126737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1" name="Forma Livre: Forma 1020">
                <a:extLst>
                  <a:ext uri="{FF2B5EF4-FFF2-40B4-BE49-F238E27FC236}">
                    <a16:creationId xmlns:a16="http://schemas.microsoft.com/office/drawing/2014/main" id="{09983462-6290-1B3F-C787-397A3D0E4465}"/>
                  </a:ext>
                </a:extLst>
              </p:cNvPr>
              <p:cNvSpPr/>
              <p:nvPr/>
            </p:nvSpPr>
            <p:spPr>
              <a:xfrm>
                <a:off x="3781219" y="5546933"/>
                <a:ext cx="443581" cy="443582"/>
              </a:xfrm>
              <a:custGeom>
                <a:avLst/>
                <a:gdLst>
                  <a:gd name="connsiteX0" fmla="*/ 0 w 443581"/>
                  <a:gd name="connsiteY0" fmla="*/ 221791 h 443582"/>
                  <a:gd name="connsiteX1" fmla="*/ 38725 w 443581"/>
                  <a:gd name="connsiteY1" fmla="*/ 172504 h 443582"/>
                  <a:gd name="connsiteX2" fmla="*/ 29924 w 443581"/>
                  <a:gd name="connsiteY2" fmla="*/ 110896 h 443582"/>
                  <a:gd name="connsiteX3" fmla="*/ 88012 w 443581"/>
                  <a:gd name="connsiteY3" fmla="*/ 88012 h 443582"/>
                  <a:gd name="connsiteX4" fmla="*/ 110896 w 443581"/>
                  <a:gd name="connsiteY4" fmla="*/ 29924 h 443582"/>
                  <a:gd name="connsiteX5" fmla="*/ 172504 w 443581"/>
                  <a:gd name="connsiteY5" fmla="*/ 38726 h 443582"/>
                  <a:gd name="connsiteX6" fmla="*/ 221791 w 443581"/>
                  <a:gd name="connsiteY6" fmla="*/ 0 h 443582"/>
                  <a:gd name="connsiteX7" fmla="*/ 271078 w 443581"/>
                  <a:gd name="connsiteY7" fmla="*/ 38726 h 443582"/>
                  <a:gd name="connsiteX8" fmla="*/ 332686 w 443581"/>
                  <a:gd name="connsiteY8" fmla="*/ 29924 h 443582"/>
                  <a:gd name="connsiteX9" fmla="*/ 355570 w 443581"/>
                  <a:gd name="connsiteY9" fmla="*/ 88012 h 443582"/>
                  <a:gd name="connsiteX10" fmla="*/ 413658 w 443581"/>
                  <a:gd name="connsiteY10" fmla="*/ 110896 h 443582"/>
                  <a:gd name="connsiteX11" fmla="*/ 404857 w 443581"/>
                  <a:gd name="connsiteY11" fmla="*/ 172504 h 443582"/>
                  <a:gd name="connsiteX12" fmla="*/ 443582 w 443581"/>
                  <a:gd name="connsiteY12" fmla="*/ 221791 h 443582"/>
                  <a:gd name="connsiteX13" fmla="*/ 404857 w 443581"/>
                  <a:gd name="connsiteY13" fmla="*/ 271078 h 443582"/>
                  <a:gd name="connsiteX14" fmla="*/ 413658 w 443581"/>
                  <a:gd name="connsiteY14" fmla="*/ 332687 h 443582"/>
                  <a:gd name="connsiteX15" fmla="*/ 355570 w 443581"/>
                  <a:gd name="connsiteY15" fmla="*/ 355570 h 443582"/>
                  <a:gd name="connsiteX16" fmla="*/ 332686 w 443581"/>
                  <a:gd name="connsiteY16" fmla="*/ 413658 h 443582"/>
                  <a:gd name="connsiteX17" fmla="*/ 271078 w 443581"/>
                  <a:gd name="connsiteY17" fmla="*/ 404857 h 443582"/>
                  <a:gd name="connsiteX18" fmla="*/ 221791 w 443581"/>
                  <a:gd name="connsiteY18" fmla="*/ 443582 h 443582"/>
                  <a:gd name="connsiteX19" fmla="*/ 172504 w 443581"/>
                  <a:gd name="connsiteY19" fmla="*/ 404857 h 443582"/>
                  <a:gd name="connsiteX20" fmla="*/ 110896 w 443581"/>
                  <a:gd name="connsiteY20" fmla="*/ 413658 h 443582"/>
                  <a:gd name="connsiteX21" fmla="*/ 88012 w 443581"/>
                  <a:gd name="connsiteY21" fmla="*/ 355570 h 443582"/>
                  <a:gd name="connsiteX22" fmla="*/ 29924 w 443581"/>
                  <a:gd name="connsiteY22" fmla="*/ 332687 h 443582"/>
                  <a:gd name="connsiteX23" fmla="*/ 38725 w 443581"/>
                  <a:gd name="connsiteY23" fmla="*/ 271078 h 443582"/>
                  <a:gd name="connsiteX24" fmla="*/ 0 w 443581"/>
                  <a:gd name="connsiteY24" fmla="*/ 221791 h 443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43581" h="443582">
                    <a:moveTo>
                      <a:pt x="0" y="221791"/>
                    </a:moveTo>
                    <a:cubicBezTo>
                      <a:pt x="0" y="204189"/>
                      <a:pt x="35205" y="190107"/>
                      <a:pt x="38725" y="172504"/>
                    </a:cubicBezTo>
                    <a:cubicBezTo>
                      <a:pt x="44006" y="154902"/>
                      <a:pt x="21123" y="126738"/>
                      <a:pt x="29924" y="110896"/>
                    </a:cubicBezTo>
                    <a:cubicBezTo>
                      <a:pt x="38725" y="95054"/>
                      <a:pt x="75691" y="100334"/>
                      <a:pt x="88012" y="88012"/>
                    </a:cubicBezTo>
                    <a:cubicBezTo>
                      <a:pt x="100334" y="75691"/>
                      <a:pt x="95053" y="38726"/>
                      <a:pt x="110896" y="29924"/>
                    </a:cubicBezTo>
                    <a:cubicBezTo>
                      <a:pt x="126738" y="21123"/>
                      <a:pt x="154902" y="44006"/>
                      <a:pt x="172504" y="38726"/>
                    </a:cubicBezTo>
                    <a:cubicBezTo>
                      <a:pt x="190107" y="33445"/>
                      <a:pt x="202428" y="0"/>
                      <a:pt x="221791" y="0"/>
                    </a:cubicBezTo>
                    <a:cubicBezTo>
                      <a:pt x="239394" y="0"/>
                      <a:pt x="253475" y="35205"/>
                      <a:pt x="271078" y="38726"/>
                    </a:cubicBezTo>
                    <a:cubicBezTo>
                      <a:pt x="288680" y="44006"/>
                      <a:pt x="316844" y="21123"/>
                      <a:pt x="332686" y="29924"/>
                    </a:cubicBezTo>
                    <a:cubicBezTo>
                      <a:pt x="348529" y="38726"/>
                      <a:pt x="343248" y="75691"/>
                      <a:pt x="355570" y="88012"/>
                    </a:cubicBezTo>
                    <a:cubicBezTo>
                      <a:pt x="367891" y="100334"/>
                      <a:pt x="404857" y="95054"/>
                      <a:pt x="413658" y="110896"/>
                    </a:cubicBezTo>
                    <a:cubicBezTo>
                      <a:pt x="422459" y="126738"/>
                      <a:pt x="399576" y="154902"/>
                      <a:pt x="404857" y="172504"/>
                    </a:cubicBezTo>
                    <a:cubicBezTo>
                      <a:pt x="410137" y="190107"/>
                      <a:pt x="443582" y="202428"/>
                      <a:pt x="443582" y="221791"/>
                    </a:cubicBezTo>
                    <a:cubicBezTo>
                      <a:pt x="443582" y="239394"/>
                      <a:pt x="408377" y="253476"/>
                      <a:pt x="404857" y="271078"/>
                    </a:cubicBezTo>
                    <a:cubicBezTo>
                      <a:pt x="399576" y="288681"/>
                      <a:pt x="422459" y="316844"/>
                      <a:pt x="413658" y="332687"/>
                    </a:cubicBezTo>
                    <a:cubicBezTo>
                      <a:pt x="404857" y="348529"/>
                      <a:pt x="367891" y="343248"/>
                      <a:pt x="355570" y="355570"/>
                    </a:cubicBezTo>
                    <a:cubicBezTo>
                      <a:pt x="343248" y="367892"/>
                      <a:pt x="348529" y="404857"/>
                      <a:pt x="332686" y="413658"/>
                    </a:cubicBezTo>
                    <a:cubicBezTo>
                      <a:pt x="316844" y="422459"/>
                      <a:pt x="288680" y="399576"/>
                      <a:pt x="271078" y="404857"/>
                    </a:cubicBezTo>
                    <a:cubicBezTo>
                      <a:pt x="253475" y="410138"/>
                      <a:pt x="241154" y="443582"/>
                      <a:pt x="221791" y="443582"/>
                    </a:cubicBezTo>
                    <a:cubicBezTo>
                      <a:pt x="204189" y="443582"/>
                      <a:pt x="190107" y="408377"/>
                      <a:pt x="172504" y="404857"/>
                    </a:cubicBezTo>
                    <a:cubicBezTo>
                      <a:pt x="154902" y="399576"/>
                      <a:pt x="126738" y="422459"/>
                      <a:pt x="110896" y="413658"/>
                    </a:cubicBezTo>
                    <a:cubicBezTo>
                      <a:pt x="95053" y="404857"/>
                      <a:pt x="100334" y="367892"/>
                      <a:pt x="88012" y="355570"/>
                    </a:cubicBezTo>
                    <a:cubicBezTo>
                      <a:pt x="75691" y="343248"/>
                      <a:pt x="38725" y="348529"/>
                      <a:pt x="29924" y="332687"/>
                    </a:cubicBezTo>
                    <a:cubicBezTo>
                      <a:pt x="21123" y="316844"/>
                      <a:pt x="44006" y="288681"/>
                      <a:pt x="38725" y="271078"/>
                    </a:cubicBezTo>
                    <a:cubicBezTo>
                      <a:pt x="33445" y="253476"/>
                      <a:pt x="0" y="239394"/>
                      <a:pt x="0" y="221791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022" name="Gráfico 2">
                <a:extLst>
                  <a:ext uri="{FF2B5EF4-FFF2-40B4-BE49-F238E27FC236}">
                    <a16:creationId xmlns:a16="http://schemas.microsoft.com/office/drawing/2014/main" id="{0733CA1B-3176-AC74-5385-1DACF44E2199}"/>
                  </a:ext>
                </a:extLst>
              </p:cNvPr>
              <p:cNvGrpSpPr/>
              <p:nvPr/>
            </p:nvGrpSpPr>
            <p:grpSpPr>
              <a:xfrm>
                <a:off x="3775939" y="5902503"/>
                <a:ext cx="450623" cy="209029"/>
                <a:chOff x="3775939" y="5902503"/>
                <a:chExt cx="450623" cy="209029"/>
              </a:xfrm>
              <a:noFill/>
            </p:grpSpPr>
            <p:sp>
              <p:nvSpPr>
                <p:cNvPr id="1023" name="Forma Livre: Forma 1022">
                  <a:extLst>
                    <a:ext uri="{FF2B5EF4-FFF2-40B4-BE49-F238E27FC236}">
                      <a16:creationId xmlns:a16="http://schemas.microsoft.com/office/drawing/2014/main" id="{2398320A-03D0-8A2F-1974-25DDF3933C03}"/>
                    </a:ext>
                  </a:extLst>
                </p:cNvPr>
                <p:cNvSpPr/>
                <p:nvPr/>
              </p:nvSpPr>
              <p:spPr>
                <a:xfrm>
                  <a:off x="3775939" y="5902503"/>
                  <a:ext cx="198907" cy="209029"/>
                </a:xfrm>
                <a:custGeom>
                  <a:avLst/>
                  <a:gdLst>
                    <a:gd name="connsiteX0" fmla="*/ 80971 w 198907"/>
                    <a:gd name="connsiteY0" fmla="*/ 0 h 209029"/>
                    <a:gd name="connsiteX1" fmla="*/ 0 w 198907"/>
                    <a:gd name="connsiteY1" fmla="*/ 140820 h 209029"/>
                    <a:gd name="connsiteX2" fmla="*/ 1760 w 198907"/>
                    <a:gd name="connsiteY2" fmla="*/ 142580 h 209029"/>
                    <a:gd name="connsiteX3" fmla="*/ 86252 w 198907"/>
                    <a:gd name="connsiteY3" fmla="*/ 126738 h 209029"/>
                    <a:gd name="connsiteX4" fmla="*/ 88012 w 198907"/>
                    <a:gd name="connsiteY4" fmla="*/ 128498 h 209029"/>
                    <a:gd name="connsiteX5" fmla="*/ 114416 w 198907"/>
                    <a:gd name="connsiteY5" fmla="*/ 207709 h 209029"/>
                    <a:gd name="connsiteX6" fmla="*/ 117936 w 198907"/>
                    <a:gd name="connsiteY6" fmla="*/ 207709 h 209029"/>
                    <a:gd name="connsiteX7" fmla="*/ 198908 w 198907"/>
                    <a:gd name="connsiteY7" fmla="*/ 66889 h 2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907" h="209029">
                      <a:moveTo>
                        <a:pt x="80971" y="0"/>
                      </a:moveTo>
                      <a:lnTo>
                        <a:pt x="0" y="140820"/>
                      </a:lnTo>
                      <a:cubicBezTo>
                        <a:pt x="0" y="142580"/>
                        <a:pt x="0" y="144340"/>
                        <a:pt x="1760" y="142580"/>
                      </a:cubicBezTo>
                      <a:lnTo>
                        <a:pt x="86252" y="126738"/>
                      </a:lnTo>
                      <a:cubicBezTo>
                        <a:pt x="86252" y="126738"/>
                        <a:pt x="88012" y="126738"/>
                        <a:pt x="88012" y="128498"/>
                      </a:cubicBezTo>
                      <a:lnTo>
                        <a:pt x="114416" y="207709"/>
                      </a:lnTo>
                      <a:cubicBezTo>
                        <a:pt x="114416" y="209469"/>
                        <a:pt x="116176" y="209469"/>
                        <a:pt x="117936" y="207709"/>
                      </a:cubicBezTo>
                      <a:lnTo>
                        <a:pt x="198908" y="66889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24" name="Forma Livre: Forma 1023">
                  <a:extLst>
                    <a:ext uri="{FF2B5EF4-FFF2-40B4-BE49-F238E27FC236}">
                      <a16:creationId xmlns:a16="http://schemas.microsoft.com/office/drawing/2014/main" id="{578395D2-5C57-A529-5042-A08C3D1310F5}"/>
                    </a:ext>
                  </a:extLst>
                </p:cNvPr>
                <p:cNvSpPr/>
                <p:nvPr/>
              </p:nvSpPr>
              <p:spPr>
                <a:xfrm>
                  <a:off x="4027654" y="5902503"/>
                  <a:ext cx="198907" cy="209029"/>
                </a:xfrm>
                <a:custGeom>
                  <a:avLst/>
                  <a:gdLst>
                    <a:gd name="connsiteX0" fmla="*/ 117936 w 198907"/>
                    <a:gd name="connsiteY0" fmla="*/ 0 h 209029"/>
                    <a:gd name="connsiteX1" fmla="*/ 198908 w 198907"/>
                    <a:gd name="connsiteY1" fmla="*/ 140820 h 209029"/>
                    <a:gd name="connsiteX2" fmla="*/ 197147 w 198907"/>
                    <a:gd name="connsiteY2" fmla="*/ 142580 h 209029"/>
                    <a:gd name="connsiteX3" fmla="*/ 112656 w 198907"/>
                    <a:gd name="connsiteY3" fmla="*/ 126738 h 209029"/>
                    <a:gd name="connsiteX4" fmla="*/ 110896 w 198907"/>
                    <a:gd name="connsiteY4" fmla="*/ 128498 h 209029"/>
                    <a:gd name="connsiteX5" fmla="*/ 84492 w 198907"/>
                    <a:gd name="connsiteY5" fmla="*/ 207709 h 209029"/>
                    <a:gd name="connsiteX6" fmla="*/ 80971 w 198907"/>
                    <a:gd name="connsiteY6" fmla="*/ 207709 h 209029"/>
                    <a:gd name="connsiteX7" fmla="*/ 0 w 198907"/>
                    <a:gd name="connsiteY7" fmla="*/ 66889 h 2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907" h="209029">
                      <a:moveTo>
                        <a:pt x="117936" y="0"/>
                      </a:moveTo>
                      <a:lnTo>
                        <a:pt x="198908" y="140820"/>
                      </a:lnTo>
                      <a:cubicBezTo>
                        <a:pt x="198908" y="142580"/>
                        <a:pt x="198908" y="144340"/>
                        <a:pt x="197147" y="142580"/>
                      </a:cubicBezTo>
                      <a:lnTo>
                        <a:pt x="112656" y="126738"/>
                      </a:lnTo>
                      <a:cubicBezTo>
                        <a:pt x="112656" y="126738"/>
                        <a:pt x="110896" y="126738"/>
                        <a:pt x="110896" y="128498"/>
                      </a:cubicBezTo>
                      <a:lnTo>
                        <a:pt x="84492" y="207709"/>
                      </a:lnTo>
                      <a:cubicBezTo>
                        <a:pt x="84492" y="209469"/>
                        <a:pt x="82732" y="209469"/>
                        <a:pt x="80971" y="207709"/>
                      </a:cubicBezTo>
                      <a:lnTo>
                        <a:pt x="0" y="66889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25" name="Forma Livre: Forma 1024">
              <a:extLst>
                <a:ext uri="{FF2B5EF4-FFF2-40B4-BE49-F238E27FC236}">
                  <a16:creationId xmlns:a16="http://schemas.microsoft.com/office/drawing/2014/main" id="{FDC236FA-8D12-3BE8-A72B-4D16F41EB6D3}"/>
                </a:ext>
              </a:extLst>
            </p:cNvPr>
            <p:cNvSpPr/>
            <p:nvPr/>
          </p:nvSpPr>
          <p:spPr>
            <a:xfrm>
              <a:off x="3944922" y="5731759"/>
              <a:ext cx="112655" cy="73930"/>
            </a:xfrm>
            <a:custGeom>
              <a:avLst/>
              <a:gdLst>
                <a:gd name="connsiteX0" fmla="*/ 112656 w 112655"/>
                <a:gd name="connsiteY0" fmla="*/ 0 h 73930"/>
                <a:gd name="connsiteX1" fmla="*/ 40486 w 112655"/>
                <a:gd name="connsiteY1" fmla="*/ 73931 h 73930"/>
                <a:gd name="connsiteX2" fmla="*/ 0 w 112655"/>
                <a:gd name="connsiteY2" fmla="*/ 33445 h 7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5" h="73930">
                  <a:moveTo>
                    <a:pt x="112656" y="0"/>
                  </a:moveTo>
                  <a:lnTo>
                    <a:pt x="40486" y="73931"/>
                  </a:lnTo>
                  <a:lnTo>
                    <a:pt x="0" y="33445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26" name="Gráfico 2">
            <a:extLst>
              <a:ext uri="{FF2B5EF4-FFF2-40B4-BE49-F238E27FC236}">
                <a16:creationId xmlns:a16="http://schemas.microsoft.com/office/drawing/2014/main" id="{69A69706-FD30-1C31-5AAE-05A33453FFAF}"/>
              </a:ext>
            </a:extLst>
          </p:cNvPr>
          <p:cNvGrpSpPr/>
          <p:nvPr/>
        </p:nvGrpSpPr>
        <p:grpSpPr>
          <a:xfrm>
            <a:off x="4930562" y="142183"/>
            <a:ext cx="563278" cy="561518"/>
            <a:chOff x="5620676" y="797790"/>
            <a:chExt cx="563278" cy="561518"/>
          </a:xfrm>
          <a:noFill/>
        </p:grpSpPr>
        <p:sp>
          <p:nvSpPr>
            <p:cNvPr id="1027" name="Forma Livre: Forma 1026">
              <a:extLst>
                <a:ext uri="{FF2B5EF4-FFF2-40B4-BE49-F238E27FC236}">
                  <a16:creationId xmlns:a16="http://schemas.microsoft.com/office/drawing/2014/main" id="{B1D42122-3D44-4FF0-2310-19A996DE0BE8}"/>
                </a:ext>
              </a:extLst>
            </p:cNvPr>
            <p:cNvSpPr/>
            <p:nvPr/>
          </p:nvSpPr>
          <p:spPr>
            <a:xfrm>
              <a:off x="5884713" y="1287139"/>
              <a:ext cx="272838" cy="72170"/>
            </a:xfrm>
            <a:custGeom>
              <a:avLst/>
              <a:gdLst>
                <a:gd name="connsiteX0" fmla="*/ 0 w 272838"/>
                <a:gd name="connsiteY0" fmla="*/ 0 h 72170"/>
                <a:gd name="connsiteX1" fmla="*/ 272838 w 272838"/>
                <a:gd name="connsiteY1" fmla="*/ 0 h 72170"/>
                <a:gd name="connsiteX2" fmla="*/ 272838 w 272838"/>
                <a:gd name="connsiteY2" fmla="*/ 72170 h 72170"/>
                <a:gd name="connsiteX3" fmla="*/ 0 w 272838"/>
                <a:gd name="connsiteY3" fmla="*/ 72170 h 7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838" h="72170">
                  <a:moveTo>
                    <a:pt x="0" y="0"/>
                  </a:moveTo>
                  <a:lnTo>
                    <a:pt x="272838" y="0"/>
                  </a:lnTo>
                  <a:lnTo>
                    <a:pt x="272838" y="72170"/>
                  </a:lnTo>
                  <a:lnTo>
                    <a:pt x="0" y="72170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8" name="Forma Livre: Forma 1027">
              <a:extLst>
                <a:ext uri="{FF2B5EF4-FFF2-40B4-BE49-F238E27FC236}">
                  <a16:creationId xmlns:a16="http://schemas.microsoft.com/office/drawing/2014/main" id="{9DAACDED-B8FD-CBE3-B8A4-F2E302AAE58A}"/>
                </a:ext>
              </a:extLst>
            </p:cNvPr>
            <p:cNvSpPr/>
            <p:nvPr/>
          </p:nvSpPr>
          <p:spPr>
            <a:xfrm>
              <a:off x="6020252" y="1192085"/>
              <a:ext cx="17602" cy="54567"/>
            </a:xfrm>
            <a:custGeom>
              <a:avLst/>
              <a:gdLst>
                <a:gd name="connsiteX0" fmla="*/ 0 w 17602"/>
                <a:gd name="connsiteY0" fmla="*/ 0 h 54567"/>
                <a:gd name="connsiteX1" fmla="*/ 0 w 17602"/>
                <a:gd name="connsiteY1" fmla="*/ 54568 h 5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54567">
                  <a:moveTo>
                    <a:pt x="0" y="0"/>
                  </a:moveTo>
                  <a:lnTo>
                    <a:pt x="0" y="54568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9" name="Forma Livre: Forma 1028">
              <a:extLst>
                <a:ext uri="{FF2B5EF4-FFF2-40B4-BE49-F238E27FC236}">
                  <a16:creationId xmlns:a16="http://schemas.microsoft.com/office/drawing/2014/main" id="{AC64511F-39B9-05F1-6C03-C6C78C406EE5}"/>
                </a:ext>
              </a:extLst>
            </p:cNvPr>
            <p:cNvSpPr/>
            <p:nvPr/>
          </p:nvSpPr>
          <p:spPr>
            <a:xfrm>
              <a:off x="5919918" y="1200887"/>
              <a:ext cx="38725" cy="38725"/>
            </a:xfrm>
            <a:custGeom>
              <a:avLst/>
              <a:gdLst>
                <a:gd name="connsiteX0" fmla="*/ 0 w 38725"/>
                <a:gd name="connsiteY0" fmla="*/ 0 h 38725"/>
                <a:gd name="connsiteX1" fmla="*/ 38726 w 38725"/>
                <a:gd name="connsiteY1" fmla="*/ 38725 h 3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25" h="38725">
                  <a:moveTo>
                    <a:pt x="0" y="0"/>
                  </a:moveTo>
                  <a:lnTo>
                    <a:pt x="38726" y="38725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0" name="Forma Livre: Forma 1029">
              <a:extLst>
                <a:ext uri="{FF2B5EF4-FFF2-40B4-BE49-F238E27FC236}">
                  <a16:creationId xmlns:a16="http://schemas.microsoft.com/office/drawing/2014/main" id="{B42F080E-2A07-00B5-4FA6-3E03523DDF47}"/>
                </a:ext>
              </a:extLst>
            </p:cNvPr>
            <p:cNvSpPr/>
            <p:nvPr/>
          </p:nvSpPr>
          <p:spPr>
            <a:xfrm>
              <a:off x="6081861" y="1200887"/>
              <a:ext cx="38725" cy="38725"/>
            </a:xfrm>
            <a:custGeom>
              <a:avLst/>
              <a:gdLst>
                <a:gd name="connsiteX0" fmla="*/ 38725 w 38725"/>
                <a:gd name="connsiteY0" fmla="*/ 0 h 38725"/>
                <a:gd name="connsiteX1" fmla="*/ 0 w 38725"/>
                <a:gd name="connsiteY1" fmla="*/ 38725 h 3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25" h="38725">
                  <a:moveTo>
                    <a:pt x="38725" y="0"/>
                  </a:moveTo>
                  <a:lnTo>
                    <a:pt x="0" y="38725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1" name="Forma Livre: Forma 1030">
              <a:extLst>
                <a:ext uri="{FF2B5EF4-FFF2-40B4-BE49-F238E27FC236}">
                  <a16:creationId xmlns:a16="http://schemas.microsoft.com/office/drawing/2014/main" id="{27C86CB5-D36F-6E85-482D-8B8A3DACB40C}"/>
                </a:ext>
              </a:extLst>
            </p:cNvPr>
            <p:cNvSpPr/>
            <p:nvPr/>
          </p:nvSpPr>
          <p:spPr>
            <a:xfrm>
              <a:off x="5919918" y="1072389"/>
              <a:ext cx="200667" cy="61608"/>
            </a:xfrm>
            <a:custGeom>
              <a:avLst/>
              <a:gdLst>
                <a:gd name="connsiteX0" fmla="*/ 14082 w 200667"/>
                <a:gd name="connsiteY0" fmla="*/ 0 h 61608"/>
                <a:gd name="connsiteX1" fmla="*/ 186586 w 200667"/>
                <a:gd name="connsiteY1" fmla="*/ 0 h 61608"/>
                <a:gd name="connsiteX2" fmla="*/ 200668 w 200667"/>
                <a:gd name="connsiteY2" fmla="*/ 14082 h 61608"/>
                <a:gd name="connsiteX3" fmla="*/ 200668 w 200667"/>
                <a:gd name="connsiteY3" fmla="*/ 47527 h 61608"/>
                <a:gd name="connsiteX4" fmla="*/ 186586 w 200667"/>
                <a:gd name="connsiteY4" fmla="*/ 61609 h 61608"/>
                <a:gd name="connsiteX5" fmla="*/ 14082 w 200667"/>
                <a:gd name="connsiteY5" fmla="*/ 61609 h 61608"/>
                <a:gd name="connsiteX6" fmla="*/ 0 w 200667"/>
                <a:gd name="connsiteY6" fmla="*/ 47527 h 61608"/>
                <a:gd name="connsiteX7" fmla="*/ 0 w 200667"/>
                <a:gd name="connsiteY7" fmla="*/ 14082 h 61608"/>
                <a:gd name="connsiteX8" fmla="*/ 14082 w 200667"/>
                <a:gd name="connsiteY8" fmla="*/ 0 h 6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67" h="61608">
                  <a:moveTo>
                    <a:pt x="14082" y="0"/>
                  </a:moveTo>
                  <a:lnTo>
                    <a:pt x="186586" y="0"/>
                  </a:lnTo>
                  <a:cubicBezTo>
                    <a:pt x="193627" y="0"/>
                    <a:pt x="200668" y="5281"/>
                    <a:pt x="200668" y="14082"/>
                  </a:cubicBezTo>
                  <a:lnTo>
                    <a:pt x="200668" y="47527"/>
                  </a:lnTo>
                  <a:cubicBezTo>
                    <a:pt x="200668" y="54568"/>
                    <a:pt x="195387" y="61609"/>
                    <a:pt x="186586" y="61609"/>
                  </a:cubicBezTo>
                  <a:lnTo>
                    <a:pt x="14082" y="61609"/>
                  </a:lnTo>
                  <a:cubicBezTo>
                    <a:pt x="7041" y="61609"/>
                    <a:pt x="0" y="56328"/>
                    <a:pt x="0" y="47527"/>
                  </a:cubicBezTo>
                  <a:lnTo>
                    <a:pt x="0" y="14082"/>
                  </a:lnTo>
                  <a:cubicBezTo>
                    <a:pt x="0" y="5281"/>
                    <a:pt x="7041" y="0"/>
                    <a:pt x="14082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7336C4B7-528D-B264-8F35-CF4C66DC1616}"/>
                </a:ext>
              </a:extLst>
            </p:cNvPr>
            <p:cNvSpPr/>
            <p:nvPr/>
          </p:nvSpPr>
          <p:spPr>
            <a:xfrm>
              <a:off x="5919918" y="797790"/>
              <a:ext cx="200667" cy="61608"/>
            </a:xfrm>
            <a:custGeom>
              <a:avLst/>
              <a:gdLst>
                <a:gd name="connsiteX0" fmla="*/ 14082 w 200667"/>
                <a:gd name="connsiteY0" fmla="*/ 0 h 61608"/>
                <a:gd name="connsiteX1" fmla="*/ 186586 w 200667"/>
                <a:gd name="connsiteY1" fmla="*/ 0 h 61608"/>
                <a:gd name="connsiteX2" fmla="*/ 200668 w 200667"/>
                <a:gd name="connsiteY2" fmla="*/ 14082 h 61608"/>
                <a:gd name="connsiteX3" fmla="*/ 200668 w 200667"/>
                <a:gd name="connsiteY3" fmla="*/ 47527 h 61608"/>
                <a:gd name="connsiteX4" fmla="*/ 186586 w 200667"/>
                <a:gd name="connsiteY4" fmla="*/ 61609 h 61608"/>
                <a:gd name="connsiteX5" fmla="*/ 14082 w 200667"/>
                <a:gd name="connsiteY5" fmla="*/ 61609 h 61608"/>
                <a:gd name="connsiteX6" fmla="*/ 0 w 200667"/>
                <a:gd name="connsiteY6" fmla="*/ 47527 h 61608"/>
                <a:gd name="connsiteX7" fmla="*/ 0 w 200667"/>
                <a:gd name="connsiteY7" fmla="*/ 14082 h 61608"/>
                <a:gd name="connsiteX8" fmla="*/ 14082 w 200667"/>
                <a:gd name="connsiteY8" fmla="*/ 0 h 6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67" h="61608">
                  <a:moveTo>
                    <a:pt x="14082" y="0"/>
                  </a:moveTo>
                  <a:lnTo>
                    <a:pt x="186586" y="0"/>
                  </a:lnTo>
                  <a:cubicBezTo>
                    <a:pt x="193627" y="0"/>
                    <a:pt x="200668" y="5281"/>
                    <a:pt x="200668" y="14082"/>
                  </a:cubicBezTo>
                  <a:lnTo>
                    <a:pt x="200668" y="47527"/>
                  </a:lnTo>
                  <a:cubicBezTo>
                    <a:pt x="200668" y="54568"/>
                    <a:pt x="195387" y="61609"/>
                    <a:pt x="186586" y="61609"/>
                  </a:cubicBezTo>
                  <a:lnTo>
                    <a:pt x="14082" y="61609"/>
                  </a:lnTo>
                  <a:cubicBezTo>
                    <a:pt x="7041" y="61609"/>
                    <a:pt x="0" y="56328"/>
                    <a:pt x="0" y="47527"/>
                  </a:cubicBezTo>
                  <a:lnTo>
                    <a:pt x="0" y="14082"/>
                  </a:lnTo>
                  <a:cubicBezTo>
                    <a:pt x="0" y="5281"/>
                    <a:pt x="7041" y="0"/>
                    <a:pt x="14082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3" name="Forma Livre: Forma 1032">
              <a:extLst>
                <a:ext uri="{FF2B5EF4-FFF2-40B4-BE49-F238E27FC236}">
                  <a16:creationId xmlns:a16="http://schemas.microsoft.com/office/drawing/2014/main" id="{2A15F122-CF9D-8E5D-1F8B-F60254D3AB39}"/>
                </a:ext>
              </a:extLst>
            </p:cNvPr>
            <p:cNvSpPr/>
            <p:nvPr/>
          </p:nvSpPr>
          <p:spPr>
            <a:xfrm>
              <a:off x="5948082" y="857639"/>
              <a:ext cx="146100" cy="214749"/>
            </a:xfrm>
            <a:custGeom>
              <a:avLst/>
              <a:gdLst>
                <a:gd name="connsiteX0" fmla="*/ 0 w 146100"/>
                <a:gd name="connsiteY0" fmla="*/ 0 h 214749"/>
                <a:gd name="connsiteX1" fmla="*/ 146100 w 146100"/>
                <a:gd name="connsiteY1" fmla="*/ 0 h 214749"/>
                <a:gd name="connsiteX2" fmla="*/ 146100 w 146100"/>
                <a:gd name="connsiteY2" fmla="*/ 214750 h 214749"/>
                <a:gd name="connsiteX3" fmla="*/ 0 w 146100"/>
                <a:gd name="connsiteY3" fmla="*/ 214750 h 21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100" h="214749">
                  <a:moveTo>
                    <a:pt x="0" y="0"/>
                  </a:moveTo>
                  <a:lnTo>
                    <a:pt x="146100" y="0"/>
                  </a:lnTo>
                  <a:lnTo>
                    <a:pt x="146100" y="214750"/>
                  </a:lnTo>
                  <a:lnTo>
                    <a:pt x="0" y="214750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4" name="Forma Livre: Forma 1033">
              <a:extLst>
                <a:ext uri="{FF2B5EF4-FFF2-40B4-BE49-F238E27FC236}">
                  <a16:creationId xmlns:a16="http://schemas.microsoft.com/office/drawing/2014/main" id="{7FECACB1-D517-3936-5437-9904AB144968}"/>
                </a:ext>
              </a:extLst>
            </p:cNvPr>
            <p:cNvSpPr/>
            <p:nvPr/>
          </p:nvSpPr>
          <p:spPr>
            <a:xfrm>
              <a:off x="5895275" y="910446"/>
              <a:ext cx="52807" cy="105614"/>
            </a:xfrm>
            <a:custGeom>
              <a:avLst/>
              <a:gdLst>
                <a:gd name="connsiteX0" fmla="*/ 52807 w 52807"/>
                <a:gd name="connsiteY0" fmla="*/ 105615 h 105614"/>
                <a:gd name="connsiteX1" fmla="*/ 0 w 52807"/>
                <a:gd name="connsiteY1" fmla="*/ 52807 h 105614"/>
                <a:gd name="connsiteX2" fmla="*/ 52807 w 52807"/>
                <a:gd name="connsiteY2" fmla="*/ 0 h 10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07" h="105614">
                  <a:moveTo>
                    <a:pt x="52807" y="105615"/>
                  </a:moveTo>
                  <a:cubicBezTo>
                    <a:pt x="24643" y="105615"/>
                    <a:pt x="0" y="82732"/>
                    <a:pt x="0" y="52807"/>
                  </a:cubicBezTo>
                  <a:cubicBezTo>
                    <a:pt x="0" y="24643"/>
                    <a:pt x="22883" y="0"/>
                    <a:pt x="52807" y="0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035" name="Gráfico 2">
              <a:extLst>
                <a:ext uri="{FF2B5EF4-FFF2-40B4-BE49-F238E27FC236}">
                  <a16:creationId xmlns:a16="http://schemas.microsoft.com/office/drawing/2014/main" id="{18525E79-761A-B5D5-D598-F6A9C0E32999}"/>
                </a:ext>
              </a:extLst>
            </p:cNvPr>
            <p:cNvGrpSpPr/>
            <p:nvPr/>
          </p:nvGrpSpPr>
          <p:grpSpPr>
            <a:xfrm>
              <a:off x="5620676" y="910446"/>
              <a:ext cx="279878" cy="109135"/>
              <a:chOff x="5620676" y="910446"/>
              <a:chExt cx="279878" cy="109135"/>
            </a:xfrm>
            <a:noFill/>
          </p:grpSpPr>
          <p:sp>
            <p:nvSpPr>
              <p:cNvPr id="1036" name="Forma Livre: Forma 1035">
                <a:extLst>
                  <a:ext uri="{FF2B5EF4-FFF2-40B4-BE49-F238E27FC236}">
                    <a16:creationId xmlns:a16="http://schemas.microsoft.com/office/drawing/2014/main" id="{2E63D3F0-76DD-07C6-9FAD-D66E0703CBFC}"/>
                  </a:ext>
                </a:extLst>
              </p:cNvPr>
              <p:cNvSpPr/>
              <p:nvPr/>
            </p:nvSpPr>
            <p:spPr>
              <a:xfrm>
                <a:off x="5682285" y="936850"/>
                <a:ext cx="218270" cy="54567"/>
              </a:xfrm>
              <a:custGeom>
                <a:avLst/>
                <a:gdLst>
                  <a:gd name="connsiteX0" fmla="*/ 218270 w 218270"/>
                  <a:gd name="connsiteY0" fmla="*/ 54568 h 54567"/>
                  <a:gd name="connsiteX1" fmla="*/ 0 w 218270"/>
                  <a:gd name="connsiteY1" fmla="*/ 54568 h 54567"/>
                  <a:gd name="connsiteX2" fmla="*/ 0 w 218270"/>
                  <a:gd name="connsiteY2" fmla="*/ 0 h 54567"/>
                  <a:gd name="connsiteX3" fmla="*/ 218270 w 218270"/>
                  <a:gd name="connsiteY3" fmla="*/ 0 h 5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270" h="54567">
                    <a:moveTo>
                      <a:pt x="218270" y="54568"/>
                    </a:moveTo>
                    <a:lnTo>
                      <a:pt x="0" y="54568"/>
                    </a:lnTo>
                    <a:lnTo>
                      <a:pt x="0" y="0"/>
                    </a:lnTo>
                    <a:lnTo>
                      <a:pt x="218270" y="0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37" name="Forma Livre: Forma 1036">
                <a:extLst>
                  <a:ext uri="{FF2B5EF4-FFF2-40B4-BE49-F238E27FC236}">
                    <a16:creationId xmlns:a16="http://schemas.microsoft.com/office/drawing/2014/main" id="{CA2161E7-35DF-5B74-77CF-564E3BEC178F}"/>
                  </a:ext>
                </a:extLst>
              </p:cNvPr>
              <p:cNvSpPr/>
              <p:nvPr/>
            </p:nvSpPr>
            <p:spPr>
              <a:xfrm>
                <a:off x="5620676" y="910446"/>
                <a:ext cx="61608" cy="109135"/>
              </a:xfrm>
              <a:custGeom>
                <a:avLst/>
                <a:gdLst>
                  <a:gd name="connsiteX0" fmla="*/ 0 w 61608"/>
                  <a:gd name="connsiteY0" fmla="*/ 0 h 109135"/>
                  <a:gd name="connsiteX1" fmla="*/ 28164 w 61608"/>
                  <a:gd name="connsiteY1" fmla="*/ 0 h 109135"/>
                  <a:gd name="connsiteX2" fmla="*/ 61609 w 61608"/>
                  <a:gd name="connsiteY2" fmla="*/ 33445 h 109135"/>
                  <a:gd name="connsiteX3" fmla="*/ 61609 w 61608"/>
                  <a:gd name="connsiteY3" fmla="*/ 75690 h 109135"/>
                  <a:gd name="connsiteX4" fmla="*/ 28164 w 61608"/>
                  <a:gd name="connsiteY4" fmla="*/ 109135 h 109135"/>
                  <a:gd name="connsiteX5" fmla="*/ 0 w 61608"/>
                  <a:gd name="connsiteY5" fmla="*/ 109135 h 109135"/>
                  <a:gd name="connsiteX6" fmla="*/ 0 w 61608"/>
                  <a:gd name="connsiteY6" fmla="*/ 0 h 109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608" h="109135">
                    <a:moveTo>
                      <a:pt x="0" y="0"/>
                    </a:moveTo>
                    <a:lnTo>
                      <a:pt x="28164" y="0"/>
                    </a:lnTo>
                    <a:cubicBezTo>
                      <a:pt x="45767" y="0"/>
                      <a:pt x="61609" y="14082"/>
                      <a:pt x="61609" y="33445"/>
                    </a:cubicBezTo>
                    <a:lnTo>
                      <a:pt x="61609" y="75690"/>
                    </a:lnTo>
                    <a:cubicBezTo>
                      <a:pt x="61609" y="93293"/>
                      <a:pt x="47527" y="109135"/>
                      <a:pt x="28164" y="109135"/>
                    </a:cubicBezTo>
                    <a:lnTo>
                      <a:pt x="0" y="10913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38" name="Forma Livre: Forma 1037">
              <a:extLst>
                <a:ext uri="{FF2B5EF4-FFF2-40B4-BE49-F238E27FC236}">
                  <a16:creationId xmlns:a16="http://schemas.microsoft.com/office/drawing/2014/main" id="{E4A37D0C-B2BD-841F-7140-BBC3401F6FE0}"/>
                </a:ext>
              </a:extLst>
            </p:cNvPr>
            <p:cNvSpPr/>
            <p:nvPr/>
          </p:nvSpPr>
          <p:spPr>
            <a:xfrm>
              <a:off x="5620676" y="1359309"/>
              <a:ext cx="563278" cy="17602"/>
            </a:xfrm>
            <a:custGeom>
              <a:avLst/>
              <a:gdLst>
                <a:gd name="connsiteX0" fmla="*/ 563279 w 563278"/>
                <a:gd name="connsiteY0" fmla="*/ 0 h 17602"/>
                <a:gd name="connsiteX1" fmla="*/ 0 w 56327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278" h="17602">
                  <a:moveTo>
                    <a:pt x="563279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39" name="Gráfico 2">
            <a:extLst>
              <a:ext uri="{FF2B5EF4-FFF2-40B4-BE49-F238E27FC236}">
                <a16:creationId xmlns:a16="http://schemas.microsoft.com/office/drawing/2014/main" id="{6BE1AE7C-C850-948E-A77C-400B7389612B}"/>
              </a:ext>
            </a:extLst>
          </p:cNvPr>
          <p:cNvGrpSpPr/>
          <p:nvPr/>
        </p:nvGrpSpPr>
        <p:grpSpPr>
          <a:xfrm>
            <a:off x="-438187" y="-1081187"/>
            <a:ext cx="4009840" cy="1784889"/>
            <a:chOff x="251927" y="-425580"/>
            <a:chExt cx="4009840" cy="1784889"/>
          </a:xfrm>
          <a:noFill/>
        </p:grpSpPr>
        <p:grpSp>
          <p:nvGrpSpPr>
            <p:cNvPr id="1040" name="Gráfico 2">
              <a:extLst>
                <a:ext uri="{FF2B5EF4-FFF2-40B4-BE49-F238E27FC236}">
                  <a16:creationId xmlns:a16="http://schemas.microsoft.com/office/drawing/2014/main" id="{51F10626-92BF-7F8D-50A0-415774CBF0D9}"/>
                </a:ext>
              </a:extLst>
            </p:cNvPr>
            <p:cNvGrpSpPr/>
            <p:nvPr/>
          </p:nvGrpSpPr>
          <p:grpSpPr>
            <a:xfrm>
              <a:off x="251927" y="-425580"/>
              <a:ext cx="4009840" cy="1784889"/>
              <a:chOff x="251927" y="-425580"/>
              <a:chExt cx="4009840" cy="1784889"/>
            </a:xfrm>
            <a:noFill/>
          </p:grpSpPr>
          <p:grpSp>
            <p:nvGrpSpPr>
              <p:cNvPr id="1041" name="Gráfico 2">
                <a:extLst>
                  <a:ext uri="{FF2B5EF4-FFF2-40B4-BE49-F238E27FC236}">
                    <a16:creationId xmlns:a16="http://schemas.microsoft.com/office/drawing/2014/main" id="{B44FAE83-6E51-1BDD-D4D2-E0D2A95C0F35}"/>
                  </a:ext>
                </a:extLst>
              </p:cNvPr>
              <p:cNvGrpSpPr/>
              <p:nvPr/>
            </p:nvGrpSpPr>
            <p:grpSpPr>
              <a:xfrm>
                <a:off x="251927" y="-425580"/>
                <a:ext cx="4009840" cy="1784889"/>
                <a:chOff x="251927" y="-425580"/>
                <a:chExt cx="4009840" cy="1784889"/>
              </a:xfrm>
              <a:noFill/>
            </p:grpSpPr>
            <p:sp>
              <p:nvSpPr>
                <p:cNvPr id="1042" name="Forma Livre: Forma 1041">
                  <a:extLst>
                    <a:ext uri="{FF2B5EF4-FFF2-40B4-BE49-F238E27FC236}">
                      <a16:creationId xmlns:a16="http://schemas.microsoft.com/office/drawing/2014/main" id="{C3F41B7D-653D-3ACF-371A-EF27003751B4}"/>
                    </a:ext>
                  </a:extLst>
                </p:cNvPr>
                <p:cNvSpPr/>
                <p:nvPr/>
              </p:nvSpPr>
              <p:spPr>
                <a:xfrm>
                  <a:off x="3740734" y="954452"/>
                  <a:ext cx="521032" cy="404856"/>
                </a:xfrm>
                <a:custGeom>
                  <a:avLst/>
                  <a:gdLst>
                    <a:gd name="connsiteX0" fmla="*/ 445342 w 521032"/>
                    <a:gd name="connsiteY0" fmla="*/ 0 h 404856"/>
                    <a:gd name="connsiteX1" fmla="*/ 521033 w 521032"/>
                    <a:gd name="connsiteY1" fmla="*/ 88012 h 404856"/>
                    <a:gd name="connsiteX2" fmla="*/ 521033 w 521032"/>
                    <a:gd name="connsiteY2" fmla="*/ 404857 h 404856"/>
                    <a:gd name="connsiteX3" fmla="*/ 0 w 521032"/>
                    <a:gd name="connsiteY3" fmla="*/ 404857 h 404856"/>
                    <a:gd name="connsiteX4" fmla="*/ 0 w 521032"/>
                    <a:gd name="connsiteY4" fmla="*/ 88012 h 404856"/>
                    <a:gd name="connsiteX5" fmla="*/ 77451 w 521032"/>
                    <a:gd name="connsiteY5" fmla="*/ 0 h 40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1032" h="404856">
                      <a:moveTo>
                        <a:pt x="445342" y="0"/>
                      </a:moveTo>
                      <a:lnTo>
                        <a:pt x="521033" y="88012"/>
                      </a:lnTo>
                      <a:lnTo>
                        <a:pt x="521033" y="404857"/>
                      </a:lnTo>
                      <a:lnTo>
                        <a:pt x="0" y="404857"/>
                      </a:lnTo>
                      <a:lnTo>
                        <a:pt x="0" y="88012"/>
                      </a:lnTo>
                      <a:lnTo>
                        <a:pt x="77451" y="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3" name="Forma Livre: Forma 1042">
                  <a:extLst>
                    <a:ext uri="{FF2B5EF4-FFF2-40B4-BE49-F238E27FC236}">
                      <a16:creationId xmlns:a16="http://schemas.microsoft.com/office/drawing/2014/main" id="{AF064CC0-E6B6-2C88-BFB7-C3EA90F7275C}"/>
                    </a:ext>
                  </a:extLst>
                </p:cNvPr>
                <p:cNvSpPr/>
                <p:nvPr/>
              </p:nvSpPr>
              <p:spPr>
                <a:xfrm>
                  <a:off x="3740734" y="1044225"/>
                  <a:ext cx="521032" cy="211229"/>
                </a:xfrm>
                <a:custGeom>
                  <a:avLst/>
                  <a:gdLst>
                    <a:gd name="connsiteX0" fmla="*/ 521033 w 521032"/>
                    <a:gd name="connsiteY0" fmla="*/ 1760 h 211229"/>
                    <a:gd name="connsiteX1" fmla="*/ 260516 w 521032"/>
                    <a:gd name="connsiteY1" fmla="*/ 211229 h 211229"/>
                    <a:gd name="connsiteX2" fmla="*/ 0 w 521032"/>
                    <a:gd name="connsiteY2" fmla="*/ 0 h 21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21032" h="211229">
                      <a:moveTo>
                        <a:pt x="521033" y="1760"/>
                      </a:moveTo>
                      <a:lnTo>
                        <a:pt x="260516" y="2112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4" name="Forma Livre: Forma 1043">
                  <a:extLst>
                    <a:ext uri="{FF2B5EF4-FFF2-40B4-BE49-F238E27FC236}">
                      <a16:creationId xmlns:a16="http://schemas.microsoft.com/office/drawing/2014/main" id="{B0E6FBD7-88EF-501D-79FE-A2BE7829EB77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5" name="Forma Livre: Forma 1044">
                  <a:extLst>
                    <a:ext uri="{FF2B5EF4-FFF2-40B4-BE49-F238E27FC236}">
                      <a16:creationId xmlns:a16="http://schemas.microsoft.com/office/drawing/2014/main" id="{1395432D-9FC5-F827-C4E9-8AA998260130}"/>
                    </a:ext>
                  </a:extLst>
                </p:cNvPr>
                <p:cNvSpPr/>
                <p:nvPr/>
              </p:nvSpPr>
              <p:spPr>
                <a:xfrm>
                  <a:off x="3740734" y="1188565"/>
                  <a:ext cx="179545" cy="170743"/>
                </a:xfrm>
                <a:custGeom>
                  <a:avLst/>
                  <a:gdLst>
                    <a:gd name="connsiteX0" fmla="*/ 179545 w 179545"/>
                    <a:gd name="connsiteY0" fmla="*/ 0 h 170743"/>
                    <a:gd name="connsiteX1" fmla="*/ 0 w 179545"/>
                    <a:gd name="connsiteY1" fmla="*/ 170744 h 170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9545" h="170743">
                      <a:moveTo>
                        <a:pt x="179545" y="0"/>
                      </a:moveTo>
                      <a:lnTo>
                        <a:pt x="0" y="170744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6" name="Forma Livre: Forma 1045">
                  <a:extLst>
                    <a:ext uri="{FF2B5EF4-FFF2-40B4-BE49-F238E27FC236}">
                      <a16:creationId xmlns:a16="http://schemas.microsoft.com/office/drawing/2014/main" id="{127AF6DB-67A8-C8AB-CD63-5D62EA80690C}"/>
                    </a:ext>
                  </a:extLst>
                </p:cNvPr>
                <p:cNvSpPr/>
                <p:nvPr/>
              </p:nvSpPr>
              <p:spPr>
                <a:xfrm>
                  <a:off x="4082221" y="1190325"/>
                  <a:ext cx="179545" cy="168983"/>
                </a:xfrm>
                <a:custGeom>
                  <a:avLst/>
                  <a:gdLst>
                    <a:gd name="connsiteX0" fmla="*/ 0 w 179545"/>
                    <a:gd name="connsiteY0" fmla="*/ 0 h 168983"/>
                    <a:gd name="connsiteX1" fmla="*/ 179545 w 179545"/>
                    <a:gd name="connsiteY1" fmla="*/ 168984 h 168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9545" h="168983">
                      <a:moveTo>
                        <a:pt x="0" y="0"/>
                      </a:moveTo>
                      <a:lnTo>
                        <a:pt x="179545" y="168984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1047" name="Gráfico 2">
                  <a:extLst>
                    <a:ext uri="{FF2B5EF4-FFF2-40B4-BE49-F238E27FC236}">
                      <a16:creationId xmlns:a16="http://schemas.microsoft.com/office/drawing/2014/main" id="{E7C2D3E4-9E2A-EA60-35EC-B98C67336E58}"/>
                    </a:ext>
                  </a:extLst>
                </p:cNvPr>
                <p:cNvGrpSpPr/>
                <p:nvPr/>
              </p:nvGrpSpPr>
              <p:grpSpPr>
                <a:xfrm>
                  <a:off x="3819945" y="796030"/>
                  <a:ext cx="362610" cy="315084"/>
                  <a:chOff x="3819945" y="796030"/>
                  <a:chExt cx="362610" cy="315084"/>
                </a:xfrm>
                <a:noFill/>
              </p:grpSpPr>
              <p:grpSp>
                <p:nvGrpSpPr>
                  <p:cNvPr id="1048" name="Gráfico 2">
                    <a:extLst>
                      <a:ext uri="{FF2B5EF4-FFF2-40B4-BE49-F238E27FC236}">
                        <a16:creationId xmlns:a16="http://schemas.microsoft.com/office/drawing/2014/main" id="{F0564795-1D2D-1338-BAC0-7F2B92D0B828}"/>
                      </a:ext>
                    </a:extLst>
                  </p:cNvPr>
                  <p:cNvGrpSpPr/>
                  <p:nvPr/>
                </p:nvGrpSpPr>
                <p:grpSpPr>
                  <a:xfrm>
                    <a:off x="3819945" y="796030"/>
                    <a:ext cx="362610" cy="315084"/>
                    <a:chOff x="3819945" y="796030"/>
                    <a:chExt cx="362610" cy="315084"/>
                  </a:xfrm>
                  <a:noFill/>
                </p:grpSpPr>
                <p:sp>
                  <p:nvSpPr>
                    <p:cNvPr id="1049" name="Forma Livre: Forma 1048">
                      <a:extLst>
                        <a:ext uri="{FF2B5EF4-FFF2-40B4-BE49-F238E27FC236}">
                          <a16:creationId xmlns:a16="http://schemas.microsoft.com/office/drawing/2014/main" id="{4D697EEF-9170-A4D2-3EBD-FC14F1195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9945" y="796030"/>
                      <a:ext cx="362610" cy="315084"/>
                    </a:xfrm>
                    <a:custGeom>
                      <a:avLst/>
                      <a:gdLst>
                        <a:gd name="connsiteX0" fmla="*/ 0 w 362610"/>
                        <a:gd name="connsiteY0" fmla="*/ 315084 h 315084"/>
                        <a:gd name="connsiteX1" fmla="*/ 0 w 362610"/>
                        <a:gd name="connsiteY1" fmla="*/ 0 h 315084"/>
                        <a:gd name="connsiteX2" fmla="*/ 281639 w 362610"/>
                        <a:gd name="connsiteY2" fmla="*/ 0 h 315084"/>
                        <a:gd name="connsiteX3" fmla="*/ 362611 w 362610"/>
                        <a:gd name="connsiteY3" fmla="*/ 79211 h 315084"/>
                        <a:gd name="connsiteX4" fmla="*/ 362611 w 362610"/>
                        <a:gd name="connsiteY4" fmla="*/ 315084 h 3150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2610" h="315084">
                          <a:moveTo>
                            <a:pt x="0" y="315084"/>
                          </a:moveTo>
                          <a:lnTo>
                            <a:pt x="0" y="0"/>
                          </a:lnTo>
                          <a:lnTo>
                            <a:pt x="281639" y="0"/>
                          </a:lnTo>
                          <a:lnTo>
                            <a:pt x="362611" y="79211"/>
                          </a:lnTo>
                          <a:lnTo>
                            <a:pt x="362611" y="315084"/>
                          </a:lnTo>
                        </a:path>
                      </a:pathLst>
                    </a:custGeom>
                    <a:noFill/>
                    <a:ln w="17601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1050" name="Forma Livre: Forma 1049">
                      <a:extLst>
                        <a:ext uri="{FF2B5EF4-FFF2-40B4-BE49-F238E27FC236}">
                          <a16:creationId xmlns:a16="http://schemas.microsoft.com/office/drawing/2014/main" id="{A818D297-51CD-19E0-B2B7-10820C5941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01584" y="801311"/>
                      <a:ext cx="80971" cy="80971"/>
                    </a:xfrm>
                    <a:custGeom>
                      <a:avLst/>
                      <a:gdLst>
                        <a:gd name="connsiteX0" fmla="*/ 0 w 80971"/>
                        <a:gd name="connsiteY0" fmla="*/ 0 h 80971"/>
                        <a:gd name="connsiteX1" fmla="*/ 0 w 80971"/>
                        <a:gd name="connsiteY1" fmla="*/ 80971 h 80971"/>
                        <a:gd name="connsiteX2" fmla="*/ 80971 w 80971"/>
                        <a:gd name="connsiteY2" fmla="*/ 80971 h 809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0971" h="80971">
                          <a:moveTo>
                            <a:pt x="0" y="0"/>
                          </a:moveTo>
                          <a:lnTo>
                            <a:pt x="0" y="80971"/>
                          </a:lnTo>
                          <a:lnTo>
                            <a:pt x="80971" y="80971"/>
                          </a:lnTo>
                        </a:path>
                      </a:pathLst>
                    </a:custGeom>
                    <a:noFill/>
                    <a:ln w="17601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1051" name="Forma Livre: Forma 1050">
                    <a:extLst>
                      <a:ext uri="{FF2B5EF4-FFF2-40B4-BE49-F238E27FC236}">
                        <a16:creationId xmlns:a16="http://schemas.microsoft.com/office/drawing/2014/main" id="{9ADB9A06-9C13-B237-267B-0DB9318BBA67}"/>
                      </a:ext>
                    </a:extLst>
                  </p:cNvPr>
                  <p:cNvSpPr/>
                  <p:nvPr/>
                </p:nvSpPr>
                <p:spPr>
                  <a:xfrm>
                    <a:off x="3872752" y="801311"/>
                    <a:ext cx="66889" cy="80971"/>
                  </a:xfrm>
                  <a:custGeom>
                    <a:avLst/>
                    <a:gdLst>
                      <a:gd name="connsiteX0" fmla="*/ 0 w 66889"/>
                      <a:gd name="connsiteY0" fmla="*/ 0 h 80971"/>
                      <a:gd name="connsiteX1" fmla="*/ 0 w 66889"/>
                      <a:gd name="connsiteY1" fmla="*/ 80971 h 80971"/>
                      <a:gd name="connsiteX2" fmla="*/ 0 w 66889"/>
                      <a:gd name="connsiteY2" fmla="*/ 80971 h 80971"/>
                      <a:gd name="connsiteX3" fmla="*/ 33445 w 66889"/>
                      <a:gd name="connsiteY3" fmla="*/ 54568 h 80971"/>
                      <a:gd name="connsiteX4" fmla="*/ 66889 w 66889"/>
                      <a:gd name="connsiteY4" fmla="*/ 80971 h 80971"/>
                      <a:gd name="connsiteX5" fmla="*/ 66889 w 66889"/>
                      <a:gd name="connsiteY5" fmla="*/ 80971 h 80971"/>
                      <a:gd name="connsiteX6" fmla="*/ 66889 w 66889"/>
                      <a:gd name="connsiteY6" fmla="*/ 0 h 80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89" h="80971">
                        <a:moveTo>
                          <a:pt x="0" y="0"/>
                        </a:moveTo>
                        <a:lnTo>
                          <a:pt x="0" y="80971"/>
                        </a:lnTo>
                        <a:lnTo>
                          <a:pt x="0" y="80971"/>
                        </a:lnTo>
                        <a:lnTo>
                          <a:pt x="33445" y="54568"/>
                        </a:lnTo>
                        <a:lnTo>
                          <a:pt x="66889" y="80971"/>
                        </a:lnTo>
                        <a:lnTo>
                          <a:pt x="66889" y="80971"/>
                        </a:lnTo>
                        <a:lnTo>
                          <a:pt x="66889" y="0"/>
                        </a:ln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1052" name="Forma Livre: Forma 1051">
                <a:extLst>
                  <a:ext uri="{FF2B5EF4-FFF2-40B4-BE49-F238E27FC236}">
                    <a16:creationId xmlns:a16="http://schemas.microsoft.com/office/drawing/2014/main" id="{A746B841-D623-68AF-CB9D-F7F941B3F56F}"/>
                  </a:ext>
                </a:extLst>
              </p:cNvPr>
              <p:cNvSpPr/>
              <p:nvPr/>
            </p:nvSpPr>
            <p:spPr>
              <a:xfrm>
                <a:off x="3913238" y="1030143"/>
                <a:ext cx="176024" cy="17602"/>
              </a:xfrm>
              <a:custGeom>
                <a:avLst/>
                <a:gdLst>
                  <a:gd name="connsiteX0" fmla="*/ 0 w 176024"/>
                  <a:gd name="connsiteY0" fmla="*/ 0 h 17602"/>
                  <a:gd name="connsiteX1" fmla="*/ 176025 w 176024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4" h="17602">
                    <a:moveTo>
                      <a:pt x="0" y="0"/>
                    </a:moveTo>
                    <a:lnTo>
                      <a:pt x="176025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53" name="Forma Livre: Forma 1052">
                <a:extLst>
                  <a:ext uri="{FF2B5EF4-FFF2-40B4-BE49-F238E27FC236}">
                    <a16:creationId xmlns:a16="http://schemas.microsoft.com/office/drawing/2014/main" id="{046289E2-8F2D-6D3D-487F-451E1B1E7948}"/>
                  </a:ext>
                </a:extLst>
              </p:cNvPr>
              <p:cNvSpPr/>
              <p:nvPr/>
            </p:nvSpPr>
            <p:spPr>
              <a:xfrm>
                <a:off x="3913238" y="1084710"/>
                <a:ext cx="176024" cy="17602"/>
              </a:xfrm>
              <a:custGeom>
                <a:avLst/>
                <a:gdLst>
                  <a:gd name="connsiteX0" fmla="*/ 0 w 176024"/>
                  <a:gd name="connsiteY0" fmla="*/ 0 h 17602"/>
                  <a:gd name="connsiteX1" fmla="*/ 176025 w 176024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4" h="17602">
                    <a:moveTo>
                      <a:pt x="0" y="0"/>
                    </a:moveTo>
                    <a:lnTo>
                      <a:pt x="176025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54" name="Forma Livre: Forma 1053">
                <a:extLst>
                  <a:ext uri="{FF2B5EF4-FFF2-40B4-BE49-F238E27FC236}">
                    <a16:creationId xmlns:a16="http://schemas.microsoft.com/office/drawing/2014/main" id="{4B4E34F5-ABAF-531B-E9EA-F580C04A1470}"/>
                  </a:ext>
                </a:extLst>
              </p:cNvPr>
              <p:cNvSpPr/>
              <p:nvPr/>
            </p:nvSpPr>
            <p:spPr>
              <a:xfrm>
                <a:off x="3957244" y="1141038"/>
                <a:ext cx="88012" cy="17602"/>
              </a:xfrm>
              <a:custGeom>
                <a:avLst/>
                <a:gdLst>
                  <a:gd name="connsiteX0" fmla="*/ 0 w 88012"/>
                  <a:gd name="connsiteY0" fmla="*/ 0 h 17602"/>
                  <a:gd name="connsiteX1" fmla="*/ 88012 w 88012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012" h="17602">
                    <a:moveTo>
                      <a:pt x="0" y="0"/>
                    </a:moveTo>
                    <a:lnTo>
                      <a:pt x="88012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55" name="Forma Livre: Forma 1054">
              <a:extLst>
                <a:ext uri="{FF2B5EF4-FFF2-40B4-BE49-F238E27FC236}">
                  <a16:creationId xmlns:a16="http://schemas.microsoft.com/office/drawing/2014/main" id="{8674E46B-01E2-37AB-8DD5-90F36E85BD07}"/>
                </a:ext>
              </a:extLst>
            </p:cNvPr>
            <p:cNvSpPr/>
            <p:nvPr/>
          </p:nvSpPr>
          <p:spPr>
            <a:xfrm>
              <a:off x="3950203" y="910446"/>
              <a:ext cx="98573" cy="63368"/>
            </a:xfrm>
            <a:custGeom>
              <a:avLst/>
              <a:gdLst>
                <a:gd name="connsiteX0" fmla="*/ 98574 w 98573"/>
                <a:gd name="connsiteY0" fmla="*/ 0 h 63368"/>
                <a:gd name="connsiteX1" fmla="*/ 35205 w 98573"/>
                <a:gd name="connsiteY1" fmla="*/ 63369 h 63368"/>
                <a:gd name="connsiteX2" fmla="*/ 0 w 98573"/>
                <a:gd name="connsiteY2" fmla="*/ 29924 h 6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73" h="63368">
                  <a:moveTo>
                    <a:pt x="98574" y="0"/>
                  </a:moveTo>
                  <a:lnTo>
                    <a:pt x="35205" y="63369"/>
                  </a:lnTo>
                  <a:lnTo>
                    <a:pt x="0" y="29924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56" name="Gráfico 2">
            <a:extLst>
              <a:ext uri="{FF2B5EF4-FFF2-40B4-BE49-F238E27FC236}">
                <a16:creationId xmlns:a16="http://schemas.microsoft.com/office/drawing/2014/main" id="{2CC5B21B-4B6C-1CDD-8A97-7F3F637A5B12}"/>
              </a:ext>
            </a:extLst>
          </p:cNvPr>
          <p:cNvGrpSpPr/>
          <p:nvPr/>
        </p:nvGrpSpPr>
        <p:grpSpPr>
          <a:xfrm>
            <a:off x="1128431" y="142183"/>
            <a:ext cx="563278" cy="561518"/>
            <a:chOff x="1818545" y="797790"/>
            <a:chExt cx="563278" cy="561518"/>
          </a:xfrm>
          <a:noFill/>
        </p:grpSpPr>
        <p:sp>
          <p:nvSpPr>
            <p:cNvPr id="1057" name="Forma Livre: Forma 1056">
              <a:extLst>
                <a:ext uri="{FF2B5EF4-FFF2-40B4-BE49-F238E27FC236}">
                  <a16:creationId xmlns:a16="http://schemas.microsoft.com/office/drawing/2014/main" id="{4E39CF98-3BAB-59A3-4528-3153DAB03AEA}"/>
                </a:ext>
              </a:extLst>
            </p:cNvPr>
            <p:cNvSpPr/>
            <p:nvPr/>
          </p:nvSpPr>
          <p:spPr>
            <a:xfrm>
              <a:off x="1818545" y="1359309"/>
              <a:ext cx="563278" cy="17602"/>
            </a:xfrm>
            <a:custGeom>
              <a:avLst/>
              <a:gdLst>
                <a:gd name="connsiteX0" fmla="*/ 0 w 563278"/>
                <a:gd name="connsiteY0" fmla="*/ 0 h 17602"/>
                <a:gd name="connsiteX1" fmla="*/ 563279 w 56327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278" h="17602">
                  <a:moveTo>
                    <a:pt x="0" y="0"/>
                  </a:moveTo>
                  <a:lnTo>
                    <a:pt x="563279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8" name="Forma Livre: Forma 1057">
              <a:extLst>
                <a:ext uri="{FF2B5EF4-FFF2-40B4-BE49-F238E27FC236}">
                  <a16:creationId xmlns:a16="http://schemas.microsoft.com/office/drawing/2014/main" id="{B5EDE614-BDCA-6525-1898-B1B9474725B3}"/>
                </a:ext>
              </a:extLst>
            </p:cNvPr>
            <p:cNvSpPr/>
            <p:nvPr/>
          </p:nvSpPr>
          <p:spPr>
            <a:xfrm>
              <a:off x="1836148" y="1125196"/>
              <a:ext cx="528073" cy="234112"/>
            </a:xfrm>
            <a:custGeom>
              <a:avLst/>
              <a:gdLst>
                <a:gd name="connsiteX0" fmla="*/ 0 w 528073"/>
                <a:gd name="connsiteY0" fmla="*/ 0 h 234112"/>
                <a:gd name="connsiteX1" fmla="*/ 528074 w 528073"/>
                <a:gd name="connsiteY1" fmla="*/ 0 h 234112"/>
                <a:gd name="connsiteX2" fmla="*/ 528074 w 528073"/>
                <a:gd name="connsiteY2" fmla="*/ 234113 h 234112"/>
                <a:gd name="connsiteX3" fmla="*/ 0 w 528073"/>
                <a:gd name="connsiteY3" fmla="*/ 234113 h 2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073" h="234112">
                  <a:moveTo>
                    <a:pt x="0" y="0"/>
                  </a:moveTo>
                  <a:lnTo>
                    <a:pt x="528074" y="0"/>
                  </a:lnTo>
                  <a:lnTo>
                    <a:pt x="528074" y="234113"/>
                  </a:lnTo>
                  <a:lnTo>
                    <a:pt x="0" y="234113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9" name="Forma Livre: Forma 1058">
              <a:extLst>
                <a:ext uri="{FF2B5EF4-FFF2-40B4-BE49-F238E27FC236}">
                  <a16:creationId xmlns:a16="http://schemas.microsoft.com/office/drawing/2014/main" id="{8FF52DF8-59A1-57C9-2DFD-3EDEF12CE227}"/>
                </a:ext>
              </a:extLst>
            </p:cNvPr>
            <p:cNvSpPr/>
            <p:nvPr/>
          </p:nvSpPr>
          <p:spPr>
            <a:xfrm>
              <a:off x="1908318" y="1070628"/>
              <a:ext cx="383733" cy="54567"/>
            </a:xfrm>
            <a:custGeom>
              <a:avLst/>
              <a:gdLst>
                <a:gd name="connsiteX0" fmla="*/ 0 w 383733"/>
                <a:gd name="connsiteY0" fmla="*/ 0 h 54567"/>
                <a:gd name="connsiteX1" fmla="*/ 383734 w 383733"/>
                <a:gd name="connsiteY1" fmla="*/ 0 h 54567"/>
                <a:gd name="connsiteX2" fmla="*/ 383734 w 383733"/>
                <a:gd name="connsiteY2" fmla="*/ 54568 h 54567"/>
                <a:gd name="connsiteX3" fmla="*/ 0 w 383733"/>
                <a:gd name="connsiteY3" fmla="*/ 54568 h 5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733" h="54567">
                  <a:moveTo>
                    <a:pt x="0" y="0"/>
                  </a:moveTo>
                  <a:lnTo>
                    <a:pt x="383734" y="0"/>
                  </a:lnTo>
                  <a:lnTo>
                    <a:pt x="383734" y="54568"/>
                  </a:lnTo>
                  <a:lnTo>
                    <a:pt x="0" y="54568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060" name="Gráfico 2">
              <a:extLst>
                <a:ext uri="{FF2B5EF4-FFF2-40B4-BE49-F238E27FC236}">
                  <a16:creationId xmlns:a16="http://schemas.microsoft.com/office/drawing/2014/main" id="{22E0E2A7-AD01-198D-82CE-329646DD24B3}"/>
                </a:ext>
              </a:extLst>
            </p:cNvPr>
            <p:cNvGrpSpPr/>
            <p:nvPr/>
          </p:nvGrpSpPr>
          <p:grpSpPr>
            <a:xfrm>
              <a:off x="1980488" y="1183284"/>
              <a:ext cx="239393" cy="165463"/>
              <a:chOff x="1980488" y="1183284"/>
              <a:chExt cx="239393" cy="165463"/>
            </a:xfrm>
          </p:grpSpPr>
          <p:sp>
            <p:nvSpPr>
              <p:cNvPr id="1061" name="Forma Livre: Forma 1060">
                <a:extLst>
                  <a:ext uri="{FF2B5EF4-FFF2-40B4-BE49-F238E27FC236}">
                    <a16:creationId xmlns:a16="http://schemas.microsoft.com/office/drawing/2014/main" id="{BEBA18AE-8F86-58CB-A1C9-735E26BA617E}"/>
                  </a:ext>
                </a:extLst>
              </p:cNvPr>
              <p:cNvSpPr/>
              <p:nvPr/>
            </p:nvSpPr>
            <p:spPr>
              <a:xfrm>
                <a:off x="1980488" y="1183284"/>
                <a:ext cx="17602" cy="165463"/>
              </a:xfrm>
              <a:custGeom>
                <a:avLst/>
                <a:gdLst>
                  <a:gd name="connsiteX0" fmla="*/ 0 w 17602"/>
                  <a:gd name="connsiteY0" fmla="*/ 165463 h 165463"/>
                  <a:gd name="connsiteX1" fmla="*/ 0 w 17602"/>
                  <a:gd name="connsiteY1" fmla="*/ 0 h 1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65463">
                    <a:moveTo>
                      <a:pt x="0" y="16546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62" name="Forma Livre: Forma 1061">
                <a:extLst>
                  <a:ext uri="{FF2B5EF4-FFF2-40B4-BE49-F238E27FC236}">
                    <a16:creationId xmlns:a16="http://schemas.microsoft.com/office/drawing/2014/main" id="{85E8EA26-8EF2-47E9-E0D1-AB35A8FA7C09}"/>
                  </a:ext>
                </a:extLst>
              </p:cNvPr>
              <p:cNvSpPr/>
              <p:nvPr/>
            </p:nvSpPr>
            <p:spPr>
              <a:xfrm>
                <a:off x="2140670" y="1183284"/>
                <a:ext cx="17602" cy="165463"/>
              </a:xfrm>
              <a:custGeom>
                <a:avLst/>
                <a:gdLst>
                  <a:gd name="connsiteX0" fmla="*/ 0 w 17602"/>
                  <a:gd name="connsiteY0" fmla="*/ 165463 h 165463"/>
                  <a:gd name="connsiteX1" fmla="*/ 0 w 17602"/>
                  <a:gd name="connsiteY1" fmla="*/ 0 h 1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65463">
                    <a:moveTo>
                      <a:pt x="0" y="16546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63" name="Forma Livre: Forma 1062">
                <a:extLst>
                  <a:ext uri="{FF2B5EF4-FFF2-40B4-BE49-F238E27FC236}">
                    <a16:creationId xmlns:a16="http://schemas.microsoft.com/office/drawing/2014/main" id="{56F3473E-8F16-681B-3A25-568487E4637E}"/>
                  </a:ext>
                </a:extLst>
              </p:cNvPr>
              <p:cNvSpPr/>
              <p:nvPr/>
            </p:nvSpPr>
            <p:spPr>
              <a:xfrm>
                <a:off x="2219881" y="1183284"/>
                <a:ext cx="17602" cy="165463"/>
              </a:xfrm>
              <a:custGeom>
                <a:avLst/>
                <a:gdLst>
                  <a:gd name="connsiteX0" fmla="*/ 0 w 17602"/>
                  <a:gd name="connsiteY0" fmla="*/ 165463 h 165463"/>
                  <a:gd name="connsiteX1" fmla="*/ 0 w 17602"/>
                  <a:gd name="connsiteY1" fmla="*/ 0 h 1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65463">
                    <a:moveTo>
                      <a:pt x="0" y="16546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64" name="Forma Livre: Forma 1063">
                <a:extLst>
                  <a:ext uri="{FF2B5EF4-FFF2-40B4-BE49-F238E27FC236}">
                    <a16:creationId xmlns:a16="http://schemas.microsoft.com/office/drawing/2014/main" id="{CAB3E7AF-D98F-1DD6-7E4C-C30BF2B9A66C}"/>
                  </a:ext>
                </a:extLst>
              </p:cNvPr>
              <p:cNvSpPr/>
              <p:nvPr/>
            </p:nvSpPr>
            <p:spPr>
              <a:xfrm>
                <a:off x="2059699" y="1183284"/>
                <a:ext cx="17602" cy="165463"/>
              </a:xfrm>
              <a:custGeom>
                <a:avLst/>
                <a:gdLst>
                  <a:gd name="connsiteX0" fmla="*/ 0 w 17602"/>
                  <a:gd name="connsiteY0" fmla="*/ 165463 h 165463"/>
                  <a:gd name="connsiteX1" fmla="*/ 0 w 17602"/>
                  <a:gd name="connsiteY1" fmla="*/ 0 h 1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65463">
                    <a:moveTo>
                      <a:pt x="0" y="16546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65" name="Forma Livre: Forma 1064">
              <a:extLst>
                <a:ext uri="{FF2B5EF4-FFF2-40B4-BE49-F238E27FC236}">
                  <a16:creationId xmlns:a16="http://schemas.microsoft.com/office/drawing/2014/main" id="{E95B9281-8BE3-AE40-8A40-48EC3BDD40E0}"/>
                </a:ext>
              </a:extLst>
            </p:cNvPr>
            <p:cNvSpPr/>
            <p:nvPr/>
          </p:nvSpPr>
          <p:spPr>
            <a:xfrm>
              <a:off x="1955845" y="926288"/>
              <a:ext cx="288680" cy="144340"/>
            </a:xfrm>
            <a:custGeom>
              <a:avLst/>
              <a:gdLst>
                <a:gd name="connsiteX0" fmla="*/ 0 w 288680"/>
                <a:gd name="connsiteY0" fmla="*/ 144340 h 144340"/>
                <a:gd name="connsiteX1" fmla="*/ 144340 w 288680"/>
                <a:gd name="connsiteY1" fmla="*/ 0 h 144340"/>
                <a:gd name="connsiteX2" fmla="*/ 288680 w 288680"/>
                <a:gd name="connsiteY2" fmla="*/ 144340 h 14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680" h="144340">
                  <a:moveTo>
                    <a:pt x="0" y="144340"/>
                  </a:moveTo>
                  <a:cubicBezTo>
                    <a:pt x="0" y="65129"/>
                    <a:pt x="65129" y="0"/>
                    <a:pt x="144340" y="0"/>
                  </a:cubicBezTo>
                  <a:cubicBezTo>
                    <a:pt x="223551" y="0"/>
                    <a:pt x="288680" y="65129"/>
                    <a:pt x="288680" y="144340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6" name="Forma Livre: Forma 1065">
              <a:extLst>
                <a:ext uri="{FF2B5EF4-FFF2-40B4-BE49-F238E27FC236}">
                  <a16:creationId xmlns:a16="http://schemas.microsoft.com/office/drawing/2014/main" id="{3F877A39-490B-959F-2600-6A6ABA283AD4}"/>
                </a:ext>
              </a:extLst>
            </p:cNvPr>
            <p:cNvSpPr/>
            <p:nvPr/>
          </p:nvSpPr>
          <p:spPr>
            <a:xfrm>
              <a:off x="2100185" y="797790"/>
              <a:ext cx="17602" cy="126737"/>
            </a:xfrm>
            <a:custGeom>
              <a:avLst/>
              <a:gdLst>
                <a:gd name="connsiteX0" fmla="*/ 0 w 17602"/>
                <a:gd name="connsiteY0" fmla="*/ 0 h 126737"/>
                <a:gd name="connsiteX1" fmla="*/ 0 w 17602"/>
                <a:gd name="connsiteY1" fmla="*/ 126738 h 1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26737">
                  <a:moveTo>
                    <a:pt x="0" y="0"/>
                  </a:moveTo>
                  <a:lnTo>
                    <a:pt x="0" y="126738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7" name="Forma Livre: Forma 1066">
              <a:extLst>
                <a:ext uri="{FF2B5EF4-FFF2-40B4-BE49-F238E27FC236}">
                  <a16:creationId xmlns:a16="http://schemas.microsoft.com/office/drawing/2014/main" id="{56357D5D-C475-0593-58D2-A17EE481D1DC}"/>
                </a:ext>
              </a:extLst>
            </p:cNvPr>
            <p:cNvSpPr/>
            <p:nvPr/>
          </p:nvSpPr>
          <p:spPr>
            <a:xfrm>
              <a:off x="2100185" y="818913"/>
              <a:ext cx="86252" cy="61608"/>
            </a:xfrm>
            <a:custGeom>
              <a:avLst/>
              <a:gdLst>
                <a:gd name="connsiteX0" fmla="*/ 0 w 86252"/>
                <a:gd name="connsiteY0" fmla="*/ 0 h 61608"/>
                <a:gd name="connsiteX1" fmla="*/ 86252 w 86252"/>
                <a:gd name="connsiteY1" fmla="*/ 0 h 61608"/>
                <a:gd name="connsiteX2" fmla="*/ 86252 w 86252"/>
                <a:gd name="connsiteY2" fmla="*/ 61609 h 61608"/>
                <a:gd name="connsiteX3" fmla="*/ 0 w 86252"/>
                <a:gd name="connsiteY3" fmla="*/ 61609 h 6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52" h="61608">
                  <a:moveTo>
                    <a:pt x="0" y="0"/>
                  </a:moveTo>
                  <a:lnTo>
                    <a:pt x="86252" y="0"/>
                  </a:lnTo>
                  <a:lnTo>
                    <a:pt x="86252" y="61609"/>
                  </a:lnTo>
                  <a:lnTo>
                    <a:pt x="0" y="61609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8" name="Forma Livre: Forma 1067">
              <a:extLst>
                <a:ext uri="{FF2B5EF4-FFF2-40B4-BE49-F238E27FC236}">
                  <a16:creationId xmlns:a16="http://schemas.microsoft.com/office/drawing/2014/main" id="{A025965D-F8A4-1BAA-D36B-EFD407613F33}"/>
                </a:ext>
              </a:extLst>
            </p:cNvPr>
            <p:cNvSpPr/>
            <p:nvPr/>
          </p:nvSpPr>
          <p:spPr>
            <a:xfrm>
              <a:off x="2186437" y="831235"/>
              <a:ext cx="82731" cy="68649"/>
            </a:xfrm>
            <a:custGeom>
              <a:avLst/>
              <a:gdLst>
                <a:gd name="connsiteX0" fmla="*/ 0 w 82731"/>
                <a:gd name="connsiteY0" fmla="*/ 0 h 68649"/>
                <a:gd name="connsiteX1" fmla="*/ 82732 w 82731"/>
                <a:gd name="connsiteY1" fmla="*/ 0 h 68649"/>
                <a:gd name="connsiteX2" fmla="*/ 59848 w 82731"/>
                <a:gd name="connsiteY2" fmla="*/ 35205 h 68649"/>
                <a:gd name="connsiteX3" fmla="*/ 82732 w 82731"/>
                <a:gd name="connsiteY3" fmla="*/ 68650 h 68649"/>
                <a:gd name="connsiteX4" fmla="*/ 0 w 82731"/>
                <a:gd name="connsiteY4" fmla="*/ 6865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31" h="68649">
                  <a:moveTo>
                    <a:pt x="0" y="0"/>
                  </a:moveTo>
                  <a:lnTo>
                    <a:pt x="82732" y="0"/>
                  </a:lnTo>
                  <a:lnTo>
                    <a:pt x="59848" y="35205"/>
                  </a:lnTo>
                  <a:lnTo>
                    <a:pt x="82732" y="68650"/>
                  </a:lnTo>
                  <a:lnTo>
                    <a:pt x="0" y="68650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069" name="Gráfico 2">
              <a:extLst>
                <a:ext uri="{FF2B5EF4-FFF2-40B4-BE49-F238E27FC236}">
                  <a16:creationId xmlns:a16="http://schemas.microsoft.com/office/drawing/2014/main" id="{68EFA414-5C48-1356-ACCE-1A1D2999FDD4}"/>
                </a:ext>
              </a:extLst>
            </p:cNvPr>
            <p:cNvGrpSpPr/>
            <p:nvPr/>
          </p:nvGrpSpPr>
          <p:grpSpPr>
            <a:xfrm>
              <a:off x="1908318" y="1170962"/>
              <a:ext cx="17602" cy="140819"/>
              <a:chOff x="1908318" y="1170962"/>
              <a:chExt cx="17602" cy="140819"/>
            </a:xfrm>
          </p:grpSpPr>
          <p:sp>
            <p:nvSpPr>
              <p:cNvPr id="1070" name="Forma Livre: Forma 1069">
                <a:extLst>
                  <a:ext uri="{FF2B5EF4-FFF2-40B4-BE49-F238E27FC236}">
                    <a16:creationId xmlns:a16="http://schemas.microsoft.com/office/drawing/2014/main" id="{AC6A20D5-2EDD-837A-5D80-8C1691E659A6}"/>
                  </a:ext>
                </a:extLst>
              </p:cNvPr>
              <p:cNvSpPr/>
              <p:nvPr/>
            </p:nvSpPr>
            <p:spPr>
              <a:xfrm>
                <a:off x="1908318" y="1170962"/>
                <a:ext cx="17602" cy="24643"/>
              </a:xfrm>
              <a:custGeom>
                <a:avLst/>
                <a:gdLst>
                  <a:gd name="connsiteX0" fmla="*/ 0 w 17602"/>
                  <a:gd name="connsiteY0" fmla="*/ 0 h 24643"/>
                  <a:gd name="connsiteX1" fmla="*/ 0 w 17602"/>
                  <a:gd name="connsiteY1" fmla="*/ 24643 h 2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4643">
                    <a:moveTo>
                      <a:pt x="0" y="0"/>
                    </a:moveTo>
                    <a:lnTo>
                      <a:pt x="0" y="2464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71" name="Forma Livre: Forma 1070">
                <a:extLst>
                  <a:ext uri="{FF2B5EF4-FFF2-40B4-BE49-F238E27FC236}">
                    <a16:creationId xmlns:a16="http://schemas.microsoft.com/office/drawing/2014/main" id="{F029C421-AB62-23CF-A9F5-3DB3A71471FB}"/>
                  </a:ext>
                </a:extLst>
              </p:cNvPr>
              <p:cNvSpPr/>
              <p:nvPr/>
            </p:nvSpPr>
            <p:spPr>
              <a:xfrm>
                <a:off x="1908318" y="1230811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72" name="Forma Livre: Forma 1071">
                <a:extLst>
                  <a:ext uri="{FF2B5EF4-FFF2-40B4-BE49-F238E27FC236}">
                    <a16:creationId xmlns:a16="http://schemas.microsoft.com/office/drawing/2014/main" id="{A808A7B9-921E-D326-386F-11C7854D03D9}"/>
                  </a:ext>
                </a:extLst>
              </p:cNvPr>
              <p:cNvSpPr/>
              <p:nvPr/>
            </p:nvSpPr>
            <p:spPr>
              <a:xfrm>
                <a:off x="1908318" y="1288899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073" name="Gráfico 2">
              <a:extLst>
                <a:ext uri="{FF2B5EF4-FFF2-40B4-BE49-F238E27FC236}">
                  <a16:creationId xmlns:a16="http://schemas.microsoft.com/office/drawing/2014/main" id="{EE312B6C-090D-7E02-1C26-1D01BCE1DDE9}"/>
                </a:ext>
              </a:extLst>
            </p:cNvPr>
            <p:cNvGrpSpPr/>
            <p:nvPr/>
          </p:nvGrpSpPr>
          <p:grpSpPr>
            <a:xfrm>
              <a:off x="2292051" y="1170962"/>
              <a:ext cx="17602" cy="140819"/>
              <a:chOff x="2292051" y="1170962"/>
              <a:chExt cx="17602" cy="140819"/>
            </a:xfrm>
          </p:grpSpPr>
          <p:sp>
            <p:nvSpPr>
              <p:cNvPr id="1074" name="Forma Livre: Forma 1073">
                <a:extLst>
                  <a:ext uri="{FF2B5EF4-FFF2-40B4-BE49-F238E27FC236}">
                    <a16:creationId xmlns:a16="http://schemas.microsoft.com/office/drawing/2014/main" id="{3186D47D-00F2-583E-259E-4E6A95C4616A}"/>
                  </a:ext>
                </a:extLst>
              </p:cNvPr>
              <p:cNvSpPr/>
              <p:nvPr/>
            </p:nvSpPr>
            <p:spPr>
              <a:xfrm>
                <a:off x="2292051" y="1170962"/>
                <a:ext cx="17602" cy="24643"/>
              </a:xfrm>
              <a:custGeom>
                <a:avLst/>
                <a:gdLst>
                  <a:gd name="connsiteX0" fmla="*/ 0 w 17602"/>
                  <a:gd name="connsiteY0" fmla="*/ 0 h 24643"/>
                  <a:gd name="connsiteX1" fmla="*/ 0 w 17602"/>
                  <a:gd name="connsiteY1" fmla="*/ 24643 h 2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4643">
                    <a:moveTo>
                      <a:pt x="0" y="0"/>
                    </a:moveTo>
                    <a:lnTo>
                      <a:pt x="0" y="2464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75" name="Forma Livre: Forma 1074">
                <a:extLst>
                  <a:ext uri="{FF2B5EF4-FFF2-40B4-BE49-F238E27FC236}">
                    <a16:creationId xmlns:a16="http://schemas.microsoft.com/office/drawing/2014/main" id="{DE4EAFD6-08F2-D499-6B11-AB0B5B7481CE}"/>
                  </a:ext>
                </a:extLst>
              </p:cNvPr>
              <p:cNvSpPr/>
              <p:nvPr/>
            </p:nvSpPr>
            <p:spPr>
              <a:xfrm>
                <a:off x="2292051" y="1230811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76" name="Forma Livre: Forma 1075">
                <a:extLst>
                  <a:ext uri="{FF2B5EF4-FFF2-40B4-BE49-F238E27FC236}">
                    <a16:creationId xmlns:a16="http://schemas.microsoft.com/office/drawing/2014/main" id="{1C799AFC-8BD6-4D53-438B-67A0B325E205}"/>
                  </a:ext>
                </a:extLst>
              </p:cNvPr>
              <p:cNvSpPr/>
              <p:nvPr/>
            </p:nvSpPr>
            <p:spPr>
              <a:xfrm>
                <a:off x="2292051" y="1288899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077" name="Gráfico 2">
            <a:extLst>
              <a:ext uri="{FF2B5EF4-FFF2-40B4-BE49-F238E27FC236}">
                <a16:creationId xmlns:a16="http://schemas.microsoft.com/office/drawing/2014/main" id="{AEF9B938-10D1-37D7-6116-C2486DF673B2}"/>
              </a:ext>
            </a:extLst>
          </p:cNvPr>
          <p:cNvGrpSpPr/>
          <p:nvPr/>
        </p:nvGrpSpPr>
        <p:grpSpPr>
          <a:xfrm>
            <a:off x="255349" y="140423"/>
            <a:ext cx="408376" cy="563278"/>
            <a:chOff x="945463" y="796030"/>
            <a:chExt cx="408376" cy="563278"/>
          </a:xfrm>
          <a:noFill/>
        </p:grpSpPr>
        <p:grpSp>
          <p:nvGrpSpPr>
            <p:cNvPr id="1078" name="Gráfico 2">
              <a:extLst>
                <a:ext uri="{FF2B5EF4-FFF2-40B4-BE49-F238E27FC236}">
                  <a16:creationId xmlns:a16="http://schemas.microsoft.com/office/drawing/2014/main" id="{BE81F768-2A06-B69E-386C-EA3725F07141}"/>
                </a:ext>
              </a:extLst>
            </p:cNvPr>
            <p:cNvGrpSpPr/>
            <p:nvPr/>
          </p:nvGrpSpPr>
          <p:grpSpPr>
            <a:xfrm>
              <a:off x="945463" y="796030"/>
              <a:ext cx="408376" cy="506950"/>
              <a:chOff x="945463" y="796030"/>
              <a:chExt cx="408376" cy="506950"/>
            </a:xfrm>
            <a:noFill/>
          </p:grpSpPr>
          <p:grpSp>
            <p:nvGrpSpPr>
              <p:cNvPr id="1079" name="Gráfico 2">
                <a:extLst>
                  <a:ext uri="{FF2B5EF4-FFF2-40B4-BE49-F238E27FC236}">
                    <a16:creationId xmlns:a16="http://schemas.microsoft.com/office/drawing/2014/main" id="{86C23030-2D7A-4FED-209F-02FB5D9710CC}"/>
                  </a:ext>
                </a:extLst>
              </p:cNvPr>
              <p:cNvGrpSpPr/>
              <p:nvPr/>
            </p:nvGrpSpPr>
            <p:grpSpPr>
              <a:xfrm>
                <a:off x="947224" y="796030"/>
                <a:ext cx="404856" cy="506950"/>
                <a:chOff x="947224" y="796030"/>
                <a:chExt cx="404856" cy="506950"/>
              </a:xfrm>
              <a:noFill/>
            </p:grpSpPr>
            <p:sp>
              <p:nvSpPr>
                <p:cNvPr id="1080" name="Forma Livre: Forma 1079">
                  <a:extLst>
                    <a:ext uri="{FF2B5EF4-FFF2-40B4-BE49-F238E27FC236}">
                      <a16:creationId xmlns:a16="http://schemas.microsoft.com/office/drawing/2014/main" id="{17E6D543-6E44-3E26-AEBA-711700B55FC2}"/>
                    </a:ext>
                  </a:extLst>
                </p:cNvPr>
                <p:cNvSpPr/>
                <p:nvPr/>
              </p:nvSpPr>
              <p:spPr>
                <a:xfrm>
                  <a:off x="1029955" y="1248413"/>
                  <a:ext cx="241153" cy="54567"/>
                </a:xfrm>
                <a:custGeom>
                  <a:avLst/>
                  <a:gdLst>
                    <a:gd name="connsiteX0" fmla="*/ 241154 w 241153"/>
                    <a:gd name="connsiteY0" fmla="*/ 0 h 54567"/>
                    <a:gd name="connsiteX1" fmla="*/ 241154 w 241153"/>
                    <a:gd name="connsiteY1" fmla="*/ 21123 h 54567"/>
                    <a:gd name="connsiteX2" fmla="*/ 207709 w 241153"/>
                    <a:gd name="connsiteY2" fmla="*/ 54568 h 54567"/>
                    <a:gd name="connsiteX3" fmla="*/ 204188 w 241153"/>
                    <a:gd name="connsiteY3" fmla="*/ 54568 h 54567"/>
                    <a:gd name="connsiteX4" fmla="*/ 33445 w 241153"/>
                    <a:gd name="connsiteY4" fmla="*/ 54568 h 54567"/>
                    <a:gd name="connsiteX5" fmla="*/ 33445 w 241153"/>
                    <a:gd name="connsiteY5" fmla="*/ 54568 h 54567"/>
                    <a:gd name="connsiteX6" fmla="*/ 0 w 241153"/>
                    <a:gd name="connsiteY6" fmla="*/ 21123 h 54567"/>
                    <a:gd name="connsiteX7" fmla="*/ 0 w 241153"/>
                    <a:gd name="connsiteY7" fmla="*/ 0 h 54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1153" h="54567">
                      <a:moveTo>
                        <a:pt x="241154" y="0"/>
                      </a:moveTo>
                      <a:lnTo>
                        <a:pt x="241154" y="21123"/>
                      </a:lnTo>
                      <a:cubicBezTo>
                        <a:pt x="241154" y="40486"/>
                        <a:pt x="225311" y="54568"/>
                        <a:pt x="207709" y="54568"/>
                      </a:cubicBezTo>
                      <a:lnTo>
                        <a:pt x="204188" y="54568"/>
                      </a:lnTo>
                      <a:lnTo>
                        <a:pt x="33445" y="54568"/>
                      </a:lnTo>
                      <a:lnTo>
                        <a:pt x="33445" y="54568"/>
                      </a:lnTo>
                      <a:cubicBezTo>
                        <a:pt x="14082" y="54568"/>
                        <a:pt x="0" y="38725"/>
                        <a:pt x="0" y="21123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81" name="Forma Livre: Forma 1080">
                  <a:extLst>
                    <a:ext uri="{FF2B5EF4-FFF2-40B4-BE49-F238E27FC236}">
                      <a16:creationId xmlns:a16="http://schemas.microsoft.com/office/drawing/2014/main" id="{57BB18D3-15B6-4BA6-91EA-BBEB665BA513}"/>
                    </a:ext>
                  </a:extLst>
                </p:cNvPr>
                <p:cNvSpPr/>
                <p:nvPr/>
              </p:nvSpPr>
              <p:spPr>
                <a:xfrm>
                  <a:off x="947224" y="796030"/>
                  <a:ext cx="404856" cy="452383"/>
                </a:xfrm>
                <a:custGeom>
                  <a:avLst/>
                  <a:gdLst>
                    <a:gd name="connsiteX0" fmla="*/ 323885 w 404856"/>
                    <a:gd name="connsiteY0" fmla="*/ 452383 h 452383"/>
                    <a:gd name="connsiteX1" fmla="*/ 323885 w 404856"/>
                    <a:gd name="connsiteY1" fmla="*/ 452383 h 452383"/>
                    <a:gd name="connsiteX2" fmla="*/ 389014 w 404856"/>
                    <a:gd name="connsiteY2" fmla="*/ 281639 h 452383"/>
                    <a:gd name="connsiteX3" fmla="*/ 404857 w 404856"/>
                    <a:gd name="connsiteY3" fmla="*/ 218271 h 452383"/>
                    <a:gd name="connsiteX4" fmla="*/ 404857 w 404856"/>
                    <a:gd name="connsiteY4" fmla="*/ 202428 h 452383"/>
                    <a:gd name="connsiteX5" fmla="*/ 202428 w 404856"/>
                    <a:gd name="connsiteY5" fmla="*/ 0 h 452383"/>
                    <a:gd name="connsiteX6" fmla="*/ 0 w 404856"/>
                    <a:gd name="connsiteY6" fmla="*/ 202428 h 452383"/>
                    <a:gd name="connsiteX7" fmla="*/ 0 w 404856"/>
                    <a:gd name="connsiteY7" fmla="*/ 218271 h 452383"/>
                    <a:gd name="connsiteX8" fmla="*/ 15842 w 404856"/>
                    <a:gd name="connsiteY8" fmla="*/ 279879 h 452383"/>
                    <a:gd name="connsiteX9" fmla="*/ 80971 w 404856"/>
                    <a:gd name="connsiteY9" fmla="*/ 450623 h 452383"/>
                    <a:gd name="connsiteX10" fmla="*/ 80971 w 404856"/>
                    <a:gd name="connsiteY10" fmla="*/ 452383 h 452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856" h="452383">
                      <a:moveTo>
                        <a:pt x="323885" y="452383"/>
                      </a:moveTo>
                      <a:lnTo>
                        <a:pt x="323885" y="452383"/>
                      </a:lnTo>
                      <a:cubicBezTo>
                        <a:pt x="323885" y="359090"/>
                        <a:pt x="350289" y="366131"/>
                        <a:pt x="389014" y="281639"/>
                      </a:cubicBezTo>
                      <a:cubicBezTo>
                        <a:pt x="397816" y="262277"/>
                        <a:pt x="403096" y="241154"/>
                        <a:pt x="404857" y="218271"/>
                      </a:cubicBezTo>
                      <a:lnTo>
                        <a:pt x="404857" y="202428"/>
                      </a:lnTo>
                      <a:cubicBezTo>
                        <a:pt x="404857" y="89773"/>
                        <a:pt x="313324" y="0"/>
                        <a:pt x="202428" y="0"/>
                      </a:cubicBezTo>
                      <a:cubicBezTo>
                        <a:pt x="91533" y="0"/>
                        <a:pt x="0" y="91533"/>
                        <a:pt x="0" y="202428"/>
                      </a:cubicBezTo>
                      <a:lnTo>
                        <a:pt x="0" y="218271"/>
                      </a:lnTo>
                      <a:cubicBezTo>
                        <a:pt x="1760" y="239393"/>
                        <a:pt x="7041" y="260516"/>
                        <a:pt x="15842" y="279879"/>
                      </a:cubicBezTo>
                      <a:cubicBezTo>
                        <a:pt x="52807" y="364371"/>
                        <a:pt x="80971" y="359090"/>
                        <a:pt x="80971" y="450623"/>
                      </a:cubicBezTo>
                      <a:lnTo>
                        <a:pt x="80971" y="452383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82" name="Forma Livre: Forma 1081">
                  <a:extLst>
                    <a:ext uri="{FF2B5EF4-FFF2-40B4-BE49-F238E27FC236}">
                      <a16:creationId xmlns:a16="http://schemas.microsoft.com/office/drawing/2014/main" id="{7C9A4323-4FE4-DEBA-D436-247D40F1311B}"/>
                    </a:ext>
                  </a:extLst>
                </p:cNvPr>
                <p:cNvSpPr/>
                <p:nvPr/>
              </p:nvSpPr>
              <p:spPr>
                <a:xfrm>
                  <a:off x="1028195" y="1230811"/>
                  <a:ext cx="242913" cy="17602"/>
                </a:xfrm>
                <a:custGeom>
                  <a:avLst/>
                  <a:gdLst>
                    <a:gd name="connsiteX0" fmla="*/ 0 w 242913"/>
                    <a:gd name="connsiteY0" fmla="*/ 0 h 17602"/>
                    <a:gd name="connsiteX1" fmla="*/ 242914 w 24291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2913" h="17602">
                      <a:moveTo>
                        <a:pt x="0" y="0"/>
                      </a:moveTo>
                      <a:lnTo>
                        <a:pt x="242914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083" name="Forma Livre: Forma 1082">
                <a:extLst>
                  <a:ext uri="{FF2B5EF4-FFF2-40B4-BE49-F238E27FC236}">
                    <a16:creationId xmlns:a16="http://schemas.microsoft.com/office/drawing/2014/main" id="{C5CE421D-7EF1-9782-C65B-0528FC1B2ECE}"/>
                  </a:ext>
                </a:extLst>
              </p:cNvPr>
              <p:cNvSpPr/>
              <p:nvPr/>
            </p:nvSpPr>
            <p:spPr>
              <a:xfrm>
                <a:off x="1149652" y="796030"/>
                <a:ext cx="204188" cy="271077"/>
              </a:xfrm>
              <a:custGeom>
                <a:avLst/>
                <a:gdLst>
                  <a:gd name="connsiteX0" fmla="*/ 0 w 204188"/>
                  <a:gd name="connsiteY0" fmla="*/ 0 h 271077"/>
                  <a:gd name="connsiteX1" fmla="*/ 0 w 204188"/>
                  <a:gd name="connsiteY1" fmla="*/ 72170 h 271077"/>
                  <a:gd name="connsiteX2" fmla="*/ 14082 w 204188"/>
                  <a:gd name="connsiteY2" fmla="*/ 70410 h 271077"/>
                  <a:gd name="connsiteX3" fmla="*/ 52807 w 204188"/>
                  <a:gd name="connsiteY3" fmla="*/ 109135 h 271077"/>
                  <a:gd name="connsiteX4" fmla="*/ 14082 w 204188"/>
                  <a:gd name="connsiteY4" fmla="*/ 147861 h 271077"/>
                  <a:gd name="connsiteX5" fmla="*/ 0 w 204188"/>
                  <a:gd name="connsiteY5" fmla="*/ 146100 h 271077"/>
                  <a:gd name="connsiteX6" fmla="*/ 0 w 204188"/>
                  <a:gd name="connsiteY6" fmla="*/ 156662 h 271077"/>
                  <a:gd name="connsiteX7" fmla="*/ 0 w 204188"/>
                  <a:gd name="connsiteY7" fmla="*/ 218271 h 271077"/>
                  <a:gd name="connsiteX8" fmla="*/ 54568 w 204188"/>
                  <a:gd name="connsiteY8" fmla="*/ 218271 h 271077"/>
                  <a:gd name="connsiteX9" fmla="*/ 65129 w 204188"/>
                  <a:gd name="connsiteY9" fmla="*/ 218271 h 271077"/>
                  <a:gd name="connsiteX10" fmla="*/ 63369 w 204188"/>
                  <a:gd name="connsiteY10" fmla="*/ 232352 h 271077"/>
                  <a:gd name="connsiteX11" fmla="*/ 102094 w 204188"/>
                  <a:gd name="connsiteY11" fmla="*/ 271078 h 271077"/>
                  <a:gd name="connsiteX12" fmla="*/ 140820 w 204188"/>
                  <a:gd name="connsiteY12" fmla="*/ 232352 h 271077"/>
                  <a:gd name="connsiteX13" fmla="*/ 139059 w 204188"/>
                  <a:gd name="connsiteY13" fmla="*/ 218271 h 271077"/>
                  <a:gd name="connsiteX14" fmla="*/ 204188 w 204188"/>
                  <a:gd name="connsiteY14" fmla="*/ 218271 h 271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188" h="271077">
                    <a:moveTo>
                      <a:pt x="0" y="0"/>
                    </a:moveTo>
                    <a:lnTo>
                      <a:pt x="0" y="72170"/>
                    </a:lnTo>
                    <a:cubicBezTo>
                      <a:pt x="3521" y="70410"/>
                      <a:pt x="8801" y="70410"/>
                      <a:pt x="14082" y="70410"/>
                    </a:cubicBezTo>
                    <a:cubicBezTo>
                      <a:pt x="35205" y="70410"/>
                      <a:pt x="52807" y="88012"/>
                      <a:pt x="52807" y="109135"/>
                    </a:cubicBezTo>
                    <a:cubicBezTo>
                      <a:pt x="52807" y="130258"/>
                      <a:pt x="35205" y="147861"/>
                      <a:pt x="14082" y="147861"/>
                    </a:cubicBezTo>
                    <a:cubicBezTo>
                      <a:pt x="8801" y="147861"/>
                      <a:pt x="5281" y="146100"/>
                      <a:pt x="0" y="146100"/>
                    </a:cubicBezTo>
                    <a:lnTo>
                      <a:pt x="0" y="156662"/>
                    </a:lnTo>
                    <a:lnTo>
                      <a:pt x="0" y="218271"/>
                    </a:lnTo>
                    <a:lnTo>
                      <a:pt x="54568" y="218271"/>
                    </a:lnTo>
                    <a:lnTo>
                      <a:pt x="65129" y="218271"/>
                    </a:lnTo>
                    <a:cubicBezTo>
                      <a:pt x="63369" y="221791"/>
                      <a:pt x="63369" y="227072"/>
                      <a:pt x="63369" y="232352"/>
                    </a:cubicBezTo>
                    <a:cubicBezTo>
                      <a:pt x="63369" y="253475"/>
                      <a:pt x="80971" y="271078"/>
                      <a:pt x="102094" y="271078"/>
                    </a:cubicBezTo>
                    <a:cubicBezTo>
                      <a:pt x="123217" y="271078"/>
                      <a:pt x="140820" y="253475"/>
                      <a:pt x="140820" y="232352"/>
                    </a:cubicBezTo>
                    <a:cubicBezTo>
                      <a:pt x="140820" y="227072"/>
                      <a:pt x="139059" y="223551"/>
                      <a:pt x="139059" y="218271"/>
                    </a:cubicBezTo>
                    <a:lnTo>
                      <a:pt x="204188" y="218271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84" name="Forma Livre: Forma 1083">
                <a:extLst>
                  <a:ext uri="{FF2B5EF4-FFF2-40B4-BE49-F238E27FC236}">
                    <a16:creationId xmlns:a16="http://schemas.microsoft.com/office/drawing/2014/main" id="{C7FB6C53-EA7F-8C17-7C76-3CD76F4446C8}"/>
                  </a:ext>
                </a:extLst>
              </p:cNvPr>
              <p:cNvSpPr/>
              <p:nvPr/>
            </p:nvSpPr>
            <p:spPr>
              <a:xfrm>
                <a:off x="945463" y="959733"/>
                <a:ext cx="204188" cy="271077"/>
              </a:xfrm>
              <a:custGeom>
                <a:avLst/>
                <a:gdLst>
                  <a:gd name="connsiteX0" fmla="*/ 204188 w 204188"/>
                  <a:gd name="connsiteY0" fmla="*/ 271078 h 271077"/>
                  <a:gd name="connsiteX1" fmla="*/ 204188 w 204188"/>
                  <a:gd name="connsiteY1" fmla="*/ 198908 h 271077"/>
                  <a:gd name="connsiteX2" fmla="*/ 190107 w 204188"/>
                  <a:gd name="connsiteY2" fmla="*/ 200668 h 271077"/>
                  <a:gd name="connsiteX3" fmla="*/ 151381 w 204188"/>
                  <a:gd name="connsiteY3" fmla="*/ 161943 h 271077"/>
                  <a:gd name="connsiteX4" fmla="*/ 190107 w 204188"/>
                  <a:gd name="connsiteY4" fmla="*/ 123217 h 271077"/>
                  <a:gd name="connsiteX5" fmla="*/ 204188 w 204188"/>
                  <a:gd name="connsiteY5" fmla="*/ 124978 h 271077"/>
                  <a:gd name="connsiteX6" fmla="*/ 204188 w 204188"/>
                  <a:gd name="connsiteY6" fmla="*/ 114416 h 271077"/>
                  <a:gd name="connsiteX7" fmla="*/ 204188 w 204188"/>
                  <a:gd name="connsiteY7" fmla="*/ 52807 h 271077"/>
                  <a:gd name="connsiteX8" fmla="*/ 149621 w 204188"/>
                  <a:gd name="connsiteY8" fmla="*/ 52807 h 271077"/>
                  <a:gd name="connsiteX9" fmla="*/ 139059 w 204188"/>
                  <a:gd name="connsiteY9" fmla="*/ 52807 h 271077"/>
                  <a:gd name="connsiteX10" fmla="*/ 140820 w 204188"/>
                  <a:gd name="connsiteY10" fmla="*/ 38725 h 271077"/>
                  <a:gd name="connsiteX11" fmla="*/ 102094 w 204188"/>
                  <a:gd name="connsiteY11" fmla="*/ 0 h 271077"/>
                  <a:gd name="connsiteX12" fmla="*/ 63369 w 204188"/>
                  <a:gd name="connsiteY12" fmla="*/ 40486 h 271077"/>
                  <a:gd name="connsiteX13" fmla="*/ 65129 w 204188"/>
                  <a:gd name="connsiteY13" fmla="*/ 54568 h 271077"/>
                  <a:gd name="connsiteX14" fmla="*/ 0 w 204188"/>
                  <a:gd name="connsiteY14" fmla="*/ 54568 h 271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188" h="271077">
                    <a:moveTo>
                      <a:pt x="204188" y="271078"/>
                    </a:moveTo>
                    <a:lnTo>
                      <a:pt x="204188" y="198908"/>
                    </a:lnTo>
                    <a:cubicBezTo>
                      <a:pt x="200668" y="200668"/>
                      <a:pt x="195387" y="200668"/>
                      <a:pt x="190107" y="200668"/>
                    </a:cubicBezTo>
                    <a:cubicBezTo>
                      <a:pt x="168984" y="200668"/>
                      <a:pt x="151381" y="183066"/>
                      <a:pt x="151381" y="161943"/>
                    </a:cubicBezTo>
                    <a:cubicBezTo>
                      <a:pt x="151381" y="140820"/>
                      <a:pt x="168984" y="123217"/>
                      <a:pt x="190107" y="123217"/>
                    </a:cubicBezTo>
                    <a:cubicBezTo>
                      <a:pt x="195387" y="123217"/>
                      <a:pt x="198908" y="124978"/>
                      <a:pt x="204188" y="124978"/>
                    </a:cubicBezTo>
                    <a:lnTo>
                      <a:pt x="204188" y="114416"/>
                    </a:lnTo>
                    <a:lnTo>
                      <a:pt x="204188" y="52807"/>
                    </a:lnTo>
                    <a:lnTo>
                      <a:pt x="149621" y="52807"/>
                    </a:lnTo>
                    <a:lnTo>
                      <a:pt x="139059" y="52807"/>
                    </a:lnTo>
                    <a:cubicBezTo>
                      <a:pt x="140820" y="49287"/>
                      <a:pt x="140820" y="44006"/>
                      <a:pt x="140820" y="38725"/>
                    </a:cubicBezTo>
                    <a:cubicBezTo>
                      <a:pt x="140820" y="17602"/>
                      <a:pt x="123217" y="0"/>
                      <a:pt x="102094" y="0"/>
                    </a:cubicBezTo>
                    <a:cubicBezTo>
                      <a:pt x="80971" y="0"/>
                      <a:pt x="63369" y="17602"/>
                      <a:pt x="63369" y="40486"/>
                    </a:cubicBezTo>
                    <a:cubicBezTo>
                      <a:pt x="63369" y="45766"/>
                      <a:pt x="65129" y="49287"/>
                      <a:pt x="65129" y="54568"/>
                    </a:cubicBezTo>
                    <a:lnTo>
                      <a:pt x="0" y="54568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85" name="Forma Livre: Forma 1084">
              <a:extLst>
                <a:ext uri="{FF2B5EF4-FFF2-40B4-BE49-F238E27FC236}">
                  <a16:creationId xmlns:a16="http://schemas.microsoft.com/office/drawing/2014/main" id="{8F6B9ABE-C30C-60F1-0F3E-442895664ABC}"/>
                </a:ext>
              </a:extLst>
            </p:cNvPr>
            <p:cNvSpPr/>
            <p:nvPr/>
          </p:nvSpPr>
          <p:spPr>
            <a:xfrm>
              <a:off x="1075722" y="1304741"/>
              <a:ext cx="149620" cy="54567"/>
            </a:xfrm>
            <a:custGeom>
              <a:avLst/>
              <a:gdLst>
                <a:gd name="connsiteX0" fmla="*/ 149621 w 149620"/>
                <a:gd name="connsiteY0" fmla="*/ 0 h 54567"/>
                <a:gd name="connsiteX1" fmla="*/ 149621 w 149620"/>
                <a:gd name="connsiteY1" fmla="*/ 0 h 54567"/>
                <a:gd name="connsiteX2" fmla="*/ 0 w 149620"/>
                <a:gd name="connsiteY2" fmla="*/ 0 h 54567"/>
                <a:gd name="connsiteX3" fmla="*/ 0 w 149620"/>
                <a:gd name="connsiteY3" fmla="*/ 0 h 54567"/>
                <a:gd name="connsiteX4" fmla="*/ 58088 w 149620"/>
                <a:gd name="connsiteY4" fmla="*/ 54568 h 54567"/>
                <a:gd name="connsiteX5" fmla="*/ 93293 w 149620"/>
                <a:gd name="connsiteY5" fmla="*/ 54568 h 54567"/>
                <a:gd name="connsiteX6" fmla="*/ 149621 w 149620"/>
                <a:gd name="connsiteY6" fmla="*/ 0 h 5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620" h="54567">
                  <a:moveTo>
                    <a:pt x="149621" y="0"/>
                  </a:moveTo>
                  <a:lnTo>
                    <a:pt x="149621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9924"/>
                    <a:pt x="26404" y="54568"/>
                    <a:pt x="58088" y="54568"/>
                  </a:cubicBezTo>
                  <a:lnTo>
                    <a:pt x="93293" y="54568"/>
                  </a:lnTo>
                  <a:cubicBezTo>
                    <a:pt x="121457" y="54568"/>
                    <a:pt x="147861" y="29924"/>
                    <a:pt x="149621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86" name="Gráfico 2">
            <a:extLst>
              <a:ext uri="{FF2B5EF4-FFF2-40B4-BE49-F238E27FC236}">
                <a16:creationId xmlns:a16="http://schemas.microsoft.com/office/drawing/2014/main" id="{A20EEEFF-21EB-DAFB-1206-5C8F4B170CB3}"/>
              </a:ext>
            </a:extLst>
          </p:cNvPr>
          <p:cNvGrpSpPr/>
          <p:nvPr/>
        </p:nvGrpSpPr>
        <p:grpSpPr>
          <a:xfrm>
            <a:off x="6831628" y="4891326"/>
            <a:ext cx="565039" cy="565039"/>
            <a:chOff x="7521742" y="5546933"/>
            <a:chExt cx="565039" cy="565039"/>
          </a:xfrm>
          <a:noFill/>
        </p:grpSpPr>
        <p:grpSp>
          <p:nvGrpSpPr>
            <p:cNvPr id="1087" name="Gráfico 2">
              <a:extLst>
                <a:ext uri="{FF2B5EF4-FFF2-40B4-BE49-F238E27FC236}">
                  <a16:creationId xmlns:a16="http://schemas.microsoft.com/office/drawing/2014/main" id="{7AEAE6A2-CD72-B3C8-58CC-08E63CB821B2}"/>
                </a:ext>
              </a:extLst>
            </p:cNvPr>
            <p:cNvGrpSpPr/>
            <p:nvPr/>
          </p:nvGrpSpPr>
          <p:grpSpPr>
            <a:xfrm>
              <a:off x="7521742" y="5876099"/>
              <a:ext cx="235872" cy="235872"/>
              <a:chOff x="7521742" y="5876099"/>
              <a:chExt cx="235872" cy="235872"/>
            </a:xfrm>
            <a:noFill/>
          </p:grpSpPr>
          <p:sp>
            <p:nvSpPr>
              <p:cNvPr id="1088" name="Forma Livre: Forma 1087">
                <a:extLst>
                  <a:ext uri="{FF2B5EF4-FFF2-40B4-BE49-F238E27FC236}">
                    <a16:creationId xmlns:a16="http://schemas.microsoft.com/office/drawing/2014/main" id="{658B1D21-BDA5-60E7-7314-8FA5E3924F72}"/>
                  </a:ext>
                </a:extLst>
              </p:cNvPr>
              <p:cNvSpPr/>
              <p:nvPr/>
            </p:nvSpPr>
            <p:spPr>
              <a:xfrm>
                <a:off x="7609587" y="5935948"/>
                <a:ext cx="60182" cy="72170"/>
              </a:xfrm>
              <a:custGeom>
                <a:avLst/>
                <a:gdLst>
                  <a:gd name="connsiteX0" fmla="*/ 28331 w 60182"/>
                  <a:gd name="connsiteY0" fmla="*/ 0 h 72170"/>
                  <a:gd name="connsiteX1" fmla="*/ 31851 w 60182"/>
                  <a:gd name="connsiteY1" fmla="*/ 0 h 72170"/>
                  <a:gd name="connsiteX2" fmla="*/ 60016 w 60182"/>
                  <a:gd name="connsiteY2" fmla="*/ 31685 h 72170"/>
                  <a:gd name="connsiteX3" fmla="*/ 58255 w 60182"/>
                  <a:gd name="connsiteY3" fmla="*/ 47527 h 72170"/>
                  <a:gd name="connsiteX4" fmla="*/ 30092 w 60182"/>
                  <a:gd name="connsiteY4" fmla="*/ 72170 h 72170"/>
                  <a:gd name="connsiteX5" fmla="*/ 30092 w 60182"/>
                  <a:gd name="connsiteY5" fmla="*/ 72170 h 72170"/>
                  <a:gd name="connsiteX6" fmla="*/ 1928 w 60182"/>
                  <a:gd name="connsiteY6" fmla="*/ 47527 h 72170"/>
                  <a:gd name="connsiteX7" fmla="*/ 167 w 60182"/>
                  <a:gd name="connsiteY7" fmla="*/ 31685 h 72170"/>
                  <a:gd name="connsiteX8" fmla="*/ 28331 w 60182"/>
                  <a:gd name="connsiteY8" fmla="*/ 0 h 7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82" h="72170">
                    <a:moveTo>
                      <a:pt x="28331" y="0"/>
                    </a:moveTo>
                    <a:lnTo>
                      <a:pt x="31851" y="0"/>
                    </a:lnTo>
                    <a:cubicBezTo>
                      <a:pt x="49454" y="0"/>
                      <a:pt x="61776" y="14082"/>
                      <a:pt x="60016" y="31685"/>
                    </a:cubicBezTo>
                    <a:lnTo>
                      <a:pt x="58255" y="47527"/>
                    </a:lnTo>
                    <a:cubicBezTo>
                      <a:pt x="56495" y="61609"/>
                      <a:pt x="44173" y="72170"/>
                      <a:pt x="30092" y="72170"/>
                    </a:cubicBezTo>
                    <a:lnTo>
                      <a:pt x="30092" y="72170"/>
                    </a:lnTo>
                    <a:cubicBezTo>
                      <a:pt x="16009" y="72170"/>
                      <a:pt x="3688" y="61609"/>
                      <a:pt x="1928" y="47527"/>
                    </a:cubicBezTo>
                    <a:lnTo>
                      <a:pt x="167" y="31685"/>
                    </a:lnTo>
                    <a:cubicBezTo>
                      <a:pt x="-1593" y="15842"/>
                      <a:pt x="10729" y="0"/>
                      <a:pt x="28331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89" name="Forma Livre: Forma 1088">
                <a:extLst>
                  <a:ext uri="{FF2B5EF4-FFF2-40B4-BE49-F238E27FC236}">
                    <a16:creationId xmlns:a16="http://schemas.microsoft.com/office/drawing/2014/main" id="{6DCBA140-D137-051C-D91E-E9517389A911}"/>
                  </a:ext>
                </a:extLst>
              </p:cNvPr>
              <p:cNvSpPr/>
              <p:nvPr/>
            </p:nvSpPr>
            <p:spPr>
              <a:xfrm>
                <a:off x="7569269" y="6037602"/>
                <a:ext cx="140819" cy="51487"/>
              </a:xfrm>
              <a:custGeom>
                <a:avLst/>
                <a:gdLst>
                  <a:gd name="connsiteX0" fmla="*/ 140820 w 140819"/>
                  <a:gd name="connsiteY0" fmla="*/ 51487 h 51487"/>
                  <a:gd name="connsiteX1" fmla="*/ 140820 w 140819"/>
                  <a:gd name="connsiteY1" fmla="*/ 37405 h 51487"/>
                  <a:gd name="connsiteX2" fmla="*/ 109135 w 140819"/>
                  <a:gd name="connsiteY2" fmla="*/ 3960 h 51487"/>
                  <a:gd name="connsiteX3" fmla="*/ 109135 w 140819"/>
                  <a:gd name="connsiteY3" fmla="*/ 3960 h 51487"/>
                  <a:gd name="connsiteX4" fmla="*/ 31684 w 140819"/>
                  <a:gd name="connsiteY4" fmla="*/ 3960 h 51487"/>
                  <a:gd name="connsiteX5" fmla="*/ 31684 w 140819"/>
                  <a:gd name="connsiteY5" fmla="*/ 3960 h 51487"/>
                  <a:gd name="connsiteX6" fmla="*/ 0 w 140819"/>
                  <a:gd name="connsiteY6" fmla="*/ 37405 h 51487"/>
                  <a:gd name="connsiteX7" fmla="*/ 0 w 140819"/>
                  <a:gd name="connsiteY7" fmla="*/ 51487 h 5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819" h="51487">
                    <a:moveTo>
                      <a:pt x="140820" y="51487"/>
                    </a:moveTo>
                    <a:lnTo>
                      <a:pt x="140820" y="37405"/>
                    </a:lnTo>
                    <a:cubicBezTo>
                      <a:pt x="140820" y="21563"/>
                      <a:pt x="128498" y="7481"/>
                      <a:pt x="109135" y="3960"/>
                    </a:cubicBezTo>
                    <a:lnTo>
                      <a:pt x="109135" y="3960"/>
                    </a:lnTo>
                    <a:cubicBezTo>
                      <a:pt x="84492" y="-1320"/>
                      <a:pt x="56328" y="-1320"/>
                      <a:pt x="31684" y="3960"/>
                    </a:cubicBezTo>
                    <a:lnTo>
                      <a:pt x="31684" y="3960"/>
                    </a:lnTo>
                    <a:cubicBezTo>
                      <a:pt x="12321" y="7481"/>
                      <a:pt x="0" y="21563"/>
                      <a:pt x="0" y="37405"/>
                    </a:cubicBezTo>
                    <a:lnTo>
                      <a:pt x="0" y="51487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90" name="Forma Livre: Forma 1089">
                <a:extLst>
                  <a:ext uri="{FF2B5EF4-FFF2-40B4-BE49-F238E27FC236}">
                    <a16:creationId xmlns:a16="http://schemas.microsoft.com/office/drawing/2014/main" id="{B074A48C-587D-B39C-46DD-B297F082A04A}"/>
                  </a:ext>
                </a:extLst>
              </p:cNvPr>
              <p:cNvSpPr/>
              <p:nvPr/>
            </p:nvSpPr>
            <p:spPr>
              <a:xfrm>
                <a:off x="7521742" y="5876099"/>
                <a:ext cx="235872" cy="235872"/>
              </a:xfrm>
              <a:custGeom>
                <a:avLst/>
                <a:gdLst>
                  <a:gd name="connsiteX0" fmla="*/ 235873 w 235872"/>
                  <a:gd name="connsiteY0" fmla="*/ 117937 h 235872"/>
                  <a:gd name="connsiteX1" fmla="*/ 117936 w 235872"/>
                  <a:gd name="connsiteY1" fmla="*/ 235873 h 235872"/>
                  <a:gd name="connsiteX2" fmla="*/ -1 w 235872"/>
                  <a:gd name="connsiteY2" fmla="*/ 117937 h 235872"/>
                  <a:gd name="connsiteX3" fmla="*/ 117936 w 235872"/>
                  <a:gd name="connsiteY3" fmla="*/ 0 h 235872"/>
                  <a:gd name="connsiteX4" fmla="*/ 235873 w 235872"/>
                  <a:gd name="connsiteY4" fmla="*/ 117937 h 23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872" h="235872">
                    <a:moveTo>
                      <a:pt x="235873" y="117937"/>
                    </a:moveTo>
                    <a:cubicBezTo>
                      <a:pt x="235873" y="183071"/>
                      <a:pt x="183071" y="235873"/>
                      <a:pt x="117936" y="235873"/>
                    </a:cubicBezTo>
                    <a:cubicBezTo>
                      <a:pt x="52801" y="235873"/>
                      <a:pt x="-1" y="183071"/>
                      <a:pt x="-1" y="117937"/>
                    </a:cubicBezTo>
                    <a:cubicBezTo>
                      <a:pt x="-1" y="52802"/>
                      <a:pt x="52801" y="0"/>
                      <a:pt x="117936" y="0"/>
                    </a:cubicBezTo>
                    <a:cubicBezTo>
                      <a:pt x="183071" y="0"/>
                      <a:pt x="235873" y="52802"/>
                      <a:pt x="235873" y="117937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091" name="Gráfico 2">
              <a:extLst>
                <a:ext uri="{FF2B5EF4-FFF2-40B4-BE49-F238E27FC236}">
                  <a16:creationId xmlns:a16="http://schemas.microsoft.com/office/drawing/2014/main" id="{4CC911E0-C996-E19D-78B3-5282083D3B83}"/>
                </a:ext>
              </a:extLst>
            </p:cNvPr>
            <p:cNvGrpSpPr/>
            <p:nvPr/>
          </p:nvGrpSpPr>
          <p:grpSpPr>
            <a:xfrm>
              <a:off x="7850908" y="5546933"/>
              <a:ext cx="235872" cy="235873"/>
              <a:chOff x="7850908" y="5546933"/>
              <a:chExt cx="235872" cy="235873"/>
            </a:xfrm>
            <a:noFill/>
          </p:grpSpPr>
          <p:sp>
            <p:nvSpPr>
              <p:cNvPr id="1092" name="Forma Livre: Forma 1091">
                <a:extLst>
                  <a:ext uri="{FF2B5EF4-FFF2-40B4-BE49-F238E27FC236}">
                    <a16:creationId xmlns:a16="http://schemas.microsoft.com/office/drawing/2014/main" id="{423001A4-A381-916F-A3A0-8999A41B62CC}"/>
                  </a:ext>
                </a:extLst>
              </p:cNvPr>
              <p:cNvSpPr/>
              <p:nvPr/>
            </p:nvSpPr>
            <p:spPr>
              <a:xfrm>
                <a:off x="7937011" y="5608542"/>
                <a:ext cx="60164" cy="72170"/>
              </a:xfrm>
              <a:custGeom>
                <a:avLst/>
                <a:gdLst>
                  <a:gd name="connsiteX0" fmla="*/ 28313 w 60164"/>
                  <a:gd name="connsiteY0" fmla="*/ 0 h 72170"/>
                  <a:gd name="connsiteX1" fmla="*/ 31833 w 60164"/>
                  <a:gd name="connsiteY1" fmla="*/ 0 h 72170"/>
                  <a:gd name="connsiteX2" fmla="*/ 59997 w 60164"/>
                  <a:gd name="connsiteY2" fmla="*/ 31685 h 72170"/>
                  <a:gd name="connsiteX3" fmla="*/ 58237 w 60164"/>
                  <a:gd name="connsiteY3" fmla="*/ 47527 h 72170"/>
                  <a:gd name="connsiteX4" fmla="*/ 30073 w 60164"/>
                  <a:gd name="connsiteY4" fmla="*/ 72170 h 72170"/>
                  <a:gd name="connsiteX5" fmla="*/ 30073 w 60164"/>
                  <a:gd name="connsiteY5" fmla="*/ 72170 h 72170"/>
                  <a:gd name="connsiteX6" fmla="*/ 1910 w 60164"/>
                  <a:gd name="connsiteY6" fmla="*/ 47527 h 72170"/>
                  <a:gd name="connsiteX7" fmla="*/ 149 w 60164"/>
                  <a:gd name="connsiteY7" fmla="*/ 31685 h 72170"/>
                  <a:gd name="connsiteX8" fmla="*/ 28313 w 60164"/>
                  <a:gd name="connsiteY8" fmla="*/ 0 h 7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64" h="72170">
                    <a:moveTo>
                      <a:pt x="28313" y="0"/>
                    </a:moveTo>
                    <a:lnTo>
                      <a:pt x="31833" y="0"/>
                    </a:lnTo>
                    <a:cubicBezTo>
                      <a:pt x="49436" y="0"/>
                      <a:pt x="61758" y="14082"/>
                      <a:pt x="59997" y="31685"/>
                    </a:cubicBezTo>
                    <a:lnTo>
                      <a:pt x="58237" y="47527"/>
                    </a:lnTo>
                    <a:cubicBezTo>
                      <a:pt x="56477" y="61609"/>
                      <a:pt x="44155" y="72170"/>
                      <a:pt x="30073" y="72170"/>
                    </a:cubicBezTo>
                    <a:lnTo>
                      <a:pt x="30073" y="72170"/>
                    </a:lnTo>
                    <a:cubicBezTo>
                      <a:pt x="15991" y="72170"/>
                      <a:pt x="3669" y="61609"/>
                      <a:pt x="1910" y="47527"/>
                    </a:cubicBezTo>
                    <a:lnTo>
                      <a:pt x="149" y="31685"/>
                    </a:lnTo>
                    <a:cubicBezTo>
                      <a:pt x="-1611" y="14082"/>
                      <a:pt x="12471" y="0"/>
                      <a:pt x="28313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93" name="Forma Livre: Forma 1092">
                <a:extLst>
                  <a:ext uri="{FF2B5EF4-FFF2-40B4-BE49-F238E27FC236}">
                    <a16:creationId xmlns:a16="http://schemas.microsoft.com/office/drawing/2014/main" id="{5BDDC8C5-0259-43FF-CF89-96A0CD7408B2}"/>
                  </a:ext>
                </a:extLst>
              </p:cNvPr>
              <p:cNvSpPr/>
              <p:nvPr/>
            </p:nvSpPr>
            <p:spPr>
              <a:xfrm>
                <a:off x="7896674" y="5708436"/>
                <a:ext cx="140819" cy="51487"/>
              </a:xfrm>
              <a:custGeom>
                <a:avLst/>
                <a:gdLst>
                  <a:gd name="connsiteX0" fmla="*/ 140820 w 140819"/>
                  <a:gd name="connsiteY0" fmla="*/ 51487 h 51487"/>
                  <a:gd name="connsiteX1" fmla="*/ 140820 w 140819"/>
                  <a:gd name="connsiteY1" fmla="*/ 37405 h 51487"/>
                  <a:gd name="connsiteX2" fmla="*/ 109135 w 140819"/>
                  <a:gd name="connsiteY2" fmla="*/ 3961 h 51487"/>
                  <a:gd name="connsiteX3" fmla="*/ 109135 w 140819"/>
                  <a:gd name="connsiteY3" fmla="*/ 3961 h 51487"/>
                  <a:gd name="connsiteX4" fmla="*/ 31685 w 140819"/>
                  <a:gd name="connsiteY4" fmla="*/ 3961 h 51487"/>
                  <a:gd name="connsiteX5" fmla="*/ 31685 w 140819"/>
                  <a:gd name="connsiteY5" fmla="*/ 3961 h 51487"/>
                  <a:gd name="connsiteX6" fmla="*/ 0 w 140819"/>
                  <a:gd name="connsiteY6" fmla="*/ 37405 h 51487"/>
                  <a:gd name="connsiteX7" fmla="*/ 0 w 140819"/>
                  <a:gd name="connsiteY7" fmla="*/ 51487 h 5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819" h="51487">
                    <a:moveTo>
                      <a:pt x="140820" y="51487"/>
                    </a:moveTo>
                    <a:lnTo>
                      <a:pt x="140820" y="37405"/>
                    </a:lnTo>
                    <a:cubicBezTo>
                      <a:pt x="140820" y="21563"/>
                      <a:pt x="128498" y="7481"/>
                      <a:pt x="109135" y="3961"/>
                    </a:cubicBezTo>
                    <a:lnTo>
                      <a:pt x="109135" y="3961"/>
                    </a:lnTo>
                    <a:cubicBezTo>
                      <a:pt x="84492" y="-1320"/>
                      <a:pt x="56328" y="-1320"/>
                      <a:pt x="31685" y="3961"/>
                    </a:cubicBezTo>
                    <a:lnTo>
                      <a:pt x="31685" y="3961"/>
                    </a:lnTo>
                    <a:cubicBezTo>
                      <a:pt x="12322" y="7481"/>
                      <a:pt x="0" y="21563"/>
                      <a:pt x="0" y="37405"/>
                    </a:cubicBezTo>
                    <a:lnTo>
                      <a:pt x="0" y="51487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94" name="Forma Livre: Forma 1093">
                <a:extLst>
                  <a:ext uri="{FF2B5EF4-FFF2-40B4-BE49-F238E27FC236}">
                    <a16:creationId xmlns:a16="http://schemas.microsoft.com/office/drawing/2014/main" id="{1916EE61-0C45-8183-1603-A9496AE0AFB2}"/>
                  </a:ext>
                </a:extLst>
              </p:cNvPr>
              <p:cNvSpPr/>
              <p:nvPr/>
            </p:nvSpPr>
            <p:spPr>
              <a:xfrm>
                <a:off x="7850908" y="5546933"/>
                <a:ext cx="235872" cy="235873"/>
              </a:xfrm>
              <a:custGeom>
                <a:avLst/>
                <a:gdLst>
                  <a:gd name="connsiteX0" fmla="*/ 0 w 235872"/>
                  <a:gd name="connsiteY0" fmla="*/ 117937 h 235873"/>
                  <a:gd name="connsiteX1" fmla="*/ 117936 w 235872"/>
                  <a:gd name="connsiteY1" fmla="*/ 0 h 235873"/>
                  <a:gd name="connsiteX2" fmla="*/ 235873 w 235872"/>
                  <a:gd name="connsiteY2" fmla="*/ 117937 h 235873"/>
                  <a:gd name="connsiteX3" fmla="*/ 117936 w 235872"/>
                  <a:gd name="connsiteY3" fmla="*/ 235873 h 235873"/>
                  <a:gd name="connsiteX4" fmla="*/ 0 w 235872"/>
                  <a:gd name="connsiteY4" fmla="*/ 117937 h 23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872" h="235873">
                    <a:moveTo>
                      <a:pt x="0" y="117937"/>
                    </a:moveTo>
                    <a:cubicBezTo>
                      <a:pt x="0" y="52807"/>
                      <a:pt x="52807" y="0"/>
                      <a:pt x="117936" y="0"/>
                    </a:cubicBezTo>
                    <a:cubicBezTo>
                      <a:pt x="183065" y="0"/>
                      <a:pt x="235873" y="52807"/>
                      <a:pt x="235873" y="117937"/>
                    </a:cubicBezTo>
                    <a:cubicBezTo>
                      <a:pt x="235873" y="183066"/>
                      <a:pt x="183065" y="235873"/>
                      <a:pt x="117936" y="235873"/>
                    </a:cubicBezTo>
                    <a:cubicBezTo>
                      <a:pt x="52807" y="235873"/>
                      <a:pt x="0" y="183066"/>
                      <a:pt x="0" y="117937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95" name="Forma Livre: Forma 1094">
              <a:extLst>
                <a:ext uri="{FF2B5EF4-FFF2-40B4-BE49-F238E27FC236}">
                  <a16:creationId xmlns:a16="http://schemas.microsoft.com/office/drawing/2014/main" id="{772AA9C4-6E56-EBC2-E831-AA57D3822BA6}"/>
                </a:ext>
              </a:extLst>
            </p:cNvPr>
            <p:cNvSpPr/>
            <p:nvPr/>
          </p:nvSpPr>
          <p:spPr>
            <a:xfrm>
              <a:off x="7639678" y="5664870"/>
              <a:ext cx="158422" cy="82731"/>
            </a:xfrm>
            <a:custGeom>
              <a:avLst/>
              <a:gdLst>
                <a:gd name="connsiteX0" fmla="*/ 0 w 158422"/>
                <a:gd name="connsiteY0" fmla="*/ 82732 h 82731"/>
                <a:gd name="connsiteX1" fmla="*/ 0 w 158422"/>
                <a:gd name="connsiteY1" fmla="*/ 0 h 82731"/>
                <a:gd name="connsiteX2" fmla="*/ 80971 w 158422"/>
                <a:gd name="connsiteY2" fmla="*/ 0 h 82731"/>
                <a:gd name="connsiteX3" fmla="*/ 158422 w 158422"/>
                <a:gd name="connsiteY3" fmla="*/ 0 h 8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22" h="82731">
                  <a:moveTo>
                    <a:pt x="0" y="82732"/>
                  </a:moveTo>
                  <a:lnTo>
                    <a:pt x="0" y="0"/>
                  </a:lnTo>
                  <a:lnTo>
                    <a:pt x="80971" y="0"/>
                  </a:lnTo>
                  <a:lnTo>
                    <a:pt x="158422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6" name="Forma Livre: Forma 1095">
              <a:extLst>
                <a:ext uri="{FF2B5EF4-FFF2-40B4-BE49-F238E27FC236}">
                  <a16:creationId xmlns:a16="http://schemas.microsoft.com/office/drawing/2014/main" id="{1515EE8F-22AE-191C-BFCA-828B8CB699C7}"/>
                </a:ext>
              </a:extLst>
            </p:cNvPr>
            <p:cNvSpPr/>
            <p:nvPr/>
          </p:nvSpPr>
          <p:spPr>
            <a:xfrm>
              <a:off x="7810422" y="5911304"/>
              <a:ext cx="156661" cy="82731"/>
            </a:xfrm>
            <a:custGeom>
              <a:avLst/>
              <a:gdLst>
                <a:gd name="connsiteX0" fmla="*/ 0 w 156661"/>
                <a:gd name="connsiteY0" fmla="*/ 82732 h 82731"/>
                <a:gd name="connsiteX1" fmla="*/ 80971 w 156661"/>
                <a:gd name="connsiteY1" fmla="*/ 82732 h 82731"/>
                <a:gd name="connsiteX2" fmla="*/ 156662 w 156661"/>
                <a:gd name="connsiteY2" fmla="*/ 82732 h 82731"/>
                <a:gd name="connsiteX3" fmla="*/ 156662 w 156661"/>
                <a:gd name="connsiteY3" fmla="*/ 0 h 8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661" h="82731">
                  <a:moveTo>
                    <a:pt x="0" y="82732"/>
                  </a:moveTo>
                  <a:lnTo>
                    <a:pt x="80971" y="82732"/>
                  </a:lnTo>
                  <a:lnTo>
                    <a:pt x="156662" y="82732"/>
                  </a:lnTo>
                  <a:lnTo>
                    <a:pt x="156662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7" name="Forma Livre: Forma 1096">
              <a:extLst>
                <a:ext uri="{FF2B5EF4-FFF2-40B4-BE49-F238E27FC236}">
                  <a16:creationId xmlns:a16="http://schemas.microsoft.com/office/drawing/2014/main" id="{5FBA5030-3B92-BFD4-E27D-2E915AD24FF0}"/>
                </a:ext>
              </a:extLst>
            </p:cNvPr>
            <p:cNvSpPr/>
            <p:nvPr/>
          </p:nvSpPr>
          <p:spPr>
            <a:xfrm>
              <a:off x="7639678" y="5761683"/>
              <a:ext cx="17602" cy="14081"/>
            </a:xfrm>
            <a:custGeom>
              <a:avLst/>
              <a:gdLst>
                <a:gd name="connsiteX0" fmla="*/ 0 w 17602"/>
                <a:gd name="connsiteY0" fmla="*/ 14082 h 14081"/>
                <a:gd name="connsiteX1" fmla="*/ 0 w 17602"/>
                <a:gd name="connsiteY1" fmla="*/ 0 h 1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">
                  <a:moveTo>
                    <a:pt x="0" y="14082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5C83D2"/>
              </a:solidFill>
              <a:custDash>
                <a:ds d="79605" sp="79605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8" name="Forma Livre: Forma 1097">
              <a:extLst>
                <a:ext uri="{FF2B5EF4-FFF2-40B4-BE49-F238E27FC236}">
                  <a16:creationId xmlns:a16="http://schemas.microsoft.com/office/drawing/2014/main" id="{5643B2AC-F925-FDF0-50D1-C6955B8A2544}"/>
                </a:ext>
              </a:extLst>
            </p:cNvPr>
            <p:cNvSpPr/>
            <p:nvPr/>
          </p:nvSpPr>
          <p:spPr>
            <a:xfrm>
              <a:off x="7967084" y="5863778"/>
              <a:ext cx="17602" cy="15842"/>
            </a:xfrm>
            <a:custGeom>
              <a:avLst/>
              <a:gdLst>
                <a:gd name="connsiteX0" fmla="*/ 0 w 17602"/>
                <a:gd name="connsiteY0" fmla="*/ 15842 h 15842"/>
                <a:gd name="connsiteX1" fmla="*/ 0 w 17602"/>
                <a:gd name="connsiteY1" fmla="*/ 0 h 1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5842">
                  <a:moveTo>
                    <a:pt x="0" y="15842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5C83D2"/>
              </a:solidFill>
              <a:custDash>
                <a:ds d="90855" sp="90855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9" name="Forma Livre: Forma 1098">
              <a:extLst>
                <a:ext uri="{FF2B5EF4-FFF2-40B4-BE49-F238E27FC236}">
                  <a16:creationId xmlns:a16="http://schemas.microsoft.com/office/drawing/2014/main" id="{35A926CF-57B4-8879-F61A-87C01898C79C}"/>
                </a:ext>
              </a:extLst>
            </p:cNvPr>
            <p:cNvSpPr/>
            <p:nvPr/>
          </p:nvSpPr>
          <p:spPr>
            <a:xfrm>
              <a:off x="7755854" y="5622624"/>
              <a:ext cx="42246" cy="84491"/>
            </a:xfrm>
            <a:custGeom>
              <a:avLst/>
              <a:gdLst>
                <a:gd name="connsiteX0" fmla="*/ 0 w 42246"/>
                <a:gd name="connsiteY0" fmla="*/ 0 h 84491"/>
                <a:gd name="connsiteX1" fmla="*/ 42246 w 42246"/>
                <a:gd name="connsiteY1" fmla="*/ 42246 h 84491"/>
                <a:gd name="connsiteX2" fmla="*/ 0 w 42246"/>
                <a:gd name="connsiteY2" fmla="*/ 84492 h 8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46" h="84491">
                  <a:moveTo>
                    <a:pt x="0" y="0"/>
                  </a:moveTo>
                  <a:lnTo>
                    <a:pt x="42246" y="42246"/>
                  </a:lnTo>
                  <a:lnTo>
                    <a:pt x="0" y="84492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0" name="Forma Livre: Forma 1099">
              <a:extLst>
                <a:ext uri="{FF2B5EF4-FFF2-40B4-BE49-F238E27FC236}">
                  <a16:creationId xmlns:a16="http://schemas.microsoft.com/office/drawing/2014/main" id="{96416904-1796-0124-96D3-80D4F79B7496}"/>
                </a:ext>
              </a:extLst>
            </p:cNvPr>
            <p:cNvSpPr/>
            <p:nvPr/>
          </p:nvSpPr>
          <p:spPr>
            <a:xfrm>
              <a:off x="7810422" y="5951790"/>
              <a:ext cx="42245" cy="84492"/>
            </a:xfrm>
            <a:custGeom>
              <a:avLst/>
              <a:gdLst>
                <a:gd name="connsiteX0" fmla="*/ 42246 w 42245"/>
                <a:gd name="connsiteY0" fmla="*/ 84492 h 84492"/>
                <a:gd name="connsiteX1" fmla="*/ 0 w 42245"/>
                <a:gd name="connsiteY1" fmla="*/ 42246 h 84492"/>
                <a:gd name="connsiteX2" fmla="*/ 42246 w 42245"/>
                <a:gd name="connsiteY2" fmla="*/ 0 h 8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45" h="84492">
                  <a:moveTo>
                    <a:pt x="42246" y="84492"/>
                  </a:moveTo>
                  <a:lnTo>
                    <a:pt x="0" y="42246"/>
                  </a:lnTo>
                  <a:lnTo>
                    <a:pt x="42246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01" name="Gráfico 2">
            <a:extLst>
              <a:ext uri="{FF2B5EF4-FFF2-40B4-BE49-F238E27FC236}">
                <a16:creationId xmlns:a16="http://schemas.microsoft.com/office/drawing/2014/main" id="{F2C6E431-052A-F31C-F86B-DEC3F79DCAA0}"/>
              </a:ext>
            </a:extLst>
          </p:cNvPr>
          <p:cNvGrpSpPr/>
          <p:nvPr/>
        </p:nvGrpSpPr>
        <p:grpSpPr>
          <a:xfrm>
            <a:off x="5881095" y="138663"/>
            <a:ext cx="562398" cy="564158"/>
            <a:chOff x="6571209" y="794270"/>
            <a:chExt cx="562398" cy="564158"/>
          </a:xfrm>
          <a:noFill/>
        </p:grpSpPr>
        <p:sp>
          <p:nvSpPr>
            <p:cNvPr id="1102" name="Forma Livre: Forma 1101">
              <a:extLst>
                <a:ext uri="{FF2B5EF4-FFF2-40B4-BE49-F238E27FC236}">
                  <a16:creationId xmlns:a16="http://schemas.microsoft.com/office/drawing/2014/main" id="{D9F08178-9115-DF0D-AE48-EC9261471C65}"/>
                </a:ext>
              </a:extLst>
            </p:cNvPr>
            <p:cNvSpPr/>
            <p:nvPr/>
          </p:nvSpPr>
          <p:spPr>
            <a:xfrm>
              <a:off x="6571209" y="794270"/>
              <a:ext cx="440061" cy="440061"/>
            </a:xfrm>
            <a:custGeom>
              <a:avLst/>
              <a:gdLst>
                <a:gd name="connsiteX0" fmla="*/ 440061 w 440061"/>
                <a:gd name="connsiteY0" fmla="*/ 220031 h 440061"/>
                <a:gd name="connsiteX1" fmla="*/ 220031 w 440061"/>
                <a:gd name="connsiteY1" fmla="*/ 440062 h 440061"/>
                <a:gd name="connsiteX2" fmla="*/ 0 w 440061"/>
                <a:gd name="connsiteY2" fmla="*/ 220031 h 440061"/>
                <a:gd name="connsiteX3" fmla="*/ 220031 w 440061"/>
                <a:gd name="connsiteY3" fmla="*/ 0 h 440061"/>
                <a:gd name="connsiteX4" fmla="*/ 440061 w 440061"/>
                <a:gd name="connsiteY4" fmla="*/ 220031 h 44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61" h="440061">
                  <a:moveTo>
                    <a:pt x="440061" y="220031"/>
                  </a:moveTo>
                  <a:cubicBezTo>
                    <a:pt x="440061" y="341550"/>
                    <a:pt x="341550" y="440062"/>
                    <a:pt x="220031" y="440062"/>
                  </a:cubicBezTo>
                  <a:cubicBezTo>
                    <a:pt x="98511" y="440062"/>
                    <a:pt x="0" y="341550"/>
                    <a:pt x="0" y="220031"/>
                  </a:cubicBezTo>
                  <a:cubicBezTo>
                    <a:pt x="0" y="98511"/>
                    <a:pt x="98511" y="0"/>
                    <a:pt x="220031" y="0"/>
                  </a:cubicBezTo>
                  <a:cubicBezTo>
                    <a:pt x="341550" y="0"/>
                    <a:pt x="440061" y="98511"/>
                    <a:pt x="440061" y="220031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3" name="Forma Livre: Forma 1102">
              <a:extLst>
                <a:ext uri="{FF2B5EF4-FFF2-40B4-BE49-F238E27FC236}">
                  <a16:creationId xmlns:a16="http://schemas.microsoft.com/office/drawing/2014/main" id="{C0BF2411-86FE-745B-BFDF-1CF5583D9338}"/>
                </a:ext>
              </a:extLst>
            </p:cNvPr>
            <p:cNvSpPr/>
            <p:nvPr/>
          </p:nvSpPr>
          <p:spPr>
            <a:xfrm>
              <a:off x="6946141" y="1169202"/>
              <a:ext cx="42245" cy="42245"/>
            </a:xfrm>
            <a:custGeom>
              <a:avLst/>
              <a:gdLst>
                <a:gd name="connsiteX0" fmla="*/ 42246 w 42245"/>
                <a:gd name="connsiteY0" fmla="*/ 42246 h 42245"/>
                <a:gd name="connsiteX1" fmla="*/ 0 w 42245"/>
                <a:gd name="connsiteY1" fmla="*/ 0 h 4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245" h="42245">
                  <a:moveTo>
                    <a:pt x="42246" y="42246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4" name="Forma Livre: Forma 1103">
              <a:extLst>
                <a:ext uri="{FF2B5EF4-FFF2-40B4-BE49-F238E27FC236}">
                  <a16:creationId xmlns:a16="http://schemas.microsoft.com/office/drawing/2014/main" id="{EBAB138E-4156-72F0-AA73-7076455D153E}"/>
                </a:ext>
              </a:extLst>
            </p:cNvPr>
            <p:cNvSpPr/>
            <p:nvPr/>
          </p:nvSpPr>
          <p:spPr>
            <a:xfrm>
              <a:off x="6956703" y="1181524"/>
              <a:ext cx="176905" cy="176904"/>
            </a:xfrm>
            <a:custGeom>
              <a:avLst/>
              <a:gdLst>
                <a:gd name="connsiteX0" fmla="*/ 0 w 176905"/>
                <a:gd name="connsiteY0" fmla="*/ 61609 h 176904"/>
                <a:gd name="connsiteX1" fmla="*/ 61609 w 176905"/>
                <a:gd name="connsiteY1" fmla="*/ 0 h 176904"/>
                <a:gd name="connsiteX2" fmla="*/ 133779 w 176905"/>
                <a:gd name="connsiteY2" fmla="*/ 72170 h 176904"/>
                <a:gd name="connsiteX3" fmla="*/ 163703 w 176905"/>
                <a:gd name="connsiteY3" fmla="*/ 102094 h 176904"/>
                <a:gd name="connsiteX4" fmla="*/ 163703 w 176905"/>
                <a:gd name="connsiteY4" fmla="*/ 163703 h 176904"/>
                <a:gd name="connsiteX5" fmla="*/ 163703 w 176905"/>
                <a:gd name="connsiteY5" fmla="*/ 163703 h 176904"/>
                <a:gd name="connsiteX6" fmla="*/ 102095 w 176905"/>
                <a:gd name="connsiteY6" fmla="*/ 163703 h 176904"/>
                <a:gd name="connsiteX7" fmla="*/ 68649 w 176905"/>
                <a:gd name="connsiteY7" fmla="*/ 130258 h 176904"/>
                <a:gd name="connsiteX8" fmla="*/ 0 w 176905"/>
                <a:gd name="connsiteY8" fmla="*/ 61609 h 17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905" h="176904">
                  <a:moveTo>
                    <a:pt x="0" y="61609"/>
                  </a:moveTo>
                  <a:lnTo>
                    <a:pt x="61609" y="0"/>
                  </a:lnTo>
                  <a:lnTo>
                    <a:pt x="133779" y="72170"/>
                  </a:lnTo>
                  <a:lnTo>
                    <a:pt x="163703" y="102094"/>
                  </a:lnTo>
                  <a:cubicBezTo>
                    <a:pt x="181306" y="119697"/>
                    <a:pt x="181306" y="147861"/>
                    <a:pt x="163703" y="163703"/>
                  </a:cubicBezTo>
                  <a:lnTo>
                    <a:pt x="163703" y="163703"/>
                  </a:lnTo>
                  <a:cubicBezTo>
                    <a:pt x="146101" y="181305"/>
                    <a:pt x="117937" y="181305"/>
                    <a:pt x="102095" y="163703"/>
                  </a:cubicBezTo>
                  <a:lnTo>
                    <a:pt x="68649" y="130258"/>
                  </a:lnTo>
                  <a:lnTo>
                    <a:pt x="0" y="61609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105" name="Gráfico 2">
              <a:extLst>
                <a:ext uri="{FF2B5EF4-FFF2-40B4-BE49-F238E27FC236}">
                  <a16:creationId xmlns:a16="http://schemas.microsoft.com/office/drawing/2014/main" id="{D736F981-B954-CCB6-CC1B-A557BD94EB97}"/>
                </a:ext>
              </a:extLst>
            </p:cNvPr>
            <p:cNvGrpSpPr/>
            <p:nvPr/>
          </p:nvGrpSpPr>
          <p:grpSpPr>
            <a:xfrm>
              <a:off x="6629297" y="854118"/>
              <a:ext cx="322125" cy="322124"/>
              <a:chOff x="6629297" y="854118"/>
              <a:chExt cx="322125" cy="322124"/>
            </a:xfrm>
            <a:noFill/>
          </p:grpSpPr>
          <p:sp>
            <p:nvSpPr>
              <p:cNvPr id="1106" name="Forma Livre: Forma 1105">
                <a:extLst>
                  <a:ext uri="{FF2B5EF4-FFF2-40B4-BE49-F238E27FC236}">
                    <a16:creationId xmlns:a16="http://schemas.microsoft.com/office/drawing/2014/main" id="{D1EE0D1F-56CB-6A4A-2D5D-D762DB652495}"/>
                  </a:ext>
                </a:extLst>
              </p:cNvPr>
              <p:cNvSpPr/>
              <p:nvPr/>
            </p:nvSpPr>
            <p:spPr>
              <a:xfrm>
                <a:off x="6629297" y="854118"/>
                <a:ext cx="322125" cy="322124"/>
              </a:xfrm>
              <a:custGeom>
                <a:avLst/>
                <a:gdLst>
                  <a:gd name="connsiteX0" fmla="*/ 47527 w 322125"/>
                  <a:gd name="connsiteY0" fmla="*/ 274598 h 322124"/>
                  <a:gd name="connsiteX1" fmla="*/ 47527 w 322125"/>
                  <a:gd name="connsiteY1" fmla="*/ 47527 h 322124"/>
                  <a:gd name="connsiteX2" fmla="*/ 274598 w 322125"/>
                  <a:gd name="connsiteY2" fmla="*/ 47527 h 322124"/>
                  <a:gd name="connsiteX3" fmla="*/ 274598 w 322125"/>
                  <a:gd name="connsiteY3" fmla="*/ 274598 h 322124"/>
                  <a:gd name="connsiteX4" fmla="*/ 47527 w 322125"/>
                  <a:gd name="connsiteY4" fmla="*/ 274598 h 32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125" h="322124">
                    <a:moveTo>
                      <a:pt x="47527" y="274598"/>
                    </a:moveTo>
                    <a:cubicBezTo>
                      <a:pt x="-15842" y="211229"/>
                      <a:pt x="-15842" y="109135"/>
                      <a:pt x="47527" y="47527"/>
                    </a:cubicBezTo>
                    <a:cubicBezTo>
                      <a:pt x="110896" y="-15842"/>
                      <a:pt x="212990" y="-15842"/>
                      <a:pt x="274598" y="47527"/>
                    </a:cubicBezTo>
                    <a:cubicBezTo>
                      <a:pt x="337967" y="110895"/>
                      <a:pt x="337967" y="212990"/>
                      <a:pt x="274598" y="274598"/>
                    </a:cubicBezTo>
                    <a:cubicBezTo>
                      <a:pt x="212990" y="337967"/>
                      <a:pt x="110896" y="337967"/>
                      <a:pt x="47527" y="274598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07" name="Forma Livre: Forma 1106">
                <a:extLst>
                  <a:ext uri="{FF2B5EF4-FFF2-40B4-BE49-F238E27FC236}">
                    <a16:creationId xmlns:a16="http://schemas.microsoft.com/office/drawing/2014/main" id="{4FAAB160-3A84-F2E4-DFA8-4CB4454D1656}"/>
                  </a:ext>
                </a:extLst>
              </p:cNvPr>
              <p:cNvSpPr/>
              <p:nvPr/>
            </p:nvSpPr>
            <p:spPr>
              <a:xfrm>
                <a:off x="6754141" y="926288"/>
                <a:ext cx="74197" cy="88012"/>
              </a:xfrm>
              <a:custGeom>
                <a:avLst/>
                <a:gdLst>
                  <a:gd name="connsiteX0" fmla="*/ 35339 w 74197"/>
                  <a:gd name="connsiteY0" fmla="*/ 0 h 88012"/>
                  <a:gd name="connsiteX1" fmla="*/ 38859 w 74197"/>
                  <a:gd name="connsiteY1" fmla="*/ 0 h 88012"/>
                  <a:gd name="connsiteX2" fmla="*/ 74064 w 74197"/>
                  <a:gd name="connsiteY2" fmla="*/ 38725 h 88012"/>
                  <a:gd name="connsiteX3" fmla="*/ 72304 w 74197"/>
                  <a:gd name="connsiteY3" fmla="*/ 58088 h 88012"/>
                  <a:gd name="connsiteX4" fmla="*/ 37099 w 74197"/>
                  <a:gd name="connsiteY4" fmla="*/ 88012 h 88012"/>
                  <a:gd name="connsiteX5" fmla="*/ 37099 w 74197"/>
                  <a:gd name="connsiteY5" fmla="*/ 88012 h 88012"/>
                  <a:gd name="connsiteX6" fmla="*/ 1894 w 74197"/>
                  <a:gd name="connsiteY6" fmla="*/ 58088 h 88012"/>
                  <a:gd name="connsiteX7" fmla="*/ 134 w 74197"/>
                  <a:gd name="connsiteY7" fmla="*/ 38725 h 88012"/>
                  <a:gd name="connsiteX8" fmla="*/ 35339 w 74197"/>
                  <a:gd name="connsiteY8" fmla="*/ 0 h 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197" h="88012">
                    <a:moveTo>
                      <a:pt x="35339" y="0"/>
                    </a:moveTo>
                    <a:lnTo>
                      <a:pt x="38859" y="0"/>
                    </a:lnTo>
                    <a:cubicBezTo>
                      <a:pt x="59982" y="0"/>
                      <a:pt x="75825" y="17602"/>
                      <a:pt x="74064" y="38725"/>
                    </a:cubicBezTo>
                    <a:lnTo>
                      <a:pt x="72304" y="58088"/>
                    </a:lnTo>
                    <a:cubicBezTo>
                      <a:pt x="70543" y="75690"/>
                      <a:pt x="54701" y="88012"/>
                      <a:pt x="37099" y="88012"/>
                    </a:cubicBezTo>
                    <a:lnTo>
                      <a:pt x="37099" y="88012"/>
                    </a:lnTo>
                    <a:cubicBezTo>
                      <a:pt x="19496" y="88012"/>
                      <a:pt x="5415" y="75690"/>
                      <a:pt x="1894" y="58088"/>
                    </a:cubicBezTo>
                    <a:lnTo>
                      <a:pt x="134" y="38725"/>
                    </a:lnTo>
                    <a:cubicBezTo>
                      <a:pt x="-1627" y="17602"/>
                      <a:pt x="14216" y="0"/>
                      <a:pt x="35339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08" name="Forma Livre: Forma 1107">
                <a:extLst>
                  <a:ext uri="{FF2B5EF4-FFF2-40B4-BE49-F238E27FC236}">
                    <a16:creationId xmlns:a16="http://schemas.microsoft.com/office/drawing/2014/main" id="{2889482E-CACB-5B70-F1F5-3AE0E82C84FF}"/>
                  </a:ext>
                </a:extLst>
              </p:cNvPr>
              <p:cNvSpPr/>
              <p:nvPr/>
            </p:nvSpPr>
            <p:spPr>
              <a:xfrm>
                <a:off x="6697947" y="1056546"/>
                <a:ext cx="184825" cy="91532"/>
              </a:xfrm>
              <a:custGeom>
                <a:avLst/>
                <a:gdLst>
                  <a:gd name="connsiteX0" fmla="*/ 184826 w 184825"/>
                  <a:gd name="connsiteY0" fmla="*/ 91533 h 91532"/>
                  <a:gd name="connsiteX1" fmla="*/ 184826 w 184825"/>
                  <a:gd name="connsiteY1" fmla="*/ 91533 h 91532"/>
                  <a:gd name="connsiteX2" fmla="*/ 184826 w 184825"/>
                  <a:gd name="connsiteY2" fmla="*/ 49287 h 91532"/>
                  <a:gd name="connsiteX3" fmla="*/ 142579 w 184825"/>
                  <a:gd name="connsiteY3" fmla="*/ 5281 h 91532"/>
                  <a:gd name="connsiteX4" fmla="*/ 142579 w 184825"/>
                  <a:gd name="connsiteY4" fmla="*/ 5281 h 91532"/>
                  <a:gd name="connsiteX5" fmla="*/ 42246 w 184825"/>
                  <a:gd name="connsiteY5" fmla="*/ 5281 h 91532"/>
                  <a:gd name="connsiteX6" fmla="*/ 42246 w 184825"/>
                  <a:gd name="connsiteY6" fmla="*/ 5281 h 91532"/>
                  <a:gd name="connsiteX7" fmla="*/ 0 w 184825"/>
                  <a:gd name="connsiteY7" fmla="*/ 49287 h 91532"/>
                  <a:gd name="connsiteX8" fmla="*/ 0 w 184825"/>
                  <a:gd name="connsiteY8" fmla="*/ 91533 h 91532"/>
                  <a:gd name="connsiteX9" fmla="*/ 0 w 184825"/>
                  <a:gd name="connsiteY9" fmla="*/ 91533 h 9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4825" h="91532">
                    <a:moveTo>
                      <a:pt x="184826" y="91533"/>
                    </a:moveTo>
                    <a:lnTo>
                      <a:pt x="184826" y="91533"/>
                    </a:lnTo>
                    <a:lnTo>
                      <a:pt x="184826" y="49287"/>
                    </a:lnTo>
                    <a:cubicBezTo>
                      <a:pt x="184826" y="28164"/>
                      <a:pt x="167223" y="10562"/>
                      <a:pt x="142579" y="5281"/>
                    </a:cubicBezTo>
                    <a:lnTo>
                      <a:pt x="142579" y="5281"/>
                    </a:lnTo>
                    <a:cubicBezTo>
                      <a:pt x="109135" y="-1760"/>
                      <a:pt x="75690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2"/>
                      <a:pt x="0" y="28164"/>
                      <a:pt x="0" y="49287"/>
                    </a:cubicBezTo>
                    <a:lnTo>
                      <a:pt x="0" y="91533"/>
                    </a:lnTo>
                    <a:lnTo>
                      <a:pt x="0" y="91533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109" name="Gráfico 2">
            <a:extLst>
              <a:ext uri="{FF2B5EF4-FFF2-40B4-BE49-F238E27FC236}">
                <a16:creationId xmlns:a16="http://schemas.microsoft.com/office/drawing/2014/main" id="{4706465A-28A1-8520-3B33-696C0907CC06}"/>
              </a:ext>
            </a:extLst>
          </p:cNvPr>
          <p:cNvGrpSpPr/>
          <p:nvPr/>
        </p:nvGrpSpPr>
        <p:grpSpPr>
          <a:xfrm>
            <a:off x="5914402" y="4893087"/>
            <a:ext cx="496665" cy="563278"/>
            <a:chOff x="6604516" y="5548694"/>
            <a:chExt cx="496665" cy="563278"/>
          </a:xfrm>
          <a:noFill/>
        </p:grpSpPr>
        <p:grpSp>
          <p:nvGrpSpPr>
            <p:cNvPr id="1110" name="Gráfico 2">
              <a:extLst>
                <a:ext uri="{FF2B5EF4-FFF2-40B4-BE49-F238E27FC236}">
                  <a16:creationId xmlns:a16="http://schemas.microsoft.com/office/drawing/2014/main" id="{CD57F073-F7E8-0EBF-7A2E-FBF97942B1B9}"/>
                </a:ext>
              </a:extLst>
            </p:cNvPr>
            <p:cNvGrpSpPr/>
            <p:nvPr/>
          </p:nvGrpSpPr>
          <p:grpSpPr>
            <a:xfrm>
              <a:off x="6712029" y="5689513"/>
              <a:ext cx="281639" cy="281639"/>
              <a:chOff x="6712029" y="5689513"/>
              <a:chExt cx="281639" cy="281639"/>
            </a:xfrm>
            <a:noFill/>
          </p:grpSpPr>
          <p:sp>
            <p:nvSpPr>
              <p:cNvPr id="1111" name="Forma Livre: Forma 1110">
                <a:extLst>
                  <a:ext uri="{FF2B5EF4-FFF2-40B4-BE49-F238E27FC236}">
                    <a16:creationId xmlns:a16="http://schemas.microsoft.com/office/drawing/2014/main" id="{1D60839E-14DF-D874-00EC-D8BA49B4C5BB}"/>
                  </a:ext>
                </a:extLst>
              </p:cNvPr>
              <p:cNvSpPr/>
              <p:nvPr/>
            </p:nvSpPr>
            <p:spPr>
              <a:xfrm>
                <a:off x="6817152" y="5759923"/>
                <a:ext cx="71034" cy="84492"/>
              </a:xfrm>
              <a:custGeom>
                <a:avLst/>
                <a:gdLst>
                  <a:gd name="connsiteX0" fmla="*/ 33936 w 71034"/>
                  <a:gd name="connsiteY0" fmla="*/ 0 h 84492"/>
                  <a:gd name="connsiteX1" fmla="*/ 37457 w 71034"/>
                  <a:gd name="connsiteY1" fmla="*/ 0 h 84492"/>
                  <a:gd name="connsiteX2" fmla="*/ 70901 w 71034"/>
                  <a:gd name="connsiteY2" fmla="*/ 36965 h 84492"/>
                  <a:gd name="connsiteX3" fmla="*/ 69141 w 71034"/>
                  <a:gd name="connsiteY3" fmla="*/ 54568 h 84492"/>
                  <a:gd name="connsiteX4" fmla="*/ 35696 w 71034"/>
                  <a:gd name="connsiteY4" fmla="*/ 84492 h 84492"/>
                  <a:gd name="connsiteX5" fmla="*/ 35696 w 71034"/>
                  <a:gd name="connsiteY5" fmla="*/ 84492 h 84492"/>
                  <a:gd name="connsiteX6" fmla="*/ 2252 w 71034"/>
                  <a:gd name="connsiteY6" fmla="*/ 54568 h 84492"/>
                  <a:gd name="connsiteX7" fmla="*/ 491 w 71034"/>
                  <a:gd name="connsiteY7" fmla="*/ 36965 h 84492"/>
                  <a:gd name="connsiteX8" fmla="*/ 33936 w 71034"/>
                  <a:gd name="connsiteY8" fmla="*/ 0 h 8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34" h="84492">
                    <a:moveTo>
                      <a:pt x="33936" y="0"/>
                    </a:moveTo>
                    <a:lnTo>
                      <a:pt x="37457" y="0"/>
                    </a:lnTo>
                    <a:cubicBezTo>
                      <a:pt x="56819" y="0"/>
                      <a:pt x="72661" y="17602"/>
                      <a:pt x="70901" y="36965"/>
                    </a:cubicBezTo>
                    <a:lnTo>
                      <a:pt x="69141" y="54568"/>
                    </a:lnTo>
                    <a:cubicBezTo>
                      <a:pt x="67380" y="72170"/>
                      <a:pt x="53299" y="84492"/>
                      <a:pt x="35696" y="84492"/>
                    </a:cubicBezTo>
                    <a:lnTo>
                      <a:pt x="35696" y="84492"/>
                    </a:lnTo>
                    <a:cubicBezTo>
                      <a:pt x="18094" y="84492"/>
                      <a:pt x="4012" y="72170"/>
                      <a:pt x="2252" y="54568"/>
                    </a:cubicBezTo>
                    <a:lnTo>
                      <a:pt x="491" y="36965"/>
                    </a:lnTo>
                    <a:cubicBezTo>
                      <a:pt x="-3029" y="17602"/>
                      <a:pt x="12813" y="0"/>
                      <a:pt x="33936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12" name="Forma Livre: Forma 1111">
                <a:extLst>
                  <a:ext uri="{FF2B5EF4-FFF2-40B4-BE49-F238E27FC236}">
                    <a16:creationId xmlns:a16="http://schemas.microsoft.com/office/drawing/2014/main" id="{B40131A1-E8EF-3551-B57C-DCB5A5172DA0}"/>
                  </a:ext>
                </a:extLst>
              </p:cNvPr>
              <p:cNvSpPr/>
              <p:nvPr/>
            </p:nvSpPr>
            <p:spPr>
              <a:xfrm>
                <a:off x="6766596" y="5881380"/>
                <a:ext cx="170743" cy="61608"/>
              </a:xfrm>
              <a:custGeom>
                <a:avLst/>
                <a:gdLst>
                  <a:gd name="connsiteX0" fmla="*/ 170744 w 170743"/>
                  <a:gd name="connsiteY0" fmla="*/ 61608 h 61608"/>
                  <a:gd name="connsiteX1" fmla="*/ 170744 w 170743"/>
                  <a:gd name="connsiteY1" fmla="*/ 45766 h 61608"/>
                  <a:gd name="connsiteX2" fmla="*/ 132018 w 170743"/>
                  <a:gd name="connsiteY2" fmla="*/ 5281 h 61608"/>
                  <a:gd name="connsiteX3" fmla="*/ 132018 w 170743"/>
                  <a:gd name="connsiteY3" fmla="*/ 5281 h 61608"/>
                  <a:gd name="connsiteX4" fmla="*/ 38725 w 170743"/>
                  <a:gd name="connsiteY4" fmla="*/ 5281 h 61608"/>
                  <a:gd name="connsiteX5" fmla="*/ 38725 w 170743"/>
                  <a:gd name="connsiteY5" fmla="*/ 5281 h 61608"/>
                  <a:gd name="connsiteX6" fmla="*/ 0 w 170743"/>
                  <a:gd name="connsiteY6" fmla="*/ 45766 h 61608"/>
                  <a:gd name="connsiteX7" fmla="*/ 0 w 170743"/>
                  <a:gd name="connsiteY7" fmla="*/ 61608 h 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743" h="61608">
                    <a:moveTo>
                      <a:pt x="170744" y="61608"/>
                    </a:moveTo>
                    <a:lnTo>
                      <a:pt x="170744" y="45766"/>
                    </a:lnTo>
                    <a:cubicBezTo>
                      <a:pt x="170744" y="26403"/>
                      <a:pt x="154901" y="10561"/>
                      <a:pt x="132018" y="5281"/>
                    </a:cubicBezTo>
                    <a:lnTo>
                      <a:pt x="132018" y="5281"/>
                    </a:lnTo>
                    <a:cubicBezTo>
                      <a:pt x="102094" y="-1760"/>
                      <a:pt x="70410" y="-1760"/>
                      <a:pt x="38725" y="5281"/>
                    </a:cubicBezTo>
                    <a:lnTo>
                      <a:pt x="38725" y="5281"/>
                    </a:lnTo>
                    <a:cubicBezTo>
                      <a:pt x="15842" y="10561"/>
                      <a:pt x="0" y="26403"/>
                      <a:pt x="0" y="45766"/>
                    </a:cubicBezTo>
                    <a:lnTo>
                      <a:pt x="0" y="61608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13" name="Forma Livre: Forma 1112">
                <a:extLst>
                  <a:ext uri="{FF2B5EF4-FFF2-40B4-BE49-F238E27FC236}">
                    <a16:creationId xmlns:a16="http://schemas.microsoft.com/office/drawing/2014/main" id="{D2386907-82EE-B103-9209-B687862A4EFB}"/>
                  </a:ext>
                </a:extLst>
              </p:cNvPr>
              <p:cNvSpPr/>
              <p:nvPr/>
            </p:nvSpPr>
            <p:spPr>
              <a:xfrm>
                <a:off x="6712029" y="5689513"/>
                <a:ext cx="281639" cy="281639"/>
              </a:xfrm>
              <a:custGeom>
                <a:avLst/>
                <a:gdLst>
                  <a:gd name="connsiteX0" fmla="*/ 281639 w 281639"/>
                  <a:gd name="connsiteY0" fmla="*/ 140820 h 281639"/>
                  <a:gd name="connsiteX1" fmla="*/ 140820 w 281639"/>
                  <a:gd name="connsiteY1" fmla="*/ 281639 h 281639"/>
                  <a:gd name="connsiteX2" fmla="*/ 0 w 281639"/>
                  <a:gd name="connsiteY2" fmla="*/ 140820 h 281639"/>
                  <a:gd name="connsiteX3" fmla="*/ 140820 w 281639"/>
                  <a:gd name="connsiteY3" fmla="*/ 0 h 281639"/>
                  <a:gd name="connsiteX4" fmla="*/ 281639 w 281639"/>
                  <a:gd name="connsiteY4" fmla="*/ 140820 h 28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39" h="281639">
                    <a:moveTo>
                      <a:pt x="281639" y="140820"/>
                    </a:moveTo>
                    <a:cubicBezTo>
                      <a:pt x="281639" y="218592"/>
                      <a:pt x="218592" y="281639"/>
                      <a:pt x="140820" y="281639"/>
                    </a:cubicBezTo>
                    <a:cubicBezTo>
                      <a:pt x="63047" y="281639"/>
                      <a:pt x="0" y="218592"/>
                      <a:pt x="0" y="140820"/>
                    </a:cubicBezTo>
                    <a:cubicBezTo>
                      <a:pt x="0" y="63047"/>
                      <a:pt x="63047" y="0"/>
                      <a:pt x="140820" y="0"/>
                    </a:cubicBezTo>
                    <a:cubicBezTo>
                      <a:pt x="218592" y="0"/>
                      <a:pt x="281639" y="63047"/>
                      <a:pt x="281639" y="14082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114" name="Forma Livre: Forma 1113">
              <a:extLst>
                <a:ext uri="{FF2B5EF4-FFF2-40B4-BE49-F238E27FC236}">
                  <a16:creationId xmlns:a16="http://schemas.microsoft.com/office/drawing/2014/main" id="{7C3C89A9-BC6A-350F-0111-F923B128AFE8}"/>
                </a:ext>
              </a:extLst>
            </p:cNvPr>
            <p:cNvSpPr/>
            <p:nvPr/>
          </p:nvSpPr>
          <p:spPr>
            <a:xfrm>
              <a:off x="6817643" y="5548694"/>
              <a:ext cx="70409" cy="70409"/>
            </a:xfrm>
            <a:custGeom>
              <a:avLst/>
              <a:gdLst>
                <a:gd name="connsiteX0" fmla="*/ 70410 w 70409"/>
                <a:gd name="connsiteY0" fmla="*/ 35205 h 70409"/>
                <a:gd name="connsiteX1" fmla="*/ 35205 w 70409"/>
                <a:gd name="connsiteY1" fmla="*/ 70410 h 70409"/>
                <a:gd name="connsiteX2" fmla="*/ 0 w 70409"/>
                <a:gd name="connsiteY2" fmla="*/ 35205 h 70409"/>
                <a:gd name="connsiteX3" fmla="*/ 35205 w 70409"/>
                <a:gd name="connsiteY3" fmla="*/ 0 h 70409"/>
                <a:gd name="connsiteX4" fmla="*/ 70410 w 70409"/>
                <a:gd name="connsiteY4" fmla="*/ 35205 h 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09" h="70409">
                  <a:moveTo>
                    <a:pt x="70410" y="35205"/>
                  </a:moveTo>
                  <a:cubicBezTo>
                    <a:pt x="70410" y="54648"/>
                    <a:pt x="54648" y="70410"/>
                    <a:pt x="35205" y="70410"/>
                  </a:cubicBezTo>
                  <a:cubicBezTo>
                    <a:pt x="15762" y="70410"/>
                    <a:pt x="0" y="54648"/>
                    <a:pt x="0" y="35205"/>
                  </a:cubicBezTo>
                  <a:cubicBezTo>
                    <a:pt x="0" y="15761"/>
                    <a:pt x="15762" y="0"/>
                    <a:pt x="35205" y="0"/>
                  </a:cubicBezTo>
                  <a:cubicBezTo>
                    <a:pt x="54648" y="0"/>
                    <a:pt x="70410" y="15761"/>
                    <a:pt x="70410" y="35205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5" name="Forma Livre: Forma 1114">
              <a:extLst>
                <a:ext uri="{FF2B5EF4-FFF2-40B4-BE49-F238E27FC236}">
                  <a16:creationId xmlns:a16="http://schemas.microsoft.com/office/drawing/2014/main" id="{34A68B05-10DE-D357-6273-8BC43511471B}"/>
                </a:ext>
              </a:extLst>
            </p:cNvPr>
            <p:cNvSpPr/>
            <p:nvPr/>
          </p:nvSpPr>
          <p:spPr>
            <a:xfrm>
              <a:off x="6916217" y="5995796"/>
              <a:ext cx="98573" cy="56327"/>
            </a:xfrm>
            <a:custGeom>
              <a:avLst/>
              <a:gdLst>
                <a:gd name="connsiteX0" fmla="*/ 0 w 98573"/>
                <a:gd name="connsiteY0" fmla="*/ 56328 h 56327"/>
                <a:gd name="connsiteX1" fmla="*/ 98574 w 98573"/>
                <a:gd name="connsiteY1" fmla="*/ 0 h 5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73" h="56327">
                  <a:moveTo>
                    <a:pt x="0" y="56328"/>
                  </a:moveTo>
                  <a:lnTo>
                    <a:pt x="98574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6" name="Forma Livre: Forma 1115">
              <a:extLst>
                <a:ext uri="{FF2B5EF4-FFF2-40B4-BE49-F238E27FC236}">
                  <a16:creationId xmlns:a16="http://schemas.microsoft.com/office/drawing/2014/main" id="{2F288FD8-1FD7-874B-EC04-A9AB19BE2EE3}"/>
                </a:ext>
              </a:extLst>
            </p:cNvPr>
            <p:cNvSpPr/>
            <p:nvPr/>
          </p:nvSpPr>
          <p:spPr>
            <a:xfrm>
              <a:off x="6690906" y="5995796"/>
              <a:ext cx="98573" cy="56327"/>
            </a:xfrm>
            <a:custGeom>
              <a:avLst/>
              <a:gdLst>
                <a:gd name="connsiteX0" fmla="*/ 0 w 98573"/>
                <a:gd name="connsiteY0" fmla="*/ 0 h 56327"/>
                <a:gd name="connsiteX1" fmla="*/ 98574 w 98573"/>
                <a:gd name="connsiteY1" fmla="*/ 56328 h 5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73" h="56327">
                  <a:moveTo>
                    <a:pt x="0" y="0"/>
                  </a:moveTo>
                  <a:lnTo>
                    <a:pt x="98574" y="56328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7" name="Forma Livre: Forma 1116">
              <a:extLst>
                <a:ext uri="{FF2B5EF4-FFF2-40B4-BE49-F238E27FC236}">
                  <a16:creationId xmlns:a16="http://schemas.microsoft.com/office/drawing/2014/main" id="{CD2A0EAF-18FD-9216-16A7-1FA5A102BD86}"/>
                </a:ext>
              </a:extLst>
            </p:cNvPr>
            <p:cNvSpPr/>
            <p:nvPr/>
          </p:nvSpPr>
          <p:spPr>
            <a:xfrm>
              <a:off x="6639859" y="5775765"/>
              <a:ext cx="17602" cy="107374"/>
            </a:xfrm>
            <a:custGeom>
              <a:avLst/>
              <a:gdLst>
                <a:gd name="connsiteX0" fmla="*/ 0 w 17602"/>
                <a:gd name="connsiteY0" fmla="*/ 0 h 107374"/>
                <a:gd name="connsiteX1" fmla="*/ 0 w 17602"/>
                <a:gd name="connsiteY1" fmla="*/ 107375 h 10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07374">
                  <a:moveTo>
                    <a:pt x="0" y="0"/>
                  </a:moveTo>
                  <a:lnTo>
                    <a:pt x="0" y="107375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8" name="Forma Livre: Forma 1117">
              <a:extLst>
                <a:ext uri="{FF2B5EF4-FFF2-40B4-BE49-F238E27FC236}">
                  <a16:creationId xmlns:a16="http://schemas.microsoft.com/office/drawing/2014/main" id="{866BF175-BC2A-81AE-BF65-24EC446B8B2B}"/>
                </a:ext>
              </a:extLst>
            </p:cNvPr>
            <p:cNvSpPr/>
            <p:nvPr/>
          </p:nvSpPr>
          <p:spPr>
            <a:xfrm>
              <a:off x="6690906" y="5606782"/>
              <a:ext cx="98573" cy="56327"/>
            </a:xfrm>
            <a:custGeom>
              <a:avLst/>
              <a:gdLst>
                <a:gd name="connsiteX0" fmla="*/ 98574 w 98573"/>
                <a:gd name="connsiteY0" fmla="*/ 0 h 56327"/>
                <a:gd name="connsiteX1" fmla="*/ 0 w 98573"/>
                <a:gd name="connsiteY1" fmla="*/ 56328 h 5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73" h="56327">
                  <a:moveTo>
                    <a:pt x="98574" y="0"/>
                  </a:moveTo>
                  <a:lnTo>
                    <a:pt x="0" y="56328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9" name="Forma Livre: Forma 1118">
              <a:extLst>
                <a:ext uri="{FF2B5EF4-FFF2-40B4-BE49-F238E27FC236}">
                  <a16:creationId xmlns:a16="http://schemas.microsoft.com/office/drawing/2014/main" id="{C31B4C7F-BBC1-C5B0-FB40-162C681CCBE0}"/>
                </a:ext>
              </a:extLst>
            </p:cNvPr>
            <p:cNvSpPr/>
            <p:nvPr/>
          </p:nvSpPr>
          <p:spPr>
            <a:xfrm>
              <a:off x="6916217" y="5606782"/>
              <a:ext cx="98573" cy="56327"/>
            </a:xfrm>
            <a:custGeom>
              <a:avLst/>
              <a:gdLst>
                <a:gd name="connsiteX0" fmla="*/ 98574 w 98573"/>
                <a:gd name="connsiteY0" fmla="*/ 56328 h 56327"/>
                <a:gd name="connsiteX1" fmla="*/ 0 w 98573"/>
                <a:gd name="connsiteY1" fmla="*/ 0 h 5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73" h="56327">
                  <a:moveTo>
                    <a:pt x="98574" y="56328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0" name="Forma Livre: Forma 1119">
              <a:extLst>
                <a:ext uri="{FF2B5EF4-FFF2-40B4-BE49-F238E27FC236}">
                  <a16:creationId xmlns:a16="http://schemas.microsoft.com/office/drawing/2014/main" id="{449B1A71-2F86-C30D-BA86-27C70FCED578}"/>
                </a:ext>
              </a:extLst>
            </p:cNvPr>
            <p:cNvSpPr/>
            <p:nvPr/>
          </p:nvSpPr>
          <p:spPr>
            <a:xfrm>
              <a:off x="7065838" y="5775765"/>
              <a:ext cx="17602" cy="107374"/>
            </a:xfrm>
            <a:custGeom>
              <a:avLst/>
              <a:gdLst>
                <a:gd name="connsiteX0" fmla="*/ 0 w 17602"/>
                <a:gd name="connsiteY0" fmla="*/ 107375 h 107374"/>
                <a:gd name="connsiteX1" fmla="*/ 0 w 17602"/>
                <a:gd name="connsiteY1" fmla="*/ 0 h 10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07374">
                  <a:moveTo>
                    <a:pt x="0" y="107375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1" name="Forma Livre: Forma 1120">
              <a:extLst>
                <a:ext uri="{FF2B5EF4-FFF2-40B4-BE49-F238E27FC236}">
                  <a16:creationId xmlns:a16="http://schemas.microsoft.com/office/drawing/2014/main" id="{0D17BD72-DE6F-1591-A76D-398FCB0F93B4}"/>
                </a:ext>
              </a:extLst>
            </p:cNvPr>
            <p:cNvSpPr/>
            <p:nvPr/>
          </p:nvSpPr>
          <p:spPr>
            <a:xfrm>
              <a:off x="6817643" y="6041562"/>
              <a:ext cx="70409" cy="70409"/>
            </a:xfrm>
            <a:custGeom>
              <a:avLst/>
              <a:gdLst>
                <a:gd name="connsiteX0" fmla="*/ 0 w 70409"/>
                <a:gd name="connsiteY0" fmla="*/ 35205 h 70409"/>
                <a:gd name="connsiteX1" fmla="*/ 35205 w 70409"/>
                <a:gd name="connsiteY1" fmla="*/ 0 h 70409"/>
                <a:gd name="connsiteX2" fmla="*/ 70410 w 70409"/>
                <a:gd name="connsiteY2" fmla="*/ 35205 h 70409"/>
                <a:gd name="connsiteX3" fmla="*/ 35205 w 70409"/>
                <a:gd name="connsiteY3" fmla="*/ 70410 h 70409"/>
                <a:gd name="connsiteX4" fmla="*/ 0 w 70409"/>
                <a:gd name="connsiteY4" fmla="*/ 35205 h 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09" h="70409">
                  <a:moveTo>
                    <a:pt x="0" y="35205"/>
                  </a:moveTo>
                  <a:cubicBezTo>
                    <a:pt x="0" y="15842"/>
                    <a:pt x="15842" y="0"/>
                    <a:pt x="35205" y="0"/>
                  </a:cubicBezTo>
                  <a:cubicBezTo>
                    <a:pt x="54568" y="0"/>
                    <a:pt x="70410" y="15842"/>
                    <a:pt x="70410" y="35205"/>
                  </a:cubicBezTo>
                  <a:cubicBezTo>
                    <a:pt x="70410" y="54568"/>
                    <a:pt x="54568" y="70410"/>
                    <a:pt x="35205" y="70410"/>
                  </a:cubicBezTo>
                  <a:cubicBezTo>
                    <a:pt x="15842" y="70410"/>
                    <a:pt x="0" y="54568"/>
                    <a:pt x="0" y="35205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2" name="Forma Livre: Forma 1121">
              <a:extLst>
                <a:ext uri="{FF2B5EF4-FFF2-40B4-BE49-F238E27FC236}">
                  <a16:creationId xmlns:a16="http://schemas.microsoft.com/office/drawing/2014/main" id="{95887B36-065B-004B-AE15-501AC6026AFB}"/>
                </a:ext>
              </a:extLst>
            </p:cNvPr>
            <p:cNvSpPr/>
            <p:nvPr/>
          </p:nvSpPr>
          <p:spPr>
            <a:xfrm>
              <a:off x="6604913" y="5918604"/>
              <a:ext cx="69892" cy="69892"/>
            </a:xfrm>
            <a:custGeom>
              <a:avLst/>
              <a:gdLst>
                <a:gd name="connsiteX0" fmla="*/ 52548 w 69892"/>
                <a:gd name="connsiteY0" fmla="*/ 64870 h 69892"/>
                <a:gd name="connsiteX1" fmla="*/ 5022 w 69892"/>
                <a:gd name="connsiteY1" fmla="*/ 52548 h 69892"/>
                <a:gd name="connsiteX2" fmla="*/ 17343 w 69892"/>
                <a:gd name="connsiteY2" fmla="*/ 5022 h 69892"/>
                <a:gd name="connsiteX3" fmla="*/ 64870 w 69892"/>
                <a:gd name="connsiteY3" fmla="*/ 17343 h 69892"/>
                <a:gd name="connsiteX4" fmla="*/ 52548 w 69892"/>
                <a:gd name="connsiteY4" fmla="*/ 64870 h 6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2" h="69892">
                  <a:moveTo>
                    <a:pt x="52548" y="64870"/>
                  </a:moveTo>
                  <a:cubicBezTo>
                    <a:pt x="34946" y="75432"/>
                    <a:pt x="13823" y="68390"/>
                    <a:pt x="5022" y="52548"/>
                  </a:cubicBezTo>
                  <a:cubicBezTo>
                    <a:pt x="-5540" y="34946"/>
                    <a:pt x="1501" y="13823"/>
                    <a:pt x="17343" y="5022"/>
                  </a:cubicBezTo>
                  <a:cubicBezTo>
                    <a:pt x="34946" y="-5540"/>
                    <a:pt x="56069" y="1501"/>
                    <a:pt x="64870" y="17343"/>
                  </a:cubicBezTo>
                  <a:cubicBezTo>
                    <a:pt x="75432" y="33186"/>
                    <a:pt x="68390" y="54309"/>
                    <a:pt x="52548" y="6487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3" name="Forma Livre: Forma 1122">
              <a:extLst>
                <a:ext uri="{FF2B5EF4-FFF2-40B4-BE49-F238E27FC236}">
                  <a16:creationId xmlns:a16="http://schemas.microsoft.com/office/drawing/2014/main" id="{CE5A2E7A-2263-E10D-7ED9-D395921AA5F0}"/>
                </a:ext>
              </a:extLst>
            </p:cNvPr>
            <p:cNvSpPr/>
            <p:nvPr/>
          </p:nvSpPr>
          <p:spPr>
            <a:xfrm>
              <a:off x="7030892" y="5672170"/>
              <a:ext cx="70289" cy="69892"/>
            </a:xfrm>
            <a:custGeom>
              <a:avLst/>
              <a:gdLst>
                <a:gd name="connsiteX0" fmla="*/ 52549 w 70289"/>
                <a:gd name="connsiteY0" fmla="*/ 64870 h 69892"/>
                <a:gd name="connsiteX1" fmla="*/ 5022 w 70289"/>
                <a:gd name="connsiteY1" fmla="*/ 52548 h 69892"/>
                <a:gd name="connsiteX2" fmla="*/ 17344 w 70289"/>
                <a:gd name="connsiteY2" fmla="*/ 5022 h 69892"/>
                <a:gd name="connsiteX3" fmla="*/ 64870 w 70289"/>
                <a:gd name="connsiteY3" fmla="*/ 17343 h 69892"/>
                <a:gd name="connsiteX4" fmla="*/ 52549 w 70289"/>
                <a:gd name="connsiteY4" fmla="*/ 64870 h 6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289" h="69892">
                  <a:moveTo>
                    <a:pt x="52549" y="64870"/>
                  </a:moveTo>
                  <a:cubicBezTo>
                    <a:pt x="34946" y="75432"/>
                    <a:pt x="13823" y="68390"/>
                    <a:pt x="5022" y="52548"/>
                  </a:cubicBezTo>
                  <a:cubicBezTo>
                    <a:pt x="-5540" y="34946"/>
                    <a:pt x="1502" y="13823"/>
                    <a:pt x="17344" y="5022"/>
                  </a:cubicBezTo>
                  <a:cubicBezTo>
                    <a:pt x="34946" y="-5540"/>
                    <a:pt x="56069" y="1501"/>
                    <a:pt x="64870" y="17343"/>
                  </a:cubicBezTo>
                  <a:cubicBezTo>
                    <a:pt x="75432" y="33186"/>
                    <a:pt x="70151" y="54309"/>
                    <a:pt x="52549" y="6487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4" name="Forma Livre: Forma 1123">
              <a:extLst>
                <a:ext uri="{FF2B5EF4-FFF2-40B4-BE49-F238E27FC236}">
                  <a16:creationId xmlns:a16="http://schemas.microsoft.com/office/drawing/2014/main" id="{802BB455-CDFB-98BA-3914-9C7331A497F6}"/>
                </a:ext>
              </a:extLst>
            </p:cNvPr>
            <p:cNvSpPr/>
            <p:nvPr/>
          </p:nvSpPr>
          <p:spPr>
            <a:xfrm>
              <a:off x="7030495" y="5917626"/>
              <a:ext cx="70686" cy="69507"/>
            </a:xfrm>
            <a:custGeom>
              <a:avLst/>
              <a:gdLst>
                <a:gd name="connsiteX0" fmla="*/ 52946 w 70686"/>
                <a:gd name="connsiteY0" fmla="*/ 4240 h 69507"/>
                <a:gd name="connsiteX1" fmla="*/ 65267 w 70686"/>
                <a:gd name="connsiteY1" fmla="*/ 51766 h 69507"/>
                <a:gd name="connsiteX2" fmla="*/ 17741 w 70686"/>
                <a:gd name="connsiteY2" fmla="*/ 64088 h 69507"/>
                <a:gd name="connsiteX3" fmla="*/ 5419 w 70686"/>
                <a:gd name="connsiteY3" fmla="*/ 16561 h 69507"/>
                <a:gd name="connsiteX4" fmla="*/ 52946 w 70686"/>
                <a:gd name="connsiteY4" fmla="*/ 4240 h 6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86" h="69507">
                  <a:moveTo>
                    <a:pt x="52946" y="4240"/>
                  </a:moveTo>
                  <a:cubicBezTo>
                    <a:pt x="70548" y="14801"/>
                    <a:pt x="75829" y="35924"/>
                    <a:pt x="65267" y="51766"/>
                  </a:cubicBezTo>
                  <a:cubicBezTo>
                    <a:pt x="54706" y="69369"/>
                    <a:pt x="33583" y="74650"/>
                    <a:pt x="17741" y="64088"/>
                  </a:cubicBezTo>
                  <a:cubicBezTo>
                    <a:pt x="138" y="53527"/>
                    <a:pt x="-5143" y="32404"/>
                    <a:pt x="5419" y="16561"/>
                  </a:cubicBezTo>
                  <a:cubicBezTo>
                    <a:pt x="14220" y="719"/>
                    <a:pt x="37104" y="-4561"/>
                    <a:pt x="52946" y="424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5" name="Forma Livre: Forma 1124">
              <a:extLst>
                <a:ext uri="{FF2B5EF4-FFF2-40B4-BE49-F238E27FC236}">
                  <a16:creationId xmlns:a16="http://schemas.microsoft.com/office/drawing/2014/main" id="{36F74BD9-E38D-4F72-E26B-FA1B298C3E2B}"/>
                </a:ext>
              </a:extLst>
            </p:cNvPr>
            <p:cNvSpPr/>
            <p:nvPr/>
          </p:nvSpPr>
          <p:spPr>
            <a:xfrm>
              <a:off x="6604516" y="5671191"/>
              <a:ext cx="70686" cy="69507"/>
            </a:xfrm>
            <a:custGeom>
              <a:avLst/>
              <a:gdLst>
                <a:gd name="connsiteX0" fmla="*/ 52945 w 70686"/>
                <a:gd name="connsiteY0" fmla="*/ 4240 h 69507"/>
                <a:gd name="connsiteX1" fmla="*/ 65267 w 70686"/>
                <a:gd name="connsiteY1" fmla="*/ 51766 h 69507"/>
                <a:gd name="connsiteX2" fmla="*/ 17740 w 70686"/>
                <a:gd name="connsiteY2" fmla="*/ 64088 h 69507"/>
                <a:gd name="connsiteX3" fmla="*/ 5419 w 70686"/>
                <a:gd name="connsiteY3" fmla="*/ 16561 h 69507"/>
                <a:gd name="connsiteX4" fmla="*/ 52945 w 70686"/>
                <a:gd name="connsiteY4" fmla="*/ 4240 h 6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86" h="69507">
                  <a:moveTo>
                    <a:pt x="52945" y="4240"/>
                  </a:moveTo>
                  <a:cubicBezTo>
                    <a:pt x="70548" y="14801"/>
                    <a:pt x="75829" y="35924"/>
                    <a:pt x="65267" y="51766"/>
                  </a:cubicBezTo>
                  <a:cubicBezTo>
                    <a:pt x="54706" y="69369"/>
                    <a:pt x="33583" y="74650"/>
                    <a:pt x="17740" y="64088"/>
                  </a:cubicBezTo>
                  <a:cubicBezTo>
                    <a:pt x="138" y="53527"/>
                    <a:pt x="-5142" y="32404"/>
                    <a:pt x="5419" y="16561"/>
                  </a:cubicBezTo>
                  <a:cubicBezTo>
                    <a:pt x="14220" y="719"/>
                    <a:pt x="35343" y="-4561"/>
                    <a:pt x="52945" y="424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26" name="Gráfico 2">
            <a:extLst>
              <a:ext uri="{FF2B5EF4-FFF2-40B4-BE49-F238E27FC236}">
                <a16:creationId xmlns:a16="http://schemas.microsoft.com/office/drawing/2014/main" id="{8BB39EAE-CFDD-4444-86FF-67C3D78DB627}"/>
              </a:ext>
            </a:extLst>
          </p:cNvPr>
          <p:cNvGrpSpPr/>
          <p:nvPr/>
        </p:nvGrpSpPr>
        <p:grpSpPr>
          <a:xfrm>
            <a:off x="3980030" y="3957920"/>
            <a:ext cx="563278" cy="546240"/>
            <a:chOff x="4670144" y="4613527"/>
            <a:chExt cx="563278" cy="546240"/>
          </a:xfrm>
          <a:noFill/>
        </p:grpSpPr>
        <p:grpSp>
          <p:nvGrpSpPr>
            <p:cNvPr id="1127" name="Gráfico 2">
              <a:extLst>
                <a:ext uri="{FF2B5EF4-FFF2-40B4-BE49-F238E27FC236}">
                  <a16:creationId xmlns:a16="http://schemas.microsoft.com/office/drawing/2014/main" id="{0DA958AE-C23A-40D5-D909-39C25651004A}"/>
                </a:ext>
              </a:extLst>
            </p:cNvPr>
            <p:cNvGrpSpPr/>
            <p:nvPr/>
          </p:nvGrpSpPr>
          <p:grpSpPr>
            <a:xfrm>
              <a:off x="4795864" y="4613527"/>
              <a:ext cx="322284" cy="322284"/>
              <a:chOff x="4795864" y="4613527"/>
              <a:chExt cx="322284" cy="322284"/>
            </a:xfrm>
            <a:noFill/>
          </p:grpSpPr>
          <p:sp>
            <p:nvSpPr>
              <p:cNvPr id="1128" name="Forma Livre: Forma 1127">
                <a:extLst>
                  <a:ext uri="{FF2B5EF4-FFF2-40B4-BE49-F238E27FC236}">
                    <a16:creationId xmlns:a16="http://schemas.microsoft.com/office/drawing/2014/main" id="{7A19914A-EE1F-DD8E-CBD3-A07E90E43D4C}"/>
                  </a:ext>
                </a:extLst>
              </p:cNvPr>
              <p:cNvSpPr/>
              <p:nvPr/>
            </p:nvSpPr>
            <p:spPr>
              <a:xfrm>
                <a:off x="4923126" y="4693214"/>
                <a:ext cx="67874" cy="82731"/>
              </a:xfrm>
              <a:custGeom>
                <a:avLst/>
                <a:gdLst>
                  <a:gd name="connsiteX0" fmla="*/ 32177 w 67874"/>
                  <a:gd name="connsiteY0" fmla="*/ 0 h 82731"/>
                  <a:gd name="connsiteX1" fmla="*/ 35698 w 67874"/>
                  <a:gd name="connsiteY1" fmla="*/ 0 h 82731"/>
                  <a:gd name="connsiteX2" fmla="*/ 67382 w 67874"/>
                  <a:gd name="connsiteY2" fmla="*/ 36965 h 82731"/>
                  <a:gd name="connsiteX3" fmla="*/ 65622 w 67874"/>
                  <a:gd name="connsiteY3" fmla="*/ 54568 h 82731"/>
                  <a:gd name="connsiteX4" fmla="*/ 33937 w 67874"/>
                  <a:gd name="connsiteY4" fmla="*/ 82732 h 82731"/>
                  <a:gd name="connsiteX5" fmla="*/ 33937 w 67874"/>
                  <a:gd name="connsiteY5" fmla="*/ 82732 h 82731"/>
                  <a:gd name="connsiteX6" fmla="*/ 2253 w 67874"/>
                  <a:gd name="connsiteY6" fmla="*/ 54568 h 82731"/>
                  <a:gd name="connsiteX7" fmla="*/ 493 w 67874"/>
                  <a:gd name="connsiteY7" fmla="*/ 36965 h 82731"/>
                  <a:gd name="connsiteX8" fmla="*/ 32177 w 67874"/>
                  <a:gd name="connsiteY8" fmla="*/ 0 h 8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874" h="82731">
                    <a:moveTo>
                      <a:pt x="32177" y="0"/>
                    </a:moveTo>
                    <a:lnTo>
                      <a:pt x="35698" y="0"/>
                    </a:lnTo>
                    <a:cubicBezTo>
                      <a:pt x="55060" y="0"/>
                      <a:pt x="70902" y="17602"/>
                      <a:pt x="67382" y="36965"/>
                    </a:cubicBezTo>
                    <a:lnTo>
                      <a:pt x="65622" y="54568"/>
                    </a:lnTo>
                    <a:cubicBezTo>
                      <a:pt x="63862" y="70410"/>
                      <a:pt x="49780" y="82732"/>
                      <a:pt x="33937" y="82732"/>
                    </a:cubicBezTo>
                    <a:lnTo>
                      <a:pt x="33937" y="82732"/>
                    </a:lnTo>
                    <a:cubicBezTo>
                      <a:pt x="18095" y="82732"/>
                      <a:pt x="4013" y="70410"/>
                      <a:pt x="2253" y="54568"/>
                    </a:cubicBezTo>
                    <a:lnTo>
                      <a:pt x="493" y="36965"/>
                    </a:lnTo>
                    <a:cubicBezTo>
                      <a:pt x="-3028" y="15843"/>
                      <a:pt x="12815" y="0"/>
                      <a:pt x="32177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29" name="Forma Livre: Forma 1128">
                <a:extLst>
                  <a:ext uri="{FF2B5EF4-FFF2-40B4-BE49-F238E27FC236}">
                    <a16:creationId xmlns:a16="http://schemas.microsoft.com/office/drawing/2014/main" id="{F111ECA0-902A-89AF-D7C1-C59FFEAA8CD8}"/>
                  </a:ext>
                </a:extLst>
              </p:cNvPr>
              <p:cNvSpPr/>
              <p:nvPr/>
            </p:nvSpPr>
            <p:spPr>
              <a:xfrm>
                <a:off x="4874332" y="4809390"/>
                <a:ext cx="163702" cy="73930"/>
              </a:xfrm>
              <a:custGeom>
                <a:avLst/>
                <a:gdLst>
                  <a:gd name="connsiteX0" fmla="*/ 163703 w 163702"/>
                  <a:gd name="connsiteY0" fmla="*/ 73931 h 73930"/>
                  <a:gd name="connsiteX1" fmla="*/ 163703 w 163702"/>
                  <a:gd name="connsiteY1" fmla="*/ 44006 h 73930"/>
                  <a:gd name="connsiteX2" fmla="*/ 126737 w 163702"/>
                  <a:gd name="connsiteY2" fmla="*/ 5281 h 73930"/>
                  <a:gd name="connsiteX3" fmla="*/ 126737 w 163702"/>
                  <a:gd name="connsiteY3" fmla="*/ 5281 h 73930"/>
                  <a:gd name="connsiteX4" fmla="*/ 36965 w 163702"/>
                  <a:gd name="connsiteY4" fmla="*/ 5281 h 73930"/>
                  <a:gd name="connsiteX5" fmla="*/ 36965 w 163702"/>
                  <a:gd name="connsiteY5" fmla="*/ 5281 h 73930"/>
                  <a:gd name="connsiteX6" fmla="*/ 0 w 163702"/>
                  <a:gd name="connsiteY6" fmla="*/ 44006 h 73930"/>
                  <a:gd name="connsiteX7" fmla="*/ 0 w 163702"/>
                  <a:gd name="connsiteY7" fmla="*/ 73931 h 7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702" h="73930">
                    <a:moveTo>
                      <a:pt x="163703" y="73931"/>
                    </a:moveTo>
                    <a:lnTo>
                      <a:pt x="163703" y="44006"/>
                    </a:lnTo>
                    <a:cubicBezTo>
                      <a:pt x="163703" y="26404"/>
                      <a:pt x="147861" y="8801"/>
                      <a:pt x="126737" y="5281"/>
                    </a:cubicBezTo>
                    <a:lnTo>
                      <a:pt x="126737" y="5281"/>
                    </a:lnTo>
                    <a:cubicBezTo>
                      <a:pt x="96814" y="-1760"/>
                      <a:pt x="66889" y="-1760"/>
                      <a:pt x="36965" y="5281"/>
                    </a:cubicBezTo>
                    <a:lnTo>
                      <a:pt x="36965" y="5281"/>
                    </a:lnTo>
                    <a:cubicBezTo>
                      <a:pt x="15842" y="10562"/>
                      <a:pt x="0" y="26404"/>
                      <a:pt x="0" y="44006"/>
                    </a:cubicBezTo>
                    <a:lnTo>
                      <a:pt x="0" y="73931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0" name="Forma Livre: Forma 1129">
                <a:extLst>
                  <a:ext uri="{FF2B5EF4-FFF2-40B4-BE49-F238E27FC236}">
                    <a16:creationId xmlns:a16="http://schemas.microsoft.com/office/drawing/2014/main" id="{1539161A-D43E-DCCA-C894-CF4BE7EB336D}"/>
                  </a:ext>
                </a:extLst>
              </p:cNvPr>
              <p:cNvSpPr/>
              <p:nvPr/>
            </p:nvSpPr>
            <p:spPr>
              <a:xfrm rot="-4666991">
                <a:off x="4821475" y="4639138"/>
                <a:ext cx="271062" cy="271062"/>
              </a:xfrm>
              <a:custGeom>
                <a:avLst/>
                <a:gdLst>
                  <a:gd name="connsiteX0" fmla="*/ 271063 w 271062"/>
                  <a:gd name="connsiteY0" fmla="*/ 135531 h 271062"/>
                  <a:gd name="connsiteX1" fmla="*/ 135531 w 271062"/>
                  <a:gd name="connsiteY1" fmla="*/ 271063 h 271062"/>
                  <a:gd name="connsiteX2" fmla="*/ 0 w 271062"/>
                  <a:gd name="connsiteY2" fmla="*/ 135531 h 271062"/>
                  <a:gd name="connsiteX3" fmla="*/ 135531 w 271062"/>
                  <a:gd name="connsiteY3" fmla="*/ 0 h 271062"/>
                  <a:gd name="connsiteX4" fmla="*/ 271063 w 271062"/>
                  <a:gd name="connsiteY4" fmla="*/ 135531 h 27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062" h="271062">
                    <a:moveTo>
                      <a:pt x="271063" y="135531"/>
                    </a:moveTo>
                    <a:cubicBezTo>
                      <a:pt x="271063" y="210383"/>
                      <a:pt x="210383" y="271063"/>
                      <a:pt x="135531" y="271063"/>
                    </a:cubicBezTo>
                    <a:cubicBezTo>
                      <a:pt x="60679" y="271063"/>
                      <a:pt x="0" y="210383"/>
                      <a:pt x="0" y="135531"/>
                    </a:cubicBezTo>
                    <a:cubicBezTo>
                      <a:pt x="0" y="60679"/>
                      <a:pt x="60679" y="0"/>
                      <a:pt x="135531" y="0"/>
                    </a:cubicBezTo>
                    <a:cubicBezTo>
                      <a:pt x="210383" y="0"/>
                      <a:pt x="271063" y="60679"/>
                      <a:pt x="271063" y="135531"/>
                    </a:cubicBezTo>
                    <a:close/>
                  </a:path>
                </a:pathLst>
              </a:custGeom>
              <a:noFill/>
              <a:ln w="17600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131" name="Forma Livre: Forma 1130">
              <a:extLst>
                <a:ext uri="{FF2B5EF4-FFF2-40B4-BE49-F238E27FC236}">
                  <a16:creationId xmlns:a16="http://schemas.microsoft.com/office/drawing/2014/main" id="{A1E2CD67-61C3-D148-DDE5-CACBC842BE98}"/>
                </a:ext>
              </a:extLst>
            </p:cNvPr>
            <p:cNvSpPr/>
            <p:nvPr/>
          </p:nvSpPr>
          <p:spPr>
            <a:xfrm>
              <a:off x="5127807" y="5054064"/>
              <a:ext cx="105614" cy="105703"/>
            </a:xfrm>
            <a:custGeom>
              <a:avLst/>
              <a:gdLst>
                <a:gd name="connsiteX0" fmla="*/ 0 w 105614"/>
                <a:gd name="connsiteY0" fmla="*/ 52807 h 105703"/>
                <a:gd name="connsiteX1" fmla="*/ 52807 w 105614"/>
                <a:gd name="connsiteY1" fmla="*/ 0 h 105703"/>
                <a:gd name="connsiteX2" fmla="*/ 105615 w 105614"/>
                <a:gd name="connsiteY2" fmla="*/ 52807 h 105703"/>
                <a:gd name="connsiteX3" fmla="*/ 52807 w 105614"/>
                <a:gd name="connsiteY3" fmla="*/ 105615 h 105703"/>
                <a:gd name="connsiteX4" fmla="*/ 0 w 105614"/>
                <a:gd name="connsiteY4" fmla="*/ 52807 h 10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14" h="105703">
                  <a:moveTo>
                    <a:pt x="0" y="52807"/>
                  </a:moveTo>
                  <a:cubicBezTo>
                    <a:pt x="0" y="22884"/>
                    <a:pt x="22883" y="0"/>
                    <a:pt x="52807" y="0"/>
                  </a:cubicBezTo>
                  <a:cubicBezTo>
                    <a:pt x="82732" y="0"/>
                    <a:pt x="105615" y="22884"/>
                    <a:pt x="105615" y="52807"/>
                  </a:cubicBezTo>
                  <a:cubicBezTo>
                    <a:pt x="105615" y="82732"/>
                    <a:pt x="82732" y="105615"/>
                    <a:pt x="52807" y="105615"/>
                  </a:cubicBezTo>
                  <a:cubicBezTo>
                    <a:pt x="22883" y="107375"/>
                    <a:pt x="0" y="82732"/>
                    <a:pt x="0" y="52807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2" name="Forma Livre: Forma 1131">
              <a:extLst>
                <a:ext uri="{FF2B5EF4-FFF2-40B4-BE49-F238E27FC236}">
                  <a16:creationId xmlns:a16="http://schemas.microsoft.com/office/drawing/2014/main" id="{C4A6564C-FE1C-526A-984A-604FF724855B}"/>
                </a:ext>
              </a:extLst>
            </p:cNvPr>
            <p:cNvSpPr/>
            <p:nvPr/>
          </p:nvSpPr>
          <p:spPr>
            <a:xfrm>
              <a:off x="4904256" y="5054064"/>
              <a:ext cx="105614" cy="105614"/>
            </a:xfrm>
            <a:custGeom>
              <a:avLst/>
              <a:gdLst>
                <a:gd name="connsiteX0" fmla="*/ 0 w 105614"/>
                <a:gd name="connsiteY0" fmla="*/ 52807 h 105614"/>
                <a:gd name="connsiteX1" fmla="*/ 52807 w 105614"/>
                <a:gd name="connsiteY1" fmla="*/ 0 h 105614"/>
                <a:gd name="connsiteX2" fmla="*/ 105615 w 105614"/>
                <a:gd name="connsiteY2" fmla="*/ 52807 h 105614"/>
                <a:gd name="connsiteX3" fmla="*/ 52807 w 105614"/>
                <a:gd name="connsiteY3" fmla="*/ 105615 h 105614"/>
                <a:gd name="connsiteX4" fmla="*/ 0 w 105614"/>
                <a:gd name="connsiteY4" fmla="*/ 52807 h 10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14" h="105614">
                  <a:moveTo>
                    <a:pt x="0" y="52807"/>
                  </a:moveTo>
                  <a:cubicBezTo>
                    <a:pt x="0" y="22884"/>
                    <a:pt x="22884" y="0"/>
                    <a:pt x="52807" y="0"/>
                  </a:cubicBezTo>
                  <a:cubicBezTo>
                    <a:pt x="82732" y="0"/>
                    <a:pt x="105615" y="22884"/>
                    <a:pt x="105615" y="52807"/>
                  </a:cubicBezTo>
                  <a:cubicBezTo>
                    <a:pt x="105615" y="82732"/>
                    <a:pt x="82732" y="105615"/>
                    <a:pt x="52807" y="105615"/>
                  </a:cubicBezTo>
                  <a:cubicBezTo>
                    <a:pt x="22884" y="105615"/>
                    <a:pt x="0" y="82732"/>
                    <a:pt x="0" y="52807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3" name="Forma Livre: Forma 1132">
              <a:extLst>
                <a:ext uri="{FF2B5EF4-FFF2-40B4-BE49-F238E27FC236}">
                  <a16:creationId xmlns:a16="http://schemas.microsoft.com/office/drawing/2014/main" id="{0C968E23-1539-7B4D-765E-C1D7BBDD5213}"/>
                </a:ext>
              </a:extLst>
            </p:cNvPr>
            <p:cNvSpPr/>
            <p:nvPr/>
          </p:nvSpPr>
          <p:spPr>
            <a:xfrm>
              <a:off x="4670144" y="5054064"/>
              <a:ext cx="105614" cy="105703"/>
            </a:xfrm>
            <a:custGeom>
              <a:avLst/>
              <a:gdLst>
                <a:gd name="connsiteX0" fmla="*/ 0 w 105614"/>
                <a:gd name="connsiteY0" fmla="*/ 52807 h 105703"/>
                <a:gd name="connsiteX1" fmla="*/ 52807 w 105614"/>
                <a:gd name="connsiteY1" fmla="*/ 0 h 105703"/>
                <a:gd name="connsiteX2" fmla="*/ 105615 w 105614"/>
                <a:gd name="connsiteY2" fmla="*/ 52807 h 105703"/>
                <a:gd name="connsiteX3" fmla="*/ 52807 w 105614"/>
                <a:gd name="connsiteY3" fmla="*/ 105615 h 105703"/>
                <a:gd name="connsiteX4" fmla="*/ 0 w 105614"/>
                <a:gd name="connsiteY4" fmla="*/ 52807 h 10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14" h="105703">
                  <a:moveTo>
                    <a:pt x="0" y="52807"/>
                  </a:moveTo>
                  <a:cubicBezTo>
                    <a:pt x="0" y="22884"/>
                    <a:pt x="22883" y="0"/>
                    <a:pt x="52807" y="0"/>
                  </a:cubicBezTo>
                  <a:cubicBezTo>
                    <a:pt x="82732" y="0"/>
                    <a:pt x="105615" y="22884"/>
                    <a:pt x="105615" y="52807"/>
                  </a:cubicBezTo>
                  <a:cubicBezTo>
                    <a:pt x="105615" y="82732"/>
                    <a:pt x="82732" y="105615"/>
                    <a:pt x="52807" y="105615"/>
                  </a:cubicBezTo>
                  <a:cubicBezTo>
                    <a:pt x="22883" y="107375"/>
                    <a:pt x="0" y="82732"/>
                    <a:pt x="0" y="52807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4" name="Forma Livre: Forma 1133">
              <a:extLst>
                <a:ext uri="{FF2B5EF4-FFF2-40B4-BE49-F238E27FC236}">
                  <a16:creationId xmlns:a16="http://schemas.microsoft.com/office/drawing/2014/main" id="{98537FD7-0371-82E5-8EA1-72CF9E300A5B}"/>
                </a:ext>
              </a:extLst>
            </p:cNvPr>
            <p:cNvSpPr/>
            <p:nvPr/>
          </p:nvSpPr>
          <p:spPr>
            <a:xfrm>
              <a:off x="4722951" y="4909724"/>
              <a:ext cx="234112" cy="144339"/>
            </a:xfrm>
            <a:custGeom>
              <a:avLst/>
              <a:gdLst>
                <a:gd name="connsiteX0" fmla="*/ 234112 w 234112"/>
                <a:gd name="connsiteY0" fmla="*/ 0 h 144339"/>
                <a:gd name="connsiteX1" fmla="*/ 234112 w 234112"/>
                <a:gd name="connsiteY1" fmla="*/ 65129 h 144339"/>
                <a:gd name="connsiteX2" fmla="*/ 0 w 234112"/>
                <a:gd name="connsiteY2" fmla="*/ 65129 h 144339"/>
                <a:gd name="connsiteX3" fmla="*/ 0 w 234112"/>
                <a:gd name="connsiteY3" fmla="*/ 144340 h 14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112" h="144339">
                  <a:moveTo>
                    <a:pt x="234112" y="0"/>
                  </a:moveTo>
                  <a:lnTo>
                    <a:pt x="234112" y="65129"/>
                  </a:lnTo>
                  <a:lnTo>
                    <a:pt x="0" y="65129"/>
                  </a:lnTo>
                  <a:lnTo>
                    <a:pt x="0" y="144340"/>
                  </a:lnTo>
                </a:path>
              </a:pathLst>
            </a:custGeom>
            <a:noFill/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5" name="Forma Livre: Forma 1134">
              <a:extLst>
                <a:ext uri="{FF2B5EF4-FFF2-40B4-BE49-F238E27FC236}">
                  <a16:creationId xmlns:a16="http://schemas.microsoft.com/office/drawing/2014/main" id="{CF0A8E28-313D-1EFC-4E09-55663FDDA274}"/>
                </a:ext>
              </a:extLst>
            </p:cNvPr>
            <p:cNvSpPr/>
            <p:nvPr/>
          </p:nvSpPr>
          <p:spPr>
            <a:xfrm>
              <a:off x="4957063" y="4974853"/>
              <a:ext cx="223551" cy="79211"/>
            </a:xfrm>
            <a:custGeom>
              <a:avLst/>
              <a:gdLst>
                <a:gd name="connsiteX0" fmla="*/ 223551 w 223551"/>
                <a:gd name="connsiteY0" fmla="*/ 79211 h 79211"/>
                <a:gd name="connsiteX1" fmla="*/ 223551 w 223551"/>
                <a:gd name="connsiteY1" fmla="*/ 0 h 79211"/>
                <a:gd name="connsiteX2" fmla="*/ 0 w 223551"/>
                <a:gd name="connsiteY2" fmla="*/ 0 h 79211"/>
                <a:gd name="connsiteX3" fmla="*/ 0 w 223551"/>
                <a:gd name="connsiteY3" fmla="*/ 79211 h 7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51" h="79211">
                  <a:moveTo>
                    <a:pt x="223551" y="79211"/>
                  </a:moveTo>
                  <a:lnTo>
                    <a:pt x="223551" y="0"/>
                  </a:lnTo>
                  <a:lnTo>
                    <a:pt x="0" y="0"/>
                  </a:lnTo>
                  <a:lnTo>
                    <a:pt x="0" y="79211"/>
                  </a:lnTo>
                </a:path>
              </a:pathLst>
            </a:custGeom>
            <a:noFill/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36" name="Gráfico 2">
            <a:extLst>
              <a:ext uri="{FF2B5EF4-FFF2-40B4-BE49-F238E27FC236}">
                <a16:creationId xmlns:a16="http://schemas.microsoft.com/office/drawing/2014/main" id="{8B7990B1-3CB7-404E-6FD2-6441E866E0DD}"/>
              </a:ext>
            </a:extLst>
          </p:cNvPr>
          <p:cNvGrpSpPr/>
          <p:nvPr/>
        </p:nvGrpSpPr>
        <p:grpSpPr>
          <a:xfrm>
            <a:off x="6833388" y="140423"/>
            <a:ext cx="561518" cy="563278"/>
            <a:chOff x="7523502" y="796030"/>
            <a:chExt cx="561518" cy="563278"/>
          </a:xfrm>
          <a:noFill/>
        </p:grpSpPr>
        <p:grpSp>
          <p:nvGrpSpPr>
            <p:cNvPr id="1137" name="Gráfico 2">
              <a:extLst>
                <a:ext uri="{FF2B5EF4-FFF2-40B4-BE49-F238E27FC236}">
                  <a16:creationId xmlns:a16="http://schemas.microsoft.com/office/drawing/2014/main" id="{B5ED9D38-F6B7-B9ED-30E8-04D8A0CB1FD6}"/>
                </a:ext>
              </a:extLst>
            </p:cNvPr>
            <p:cNvGrpSpPr/>
            <p:nvPr/>
          </p:nvGrpSpPr>
          <p:grpSpPr>
            <a:xfrm>
              <a:off x="7523502" y="796030"/>
              <a:ext cx="561518" cy="563278"/>
              <a:chOff x="7523502" y="796030"/>
              <a:chExt cx="561518" cy="563278"/>
            </a:xfrm>
            <a:noFill/>
          </p:grpSpPr>
          <p:sp>
            <p:nvSpPr>
              <p:cNvPr id="1138" name="Forma Livre: Forma 1137">
                <a:extLst>
                  <a:ext uri="{FF2B5EF4-FFF2-40B4-BE49-F238E27FC236}">
                    <a16:creationId xmlns:a16="http://schemas.microsoft.com/office/drawing/2014/main" id="{D3963F0B-9F1B-DF66-A1DE-12CC88F55304}"/>
                  </a:ext>
                </a:extLst>
              </p:cNvPr>
              <p:cNvSpPr/>
              <p:nvPr/>
            </p:nvSpPr>
            <p:spPr>
              <a:xfrm>
                <a:off x="7523502" y="1051266"/>
                <a:ext cx="186586" cy="209469"/>
              </a:xfrm>
              <a:custGeom>
                <a:avLst/>
                <a:gdLst>
                  <a:gd name="connsiteX0" fmla="*/ 186586 w 186586"/>
                  <a:gd name="connsiteY0" fmla="*/ 209469 h 209469"/>
                  <a:gd name="connsiteX1" fmla="*/ 186586 w 186586"/>
                  <a:gd name="connsiteY1" fmla="*/ 209469 h 209469"/>
                  <a:gd name="connsiteX2" fmla="*/ 186586 w 186586"/>
                  <a:gd name="connsiteY2" fmla="*/ 51047 h 209469"/>
                  <a:gd name="connsiteX3" fmla="*/ 144340 w 186586"/>
                  <a:gd name="connsiteY3" fmla="*/ 5281 h 209469"/>
                  <a:gd name="connsiteX4" fmla="*/ 144340 w 186586"/>
                  <a:gd name="connsiteY4" fmla="*/ 5281 h 209469"/>
                  <a:gd name="connsiteX5" fmla="*/ 42246 w 186586"/>
                  <a:gd name="connsiteY5" fmla="*/ 5281 h 209469"/>
                  <a:gd name="connsiteX6" fmla="*/ 42246 w 186586"/>
                  <a:gd name="connsiteY6" fmla="*/ 5281 h 209469"/>
                  <a:gd name="connsiteX7" fmla="*/ 0 w 186586"/>
                  <a:gd name="connsiteY7" fmla="*/ 51047 h 209469"/>
                  <a:gd name="connsiteX8" fmla="*/ 0 w 186586"/>
                  <a:gd name="connsiteY8" fmla="*/ 209469 h 209469"/>
                  <a:gd name="connsiteX9" fmla="*/ 0 w 186586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6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4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5" y="-1760"/>
                      <a:pt x="75690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9" name="Forma Livre: Forma 1138">
                <a:extLst>
                  <a:ext uri="{FF2B5EF4-FFF2-40B4-BE49-F238E27FC236}">
                    <a16:creationId xmlns:a16="http://schemas.microsoft.com/office/drawing/2014/main" id="{F5FC4DF1-6B2A-094D-94D1-F288207E1A3E}"/>
                  </a:ext>
                </a:extLst>
              </p:cNvPr>
              <p:cNvSpPr/>
              <p:nvPr/>
            </p:nvSpPr>
            <p:spPr>
              <a:xfrm>
                <a:off x="7574549" y="1135757"/>
                <a:ext cx="17602" cy="223551"/>
              </a:xfrm>
              <a:custGeom>
                <a:avLst/>
                <a:gdLst>
                  <a:gd name="connsiteX0" fmla="*/ 0 w 17602"/>
                  <a:gd name="connsiteY0" fmla="*/ 0 h 223551"/>
                  <a:gd name="connsiteX1" fmla="*/ 0 w 17602"/>
                  <a:gd name="connsiteY1" fmla="*/ 223551 h 22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3551">
                    <a:moveTo>
                      <a:pt x="0" y="0"/>
                    </a:moveTo>
                    <a:lnTo>
                      <a:pt x="0" y="223551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40" name="Forma Livre: Forma 1139">
                <a:extLst>
                  <a:ext uri="{FF2B5EF4-FFF2-40B4-BE49-F238E27FC236}">
                    <a16:creationId xmlns:a16="http://schemas.microsoft.com/office/drawing/2014/main" id="{3741688A-E21B-1CFB-D458-1B78C1505C97}"/>
                  </a:ext>
                </a:extLst>
              </p:cNvPr>
              <p:cNvSpPr/>
              <p:nvPr/>
            </p:nvSpPr>
            <p:spPr>
              <a:xfrm>
                <a:off x="7657281" y="1135757"/>
                <a:ext cx="17602" cy="223551"/>
              </a:xfrm>
              <a:custGeom>
                <a:avLst/>
                <a:gdLst>
                  <a:gd name="connsiteX0" fmla="*/ 0 w 17602"/>
                  <a:gd name="connsiteY0" fmla="*/ 223551 h 223551"/>
                  <a:gd name="connsiteX1" fmla="*/ 0 w 17602"/>
                  <a:gd name="connsiteY1" fmla="*/ 0 h 22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3551">
                    <a:moveTo>
                      <a:pt x="0" y="223551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41" name="Forma Livre: Forma 1140">
                <a:extLst>
                  <a:ext uri="{FF2B5EF4-FFF2-40B4-BE49-F238E27FC236}">
                    <a16:creationId xmlns:a16="http://schemas.microsoft.com/office/drawing/2014/main" id="{869426FC-72CC-A001-9926-392D73037FE1}"/>
                  </a:ext>
                </a:extLst>
              </p:cNvPr>
              <p:cNvSpPr/>
              <p:nvPr/>
            </p:nvSpPr>
            <p:spPr>
              <a:xfrm>
                <a:off x="7574549" y="1237852"/>
                <a:ext cx="82731" cy="17602"/>
              </a:xfrm>
              <a:custGeom>
                <a:avLst/>
                <a:gdLst>
                  <a:gd name="connsiteX0" fmla="*/ 0 w 82731"/>
                  <a:gd name="connsiteY0" fmla="*/ 0 h 17602"/>
                  <a:gd name="connsiteX1" fmla="*/ 82732 w 82731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731" h="17602">
                    <a:moveTo>
                      <a:pt x="0" y="0"/>
                    </a:moveTo>
                    <a:lnTo>
                      <a:pt x="82732" y="0"/>
                    </a:lnTo>
                  </a:path>
                </a:pathLst>
              </a:custGeom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142" name="Gráfico 2">
                <a:extLst>
                  <a:ext uri="{FF2B5EF4-FFF2-40B4-BE49-F238E27FC236}">
                    <a16:creationId xmlns:a16="http://schemas.microsoft.com/office/drawing/2014/main" id="{464327C7-DC93-19D7-B85A-B40ADF4B7091}"/>
                  </a:ext>
                </a:extLst>
              </p:cNvPr>
              <p:cNvGrpSpPr/>
              <p:nvPr/>
            </p:nvGrpSpPr>
            <p:grpSpPr>
              <a:xfrm>
                <a:off x="7762895" y="1135757"/>
                <a:ext cx="80971" cy="223551"/>
                <a:chOff x="7762895" y="1135757"/>
                <a:chExt cx="80971" cy="223551"/>
              </a:xfrm>
            </p:grpSpPr>
            <p:sp>
              <p:nvSpPr>
                <p:cNvPr id="1143" name="Forma Livre: Forma 1142">
                  <a:extLst>
                    <a:ext uri="{FF2B5EF4-FFF2-40B4-BE49-F238E27FC236}">
                      <a16:creationId xmlns:a16="http://schemas.microsoft.com/office/drawing/2014/main" id="{09358862-2FB9-2C27-8029-82FDF9B2D865}"/>
                    </a:ext>
                  </a:extLst>
                </p:cNvPr>
                <p:cNvSpPr/>
                <p:nvPr/>
              </p:nvSpPr>
              <p:spPr>
                <a:xfrm>
                  <a:off x="7762895" y="1135757"/>
                  <a:ext cx="17602" cy="223551"/>
                </a:xfrm>
                <a:custGeom>
                  <a:avLst/>
                  <a:gdLst>
                    <a:gd name="connsiteX0" fmla="*/ 0 w 17602"/>
                    <a:gd name="connsiteY0" fmla="*/ 0 h 223551"/>
                    <a:gd name="connsiteX1" fmla="*/ 0 w 17602"/>
                    <a:gd name="connsiteY1" fmla="*/ 223551 h 223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23551">
                      <a:moveTo>
                        <a:pt x="0" y="0"/>
                      </a:moveTo>
                      <a:lnTo>
                        <a:pt x="0" y="223551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44" name="Forma Livre: Forma 1143">
                  <a:extLst>
                    <a:ext uri="{FF2B5EF4-FFF2-40B4-BE49-F238E27FC236}">
                      <a16:creationId xmlns:a16="http://schemas.microsoft.com/office/drawing/2014/main" id="{BE81A7D1-AC7E-84F4-A9C0-24D9AD7FF66C}"/>
                    </a:ext>
                  </a:extLst>
                </p:cNvPr>
                <p:cNvSpPr/>
                <p:nvPr/>
              </p:nvSpPr>
              <p:spPr>
                <a:xfrm>
                  <a:off x="7843867" y="1135757"/>
                  <a:ext cx="17602" cy="223551"/>
                </a:xfrm>
                <a:custGeom>
                  <a:avLst/>
                  <a:gdLst>
                    <a:gd name="connsiteX0" fmla="*/ 0 w 17602"/>
                    <a:gd name="connsiteY0" fmla="*/ 223551 h 223551"/>
                    <a:gd name="connsiteX1" fmla="*/ 0 w 17602"/>
                    <a:gd name="connsiteY1" fmla="*/ 0 h 223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23551">
                      <a:moveTo>
                        <a:pt x="0" y="223551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45" name="Forma Livre: Forma 1144">
                  <a:extLst>
                    <a:ext uri="{FF2B5EF4-FFF2-40B4-BE49-F238E27FC236}">
                      <a16:creationId xmlns:a16="http://schemas.microsoft.com/office/drawing/2014/main" id="{68A0CD80-C4A9-C4B9-86F2-E2C330725A93}"/>
                    </a:ext>
                  </a:extLst>
                </p:cNvPr>
                <p:cNvSpPr/>
                <p:nvPr/>
              </p:nvSpPr>
              <p:spPr>
                <a:xfrm>
                  <a:off x="7762895" y="1237852"/>
                  <a:ext cx="80971" cy="17602"/>
                </a:xfrm>
                <a:custGeom>
                  <a:avLst/>
                  <a:gdLst>
                    <a:gd name="connsiteX0" fmla="*/ 0 w 80971"/>
                    <a:gd name="connsiteY0" fmla="*/ 0 h 17602"/>
                    <a:gd name="connsiteX1" fmla="*/ 80971 w 80971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0971" h="17602">
                      <a:moveTo>
                        <a:pt x="0" y="0"/>
                      </a:moveTo>
                      <a:lnTo>
                        <a:pt x="80971" y="0"/>
                      </a:lnTo>
                    </a:path>
                  </a:pathLst>
                </a:custGeom>
                <a:ln w="17601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146" name="Forma Livre: Forma 1145">
                <a:extLst>
                  <a:ext uri="{FF2B5EF4-FFF2-40B4-BE49-F238E27FC236}">
                    <a16:creationId xmlns:a16="http://schemas.microsoft.com/office/drawing/2014/main" id="{3BC29865-1F5F-B43D-9BC1-77B5CC0D4B80}"/>
                  </a:ext>
                </a:extLst>
              </p:cNvPr>
              <p:cNvSpPr/>
              <p:nvPr/>
            </p:nvSpPr>
            <p:spPr>
              <a:xfrm>
                <a:off x="7710088" y="1051266"/>
                <a:ext cx="186585" cy="209469"/>
              </a:xfrm>
              <a:custGeom>
                <a:avLst/>
                <a:gdLst>
                  <a:gd name="connsiteX0" fmla="*/ 186586 w 186585"/>
                  <a:gd name="connsiteY0" fmla="*/ 209469 h 209469"/>
                  <a:gd name="connsiteX1" fmla="*/ 186586 w 186585"/>
                  <a:gd name="connsiteY1" fmla="*/ 209469 h 209469"/>
                  <a:gd name="connsiteX2" fmla="*/ 186586 w 186585"/>
                  <a:gd name="connsiteY2" fmla="*/ 51047 h 209469"/>
                  <a:gd name="connsiteX3" fmla="*/ 144340 w 186585"/>
                  <a:gd name="connsiteY3" fmla="*/ 5281 h 209469"/>
                  <a:gd name="connsiteX4" fmla="*/ 144340 w 186585"/>
                  <a:gd name="connsiteY4" fmla="*/ 5281 h 209469"/>
                  <a:gd name="connsiteX5" fmla="*/ 42246 w 186585"/>
                  <a:gd name="connsiteY5" fmla="*/ 5281 h 209469"/>
                  <a:gd name="connsiteX6" fmla="*/ 42246 w 186585"/>
                  <a:gd name="connsiteY6" fmla="*/ 5281 h 209469"/>
                  <a:gd name="connsiteX7" fmla="*/ 0 w 186585"/>
                  <a:gd name="connsiteY7" fmla="*/ 51047 h 209469"/>
                  <a:gd name="connsiteX8" fmla="*/ 0 w 186585"/>
                  <a:gd name="connsiteY8" fmla="*/ 209469 h 209469"/>
                  <a:gd name="connsiteX9" fmla="*/ 0 w 186585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5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3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5" y="-1760"/>
                      <a:pt x="75690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47" name="Forma Livre: Forma 1146">
                <a:extLst>
                  <a:ext uri="{FF2B5EF4-FFF2-40B4-BE49-F238E27FC236}">
                    <a16:creationId xmlns:a16="http://schemas.microsoft.com/office/drawing/2014/main" id="{BDB031F9-985C-D39C-E173-8D410089D6B2}"/>
                  </a:ext>
                </a:extLst>
              </p:cNvPr>
              <p:cNvSpPr/>
              <p:nvPr/>
            </p:nvSpPr>
            <p:spPr>
              <a:xfrm>
                <a:off x="7898434" y="1051266"/>
                <a:ext cx="186586" cy="209469"/>
              </a:xfrm>
              <a:custGeom>
                <a:avLst/>
                <a:gdLst>
                  <a:gd name="connsiteX0" fmla="*/ 186586 w 186586"/>
                  <a:gd name="connsiteY0" fmla="*/ 209469 h 209469"/>
                  <a:gd name="connsiteX1" fmla="*/ 186586 w 186586"/>
                  <a:gd name="connsiteY1" fmla="*/ 209469 h 209469"/>
                  <a:gd name="connsiteX2" fmla="*/ 186586 w 186586"/>
                  <a:gd name="connsiteY2" fmla="*/ 51047 h 209469"/>
                  <a:gd name="connsiteX3" fmla="*/ 144340 w 186586"/>
                  <a:gd name="connsiteY3" fmla="*/ 5281 h 209469"/>
                  <a:gd name="connsiteX4" fmla="*/ 144340 w 186586"/>
                  <a:gd name="connsiteY4" fmla="*/ 5281 h 209469"/>
                  <a:gd name="connsiteX5" fmla="*/ 42246 w 186586"/>
                  <a:gd name="connsiteY5" fmla="*/ 5281 h 209469"/>
                  <a:gd name="connsiteX6" fmla="*/ 42246 w 186586"/>
                  <a:gd name="connsiteY6" fmla="*/ 5281 h 209469"/>
                  <a:gd name="connsiteX7" fmla="*/ 0 w 186586"/>
                  <a:gd name="connsiteY7" fmla="*/ 51047 h 209469"/>
                  <a:gd name="connsiteX8" fmla="*/ 0 w 186586"/>
                  <a:gd name="connsiteY8" fmla="*/ 209469 h 209469"/>
                  <a:gd name="connsiteX9" fmla="*/ 0 w 186586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6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4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6" y="-1760"/>
                      <a:pt x="75691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48" name="Forma Livre: Forma 1147">
                <a:extLst>
                  <a:ext uri="{FF2B5EF4-FFF2-40B4-BE49-F238E27FC236}">
                    <a16:creationId xmlns:a16="http://schemas.microsoft.com/office/drawing/2014/main" id="{36335917-9611-EC5B-6DDB-0F31EBAC8D7C}"/>
                  </a:ext>
                </a:extLst>
              </p:cNvPr>
              <p:cNvSpPr/>
              <p:nvPr/>
            </p:nvSpPr>
            <p:spPr>
              <a:xfrm>
                <a:off x="7710088" y="1051266"/>
                <a:ext cx="186585" cy="209469"/>
              </a:xfrm>
              <a:custGeom>
                <a:avLst/>
                <a:gdLst>
                  <a:gd name="connsiteX0" fmla="*/ 186586 w 186585"/>
                  <a:gd name="connsiteY0" fmla="*/ 209469 h 209469"/>
                  <a:gd name="connsiteX1" fmla="*/ 186586 w 186585"/>
                  <a:gd name="connsiteY1" fmla="*/ 209469 h 209469"/>
                  <a:gd name="connsiteX2" fmla="*/ 186586 w 186585"/>
                  <a:gd name="connsiteY2" fmla="*/ 51047 h 209469"/>
                  <a:gd name="connsiteX3" fmla="*/ 144340 w 186585"/>
                  <a:gd name="connsiteY3" fmla="*/ 5281 h 209469"/>
                  <a:gd name="connsiteX4" fmla="*/ 144340 w 186585"/>
                  <a:gd name="connsiteY4" fmla="*/ 5281 h 209469"/>
                  <a:gd name="connsiteX5" fmla="*/ 42246 w 186585"/>
                  <a:gd name="connsiteY5" fmla="*/ 5281 h 209469"/>
                  <a:gd name="connsiteX6" fmla="*/ 42246 w 186585"/>
                  <a:gd name="connsiteY6" fmla="*/ 5281 h 209469"/>
                  <a:gd name="connsiteX7" fmla="*/ 0 w 186585"/>
                  <a:gd name="connsiteY7" fmla="*/ 51047 h 209469"/>
                  <a:gd name="connsiteX8" fmla="*/ 0 w 186585"/>
                  <a:gd name="connsiteY8" fmla="*/ 209469 h 209469"/>
                  <a:gd name="connsiteX9" fmla="*/ 0 w 186585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5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3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5" y="-1760"/>
                      <a:pt x="75690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49" name="Forma Livre: Forma 1148">
                <a:extLst>
                  <a:ext uri="{FF2B5EF4-FFF2-40B4-BE49-F238E27FC236}">
                    <a16:creationId xmlns:a16="http://schemas.microsoft.com/office/drawing/2014/main" id="{75AC6268-DC30-71CF-1A7A-C6E4B9E29662}"/>
                  </a:ext>
                </a:extLst>
              </p:cNvPr>
              <p:cNvSpPr/>
              <p:nvPr/>
            </p:nvSpPr>
            <p:spPr>
              <a:xfrm>
                <a:off x="7898434" y="1051266"/>
                <a:ext cx="186586" cy="209469"/>
              </a:xfrm>
              <a:custGeom>
                <a:avLst/>
                <a:gdLst>
                  <a:gd name="connsiteX0" fmla="*/ 186586 w 186586"/>
                  <a:gd name="connsiteY0" fmla="*/ 209469 h 209469"/>
                  <a:gd name="connsiteX1" fmla="*/ 186586 w 186586"/>
                  <a:gd name="connsiteY1" fmla="*/ 209469 h 209469"/>
                  <a:gd name="connsiteX2" fmla="*/ 186586 w 186586"/>
                  <a:gd name="connsiteY2" fmla="*/ 51047 h 209469"/>
                  <a:gd name="connsiteX3" fmla="*/ 144340 w 186586"/>
                  <a:gd name="connsiteY3" fmla="*/ 5281 h 209469"/>
                  <a:gd name="connsiteX4" fmla="*/ 144340 w 186586"/>
                  <a:gd name="connsiteY4" fmla="*/ 5281 h 209469"/>
                  <a:gd name="connsiteX5" fmla="*/ 42246 w 186586"/>
                  <a:gd name="connsiteY5" fmla="*/ 5281 h 209469"/>
                  <a:gd name="connsiteX6" fmla="*/ 42246 w 186586"/>
                  <a:gd name="connsiteY6" fmla="*/ 5281 h 209469"/>
                  <a:gd name="connsiteX7" fmla="*/ 0 w 186586"/>
                  <a:gd name="connsiteY7" fmla="*/ 51047 h 209469"/>
                  <a:gd name="connsiteX8" fmla="*/ 0 w 186586"/>
                  <a:gd name="connsiteY8" fmla="*/ 209469 h 209469"/>
                  <a:gd name="connsiteX9" fmla="*/ 0 w 186586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6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4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6" y="-1760"/>
                      <a:pt x="75691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150" name="Gráfico 2">
                <a:extLst>
                  <a:ext uri="{FF2B5EF4-FFF2-40B4-BE49-F238E27FC236}">
                    <a16:creationId xmlns:a16="http://schemas.microsoft.com/office/drawing/2014/main" id="{5EB1D84C-BBF7-A272-7410-EB0E6B350303}"/>
                  </a:ext>
                </a:extLst>
              </p:cNvPr>
              <p:cNvGrpSpPr/>
              <p:nvPr/>
            </p:nvGrpSpPr>
            <p:grpSpPr>
              <a:xfrm>
                <a:off x="7577127" y="913966"/>
                <a:ext cx="267189" cy="96813"/>
                <a:chOff x="7577127" y="913966"/>
                <a:chExt cx="267189" cy="96813"/>
              </a:xfrm>
              <a:noFill/>
            </p:grpSpPr>
            <p:sp>
              <p:nvSpPr>
                <p:cNvPr id="1151" name="Forma Livre: Forma 1150">
                  <a:extLst>
                    <a:ext uri="{FF2B5EF4-FFF2-40B4-BE49-F238E27FC236}">
                      <a16:creationId xmlns:a16="http://schemas.microsoft.com/office/drawing/2014/main" id="{35B12558-3F0C-A7A7-ADAB-183A7E5868EB}"/>
                    </a:ext>
                  </a:extLst>
                </p:cNvPr>
                <p:cNvSpPr/>
                <p:nvPr/>
              </p:nvSpPr>
              <p:spPr>
                <a:xfrm>
                  <a:off x="7577127" y="913966"/>
                  <a:ext cx="78843" cy="96813"/>
                </a:xfrm>
                <a:custGeom>
                  <a:avLst/>
                  <a:gdLst>
                    <a:gd name="connsiteX0" fmla="*/ 36148 w 78843"/>
                    <a:gd name="connsiteY0" fmla="*/ 0 h 96813"/>
                    <a:gd name="connsiteX1" fmla="*/ 41429 w 78843"/>
                    <a:gd name="connsiteY1" fmla="*/ 0 h 96813"/>
                    <a:gd name="connsiteX2" fmla="*/ 78394 w 78843"/>
                    <a:gd name="connsiteY2" fmla="*/ 42246 h 96813"/>
                    <a:gd name="connsiteX3" fmla="*/ 76633 w 78843"/>
                    <a:gd name="connsiteY3" fmla="*/ 63369 h 96813"/>
                    <a:gd name="connsiteX4" fmla="*/ 39668 w 78843"/>
                    <a:gd name="connsiteY4" fmla="*/ 96814 h 96813"/>
                    <a:gd name="connsiteX5" fmla="*/ 39668 w 78843"/>
                    <a:gd name="connsiteY5" fmla="*/ 96814 h 96813"/>
                    <a:gd name="connsiteX6" fmla="*/ 2703 w 78843"/>
                    <a:gd name="connsiteY6" fmla="*/ 63369 h 96813"/>
                    <a:gd name="connsiteX7" fmla="*/ 943 w 78843"/>
                    <a:gd name="connsiteY7" fmla="*/ 42246 h 96813"/>
                    <a:gd name="connsiteX8" fmla="*/ 36148 w 78843"/>
                    <a:gd name="connsiteY8" fmla="*/ 0 h 9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843" h="96813">
                      <a:moveTo>
                        <a:pt x="36148" y="0"/>
                      </a:moveTo>
                      <a:lnTo>
                        <a:pt x="41429" y="0"/>
                      </a:lnTo>
                      <a:cubicBezTo>
                        <a:pt x="64312" y="0"/>
                        <a:pt x="81914" y="19363"/>
                        <a:pt x="78394" y="42246"/>
                      </a:cubicBezTo>
                      <a:lnTo>
                        <a:pt x="76633" y="63369"/>
                      </a:lnTo>
                      <a:cubicBezTo>
                        <a:pt x="74873" y="82732"/>
                        <a:pt x="59031" y="96814"/>
                        <a:pt x="39668" y="96814"/>
                      </a:cubicBezTo>
                      <a:lnTo>
                        <a:pt x="39668" y="96814"/>
                      </a:lnTo>
                      <a:cubicBezTo>
                        <a:pt x="20305" y="96814"/>
                        <a:pt x="4463" y="82732"/>
                        <a:pt x="2703" y="63369"/>
                      </a:cubicBezTo>
                      <a:lnTo>
                        <a:pt x="943" y="42246"/>
                      </a:lnTo>
                      <a:cubicBezTo>
                        <a:pt x="-4338" y="19363"/>
                        <a:pt x="13264" y="0"/>
                        <a:pt x="36148" y="0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52" name="Forma Livre: Forma 1151">
                  <a:extLst>
                    <a:ext uri="{FF2B5EF4-FFF2-40B4-BE49-F238E27FC236}">
                      <a16:creationId xmlns:a16="http://schemas.microsoft.com/office/drawing/2014/main" id="{FCC56822-D779-235C-CE4C-5CE5FB91325B}"/>
                    </a:ext>
                  </a:extLst>
                </p:cNvPr>
                <p:cNvSpPr/>
                <p:nvPr/>
              </p:nvSpPr>
              <p:spPr>
                <a:xfrm>
                  <a:off x="7765473" y="913966"/>
                  <a:ext cx="78843" cy="96813"/>
                </a:xfrm>
                <a:custGeom>
                  <a:avLst/>
                  <a:gdLst>
                    <a:gd name="connsiteX0" fmla="*/ 36148 w 78843"/>
                    <a:gd name="connsiteY0" fmla="*/ 0 h 96813"/>
                    <a:gd name="connsiteX1" fmla="*/ 41429 w 78843"/>
                    <a:gd name="connsiteY1" fmla="*/ 0 h 96813"/>
                    <a:gd name="connsiteX2" fmla="*/ 78394 w 78843"/>
                    <a:gd name="connsiteY2" fmla="*/ 42246 h 96813"/>
                    <a:gd name="connsiteX3" fmla="*/ 76634 w 78843"/>
                    <a:gd name="connsiteY3" fmla="*/ 63369 h 96813"/>
                    <a:gd name="connsiteX4" fmla="*/ 39669 w 78843"/>
                    <a:gd name="connsiteY4" fmla="*/ 96814 h 96813"/>
                    <a:gd name="connsiteX5" fmla="*/ 39669 w 78843"/>
                    <a:gd name="connsiteY5" fmla="*/ 96814 h 96813"/>
                    <a:gd name="connsiteX6" fmla="*/ 2703 w 78843"/>
                    <a:gd name="connsiteY6" fmla="*/ 63369 h 96813"/>
                    <a:gd name="connsiteX7" fmla="*/ 943 w 78843"/>
                    <a:gd name="connsiteY7" fmla="*/ 42246 h 96813"/>
                    <a:gd name="connsiteX8" fmla="*/ 36148 w 78843"/>
                    <a:gd name="connsiteY8" fmla="*/ 0 h 9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843" h="96813">
                      <a:moveTo>
                        <a:pt x="36148" y="0"/>
                      </a:moveTo>
                      <a:lnTo>
                        <a:pt x="41429" y="0"/>
                      </a:lnTo>
                      <a:cubicBezTo>
                        <a:pt x="64312" y="0"/>
                        <a:pt x="81914" y="19363"/>
                        <a:pt x="78394" y="42246"/>
                      </a:cubicBezTo>
                      <a:lnTo>
                        <a:pt x="76634" y="63369"/>
                      </a:lnTo>
                      <a:cubicBezTo>
                        <a:pt x="74873" y="82732"/>
                        <a:pt x="59031" y="96814"/>
                        <a:pt x="39669" y="96814"/>
                      </a:cubicBezTo>
                      <a:lnTo>
                        <a:pt x="39669" y="96814"/>
                      </a:lnTo>
                      <a:cubicBezTo>
                        <a:pt x="20306" y="96814"/>
                        <a:pt x="4464" y="82732"/>
                        <a:pt x="2703" y="63369"/>
                      </a:cubicBezTo>
                      <a:lnTo>
                        <a:pt x="943" y="42246"/>
                      </a:lnTo>
                      <a:cubicBezTo>
                        <a:pt x="-4338" y="19363"/>
                        <a:pt x="13265" y="0"/>
                        <a:pt x="36148" y="0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153" name="Forma Livre: Forma 1152">
                <a:extLst>
                  <a:ext uri="{FF2B5EF4-FFF2-40B4-BE49-F238E27FC236}">
                    <a16:creationId xmlns:a16="http://schemas.microsoft.com/office/drawing/2014/main" id="{A5E09B11-61E0-F210-CAD7-C412BF6029DF}"/>
                  </a:ext>
                </a:extLst>
              </p:cNvPr>
              <p:cNvSpPr/>
              <p:nvPr/>
            </p:nvSpPr>
            <p:spPr>
              <a:xfrm>
                <a:off x="7952551" y="913966"/>
                <a:ext cx="78351" cy="96813"/>
              </a:xfrm>
              <a:custGeom>
                <a:avLst/>
                <a:gdLst>
                  <a:gd name="connsiteX0" fmla="*/ 35656 w 78351"/>
                  <a:gd name="connsiteY0" fmla="*/ 0 h 96813"/>
                  <a:gd name="connsiteX1" fmla="*/ 40936 w 78351"/>
                  <a:gd name="connsiteY1" fmla="*/ 0 h 96813"/>
                  <a:gd name="connsiteX2" fmla="*/ 77902 w 78351"/>
                  <a:gd name="connsiteY2" fmla="*/ 42246 h 96813"/>
                  <a:gd name="connsiteX3" fmla="*/ 76141 w 78351"/>
                  <a:gd name="connsiteY3" fmla="*/ 63369 h 96813"/>
                  <a:gd name="connsiteX4" fmla="*/ 39176 w 78351"/>
                  <a:gd name="connsiteY4" fmla="*/ 96814 h 96813"/>
                  <a:gd name="connsiteX5" fmla="*/ 39176 w 78351"/>
                  <a:gd name="connsiteY5" fmla="*/ 96814 h 96813"/>
                  <a:gd name="connsiteX6" fmla="*/ 2211 w 78351"/>
                  <a:gd name="connsiteY6" fmla="*/ 63369 h 96813"/>
                  <a:gd name="connsiteX7" fmla="*/ 451 w 78351"/>
                  <a:gd name="connsiteY7" fmla="*/ 42246 h 96813"/>
                  <a:gd name="connsiteX8" fmla="*/ 35656 w 78351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351" h="96813">
                    <a:moveTo>
                      <a:pt x="35656" y="0"/>
                    </a:moveTo>
                    <a:lnTo>
                      <a:pt x="40936" y="0"/>
                    </a:lnTo>
                    <a:cubicBezTo>
                      <a:pt x="63820" y="0"/>
                      <a:pt x="81422" y="19363"/>
                      <a:pt x="77902" y="42246"/>
                    </a:cubicBezTo>
                    <a:lnTo>
                      <a:pt x="76141" y="63369"/>
                    </a:lnTo>
                    <a:cubicBezTo>
                      <a:pt x="74381" y="82732"/>
                      <a:pt x="58539" y="96814"/>
                      <a:pt x="39176" y="96814"/>
                    </a:cubicBezTo>
                    <a:lnTo>
                      <a:pt x="39176" y="96814"/>
                    </a:lnTo>
                    <a:cubicBezTo>
                      <a:pt x="19814" y="96814"/>
                      <a:pt x="3972" y="82732"/>
                      <a:pt x="2211" y="63369"/>
                    </a:cubicBezTo>
                    <a:lnTo>
                      <a:pt x="451" y="42246"/>
                    </a:lnTo>
                    <a:cubicBezTo>
                      <a:pt x="-3070" y="19363"/>
                      <a:pt x="14533" y="0"/>
                      <a:pt x="35656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54" name="Forma Livre: Forma 1153">
                <a:extLst>
                  <a:ext uri="{FF2B5EF4-FFF2-40B4-BE49-F238E27FC236}">
                    <a16:creationId xmlns:a16="http://schemas.microsoft.com/office/drawing/2014/main" id="{6B9E2B6D-016A-0D23-3B28-24EED0017AED}"/>
                  </a:ext>
                </a:extLst>
              </p:cNvPr>
              <p:cNvSpPr/>
              <p:nvPr/>
            </p:nvSpPr>
            <p:spPr>
              <a:xfrm>
                <a:off x="7670912" y="796030"/>
                <a:ext cx="78351" cy="96813"/>
              </a:xfrm>
              <a:custGeom>
                <a:avLst/>
                <a:gdLst>
                  <a:gd name="connsiteX0" fmla="*/ 35656 w 78351"/>
                  <a:gd name="connsiteY0" fmla="*/ 0 h 96813"/>
                  <a:gd name="connsiteX1" fmla="*/ 40936 w 78351"/>
                  <a:gd name="connsiteY1" fmla="*/ 0 h 96813"/>
                  <a:gd name="connsiteX2" fmla="*/ 77902 w 78351"/>
                  <a:gd name="connsiteY2" fmla="*/ 42246 h 96813"/>
                  <a:gd name="connsiteX3" fmla="*/ 76141 w 78351"/>
                  <a:gd name="connsiteY3" fmla="*/ 63369 h 96813"/>
                  <a:gd name="connsiteX4" fmla="*/ 39176 w 78351"/>
                  <a:gd name="connsiteY4" fmla="*/ 96814 h 96813"/>
                  <a:gd name="connsiteX5" fmla="*/ 39176 w 78351"/>
                  <a:gd name="connsiteY5" fmla="*/ 96814 h 96813"/>
                  <a:gd name="connsiteX6" fmla="*/ 2211 w 78351"/>
                  <a:gd name="connsiteY6" fmla="*/ 63369 h 96813"/>
                  <a:gd name="connsiteX7" fmla="*/ 451 w 78351"/>
                  <a:gd name="connsiteY7" fmla="*/ 42246 h 96813"/>
                  <a:gd name="connsiteX8" fmla="*/ 35656 w 78351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351" h="96813">
                    <a:moveTo>
                      <a:pt x="35656" y="0"/>
                    </a:moveTo>
                    <a:lnTo>
                      <a:pt x="40936" y="0"/>
                    </a:lnTo>
                    <a:cubicBezTo>
                      <a:pt x="63820" y="0"/>
                      <a:pt x="81422" y="19363"/>
                      <a:pt x="77902" y="42246"/>
                    </a:cubicBezTo>
                    <a:lnTo>
                      <a:pt x="76141" y="63369"/>
                    </a:lnTo>
                    <a:cubicBezTo>
                      <a:pt x="74381" y="82732"/>
                      <a:pt x="58539" y="96814"/>
                      <a:pt x="39176" y="96814"/>
                    </a:cubicBezTo>
                    <a:lnTo>
                      <a:pt x="39176" y="96814"/>
                    </a:lnTo>
                    <a:cubicBezTo>
                      <a:pt x="19814" y="96814"/>
                      <a:pt x="3972" y="82732"/>
                      <a:pt x="2211" y="63369"/>
                    </a:cubicBezTo>
                    <a:lnTo>
                      <a:pt x="451" y="42246"/>
                    </a:lnTo>
                    <a:cubicBezTo>
                      <a:pt x="-3070" y="19363"/>
                      <a:pt x="14533" y="0"/>
                      <a:pt x="35656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55" name="Forma Livre: Forma 1154">
                <a:extLst>
                  <a:ext uri="{FF2B5EF4-FFF2-40B4-BE49-F238E27FC236}">
                    <a16:creationId xmlns:a16="http://schemas.microsoft.com/office/drawing/2014/main" id="{2DFF53DF-581D-B728-E8E3-D9791652EC25}"/>
                  </a:ext>
                </a:extLst>
              </p:cNvPr>
              <p:cNvSpPr/>
              <p:nvPr/>
            </p:nvSpPr>
            <p:spPr>
              <a:xfrm>
                <a:off x="7858766" y="796030"/>
                <a:ext cx="78843" cy="96813"/>
              </a:xfrm>
              <a:custGeom>
                <a:avLst/>
                <a:gdLst>
                  <a:gd name="connsiteX0" fmla="*/ 36148 w 78843"/>
                  <a:gd name="connsiteY0" fmla="*/ 0 h 96813"/>
                  <a:gd name="connsiteX1" fmla="*/ 41429 w 78843"/>
                  <a:gd name="connsiteY1" fmla="*/ 0 h 96813"/>
                  <a:gd name="connsiteX2" fmla="*/ 78394 w 78843"/>
                  <a:gd name="connsiteY2" fmla="*/ 42246 h 96813"/>
                  <a:gd name="connsiteX3" fmla="*/ 76633 w 78843"/>
                  <a:gd name="connsiteY3" fmla="*/ 63369 h 96813"/>
                  <a:gd name="connsiteX4" fmla="*/ 39668 w 78843"/>
                  <a:gd name="connsiteY4" fmla="*/ 96814 h 96813"/>
                  <a:gd name="connsiteX5" fmla="*/ 39668 w 78843"/>
                  <a:gd name="connsiteY5" fmla="*/ 96814 h 96813"/>
                  <a:gd name="connsiteX6" fmla="*/ 2703 w 78843"/>
                  <a:gd name="connsiteY6" fmla="*/ 63369 h 96813"/>
                  <a:gd name="connsiteX7" fmla="*/ 943 w 78843"/>
                  <a:gd name="connsiteY7" fmla="*/ 42246 h 96813"/>
                  <a:gd name="connsiteX8" fmla="*/ 36148 w 78843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843" h="96813">
                    <a:moveTo>
                      <a:pt x="36148" y="0"/>
                    </a:moveTo>
                    <a:lnTo>
                      <a:pt x="41429" y="0"/>
                    </a:lnTo>
                    <a:cubicBezTo>
                      <a:pt x="64312" y="0"/>
                      <a:pt x="81914" y="19363"/>
                      <a:pt x="78394" y="42246"/>
                    </a:cubicBezTo>
                    <a:lnTo>
                      <a:pt x="76633" y="63369"/>
                    </a:lnTo>
                    <a:cubicBezTo>
                      <a:pt x="74873" y="82732"/>
                      <a:pt x="59031" y="96814"/>
                      <a:pt x="39668" y="96814"/>
                    </a:cubicBezTo>
                    <a:lnTo>
                      <a:pt x="39668" y="96814"/>
                    </a:lnTo>
                    <a:cubicBezTo>
                      <a:pt x="20305" y="96814"/>
                      <a:pt x="4463" y="82732"/>
                      <a:pt x="2703" y="63369"/>
                    </a:cubicBezTo>
                    <a:lnTo>
                      <a:pt x="943" y="42246"/>
                    </a:lnTo>
                    <a:cubicBezTo>
                      <a:pt x="-4338" y="19363"/>
                      <a:pt x="13264" y="0"/>
                      <a:pt x="36148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156" name="Gráfico 2">
              <a:extLst>
                <a:ext uri="{FF2B5EF4-FFF2-40B4-BE49-F238E27FC236}">
                  <a16:creationId xmlns:a16="http://schemas.microsoft.com/office/drawing/2014/main" id="{EEAF83AD-30DC-7165-CA85-D0FFECB23783}"/>
                </a:ext>
              </a:extLst>
            </p:cNvPr>
            <p:cNvGrpSpPr/>
            <p:nvPr/>
          </p:nvGrpSpPr>
          <p:grpSpPr>
            <a:xfrm>
              <a:off x="7949482" y="1135757"/>
              <a:ext cx="82731" cy="223551"/>
              <a:chOff x="7949482" y="1135757"/>
              <a:chExt cx="82731" cy="223551"/>
            </a:xfrm>
          </p:grpSpPr>
          <p:sp>
            <p:nvSpPr>
              <p:cNvPr id="1157" name="Forma Livre: Forma 1156">
                <a:extLst>
                  <a:ext uri="{FF2B5EF4-FFF2-40B4-BE49-F238E27FC236}">
                    <a16:creationId xmlns:a16="http://schemas.microsoft.com/office/drawing/2014/main" id="{57CE99D1-3A8A-059C-748B-3695E9F40691}"/>
                  </a:ext>
                </a:extLst>
              </p:cNvPr>
              <p:cNvSpPr/>
              <p:nvPr/>
            </p:nvSpPr>
            <p:spPr>
              <a:xfrm>
                <a:off x="7949482" y="1135757"/>
                <a:ext cx="17602" cy="223551"/>
              </a:xfrm>
              <a:custGeom>
                <a:avLst/>
                <a:gdLst>
                  <a:gd name="connsiteX0" fmla="*/ 0 w 17602"/>
                  <a:gd name="connsiteY0" fmla="*/ 0 h 223551"/>
                  <a:gd name="connsiteX1" fmla="*/ 0 w 17602"/>
                  <a:gd name="connsiteY1" fmla="*/ 223551 h 22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3551">
                    <a:moveTo>
                      <a:pt x="0" y="0"/>
                    </a:moveTo>
                    <a:lnTo>
                      <a:pt x="0" y="223551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58" name="Forma Livre: Forma 1157">
                <a:extLst>
                  <a:ext uri="{FF2B5EF4-FFF2-40B4-BE49-F238E27FC236}">
                    <a16:creationId xmlns:a16="http://schemas.microsoft.com/office/drawing/2014/main" id="{EB06C1E9-125A-8885-86F8-3D05F6B76F48}"/>
                  </a:ext>
                </a:extLst>
              </p:cNvPr>
              <p:cNvSpPr/>
              <p:nvPr/>
            </p:nvSpPr>
            <p:spPr>
              <a:xfrm>
                <a:off x="8032213" y="1135757"/>
                <a:ext cx="17602" cy="223551"/>
              </a:xfrm>
              <a:custGeom>
                <a:avLst/>
                <a:gdLst>
                  <a:gd name="connsiteX0" fmla="*/ 0 w 17602"/>
                  <a:gd name="connsiteY0" fmla="*/ 223551 h 223551"/>
                  <a:gd name="connsiteX1" fmla="*/ 0 w 17602"/>
                  <a:gd name="connsiteY1" fmla="*/ 0 h 22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3551">
                    <a:moveTo>
                      <a:pt x="0" y="223551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59" name="Forma Livre: Forma 1158">
                <a:extLst>
                  <a:ext uri="{FF2B5EF4-FFF2-40B4-BE49-F238E27FC236}">
                    <a16:creationId xmlns:a16="http://schemas.microsoft.com/office/drawing/2014/main" id="{9B7BBC9A-1D89-6914-25C4-04FB51E5029F}"/>
                  </a:ext>
                </a:extLst>
              </p:cNvPr>
              <p:cNvSpPr/>
              <p:nvPr/>
            </p:nvSpPr>
            <p:spPr>
              <a:xfrm>
                <a:off x="7949482" y="1237852"/>
                <a:ext cx="82731" cy="17602"/>
              </a:xfrm>
              <a:custGeom>
                <a:avLst/>
                <a:gdLst>
                  <a:gd name="connsiteX0" fmla="*/ 0 w 82731"/>
                  <a:gd name="connsiteY0" fmla="*/ 0 h 17602"/>
                  <a:gd name="connsiteX1" fmla="*/ 82732 w 82731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731" h="17602">
                    <a:moveTo>
                      <a:pt x="0" y="0"/>
                    </a:moveTo>
                    <a:lnTo>
                      <a:pt x="82732" y="0"/>
                    </a:lnTo>
                  </a:path>
                </a:pathLst>
              </a:custGeom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160" name="Gráfico 2">
            <a:extLst>
              <a:ext uri="{FF2B5EF4-FFF2-40B4-BE49-F238E27FC236}">
                <a16:creationId xmlns:a16="http://schemas.microsoft.com/office/drawing/2014/main" id="{35784D7A-8D6C-A5C5-DBC6-67411D8AD192}"/>
              </a:ext>
            </a:extLst>
          </p:cNvPr>
          <p:cNvGrpSpPr/>
          <p:nvPr/>
        </p:nvGrpSpPr>
        <p:grpSpPr>
          <a:xfrm>
            <a:off x="2078964" y="202032"/>
            <a:ext cx="563350" cy="501670"/>
            <a:chOff x="2769078" y="857639"/>
            <a:chExt cx="563350" cy="501670"/>
          </a:xfrm>
          <a:noFill/>
        </p:grpSpPr>
        <p:grpSp>
          <p:nvGrpSpPr>
            <p:cNvPr id="1161" name="Gráfico 2">
              <a:extLst>
                <a:ext uri="{FF2B5EF4-FFF2-40B4-BE49-F238E27FC236}">
                  <a16:creationId xmlns:a16="http://schemas.microsoft.com/office/drawing/2014/main" id="{4F4AC4C1-BB09-86EB-882C-6F413FCB52DD}"/>
                </a:ext>
              </a:extLst>
            </p:cNvPr>
            <p:cNvGrpSpPr/>
            <p:nvPr/>
          </p:nvGrpSpPr>
          <p:grpSpPr>
            <a:xfrm>
              <a:off x="2769078" y="857639"/>
              <a:ext cx="563350" cy="501670"/>
              <a:chOff x="2769078" y="857639"/>
              <a:chExt cx="563350" cy="501670"/>
            </a:xfrm>
            <a:noFill/>
          </p:grpSpPr>
          <p:grpSp>
            <p:nvGrpSpPr>
              <p:cNvPr id="1162" name="Gráfico 2">
                <a:extLst>
                  <a:ext uri="{FF2B5EF4-FFF2-40B4-BE49-F238E27FC236}">
                    <a16:creationId xmlns:a16="http://schemas.microsoft.com/office/drawing/2014/main" id="{F27E41A5-3F05-9B93-345F-5574E3B0594B}"/>
                  </a:ext>
                </a:extLst>
              </p:cNvPr>
              <p:cNvGrpSpPr/>
              <p:nvPr/>
            </p:nvGrpSpPr>
            <p:grpSpPr>
              <a:xfrm>
                <a:off x="2769078" y="1132237"/>
                <a:ext cx="563350" cy="227071"/>
                <a:chOff x="2769078" y="1132237"/>
                <a:chExt cx="563350" cy="227071"/>
              </a:xfrm>
              <a:noFill/>
            </p:grpSpPr>
            <p:sp>
              <p:nvSpPr>
                <p:cNvPr id="1163" name="Forma Livre: Forma 1162">
                  <a:extLst>
                    <a:ext uri="{FF2B5EF4-FFF2-40B4-BE49-F238E27FC236}">
                      <a16:creationId xmlns:a16="http://schemas.microsoft.com/office/drawing/2014/main" id="{85101640-1417-B219-9EDB-B031C4734D5B}"/>
                    </a:ext>
                  </a:extLst>
                </p:cNvPr>
                <p:cNvSpPr/>
                <p:nvPr/>
              </p:nvSpPr>
              <p:spPr>
                <a:xfrm>
                  <a:off x="2876453" y="1137219"/>
                  <a:ext cx="455974" cy="186884"/>
                </a:xfrm>
                <a:custGeom>
                  <a:avLst/>
                  <a:gdLst>
                    <a:gd name="connsiteX0" fmla="*/ 0 w 455974"/>
                    <a:gd name="connsiteY0" fmla="*/ 178084 h 186884"/>
                    <a:gd name="connsiteX1" fmla="*/ 70410 w 455974"/>
                    <a:gd name="connsiteY1" fmla="*/ 164002 h 186884"/>
                    <a:gd name="connsiteX2" fmla="*/ 234112 w 455974"/>
                    <a:gd name="connsiteY2" fmla="*/ 186885 h 186884"/>
                    <a:gd name="connsiteX3" fmla="*/ 242914 w 455974"/>
                    <a:gd name="connsiteY3" fmla="*/ 185125 h 186884"/>
                    <a:gd name="connsiteX4" fmla="*/ 450623 w 455974"/>
                    <a:gd name="connsiteY4" fmla="*/ 40784 h 186884"/>
                    <a:gd name="connsiteX5" fmla="*/ 454143 w 455974"/>
                    <a:gd name="connsiteY5" fmla="*/ 24942 h 186884"/>
                    <a:gd name="connsiteX6" fmla="*/ 454143 w 455974"/>
                    <a:gd name="connsiteY6" fmla="*/ 24942 h 186884"/>
                    <a:gd name="connsiteX7" fmla="*/ 389014 w 455974"/>
                    <a:gd name="connsiteY7" fmla="*/ 5580 h 186884"/>
                    <a:gd name="connsiteX8" fmla="*/ 241154 w 455974"/>
                    <a:gd name="connsiteY8" fmla="*/ 79510 h 186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5974" h="186884">
                      <a:moveTo>
                        <a:pt x="0" y="178084"/>
                      </a:moveTo>
                      <a:cubicBezTo>
                        <a:pt x="21123" y="165762"/>
                        <a:pt x="45766" y="160481"/>
                        <a:pt x="70410" y="164002"/>
                      </a:cubicBezTo>
                      <a:lnTo>
                        <a:pt x="234112" y="186885"/>
                      </a:lnTo>
                      <a:cubicBezTo>
                        <a:pt x="237633" y="186885"/>
                        <a:pt x="241154" y="186885"/>
                        <a:pt x="242914" y="185125"/>
                      </a:cubicBezTo>
                      <a:lnTo>
                        <a:pt x="450623" y="40784"/>
                      </a:lnTo>
                      <a:cubicBezTo>
                        <a:pt x="455904" y="37264"/>
                        <a:pt x="457664" y="30223"/>
                        <a:pt x="454143" y="24942"/>
                      </a:cubicBezTo>
                      <a:lnTo>
                        <a:pt x="454143" y="24942"/>
                      </a:lnTo>
                      <a:cubicBezTo>
                        <a:pt x="440061" y="2059"/>
                        <a:pt x="411897" y="-6742"/>
                        <a:pt x="389014" y="5580"/>
                      </a:cubicBezTo>
                      <a:lnTo>
                        <a:pt x="241154" y="7951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4" name="Forma Livre: Forma 1163">
                  <a:extLst>
                    <a:ext uri="{FF2B5EF4-FFF2-40B4-BE49-F238E27FC236}">
                      <a16:creationId xmlns:a16="http://schemas.microsoft.com/office/drawing/2014/main" id="{7E8DA326-4C23-0848-5310-0E923CB3C1CC}"/>
                    </a:ext>
                  </a:extLst>
                </p:cNvPr>
                <p:cNvSpPr/>
                <p:nvPr/>
              </p:nvSpPr>
              <p:spPr>
                <a:xfrm>
                  <a:off x="2823646" y="1132237"/>
                  <a:ext cx="297630" cy="100482"/>
                </a:xfrm>
                <a:custGeom>
                  <a:avLst/>
                  <a:gdLst>
                    <a:gd name="connsiteX0" fmla="*/ 177785 w 297630"/>
                    <a:gd name="connsiteY0" fmla="*/ 91533 h 100482"/>
                    <a:gd name="connsiteX1" fmla="*/ 260516 w 297630"/>
                    <a:gd name="connsiteY1" fmla="*/ 100334 h 100482"/>
                    <a:gd name="connsiteX2" fmla="*/ 297481 w 297630"/>
                    <a:gd name="connsiteY2" fmla="*/ 70410 h 100482"/>
                    <a:gd name="connsiteX3" fmla="*/ 297481 w 297630"/>
                    <a:gd name="connsiteY3" fmla="*/ 70410 h 100482"/>
                    <a:gd name="connsiteX4" fmla="*/ 267557 w 297630"/>
                    <a:gd name="connsiteY4" fmla="*/ 33445 h 100482"/>
                    <a:gd name="connsiteX5" fmla="*/ 197147 w 297630"/>
                    <a:gd name="connsiteY5" fmla="*/ 26404 h 100482"/>
                    <a:gd name="connsiteX6" fmla="*/ 174264 w 297630"/>
                    <a:gd name="connsiteY6" fmla="*/ 19363 h 100482"/>
                    <a:gd name="connsiteX7" fmla="*/ 167223 w 297630"/>
                    <a:gd name="connsiteY7" fmla="*/ 15842 h 100482"/>
                    <a:gd name="connsiteX8" fmla="*/ 42246 w 297630"/>
                    <a:gd name="connsiteY8" fmla="*/ 15842 h 100482"/>
                    <a:gd name="connsiteX9" fmla="*/ 0 w 297630"/>
                    <a:gd name="connsiteY9" fmla="*/ 36965 h 10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7630" h="100482">
                      <a:moveTo>
                        <a:pt x="177785" y="91533"/>
                      </a:moveTo>
                      <a:lnTo>
                        <a:pt x="260516" y="100334"/>
                      </a:lnTo>
                      <a:cubicBezTo>
                        <a:pt x="279879" y="102094"/>
                        <a:pt x="295721" y="88012"/>
                        <a:pt x="297481" y="70410"/>
                      </a:cubicBezTo>
                      <a:lnTo>
                        <a:pt x="297481" y="70410"/>
                      </a:lnTo>
                      <a:cubicBezTo>
                        <a:pt x="299242" y="51047"/>
                        <a:pt x="285160" y="35205"/>
                        <a:pt x="267557" y="33445"/>
                      </a:cubicBezTo>
                      <a:lnTo>
                        <a:pt x="197147" y="26404"/>
                      </a:lnTo>
                      <a:cubicBezTo>
                        <a:pt x="188346" y="26404"/>
                        <a:pt x="181305" y="22883"/>
                        <a:pt x="174264" y="19363"/>
                      </a:cubicBezTo>
                      <a:lnTo>
                        <a:pt x="167223" y="15842"/>
                      </a:lnTo>
                      <a:cubicBezTo>
                        <a:pt x="128498" y="-5281"/>
                        <a:pt x="80971" y="-5281"/>
                        <a:pt x="42246" y="15842"/>
                      </a:cubicBezTo>
                      <a:lnTo>
                        <a:pt x="0" y="36965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5" name="Forma Livre: Forma 1164">
                  <a:extLst>
                    <a:ext uri="{FF2B5EF4-FFF2-40B4-BE49-F238E27FC236}">
                      <a16:creationId xmlns:a16="http://schemas.microsoft.com/office/drawing/2014/main" id="{F6378794-8CC8-E7E7-8B27-6F8E8DDBF525}"/>
                    </a:ext>
                  </a:extLst>
                </p:cNvPr>
                <p:cNvSpPr/>
                <p:nvPr/>
              </p:nvSpPr>
              <p:spPr>
                <a:xfrm>
                  <a:off x="2769078" y="1148079"/>
                  <a:ext cx="119696" cy="211229"/>
                </a:xfrm>
                <a:custGeom>
                  <a:avLst/>
                  <a:gdLst>
                    <a:gd name="connsiteX0" fmla="*/ 0 w 119696"/>
                    <a:gd name="connsiteY0" fmla="*/ 17602 h 211229"/>
                    <a:gd name="connsiteX1" fmla="*/ 44006 w 119696"/>
                    <a:gd name="connsiteY1" fmla="*/ 0 h 211229"/>
                    <a:gd name="connsiteX2" fmla="*/ 119697 w 119696"/>
                    <a:gd name="connsiteY2" fmla="*/ 191867 h 211229"/>
                    <a:gd name="connsiteX3" fmla="*/ 70410 w 119696"/>
                    <a:gd name="connsiteY3" fmla="*/ 211229 h 21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696" h="211229">
                      <a:moveTo>
                        <a:pt x="0" y="17602"/>
                      </a:moveTo>
                      <a:lnTo>
                        <a:pt x="44006" y="0"/>
                      </a:lnTo>
                      <a:lnTo>
                        <a:pt x="119697" y="191867"/>
                      </a:lnTo>
                      <a:lnTo>
                        <a:pt x="70410" y="211229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166" name="Forma Livre: Forma 1165">
                <a:extLst>
                  <a:ext uri="{FF2B5EF4-FFF2-40B4-BE49-F238E27FC236}">
                    <a16:creationId xmlns:a16="http://schemas.microsoft.com/office/drawing/2014/main" id="{31F5893A-D7F3-0237-3FAE-7CE347DA870D}"/>
                  </a:ext>
                </a:extLst>
              </p:cNvPr>
              <p:cNvSpPr/>
              <p:nvPr/>
            </p:nvSpPr>
            <p:spPr>
              <a:xfrm>
                <a:off x="2988232" y="857639"/>
                <a:ext cx="82296" cy="100333"/>
              </a:xfrm>
              <a:custGeom>
                <a:avLst/>
                <a:gdLst>
                  <a:gd name="connsiteX0" fmla="*/ 37842 w 82296"/>
                  <a:gd name="connsiteY0" fmla="*/ 0 h 100333"/>
                  <a:gd name="connsiteX1" fmla="*/ 43122 w 82296"/>
                  <a:gd name="connsiteY1" fmla="*/ 0 h 100333"/>
                  <a:gd name="connsiteX2" fmla="*/ 81848 w 82296"/>
                  <a:gd name="connsiteY2" fmla="*/ 44006 h 100333"/>
                  <a:gd name="connsiteX3" fmla="*/ 80088 w 82296"/>
                  <a:gd name="connsiteY3" fmla="*/ 65129 h 100333"/>
                  <a:gd name="connsiteX4" fmla="*/ 41362 w 82296"/>
                  <a:gd name="connsiteY4" fmla="*/ 100334 h 100333"/>
                  <a:gd name="connsiteX5" fmla="*/ 41362 w 82296"/>
                  <a:gd name="connsiteY5" fmla="*/ 100334 h 100333"/>
                  <a:gd name="connsiteX6" fmla="*/ 2637 w 82296"/>
                  <a:gd name="connsiteY6" fmla="*/ 65129 h 100333"/>
                  <a:gd name="connsiteX7" fmla="*/ 877 w 82296"/>
                  <a:gd name="connsiteY7" fmla="*/ 44006 h 100333"/>
                  <a:gd name="connsiteX8" fmla="*/ 37842 w 82296"/>
                  <a:gd name="connsiteY8" fmla="*/ 0 h 1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96" h="100333">
                    <a:moveTo>
                      <a:pt x="37842" y="0"/>
                    </a:moveTo>
                    <a:lnTo>
                      <a:pt x="43122" y="0"/>
                    </a:lnTo>
                    <a:cubicBezTo>
                      <a:pt x="67766" y="0"/>
                      <a:pt x="85369" y="21123"/>
                      <a:pt x="81848" y="44006"/>
                    </a:cubicBezTo>
                    <a:lnTo>
                      <a:pt x="80088" y="65129"/>
                    </a:lnTo>
                    <a:cubicBezTo>
                      <a:pt x="78327" y="84492"/>
                      <a:pt x="60725" y="100334"/>
                      <a:pt x="41362" y="100334"/>
                    </a:cubicBezTo>
                    <a:lnTo>
                      <a:pt x="41362" y="100334"/>
                    </a:lnTo>
                    <a:cubicBezTo>
                      <a:pt x="22000" y="100334"/>
                      <a:pt x="4397" y="84492"/>
                      <a:pt x="2637" y="65129"/>
                    </a:cubicBezTo>
                    <a:lnTo>
                      <a:pt x="877" y="44006"/>
                    </a:lnTo>
                    <a:cubicBezTo>
                      <a:pt x="-4404" y="21123"/>
                      <a:pt x="14959" y="0"/>
                      <a:pt x="37842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67" name="Forma Livre: Forma 1166">
                <a:extLst>
                  <a:ext uri="{FF2B5EF4-FFF2-40B4-BE49-F238E27FC236}">
                    <a16:creationId xmlns:a16="http://schemas.microsoft.com/office/drawing/2014/main" id="{33F29E0E-A4CF-53F9-9ED0-BA58CAE3B86D}"/>
                  </a:ext>
                </a:extLst>
              </p:cNvPr>
              <p:cNvSpPr/>
              <p:nvPr/>
            </p:nvSpPr>
            <p:spPr>
              <a:xfrm>
                <a:off x="2948623" y="1007260"/>
                <a:ext cx="163702" cy="156661"/>
              </a:xfrm>
              <a:custGeom>
                <a:avLst/>
                <a:gdLst>
                  <a:gd name="connsiteX0" fmla="*/ 163703 w 163702"/>
                  <a:gd name="connsiteY0" fmla="*/ 156662 h 156661"/>
                  <a:gd name="connsiteX1" fmla="*/ 163703 w 163702"/>
                  <a:gd name="connsiteY1" fmla="*/ 156662 h 156661"/>
                  <a:gd name="connsiteX2" fmla="*/ 163703 w 163702"/>
                  <a:gd name="connsiteY2" fmla="*/ 45766 h 156661"/>
                  <a:gd name="connsiteX3" fmla="*/ 126738 w 163702"/>
                  <a:gd name="connsiteY3" fmla="*/ 5281 h 156661"/>
                  <a:gd name="connsiteX4" fmla="*/ 126738 w 163702"/>
                  <a:gd name="connsiteY4" fmla="*/ 5281 h 156661"/>
                  <a:gd name="connsiteX5" fmla="*/ 36965 w 163702"/>
                  <a:gd name="connsiteY5" fmla="*/ 5281 h 156661"/>
                  <a:gd name="connsiteX6" fmla="*/ 36965 w 163702"/>
                  <a:gd name="connsiteY6" fmla="*/ 5281 h 156661"/>
                  <a:gd name="connsiteX7" fmla="*/ 0 w 163702"/>
                  <a:gd name="connsiteY7" fmla="*/ 45766 h 156661"/>
                  <a:gd name="connsiteX8" fmla="*/ 0 w 163702"/>
                  <a:gd name="connsiteY8" fmla="*/ 130258 h 156661"/>
                  <a:gd name="connsiteX9" fmla="*/ 0 w 163702"/>
                  <a:gd name="connsiteY9" fmla="*/ 130258 h 1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702" h="156661">
                    <a:moveTo>
                      <a:pt x="163703" y="156662"/>
                    </a:moveTo>
                    <a:lnTo>
                      <a:pt x="163703" y="156662"/>
                    </a:lnTo>
                    <a:lnTo>
                      <a:pt x="163703" y="45766"/>
                    </a:lnTo>
                    <a:cubicBezTo>
                      <a:pt x="163703" y="26404"/>
                      <a:pt x="147861" y="10561"/>
                      <a:pt x="126738" y="5281"/>
                    </a:cubicBezTo>
                    <a:lnTo>
                      <a:pt x="126738" y="5281"/>
                    </a:lnTo>
                    <a:cubicBezTo>
                      <a:pt x="96814" y="-1760"/>
                      <a:pt x="66889" y="-1760"/>
                      <a:pt x="36965" y="5281"/>
                    </a:cubicBezTo>
                    <a:lnTo>
                      <a:pt x="36965" y="5281"/>
                    </a:lnTo>
                    <a:cubicBezTo>
                      <a:pt x="14082" y="10561"/>
                      <a:pt x="0" y="26404"/>
                      <a:pt x="0" y="45766"/>
                    </a:cubicBezTo>
                    <a:lnTo>
                      <a:pt x="0" y="130258"/>
                    </a:lnTo>
                    <a:lnTo>
                      <a:pt x="0" y="130258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68" name="Forma Livre: Forma 1167">
                <a:extLst>
                  <a:ext uri="{FF2B5EF4-FFF2-40B4-BE49-F238E27FC236}">
                    <a16:creationId xmlns:a16="http://schemas.microsoft.com/office/drawing/2014/main" id="{1FC704A5-F66F-36E0-56AD-A078D9A4EA20}"/>
                  </a:ext>
                </a:extLst>
              </p:cNvPr>
              <p:cNvSpPr/>
              <p:nvPr/>
            </p:nvSpPr>
            <p:spPr>
              <a:xfrm>
                <a:off x="3153695" y="857639"/>
                <a:ext cx="82296" cy="100333"/>
              </a:xfrm>
              <a:custGeom>
                <a:avLst/>
                <a:gdLst>
                  <a:gd name="connsiteX0" fmla="*/ 37842 w 82296"/>
                  <a:gd name="connsiteY0" fmla="*/ 0 h 100333"/>
                  <a:gd name="connsiteX1" fmla="*/ 43123 w 82296"/>
                  <a:gd name="connsiteY1" fmla="*/ 0 h 100333"/>
                  <a:gd name="connsiteX2" fmla="*/ 81848 w 82296"/>
                  <a:gd name="connsiteY2" fmla="*/ 44006 h 100333"/>
                  <a:gd name="connsiteX3" fmla="*/ 80088 w 82296"/>
                  <a:gd name="connsiteY3" fmla="*/ 65129 h 100333"/>
                  <a:gd name="connsiteX4" fmla="*/ 41362 w 82296"/>
                  <a:gd name="connsiteY4" fmla="*/ 100334 h 100333"/>
                  <a:gd name="connsiteX5" fmla="*/ 41362 w 82296"/>
                  <a:gd name="connsiteY5" fmla="*/ 100334 h 100333"/>
                  <a:gd name="connsiteX6" fmla="*/ 2637 w 82296"/>
                  <a:gd name="connsiteY6" fmla="*/ 65129 h 100333"/>
                  <a:gd name="connsiteX7" fmla="*/ 877 w 82296"/>
                  <a:gd name="connsiteY7" fmla="*/ 44006 h 100333"/>
                  <a:gd name="connsiteX8" fmla="*/ 37842 w 82296"/>
                  <a:gd name="connsiteY8" fmla="*/ 0 h 1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96" h="100333">
                    <a:moveTo>
                      <a:pt x="37842" y="0"/>
                    </a:moveTo>
                    <a:lnTo>
                      <a:pt x="43123" y="0"/>
                    </a:lnTo>
                    <a:cubicBezTo>
                      <a:pt x="67766" y="0"/>
                      <a:pt x="85368" y="21123"/>
                      <a:pt x="81848" y="44006"/>
                    </a:cubicBezTo>
                    <a:lnTo>
                      <a:pt x="80088" y="65129"/>
                    </a:lnTo>
                    <a:cubicBezTo>
                      <a:pt x="78328" y="84492"/>
                      <a:pt x="60725" y="100334"/>
                      <a:pt x="41362" y="100334"/>
                    </a:cubicBezTo>
                    <a:lnTo>
                      <a:pt x="41362" y="100334"/>
                    </a:lnTo>
                    <a:cubicBezTo>
                      <a:pt x="22000" y="100334"/>
                      <a:pt x="4397" y="84492"/>
                      <a:pt x="2637" y="65129"/>
                    </a:cubicBezTo>
                    <a:lnTo>
                      <a:pt x="877" y="44006"/>
                    </a:lnTo>
                    <a:cubicBezTo>
                      <a:pt x="-4404" y="21123"/>
                      <a:pt x="14959" y="0"/>
                      <a:pt x="37842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69" name="Forma Livre: Forma 1168">
                <a:extLst>
                  <a:ext uri="{FF2B5EF4-FFF2-40B4-BE49-F238E27FC236}">
                    <a16:creationId xmlns:a16="http://schemas.microsoft.com/office/drawing/2014/main" id="{96F82076-5387-EFBA-5EBD-0F0E76AC04BD}"/>
                  </a:ext>
                </a:extLst>
              </p:cNvPr>
              <p:cNvSpPr/>
              <p:nvPr/>
            </p:nvSpPr>
            <p:spPr>
              <a:xfrm>
                <a:off x="3112326" y="1007260"/>
                <a:ext cx="163702" cy="167223"/>
              </a:xfrm>
              <a:custGeom>
                <a:avLst/>
                <a:gdLst>
                  <a:gd name="connsiteX0" fmla="*/ 163703 w 163702"/>
                  <a:gd name="connsiteY0" fmla="*/ 130258 h 167223"/>
                  <a:gd name="connsiteX1" fmla="*/ 163703 w 163702"/>
                  <a:gd name="connsiteY1" fmla="*/ 130258 h 167223"/>
                  <a:gd name="connsiteX2" fmla="*/ 163703 w 163702"/>
                  <a:gd name="connsiteY2" fmla="*/ 45766 h 167223"/>
                  <a:gd name="connsiteX3" fmla="*/ 126738 w 163702"/>
                  <a:gd name="connsiteY3" fmla="*/ 5281 h 167223"/>
                  <a:gd name="connsiteX4" fmla="*/ 126738 w 163702"/>
                  <a:gd name="connsiteY4" fmla="*/ 5281 h 167223"/>
                  <a:gd name="connsiteX5" fmla="*/ 36965 w 163702"/>
                  <a:gd name="connsiteY5" fmla="*/ 5281 h 167223"/>
                  <a:gd name="connsiteX6" fmla="*/ 36965 w 163702"/>
                  <a:gd name="connsiteY6" fmla="*/ 5281 h 167223"/>
                  <a:gd name="connsiteX7" fmla="*/ 0 w 163702"/>
                  <a:gd name="connsiteY7" fmla="*/ 45766 h 167223"/>
                  <a:gd name="connsiteX8" fmla="*/ 0 w 163702"/>
                  <a:gd name="connsiteY8" fmla="*/ 156662 h 167223"/>
                  <a:gd name="connsiteX9" fmla="*/ 0 w 163702"/>
                  <a:gd name="connsiteY9" fmla="*/ 167223 h 16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702" h="167223">
                    <a:moveTo>
                      <a:pt x="163703" y="130258"/>
                    </a:moveTo>
                    <a:lnTo>
                      <a:pt x="163703" y="130258"/>
                    </a:lnTo>
                    <a:lnTo>
                      <a:pt x="163703" y="45766"/>
                    </a:lnTo>
                    <a:cubicBezTo>
                      <a:pt x="163703" y="26404"/>
                      <a:pt x="147861" y="10561"/>
                      <a:pt x="126738" y="5281"/>
                    </a:cubicBezTo>
                    <a:lnTo>
                      <a:pt x="126738" y="5281"/>
                    </a:lnTo>
                    <a:cubicBezTo>
                      <a:pt x="96814" y="-1760"/>
                      <a:pt x="66889" y="-1760"/>
                      <a:pt x="36965" y="5281"/>
                    </a:cubicBezTo>
                    <a:lnTo>
                      <a:pt x="36965" y="5281"/>
                    </a:lnTo>
                    <a:cubicBezTo>
                      <a:pt x="14082" y="10561"/>
                      <a:pt x="0" y="26404"/>
                      <a:pt x="0" y="45766"/>
                    </a:cubicBezTo>
                    <a:lnTo>
                      <a:pt x="0" y="156662"/>
                    </a:lnTo>
                    <a:lnTo>
                      <a:pt x="0" y="167223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170" name="Forma Livre: Forma 1169">
              <a:extLst>
                <a:ext uri="{FF2B5EF4-FFF2-40B4-BE49-F238E27FC236}">
                  <a16:creationId xmlns:a16="http://schemas.microsoft.com/office/drawing/2014/main" id="{59842C94-837F-9CFC-DF60-F1D44C669613}"/>
                </a:ext>
              </a:extLst>
            </p:cNvPr>
            <p:cNvSpPr/>
            <p:nvPr/>
          </p:nvSpPr>
          <p:spPr>
            <a:xfrm>
              <a:off x="3217941" y="1054786"/>
              <a:ext cx="17602" cy="109135"/>
            </a:xfrm>
            <a:custGeom>
              <a:avLst/>
              <a:gdLst>
                <a:gd name="connsiteX0" fmla="*/ 0 w 17602"/>
                <a:gd name="connsiteY0" fmla="*/ 109135 h 109135"/>
                <a:gd name="connsiteX1" fmla="*/ 0 w 17602"/>
                <a:gd name="connsiteY1" fmla="*/ 0 h 10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09135">
                  <a:moveTo>
                    <a:pt x="0" y="109135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1" name="Forma Livre: Forma 1170">
              <a:extLst>
                <a:ext uri="{FF2B5EF4-FFF2-40B4-BE49-F238E27FC236}">
                  <a16:creationId xmlns:a16="http://schemas.microsoft.com/office/drawing/2014/main" id="{E469BF2A-EAEA-A470-39F8-96E8761185FB}"/>
                </a:ext>
              </a:extLst>
            </p:cNvPr>
            <p:cNvSpPr/>
            <p:nvPr/>
          </p:nvSpPr>
          <p:spPr>
            <a:xfrm>
              <a:off x="3004951" y="1054786"/>
              <a:ext cx="17602" cy="98573"/>
            </a:xfrm>
            <a:custGeom>
              <a:avLst/>
              <a:gdLst>
                <a:gd name="connsiteX0" fmla="*/ 0 w 17602"/>
                <a:gd name="connsiteY0" fmla="*/ 98574 h 98573"/>
                <a:gd name="connsiteX1" fmla="*/ 0 w 17602"/>
                <a:gd name="connsiteY1" fmla="*/ 0 h 9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98573">
                  <a:moveTo>
                    <a:pt x="0" y="98574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72" name="Gráfico 2">
            <a:extLst>
              <a:ext uri="{FF2B5EF4-FFF2-40B4-BE49-F238E27FC236}">
                <a16:creationId xmlns:a16="http://schemas.microsoft.com/office/drawing/2014/main" id="{E532BF44-C74F-183C-C972-E6DABA1A63AB}"/>
              </a:ext>
            </a:extLst>
          </p:cNvPr>
          <p:cNvGrpSpPr/>
          <p:nvPr/>
        </p:nvGrpSpPr>
        <p:grpSpPr>
          <a:xfrm>
            <a:off x="3980030" y="140423"/>
            <a:ext cx="563278" cy="563278"/>
            <a:chOff x="4670144" y="796030"/>
            <a:chExt cx="563278" cy="563278"/>
          </a:xfrm>
          <a:noFill/>
        </p:grpSpPr>
        <p:sp>
          <p:nvSpPr>
            <p:cNvPr id="1173" name="Forma Livre: Forma 1172">
              <a:extLst>
                <a:ext uri="{FF2B5EF4-FFF2-40B4-BE49-F238E27FC236}">
                  <a16:creationId xmlns:a16="http://schemas.microsoft.com/office/drawing/2014/main" id="{A97C8E67-B8AC-6383-0E25-60257CA697A1}"/>
                </a:ext>
              </a:extLst>
            </p:cNvPr>
            <p:cNvSpPr/>
            <p:nvPr/>
          </p:nvSpPr>
          <p:spPr>
            <a:xfrm>
              <a:off x="4670144" y="1156440"/>
              <a:ext cx="140819" cy="135978"/>
            </a:xfrm>
            <a:custGeom>
              <a:avLst/>
              <a:gdLst>
                <a:gd name="connsiteX0" fmla="*/ 140820 w 140819"/>
                <a:gd name="connsiteY0" fmla="*/ 135979 h 135978"/>
                <a:gd name="connsiteX1" fmla="*/ 140820 w 140819"/>
                <a:gd name="connsiteY1" fmla="*/ 135979 h 135978"/>
                <a:gd name="connsiteX2" fmla="*/ 140820 w 140819"/>
                <a:gd name="connsiteY2" fmla="*/ 37405 h 135978"/>
                <a:gd name="connsiteX3" fmla="*/ 109135 w 140819"/>
                <a:gd name="connsiteY3" fmla="*/ 3960 h 135978"/>
                <a:gd name="connsiteX4" fmla="*/ 109135 w 140819"/>
                <a:gd name="connsiteY4" fmla="*/ 3960 h 135978"/>
                <a:gd name="connsiteX5" fmla="*/ 31684 w 140819"/>
                <a:gd name="connsiteY5" fmla="*/ 3960 h 135978"/>
                <a:gd name="connsiteX6" fmla="*/ 31684 w 140819"/>
                <a:gd name="connsiteY6" fmla="*/ 3960 h 135978"/>
                <a:gd name="connsiteX7" fmla="*/ 0 w 140819"/>
                <a:gd name="connsiteY7" fmla="*/ 37405 h 135978"/>
                <a:gd name="connsiteX8" fmla="*/ 0 w 140819"/>
                <a:gd name="connsiteY8" fmla="*/ 135979 h 135978"/>
                <a:gd name="connsiteX9" fmla="*/ 0 w 140819"/>
                <a:gd name="connsiteY9" fmla="*/ 135979 h 1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819" h="135978">
                  <a:moveTo>
                    <a:pt x="140820" y="135979"/>
                  </a:moveTo>
                  <a:lnTo>
                    <a:pt x="140820" y="135979"/>
                  </a:lnTo>
                  <a:lnTo>
                    <a:pt x="140820" y="37405"/>
                  </a:lnTo>
                  <a:cubicBezTo>
                    <a:pt x="140820" y="21563"/>
                    <a:pt x="128498" y="7481"/>
                    <a:pt x="109135" y="3960"/>
                  </a:cubicBezTo>
                  <a:lnTo>
                    <a:pt x="109135" y="3960"/>
                  </a:lnTo>
                  <a:cubicBezTo>
                    <a:pt x="84492" y="-1320"/>
                    <a:pt x="58088" y="-1320"/>
                    <a:pt x="31684" y="3960"/>
                  </a:cubicBezTo>
                  <a:lnTo>
                    <a:pt x="31684" y="3960"/>
                  </a:lnTo>
                  <a:cubicBezTo>
                    <a:pt x="12322" y="7481"/>
                    <a:pt x="0" y="21563"/>
                    <a:pt x="0" y="37405"/>
                  </a:cubicBezTo>
                  <a:lnTo>
                    <a:pt x="0" y="135979"/>
                  </a:lnTo>
                  <a:lnTo>
                    <a:pt x="0" y="13597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4" name="Forma Livre: Forma 1173">
              <a:extLst>
                <a:ext uri="{FF2B5EF4-FFF2-40B4-BE49-F238E27FC236}">
                  <a16:creationId xmlns:a16="http://schemas.microsoft.com/office/drawing/2014/main" id="{F932D802-2A91-11F6-C143-EC66C34160D6}"/>
                </a:ext>
              </a:extLst>
            </p:cNvPr>
            <p:cNvSpPr/>
            <p:nvPr/>
          </p:nvSpPr>
          <p:spPr>
            <a:xfrm>
              <a:off x="4714150" y="1218489"/>
              <a:ext cx="17602" cy="140819"/>
            </a:xfrm>
            <a:custGeom>
              <a:avLst/>
              <a:gdLst>
                <a:gd name="connsiteX0" fmla="*/ 0 w 17602"/>
                <a:gd name="connsiteY0" fmla="*/ 0 h 140819"/>
                <a:gd name="connsiteX1" fmla="*/ 0 w 17602"/>
                <a:gd name="connsiteY1" fmla="*/ 14082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0"/>
                  </a:moveTo>
                  <a:lnTo>
                    <a:pt x="0" y="14082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5" name="Forma Livre: Forma 1174">
              <a:extLst>
                <a:ext uri="{FF2B5EF4-FFF2-40B4-BE49-F238E27FC236}">
                  <a16:creationId xmlns:a16="http://schemas.microsoft.com/office/drawing/2014/main" id="{C1A22F04-FACA-88AF-F7EC-DA88742FF32D}"/>
                </a:ext>
              </a:extLst>
            </p:cNvPr>
            <p:cNvSpPr/>
            <p:nvPr/>
          </p:nvSpPr>
          <p:spPr>
            <a:xfrm>
              <a:off x="4766957" y="1218489"/>
              <a:ext cx="17602" cy="140819"/>
            </a:xfrm>
            <a:custGeom>
              <a:avLst/>
              <a:gdLst>
                <a:gd name="connsiteX0" fmla="*/ 0 w 17602"/>
                <a:gd name="connsiteY0" fmla="*/ 140820 h 140819"/>
                <a:gd name="connsiteX1" fmla="*/ 0 w 17602"/>
                <a:gd name="connsiteY1" fmla="*/ 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14082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6" name="Forma Livre: Forma 1175">
              <a:extLst>
                <a:ext uri="{FF2B5EF4-FFF2-40B4-BE49-F238E27FC236}">
                  <a16:creationId xmlns:a16="http://schemas.microsoft.com/office/drawing/2014/main" id="{201E70D7-E5D1-FCEC-2047-B87CF25C1449}"/>
                </a:ext>
              </a:extLst>
            </p:cNvPr>
            <p:cNvSpPr/>
            <p:nvPr/>
          </p:nvSpPr>
          <p:spPr>
            <a:xfrm>
              <a:off x="4714150" y="1292419"/>
              <a:ext cx="52807" cy="17602"/>
            </a:xfrm>
            <a:custGeom>
              <a:avLst/>
              <a:gdLst>
                <a:gd name="connsiteX0" fmla="*/ 0 w 52807"/>
                <a:gd name="connsiteY0" fmla="*/ 0 h 17602"/>
                <a:gd name="connsiteX1" fmla="*/ 52807 w 5280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07" h="17602">
                  <a:moveTo>
                    <a:pt x="0" y="0"/>
                  </a:moveTo>
                  <a:lnTo>
                    <a:pt x="52807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7" name="Forma Livre: Forma 1176">
              <a:extLst>
                <a:ext uri="{FF2B5EF4-FFF2-40B4-BE49-F238E27FC236}">
                  <a16:creationId xmlns:a16="http://schemas.microsoft.com/office/drawing/2014/main" id="{223AC6C4-C65E-AB80-E4E1-10E6A980D810}"/>
                </a:ext>
              </a:extLst>
            </p:cNvPr>
            <p:cNvSpPr/>
            <p:nvPr/>
          </p:nvSpPr>
          <p:spPr>
            <a:xfrm>
              <a:off x="4810963" y="1156440"/>
              <a:ext cx="140819" cy="135978"/>
            </a:xfrm>
            <a:custGeom>
              <a:avLst/>
              <a:gdLst>
                <a:gd name="connsiteX0" fmla="*/ 140820 w 140819"/>
                <a:gd name="connsiteY0" fmla="*/ 135979 h 135978"/>
                <a:gd name="connsiteX1" fmla="*/ 140820 w 140819"/>
                <a:gd name="connsiteY1" fmla="*/ 135979 h 135978"/>
                <a:gd name="connsiteX2" fmla="*/ 140820 w 140819"/>
                <a:gd name="connsiteY2" fmla="*/ 37405 h 135978"/>
                <a:gd name="connsiteX3" fmla="*/ 109135 w 140819"/>
                <a:gd name="connsiteY3" fmla="*/ 3960 h 135978"/>
                <a:gd name="connsiteX4" fmla="*/ 109135 w 140819"/>
                <a:gd name="connsiteY4" fmla="*/ 3960 h 135978"/>
                <a:gd name="connsiteX5" fmla="*/ 31684 w 140819"/>
                <a:gd name="connsiteY5" fmla="*/ 3960 h 135978"/>
                <a:gd name="connsiteX6" fmla="*/ 31684 w 140819"/>
                <a:gd name="connsiteY6" fmla="*/ 3960 h 135978"/>
                <a:gd name="connsiteX7" fmla="*/ 0 w 140819"/>
                <a:gd name="connsiteY7" fmla="*/ 37405 h 135978"/>
                <a:gd name="connsiteX8" fmla="*/ 0 w 140819"/>
                <a:gd name="connsiteY8" fmla="*/ 135979 h 135978"/>
                <a:gd name="connsiteX9" fmla="*/ 0 w 140819"/>
                <a:gd name="connsiteY9" fmla="*/ 135979 h 1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819" h="135978">
                  <a:moveTo>
                    <a:pt x="140820" y="135979"/>
                  </a:moveTo>
                  <a:lnTo>
                    <a:pt x="140820" y="135979"/>
                  </a:lnTo>
                  <a:lnTo>
                    <a:pt x="140820" y="37405"/>
                  </a:lnTo>
                  <a:cubicBezTo>
                    <a:pt x="140820" y="21563"/>
                    <a:pt x="128498" y="7481"/>
                    <a:pt x="109135" y="3960"/>
                  </a:cubicBezTo>
                  <a:lnTo>
                    <a:pt x="109135" y="3960"/>
                  </a:lnTo>
                  <a:cubicBezTo>
                    <a:pt x="84492" y="-1320"/>
                    <a:pt x="58088" y="-1320"/>
                    <a:pt x="31684" y="3960"/>
                  </a:cubicBezTo>
                  <a:lnTo>
                    <a:pt x="31684" y="3960"/>
                  </a:lnTo>
                  <a:cubicBezTo>
                    <a:pt x="12322" y="7481"/>
                    <a:pt x="0" y="21563"/>
                    <a:pt x="0" y="37405"/>
                  </a:cubicBezTo>
                  <a:lnTo>
                    <a:pt x="0" y="135979"/>
                  </a:lnTo>
                  <a:lnTo>
                    <a:pt x="0" y="13597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8" name="Forma Livre: Forma 1177">
              <a:extLst>
                <a:ext uri="{FF2B5EF4-FFF2-40B4-BE49-F238E27FC236}">
                  <a16:creationId xmlns:a16="http://schemas.microsoft.com/office/drawing/2014/main" id="{DDBFD785-443F-0416-78A2-4CACF77D7A4D}"/>
                </a:ext>
              </a:extLst>
            </p:cNvPr>
            <p:cNvSpPr/>
            <p:nvPr/>
          </p:nvSpPr>
          <p:spPr>
            <a:xfrm>
              <a:off x="4854969" y="1218489"/>
              <a:ext cx="17602" cy="140819"/>
            </a:xfrm>
            <a:custGeom>
              <a:avLst/>
              <a:gdLst>
                <a:gd name="connsiteX0" fmla="*/ 0 w 17602"/>
                <a:gd name="connsiteY0" fmla="*/ 0 h 140819"/>
                <a:gd name="connsiteX1" fmla="*/ 0 w 17602"/>
                <a:gd name="connsiteY1" fmla="*/ 14082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0"/>
                  </a:moveTo>
                  <a:lnTo>
                    <a:pt x="0" y="14082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9" name="Forma Livre: Forma 1178">
              <a:extLst>
                <a:ext uri="{FF2B5EF4-FFF2-40B4-BE49-F238E27FC236}">
                  <a16:creationId xmlns:a16="http://schemas.microsoft.com/office/drawing/2014/main" id="{6A7E4926-E302-E046-A90D-FCB5E44FCB3F}"/>
                </a:ext>
              </a:extLst>
            </p:cNvPr>
            <p:cNvSpPr/>
            <p:nvPr/>
          </p:nvSpPr>
          <p:spPr>
            <a:xfrm>
              <a:off x="4907777" y="1218489"/>
              <a:ext cx="17602" cy="140819"/>
            </a:xfrm>
            <a:custGeom>
              <a:avLst/>
              <a:gdLst>
                <a:gd name="connsiteX0" fmla="*/ 0 w 17602"/>
                <a:gd name="connsiteY0" fmla="*/ 140820 h 140819"/>
                <a:gd name="connsiteX1" fmla="*/ 0 w 17602"/>
                <a:gd name="connsiteY1" fmla="*/ 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14082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0" name="Forma Livre: Forma 1179">
              <a:extLst>
                <a:ext uri="{FF2B5EF4-FFF2-40B4-BE49-F238E27FC236}">
                  <a16:creationId xmlns:a16="http://schemas.microsoft.com/office/drawing/2014/main" id="{64025D2A-83B0-42A3-CB3B-3ED9823299B6}"/>
                </a:ext>
              </a:extLst>
            </p:cNvPr>
            <p:cNvSpPr/>
            <p:nvPr/>
          </p:nvSpPr>
          <p:spPr>
            <a:xfrm>
              <a:off x="4854969" y="1292419"/>
              <a:ext cx="52807" cy="17602"/>
            </a:xfrm>
            <a:custGeom>
              <a:avLst/>
              <a:gdLst>
                <a:gd name="connsiteX0" fmla="*/ 0 w 52807"/>
                <a:gd name="connsiteY0" fmla="*/ 0 h 17602"/>
                <a:gd name="connsiteX1" fmla="*/ 52807 w 5280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07" h="17602">
                  <a:moveTo>
                    <a:pt x="0" y="0"/>
                  </a:moveTo>
                  <a:lnTo>
                    <a:pt x="52807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1" name="Forma Livre: Forma 1180">
              <a:extLst>
                <a:ext uri="{FF2B5EF4-FFF2-40B4-BE49-F238E27FC236}">
                  <a16:creationId xmlns:a16="http://schemas.microsoft.com/office/drawing/2014/main" id="{B9DFE6F0-E021-173F-2260-8288004BF844}"/>
                </a:ext>
              </a:extLst>
            </p:cNvPr>
            <p:cNvSpPr/>
            <p:nvPr/>
          </p:nvSpPr>
          <p:spPr>
            <a:xfrm>
              <a:off x="4951783" y="1156440"/>
              <a:ext cx="140819" cy="135978"/>
            </a:xfrm>
            <a:custGeom>
              <a:avLst/>
              <a:gdLst>
                <a:gd name="connsiteX0" fmla="*/ 140820 w 140819"/>
                <a:gd name="connsiteY0" fmla="*/ 135979 h 135978"/>
                <a:gd name="connsiteX1" fmla="*/ 140820 w 140819"/>
                <a:gd name="connsiteY1" fmla="*/ 135979 h 135978"/>
                <a:gd name="connsiteX2" fmla="*/ 140820 w 140819"/>
                <a:gd name="connsiteY2" fmla="*/ 37405 h 135978"/>
                <a:gd name="connsiteX3" fmla="*/ 109135 w 140819"/>
                <a:gd name="connsiteY3" fmla="*/ 3960 h 135978"/>
                <a:gd name="connsiteX4" fmla="*/ 109135 w 140819"/>
                <a:gd name="connsiteY4" fmla="*/ 3960 h 135978"/>
                <a:gd name="connsiteX5" fmla="*/ 31684 w 140819"/>
                <a:gd name="connsiteY5" fmla="*/ 3960 h 135978"/>
                <a:gd name="connsiteX6" fmla="*/ 31684 w 140819"/>
                <a:gd name="connsiteY6" fmla="*/ 3960 h 135978"/>
                <a:gd name="connsiteX7" fmla="*/ 0 w 140819"/>
                <a:gd name="connsiteY7" fmla="*/ 37405 h 135978"/>
                <a:gd name="connsiteX8" fmla="*/ 0 w 140819"/>
                <a:gd name="connsiteY8" fmla="*/ 135979 h 135978"/>
                <a:gd name="connsiteX9" fmla="*/ 0 w 140819"/>
                <a:gd name="connsiteY9" fmla="*/ 135979 h 1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819" h="135978">
                  <a:moveTo>
                    <a:pt x="140820" y="135979"/>
                  </a:moveTo>
                  <a:lnTo>
                    <a:pt x="140820" y="135979"/>
                  </a:lnTo>
                  <a:lnTo>
                    <a:pt x="140820" y="37405"/>
                  </a:lnTo>
                  <a:cubicBezTo>
                    <a:pt x="140820" y="21563"/>
                    <a:pt x="128498" y="7481"/>
                    <a:pt x="109135" y="3960"/>
                  </a:cubicBezTo>
                  <a:lnTo>
                    <a:pt x="109135" y="3960"/>
                  </a:lnTo>
                  <a:cubicBezTo>
                    <a:pt x="84492" y="-1320"/>
                    <a:pt x="58088" y="-1320"/>
                    <a:pt x="31684" y="3960"/>
                  </a:cubicBezTo>
                  <a:lnTo>
                    <a:pt x="31684" y="3960"/>
                  </a:lnTo>
                  <a:cubicBezTo>
                    <a:pt x="12322" y="7481"/>
                    <a:pt x="0" y="21563"/>
                    <a:pt x="0" y="37405"/>
                  </a:cubicBezTo>
                  <a:lnTo>
                    <a:pt x="0" y="135979"/>
                  </a:lnTo>
                  <a:lnTo>
                    <a:pt x="0" y="13597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2" name="Forma Livre: Forma 1181">
              <a:extLst>
                <a:ext uri="{FF2B5EF4-FFF2-40B4-BE49-F238E27FC236}">
                  <a16:creationId xmlns:a16="http://schemas.microsoft.com/office/drawing/2014/main" id="{ECAFA612-D3BE-88CC-0CFF-2E3A4A043175}"/>
                </a:ext>
              </a:extLst>
            </p:cNvPr>
            <p:cNvSpPr/>
            <p:nvPr/>
          </p:nvSpPr>
          <p:spPr>
            <a:xfrm>
              <a:off x="4995789" y="1218489"/>
              <a:ext cx="17602" cy="140819"/>
            </a:xfrm>
            <a:custGeom>
              <a:avLst/>
              <a:gdLst>
                <a:gd name="connsiteX0" fmla="*/ 0 w 17602"/>
                <a:gd name="connsiteY0" fmla="*/ 0 h 140819"/>
                <a:gd name="connsiteX1" fmla="*/ 0 w 17602"/>
                <a:gd name="connsiteY1" fmla="*/ 14082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0"/>
                  </a:moveTo>
                  <a:lnTo>
                    <a:pt x="0" y="14082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3" name="Forma Livre: Forma 1182">
              <a:extLst>
                <a:ext uri="{FF2B5EF4-FFF2-40B4-BE49-F238E27FC236}">
                  <a16:creationId xmlns:a16="http://schemas.microsoft.com/office/drawing/2014/main" id="{0E70D695-78EA-4D08-D285-B898140281DE}"/>
                </a:ext>
              </a:extLst>
            </p:cNvPr>
            <p:cNvSpPr/>
            <p:nvPr/>
          </p:nvSpPr>
          <p:spPr>
            <a:xfrm>
              <a:off x="5048596" y="1218489"/>
              <a:ext cx="17602" cy="140819"/>
            </a:xfrm>
            <a:custGeom>
              <a:avLst/>
              <a:gdLst>
                <a:gd name="connsiteX0" fmla="*/ 0 w 17602"/>
                <a:gd name="connsiteY0" fmla="*/ 140820 h 140819"/>
                <a:gd name="connsiteX1" fmla="*/ 0 w 17602"/>
                <a:gd name="connsiteY1" fmla="*/ 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14082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4" name="Forma Livre: Forma 1183">
              <a:extLst>
                <a:ext uri="{FF2B5EF4-FFF2-40B4-BE49-F238E27FC236}">
                  <a16:creationId xmlns:a16="http://schemas.microsoft.com/office/drawing/2014/main" id="{E6B68F19-A876-1F94-2025-20BC36180F6F}"/>
                </a:ext>
              </a:extLst>
            </p:cNvPr>
            <p:cNvSpPr/>
            <p:nvPr/>
          </p:nvSpPr>
          <p:spPr>
            <a:xfrm>
              <a:off x="4995789" y="1292419"/>
              <a:ext cx="52807" cy="17602"/>
            </a:xfrm>
            <a:custGeom>
              <a:avLst/>
              <a:gdLst>
                <a:gd name="connsiteX0" fmla="*/ 0 w 52807"/>
                <a:gd name="connsiteY0" fmla="*/ 0 h 17602"/>
                <a:gd name="connsiteX1" fmla="*/ 52807 w 5280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07" h="17602">
                  <a:moveTo>
                    <a:pt x="0" y="0"/>
                  </a:moveTo>
                  <a:lnTo>
                    <a:pt x="52807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5" name="Forma Livre: Forma 1184">
              <a:extLst>
                <a:ext uri="{FF2B5EF4-FFF2-40B4-BE49-F238E27FC236}">
                  <a16:creationId xmlns:a16="http://schemas.microsoft.com/office/drawing/2014/main" id="{FA70D7D3-622D-0096-457C-27580A75C82D}"/>
                </a:ext>
              </a:extLst>
            </p:cNvPr>
            <p:cNvSpPr/>
            <p:nvPr/>
          </p:nvSpPr>
          <p:spPr>
            <a:xfrm>
              <a:off x="5092603" y="1156440"/>
              <a:ext cx="140819" cy="135978"/>
            </a:xfrm>
            <a:custGeom>
              <a:avLst/>
              <a:gdLst>
                <a:gd name="connsiteX0" fmla="*/ 140820 w 140819"/>
                <a:gd name="connsiteY0" fmla="*/ 135979 h 135978"/>
                <a:gd name="connsiteX1" fmla="*/ 140820 w 140819"/>
                <a:gd name="connsiteY1" fmla="*/ 135979 h 135978"/>
                <a:gd name="connsiteX2" fmla="*/ 140820 w 140819"/>
                <a:gd name="connsiteY2" fmla="*/ 37405 h 135978"/>
                <a:gd name="connsiteX3" fmla="*/ 109135 w 140819"/>
                <a:gd name="connsiteY3" fmla="*/ 3960 h 135978"/>
                <a:gd name="connsiteX4" fmla="*/ 109135 w 140819"/>
                <a:gd name="connsiteY4" fmla="*/ 3960 h 135978"/>
                <a:gd name="connsiteX5" fmla="*/ 31684 w 140819"/>
                <a:gd name="connsiteY5" fmla="*/ 3960 h 135978"/>
                <a:gd name="connsiteX6" fmla="*/ 31684 w 140819"/>
                <a:gd name="connsiteY6" fmla="*/ 3960 h 135978"/>
                <a:gd name="connsiteX7" fmla="*/ 0 w 140819"/>
                <a:gd name="connsiteY7" fmla="*/ 37405 h 135978"/>
                <a:gd name="connsiteX8" fmla="*/ 0 w 140819"/>
                <a:gd name="connsiteY8" fmla="*/ 135979 h 135978"/>
                <a:gd name="connsiteX9" fmla="*/ 0 w 140819"/>
                <a:gd name="connsiteY9" fmla="*/ 135979 h 1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819" h="135978">
                  <a:moveTo>
                    <a:pt x="140820" y="135979"/>
                  </a:moveTo>
                  <a:lnTo>
                    <a:pt x="140820" y="135979"/>
                  </a:lnTo>
                  <a:lnTo>
                    <a:pt x="140820" y="37405"/>
                  </a:lnTo>
                  <a:cubicBezTo>
                    <a:pt x="140820" y="21563"/>
                    <a:pt x="128498" y="7481"/>
                    <a:pt x="109135" y="3960"/>
                  </a:cubicBezTo>
                  <a:lnTo>
                    <a:pt x="109135" y="3960"/>
                  </a:lnTo>
                  <a:cubicBezTo>
                    <a:pt x="84492" y="-1320"/>
                    <a:pt x="58088" y="-1320"/>
                    <a:pt x="31684" y="3960"/>
                  </a:cubicBezTo>
                  <a:lnTo>
                    <a:pt x="31684" y="3960"/>
                  </a:lnTo>
                  <a:cubicBezTo>
                    <a:pt x="12322" y="7481"/>
                    <a:pt x="0" y="21563"/>
                    <a:pt x="0" y="37405"/>
                  </a:cubicBezTo>
                  <a:lnTo>
                    <a:pt x="0" y="135979"/>
                  </a:lnTo>
                  <a:lnTo>
                    <a:pt x="0" y="13597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6" name="Forma Livre: Forma 1185">
              <a:extLst>
                <a:ext uri="{FF2B5EF4-FFF2-40B4-BE49-F238E27FC236}">
                  <a16:creationId xmlns:a16="http://schemas.microsoft.com/office/drawing/2014/main" id="{B5BD4DCA-AC3D-E9D0-936D-2EB8C782C3C6}"/>
                </a:ext>
              </a:extLst>
            </p:cNvPr>
            <p:cNvSpPr/>
            <p:nvPr/>
          </p:nvSpPr>
          <p:spPr>
            <a:xfrm>
              <a:off x="5136609" y="1218489"/>
              <a:ext cx="17602" cy="140819"/>
            </a:xfrm>
            <a:custGeom>
              <a:avLst/>
              <a:gdLst>
                <a:gd name="connsiteX0" fmla="*/ 0 w 17602"/>
                <a:gd name="connsiteY0" fmla="*/ 0 h 140819"/>
                <a:gd name="connsiteX1" fmla="*/ 0 w 17602"/>
                <a:gd name="connsiteY1" fmla="*/ 14082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0"/>
                  </a:moveTo>
                  <a:lnTo>
                    <a:pt x="0" y="14082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7" name="Forma Livre: Forma 1186">
              <a:extLst>
                <a:ext uri="{FF2B5EF4-FFF2-40B4-BE49-F238E27FC236}">
                  <a16:creationId xmlns:a16="http://schemas.microsoft.com/office/drawing/2014/main" id="{3EDD195B-59E4-2B44-CCC9-FE56AEB5C238}"/>
                </a:ext>
              </a:extLst>
            </p:cNvPr>
            <p:cNvSpPr/>
            <p:nvPr/>
          </p:nvSpPr>
          <p:spPr>
            <a:xfrm>
              <a:off x="5189416" y="1218489"/>
              <a:ext cx="17602" cy="140819"/>
            </a:xfrm>
            <a:custGeom>
              <a:avLst/>
              <a:gdLst>
                <a:gd name="connsiteX0" fmla="*/ 0 w 17602"/>
                <a:gd name="connsiteY0" fmla="*/ 140820 h 140819"/>
                <a:gd name="connsiteX1" fmla="*/ 0 w 17602"/>
                <a:gd name="connsiteY1" fmla="*/ 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14082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8" name="Forma Livre: Forma 1187">
              <a:extLst>
                <a:ext uri="{FF2B5EF4-FFF2-40B4-BE49-F238E27FC236}">
                  <a16:creationId xmlns:a16="http://schemas.microsoft.com/office/drawing/2014/main" id="{1E441FA9-3C29-6438-45A2-19433627AB45}"/>
                </a:ext>
              </a:extLst>
            </p:cNvPr>
            <p:cNvSpPr/>
            <p:nvPr/>
          </p:nvSpPr>
          <p:spPr>
            <a:xfrm>
              <a:off x="5136609" y="1292419"/>
              <a:ext cx="52807" cy="17602"/>
            </a:xfrm>
            <a:custGeom>
              <a:avLst/>
              <a:gdLst>
                <a:gd name="connsiteX0" fmla="*/ 0 w 52807"/>
                <a:gd name="connsiteY0" fmla="*/ 0 h 17602"/>
                <a:gd name="connsiteX1" fmla="*/ 52807 w 5280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07" h="17602">
                  <a:moveTo>
                    <a:pt x="0" y="0"/>
                  </a:moveTo>
                  <a:lnTo>
                    <a:pt x="52807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189" name="Gráfico 2">
              <a:extLst>
                <a:ext uri="{FF2B5EF4-FFF2-40B4-BE49-F238E27FC236}">
                  <a16:creationId xmlns:a16="http://schemas.microsoft.com/office/drawing/2014/main" id="{B2400313-3836-39B6-D991-BD7A2ABD19D1}"/>
                </a:ext>
              </a:extLst>
            </p:cNvPr>
            <p:cNvGrpSpPr/>
            <p:nvPr/>
          </p:nvGrpSpPr>
          <p:grpSpPr>
            <a:xfrm>
              <a:off x="4710462" y="1054786"/>
              <a:ext cx="201002" cy="68649"/>
              <a:chOff x="4710462" y="1054786"/>
              <a:chExt cx="201002" cy="68649"/>
            </a:xfrm>
            <a:noFill/>
          </p:grpSpPr>
          <p:sp>
            <p:nvSpPr>
              <p:cNvPr id="1190" name="Forma Livre: Forma 1189">
                <a:extLst>
                  <a:ext uri="{FF2B5EF4-FFF2-40B4-BE49-F238E27FC236}">
                    <a16:creationId xmlns:a16="http://schemas.microsoft.com/office/drawing/2014/main" id="{4EB36D41-BE6D-E44E-1A1D-857BE63232CA}"/>
                  </a:ext>
                </a:extLst>
              </p:cNvPr>
              <p:cNvSpPr/>
              <p:nvPr/>
            </p:nvSpPr>
            <p:spPr>
              <a:xfrm>
                <a:off x="4710462" y="1054786"/>
                <a:ext cx="60182" cy="68649"/>
              </a:xfrm>
              <a:custGeom>
                <a:avLst/>
                <a:gdLst>
                  <a:gd name="connsiteX0" fmla="*/ 28331 w 60182"/>
                  <a:gd name="connsiteY0" fmla="*/ 0 h 68649"/>
                  <a:gd name="connsiteX1" fmla="*/ 31852 w 60182"/>
                  <a:gd name="connsiteY1" fmla="*/ 0 h 68649"/>
                  <a:gd name="connsiteX2" fmla="*/ 60016 w 60182"/>
                  <a:gd name="connsiteY2" fmla="*/ 29924 h 68649"/>
                  <a:gd name="connsiteX3" fmla="*/ 58255 w 60182"/>
                  <a:gd name="connsiteY3" fmla="*/ 44006 h 68649"/>
                  <a:gd name="connsiteX4" fmla="*/ 30091 w 60182"/>
                  <a:gd name="connsiteY4" fmla="*/ 68650 h 68649"/>
                  <a:gd name="connsiteX5" fmla="*/ 30091 w 60182"/>
                  <a:gd name="connsiteY5" fmla="*/ 68650 h 68649"/>
                  <a:gd name="connsiteX6" fmla="*/ 1927 w 60182"/>
                  <a:gd name="connsiteY6" fmla="*/ 44006 h 68649"/>
                  <a:gd name="connsiteX7" fmla="*/ 167 w 60182"/>
                  <a:gd name="connsiteY7" fmla="*/ 29924 h 68649"/>
                  <a:gd name="connsiteX8" fmla="*/ 28331 w 60182"/>
                  <a:gd name="connsiteY8" fmla="*/ 0 h 6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82" h="68649">
                    <a:moveTo>
                      <a:pt x="28331" y="0"/>
                    </a:moveTo>
                    <a:lnTo>
                      <a:pt x="31852" y="0"/>
                    </a:lnTo>
                    <a:cubicBezTo>
                      <a:pt x="49454" y="0"/>
                      <a:pt x="61776" y="14082"/>
                      <a:pt x="60016" y="29924"/>
                    </a:cubicBezTo>
                    <a:lnTo>
                      <a:pt x="58255" y="44006"/>
                    </a:lnTo>
                    <a:cubicBezTo>
                      <a:pt x="56495" y="58088"/>
                      <a:pt x="44173" y="68650"/>
                      <a:pt x="30091" y="68650"/>
                    </a:cubicBezTo>
                    <a:lnTo>
                      <a:pt x="30091" y="68650"/>
                    </a:lnTo>
                    <a:cubicBezTo>
                      <a:pt x="16009" y="68650"/>
                      <a:pt x="3688" y="58088"/>
                      <a:pt x="1927" y="44006"/>
                    </a:cubicBezTo>
                    <a:lnTo>
                      <a:pt x="167" y="29924"/>
                    </a:lnTo>
                    <a:cubicBezTo>
                      <a:pt x="-1593" y="14082"/>
                      <a:pt x="10729" y="0"/>
                      <a:pt x="28331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1" name="Forma Livre: Forma 1190">
                <a:extLst>
                  <a:ext uri="{FF2B5EF4-FFF2-40B4-BE49-F238E27FC236}">
                    <a16:creationId xmlns:a16="http://schemas.microsoft.com/office/drawing/2014/main" id="{8BDFA0B4-0D96-C22D-DAC8-9371BDE2057E}"/>
                  </a:ext>
                </a:extLst>
              </p:cNvPr>
              <p:cNvSpPr/>
              <p:nvPr/>
            </p:nvSpPr>
            <p:spPr>
              <a:xfrm>
                <a:off x="4851281" y="1054786"/>
                <a:ext cx="60183" cy="68649"/>
              </a:xfrm>
              <a:custGeom>
                <a:avLst/>
                <a:gdLst>
                  <a:gd name="connsiteX0" fmla="*/ 28331 w 60183"/>
                  <a:gd name="connsiteY0" fmla="*/ 0 h 68649"/>
                  <a:gd name="connsiteX1" fmla="*/ 31852 w 60183"/>
                  <a:gd name="connsiteY1" fmla="*/ 0 h 68649"/>
                  <a:gd name="connsiteX2" fmla="*/ 60016 w 60183"/>
                  <a:gd name="connsiteY2" fmla="*/ 29924 h 68649"/>
                  <a:gd name="connsiteX3" fmla="*/ 58256 w 60183"/>
                  <a:gd name="connsiteY3" fmla="*/ 44006 h 68649"/>
                  <a:gd name="connsiteX4" fmla="*/ 30092 w 60183"/>
                  <a:gd name="connsiteY4" fmla="*/ 68650 h 68649"/>
                  <a:gd name="connsiteX5" fmla="*/ 30092 w 60183"/>
                  <a:gd name="connsiteY5" fmla="*/ 68650 h 68649"/>
                  <a:gd name="connsiteX6" fmla="*/ 1928 w 60183"/>
                  <a:gd name="connsiteY6" fmla="*/ 44006 h 68649"/>
                  <a:gd name="connsiteX7" fmla="*/ 167 w 60183"/>
                  <a:gd name="connsiteY7" fmla="*/ 29924 h 68649"/>
                  <a:gd name="connsiteX8" fmla="*/ 28331 w 60183"/>
                  <a:gd name="connsiteY8" fmla="*/ 0 h 6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83" h="68649">
                    <a:moveTo>
                      <a:pt x="28331" y="0"/>
                    </a:moveTo>
                    <a:lnTo>
                      <a:pt x="31852" y="0"/>
                    </a:lnTo>
                    <a:cubicBezTo>
                      <a:pt x="49454" y="0"/>
                      <a:pt x="61776" y="14082"/>
                      <a:pt x="60016" y="29924"/>
                    </a:cubicBezTo>
                    <a:lnTo>
                      <a:pt x="58256" y="44006"/>
                    </a:lnTo>
                    <a:cubicBezTo>
                      <a:pt x="56495" y="58088"/>
                      <a:pt x="44173" y="68650"/>
                      <a:pt x="30092" y="68650"/>
                    </a:cubicBezTo>
                    <a:lnTo>
                      <a:pt x="30092" y="68650"/>
                    </a:lnTo>
                    <a:cubicBezTo>
                      <a:pt x="16010" y="68650"/>
                      <a:pt x="3688" y="58088"/>
                      <a:pt x="1928" y="44006"/>
                    </a:cubicBezTo>
                    <a:lnTo>
                      <a:pt x="167" y="29924"/>
                    </a:lnTo>
                    <a:cubicBezTo>
                      <a:pt x="-1593" y="14082"/>
                      <a:pt x="10729" y="0"/>
                      <a:pt x="28331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192" name="Forma Livre: Forma 1191">
              <a:extLst>
                <a:ext uri="{FF2B5EF4-FFF2-40B4-BE49-F238E27FC236}">
                  <a16:creationId xmlns:a16="http://schemas.microsoft.com/office/drawing/2014/main" id="{F21A4AE1-CD92-9D26-FF7D-BD832CA1CE1B}"/>
                </a:ext>
              </a:extLst>
            </p:cNvPr>
            <p:cNvSpPr/>
            <p:nvPr/>
          </p:nvSpPr>
          <p:spPr>
            <a:xfrm>
              <a:off x="4992101" y="1054786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3" name="Forma Livre: Forma 1192">
              <a:extLst>
                <a:ext uri="{FF2B5EF4-FFF2-40B4-BE49-F238E27FC236}">
                  <a16:creationId xmlns:a16="http://schemas.microsoft.com/office/drawing/2014/main" id="{3BAA5DAD-68DF-4AF7-E0B2-7DB36AE98424}"/>
                </a:ext>
              </a:extLst>
            </p:cNvPr>
            <p:cNvSpPr/>
            <p:nvPr/>
          </p:nvSpPr>
          <p:spPr>
            <a:xfrm>
              <a:off x="4780872" y="968534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4" name="Forma Livre: Forma 1193">
              <a:extLst>
                <a:ext uri="{FF2B5EF4-FFF2-40B4-BE49-F238E27FC236}">
                  <a16:creationId xmlns:a16="http://schemas.microsoft.com/office/drawing/2014/main" id="{69986E87-E484-01FF-445E-C409D0D705FE}"/>
                </a:ext>
              </a:extLst>
            </p:cNvPr>
            <p:cNvSpPr/>
            <p:nvPr/>
          </p:nvSpPr>
          <p:spPr>
            <a:xfrm>
              <a:off x="4921691" y="968534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5" name="Forma Livre: Forma 1194">
              <a:extLst>
                <a:ext uri="{FF2B5EF4-FFF2-40B4-BE49-F238E27FC236}">
                  <a16:creationId xmlns:a16="http://schemas.microsoft.com/office/drawing/2014/main" id="{809487F6-5712-D642-273C-FAF6E3896B97}"/>
                </a:ext>
              </a:extLst>
            </p:cNvPr>
            <p:cNvSpPr/>
            <p:nvPr/>
          </p:nvSpPr>
          <p:spPr>
            <a:xfrm>
              <a:off x="5062511" y="968534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6" name="Forma Livre: Forma 1195">
              <a:extLst>
                <a:ext uri="{FF2B5EF4-FFF2-40B4-BE49-F238E27FC236}">
                  <a16:creationId xmlns:a16="http://schemas.microsoft.com/office/drawing/2014/main" id="{CB2F2AAE-AF02-8732-115B-7D11B6F2CA32}"/>
                </a:ext>
              </a:extLst>
            </p:cNvPr>
            <p:cNvSpPr/>
            <p:nvPr/>
          </p:nvSpPr>
          <p:spPr>
            <a:xfrm>
              <a:off x="5132921" y="1054786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7" name="Forma Livre: Forma 1196">
              <a:extLst>
                <a:ext uri="{FF2B5EF4-FFF2-40B4-BE49-F238E27FC236}">
                  <a16:creationId xmlns:a16="http://schemas.microsoft.com/office/drawing/2014/main" id="{9C20E40C-B71A-E1C6-603B-FB6DC2DD8D94}"/>
                </a:ext>
              </a:extLst>
            </p:cNvPr>
            <p:cNvSpPr/>
            <p:nvPr/>
          </p:nvSpPr>
          <p:spPr>
            <a:xfrm>
              <a:off x="4851281" y="882282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49 h 68649"/>
                <a:gd name="connsiteX5" fmla="*/ 30092 w 60183"/>
                <a:gd name="connsiteY5" fmla="*/ 68649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49"/>
                    <a:pt x="30092" y="68649"/>
                  </a:cubicBezTo>
                  <a:lnTo>
                    <a:pt x="30092" y="68649"/>
                  </a:lnTo>
                  <a:cubicBezTo>
                    <a:pt x="16010" y="68649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8" name="Forma Livre: Forma 1197">
              <a:extLst>
                <a:ext uri="{FF2B5EF4-FFF2-40B4-BE49-F238E27FC236}">
                  <a16:creationId xmlns:a16="http://schemas.microsoft.com/office/drawing/2014/main" id="{C29DBEB3-2E38-0C82-400F-7FC37B199BBA}"/>
                </a:ext>
              </a:extLst>
            </p:cNvPr>
            <p:cNvSpPr/>
            <p:nvPr/>
          </p:nvSpPr>
          <p:spPr>
            <a:xfrm>
              <a:off x="4992101" y="882282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49 h 68649"/>
                <a:gd name="connsiteX5" fmla="*/ 30092 w 60183"/>
                <a:gd name="connsiteY5" fmla="*/ 68649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49"/>
                    <a:pt x="30092" y="68649"/>
                  </a:cubicBezTo>
                  <a:lnTo>
                    <a:pt x="30092" y="68649"/>
                  </a:lnTo>
                  <a:cubicBezTo>
                    <a:pt x="16010" y="68649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9" name="Forma Livre: Forma 1198">
              <a:extLst>
                <a:ext uri="{FF2B5EF4-FFF2-40B4-BE49-F238E27FC236}">
                  <a16:creationId xmlns:a16="http://schemas.microsoft.com/office/drawing/2014/main" id="{B70500B5-7186-F80F-16DE-A71B5654DE12}"/>
                </a:ext>
              </a:extLst>
            </p:cNvPr>
            <p:cNvSpPr/>
            <p:nvPr/>
          </p:nvSpPr>
          <p:spPr>
            <a:xfrm>
              <a:off x="4921691" y="796030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00" name="Gráfico 2">
            <a:extLst>
              <a:ext uri="{FF2B5EF4-FFF2-40B4-BE49-F238E27FC236}">
                <a16:creationId xmlns:a16="http://schemas.microsoft.com/office/drawing/2014/main" id="{BF7DC0F7-F89A-D292-F308-BEF31D9317DF}"/>
              </a:ext>
            </a:extLst>
          </p:cNvPr>
          <p:cNvGrpSpPr/>
          <p:nvPr/>
        </p:nvGrpSpPr>
        <p:grpSpPr>
          <a:xfrm>
            <a:off x="2075444" y="2997302"/>
            <a:ext cx="570319" cy="557997"/>
            <a:chOff x="2765558" y="3652909"/>
            <a:chExt cx="570319" cy="557997"/>
          </a:xfrm>
          <a:noFill/>
        </p:grpSpPr>
        <p:grpSp>
          <p:nvGrpSpPr>
            <p:cNvPr id="1201" name="Gráfico 2">
              <a:extLst>
                <a:ext uri="{FF2B5EF4-FFF2-40B4-BE49-F238E27FC236}">
                  <a16:creationId xmlns:a16="http://schemas.microsoft.com/office/drawing/2014/main" id="{7ADE957A-1E16-54BF-383E-85C1A9B9E982}"/>
                </a:ext>
              </a:extLst>
            </p:cNvPr>
            <p:cNvGrpSpPr/>
            <p:nvPr/>
          </p:nvGrpSpPr>
          <p:grpSpPr>
            <a:xfrm>
              <a:off x="2846529" y="3652909"/>
              <a:ext cx="489348" cy="557997"/>
              <a:chOff x="2846529" y="3652909"/>
              <a:chExt cx="489348" cy="557997"/>
            </a:xfrm>
            <a:noFill/>
          </p:grpSpPr>
          <p:grpSp>
            <p:nvGrpSpPr>
              <p:cNvPr id="1202" name="Gráfico 2">
                <a:extLst>
                  <a:ext uri="{FF2B5EF4-FFF2-40B4-BE49-F238E27FC236}">
                    <a16:creationId xmlns:a16="http://schemas.microsoft.com/office/drawing/2014/main" id="{462BE325-5156-24FF-7453-03C83BFB49B2}"/>
                  </a:ext>
                </a:extLst>
              </p:cNvPr>
              <p:cNvGrpSpPr/>
              <p:nvPr/>
            </p:nvGrpSpPr>
            <p:grpSpPr>
              <a:xfrm>
                <a:off x="2945103" y="3652909"/>
                <a:ext cx="218270" cy="218270"/>
                <a:chOff x="2945103" y="3652909"/>
                <a:chExt cx="218270" cy="218270"/>
              </a:xfrm>
              <a:noFill/>
            </p:grpSpPr>
            <p:sp>
              <p:nvSpPr>
                <p:cNvPr id="1203" name="Forma Livre: Forma 1202">
                  <a:extLst>
                    <a:ext uri="{FF2B5EF4-FFF2-40B4-BE49-F238E27FC236}">
                      <a16:creationId xmlns:a16="http://schemas.microsoft.com/office/drawing/2014/main" id="{B15FDAB3-0728-9A30-E057-C74E17610D80}"/>
                    </a:ext>
                  </a:extLst>
                </p:cNvPr>
                <p:cNvSpPr/>
                <p:nvPr/>
              </p:nvSpPr>
              <p:spPr>
                <a:xfrm>
                  <a:off x="3026074" y="3709237"/>
                  <a:ext cx="56495" cy="66889"/>
                </a:xfrm>
                <a:custGeom>
                  <a:avLst/>
                  <a:gdLst>
                    <a:gd name="connsiteX0" fmla="*/ 26404 w 56495"/>
                    <a:gd name="connsiteY0" fmla="*/ 0 h 66889"/>
                    <a:gd name="connsiteX1" fmla="*/ 29924 w 56495"/>
                    <a:gd name="connsiteY1" fmla="*/ 0 h 66889"/>
                    <a:gd name="connsiteX2" fmla="*/ 56328 w 56495"/>
                    <a:gd name="connsiteY2" fmla="*/ 29924 h 66889"/>
                    <a:gd name="connsiteX3" fmla="*/ 54567 w 56495"/>
                    <a:gd name="connsiteY3" fmla="*/ 44006 h 66889"/>
                    <a:gd name="connsiteX4" fmla="*/ 28164 w 56495"/>
                    <a:gd name="connsiteY4" fmla="*/ 66889 h 66889"/>
                    <a:gd name="connsiteX5" fmla="*/ 28164 w 56495"/>
                    <a:gd name="connsiteY5" fmla="*/ 66889 h 66889"/>
                    <a:gd name="connsiteX6" fmla="*/ 1760 w 56495"/>
                    <a:gd name="connsiteY6" fmla="*/ 44006 h 66889"/>
                    <a:gd name="connsiteX7" fmla="*/ 0 w 56495"/>
                    <a:gd name="connsiteY7" fmla="*/ 29924 h 66889"/>
                    <a:gd name="connsiteX8" fmla="*/ 26404 w 56495"/>
                    <a:gd name="connsiteY8" fmla="*/ 0 h 66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495" h="66889">
                      <a:moveTo>
                        <a:pt x="26404" y="0"/>
                      </a:moveTo>
                      <a:lnTo>
                        <a:pt x="29924" y="0"/>
                      </a:lnTo>
                      <a:cubicBezTo>
                        <a:pt x="45766" y="0"/>
                        <a:pt x="58088" y="14082"/>
                        <a:pt x="56328" y="29924"/>
                      </a:cubicBezTo>
                      <a:lnTo>
                        <a:pt x="54567" y="44006"/>
                      </a:lnTo>
                      <a:cubicBezTo>
                        <a:pt x="52807" y="56328"/>
                        <a:pt x="42246" y="66889"/>
                        <a:pt x="28164" y="66889"/>
                      </a:cubicBezTo>
                      <a:lnTo>
                        <a:pt x="28164" y="66889"/>
                      </a:lnTo>
                      <a:cubicBezTo>
                        <a:pt x="14082" y="66889"/>
                        <a:pt x="3520" y="56328"/>
                        <a:pt x="1760" y="44006"/>
                      </a:cubicBezTo>
                      <a:lnTo>
                        <a:pt x="0" y="29924"/>
                      </a:lnTo>
                      <a:cubicBezTo>
                        <a:pt x="0" y="12322"/>
                        <a:pt x="12322" y="0"/>
                        <a:pt x="26404" y="0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04" name="Forma Livre: Forma 1203">
                  <a:extLst>
                    <a:ext uri="{FF2B5EF4-FFF2-40B4-BE49-F238E27FC236}">
                      <a16:creationId xmlns:a16="http://schemas.microsoft.com/office/drawing/2014/main" id="{1F8A72F6-142B-2B5F-7748-3111B28EBE13}"/>
                    </a:ext>
                  </a:extLst>
                </p:cNvPr>
                <p:cNvSpPr/>
                <p:nvPr/>
              </p:nvSpPr>
              <p:spPr>
                <a:xfrm>
                  <a:off x="2989109" y="3802090"/>
                  <a:ext cx="132018" cy="47966"/>
                </a:xfrm>
                <a:custGeom>
                  <a:avLst/>
                  <a:gdLst>
                    <a:gd name="connsiteX0" fmla="*/ 132018 w 132018"/>
                    <a:gd name="connsiteY0" fmla="*/ 47967 h 47966"/>
                    <a:gd name="connsiteX1" fmla="*/ 132018 w 132018"/>
                    <a:gd name="connsiteY1" fmla="*/ 35645 h 47966"/>
                    <a:gd name="connsiteX2" fmla="*/ 102094 w 132018"/>
                    <a:gd name="connsiteY2" fmla="*/ 3960 h 47966"/>
                    <a:gd name="connsiteX3" fmla="*/ 102094 w 132018"/>
                    <a:gd name="connsiteY3" fmla="*/ 3960 h 47966"/>
                    <a:gd name="connsiteX4" fmla="*/ 29924 w 132018"/>
                    <a:gd name="connsiteY4" fmla="*/ 3960 h 47966"/>
                    <a:gd name="connsiteX5" fmla="*/ 29924 w 132018"/>
                    <a:gd name="connsiteY5" fmla="*/ 3960 h 47966"/>
                    <a:gd name="connsiteX6" fmla="*/ 0 w 132018"/>
                    <a:gd name="connsiteY6" fmla="*/ 35645 h 47966"/>
                    <a:gd name="connsiteX7" fmla="*/ 0 w 132018"/>
                    <a:gd name="connsiteY7" fmla="*/ 47967 h 47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18" h="47966">
                      <a:moveTo>
                        <a:pt x="132018" y="47967"/>
                      </a:moveTo>
                      <a:lnTo>
                        <a:pt x="132018" y="35645"/>
                      </a:lnTo>
                      <a:cubicBezTo>
                        <a:pt x="132018" y="21563"/>
                        <a:pt x="119697" y="7481"/>
                        <a:pt x="102094" y="3960"/>
                      </a:cubicBezTo>
                      <a:lnTo>
                        <a:pt x="102094" y="3960"/>
                      </a:lnTo>
                      <a:cubicBezTo>
                        <a:pt x="79211" y="-1320"/>
                        <a:pt x="54568" y="-1320"/>
                        <a:pt x="29924" y="3960"/>
                      </a:cubicBezTo>
                      <a:lnTo>
                        <a:pt x="29924" y="3960"/>
                      </a:lnTo>
                      <a:cubicBezTo>
                        <a:pt x="12322" y="7481"/>
                        <a:pt x="0" y="21563"/>
                        <a:pt x="0" y="35645"/>
                      </a:cubicBezTo>
                      <a:lnTo>
                        <a:pt x="0" y="47967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05" name="Forma Livre: Forma 1204">
                  <a:extLst>
                    <a:ext uri="{FF2B5EF4-FFF2-40B4-BE49-F238E27FC236}">
                      <a16:creationId xmlns:a16="http://schemas.microsoft.com/office/drawing/2014/main" id="{54384E55-7782-B3F1-69CA-FC533E6CD91A}"/>
                    </a:ext>
                  </a:extLst>
                </p:cNvPr>
                <p:cNvSpPr/>
                <p:nvPr/>
              </p:nvSpPr>
              <p:spPr>
                <a:xfrm>
                  <a:off x="2945103" y="3652909"/>
                  <a:ext cx="218270" cy="218270"/>
                </a:xfrm>
                <a:custGeom>
                  <a:avLst/>
                  <a:gdLst>
                    <a:gd name="connsiteX0" fmla="*/ 218270 w 218270"/>
                    <a:gd name="connsiteY0" fmla="*/ 109135 h 218270"/>
                    <a:gd name="connsiteX1" fmla="*/ 109135 w 218270"/>
                    <a:gd name="connsiteY1" fmla="*/ 218270 h 218270"/>
                    <a:gd name="connsiteX2" fmla="*/ 0 w 218270"/>
                    <a:gd name="connsiteY2" fmla="*/ 109135 h 218270"/>
                    <a:gd name="connsiteX3" fmla="*/ 109135 w 218270"/>
                    <a:gd name="connsiteY3" fmla="*/ 0 h 218270"/>
                    <a:gd name="connsiteX4" fmla="*/ 218270 w 218270"/>
                    <a:gd name="connsiteY4" fmla="*/ 109135 h 21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270" h="218270">
                      <a:moveTo>
                        <a:pt x="218270" y="109135"/>
                      </a:moveTo>
                      <a:cubicBezTo>
                        <a:pt x="218270" y="169409"/>
                        <a:pt x="169409" y="218270"/>
                        <a:pt x="109135" y="218270"/>
                      </a:cubicBezTo>
                      <a:cubicBezTo>
                        <a:pt x="48861" y="218270"/>
                        <a:pt x="0" y="169409"/>
                        <a:pt x="0" y="109135"/>
                      </a:cubicBezTo>
                      <a:cubicBezTo>
                        <a:pt x="0" y="48861"/>
                        <a:pt x="48861" y="0"/>
                        <a:pt x="109135" y="0"/>
                      </a:cubicBezTo>
                      <a:cubicBezTo>
                        <a:pt x="169409" y="0"/>
                        <a:pt x="218270" y="48861"/>
                        <a:pt x="218270" y="109135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06" name="Forma Livre: Forma 1205">
                <a:extLst>
                  <a:ext uri="{FF2B5EF4-FFF2-40B4-BE49-F238E27FC236}">
                    <a16:creationId xmlns:a16="http://schemas.microsoft.com/office/drawing/2014/main" id="{823F009B-C9B5-2FC3-CB07-4B72C30AD899}"/>
                  </a:ext>
                </a:extLst>
              </p:cNvPr>
              <p:cNvSpPr/>
              <p:nvPr/>
            </p:nvSpPr>
            <p:spPr>
              <a:xfrm>
                <a:off x="3031355" y="4101772"/>
                <a:ext cx="45766" cy="51047"/>
              </a:xfrm>
              <a:custGeom>
                <a:avLst/>
                <a:gdLst>
                  <a:gd name="connsiteX0" fmla="*/ 22883 w 45766"/>
                  <a:gd name="connsiteY0" fmla="*/ 0 h 51047"/>
                  <a:gd name="connsiteX1" fmla="*/ 24644 w 45766"/>
                  <a:gd name="connsiteY1" fmla="*/ 0 h 51047"/>
                  <a:gd name="connsiteX2" fmla="*/ 45767 w 45766"/>
                  <a:gd name="connsiteY2" fmla="*/ 22883 h 51047"/>
                  <a:gd name="connsiteX3" fmla="*/ 44006 w 45766"/>
                  <a:gd name="connsiteY3" fmla="*/ 33445 h 51047"/>
                  <a:gd name="connsiteX4" fmla="*/ 22883 w 45766"/>
                  <a:gd name="connsiteY4" fmla="*/ 51047 h 51047"/>
                  <a:gd name="connsiteX5" fmla="*/ 22883 w 45766"/>
                  <a:gd name="connsiteY5" fmla="*/ 51047 h 51047"/>
                  <a:gd name="connsiteX6" fmla="*/ 1760 w 45766"/>
                  <a:gd name="connsiteY6" fmla="*/ 33445 h 51047"/>
                  <a:gd name="connsiteX7" fmla="*/ 0 w 45766"/>
                  <a:gd name="connsiteY7" fmla="*/ 22883 h 51047"/>
                  <a:gd name="connsiteX8" fmla="*/ 22883 w 45766"/>
                  <a:gd name="connsiteY8" fmla="*/ 0 h 51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66" h="51047">
                    <a:moveTo>
                      <a:pt x="22883" y="0"/>
                    </a:moveTo>
                    <a:lnTo>
                      <a:pt x="24644" y="0"/>
                    </a:lnTo>
                    <a:cubicBezTo>
                      <a:pt x="36965" y="0"/>
                      <a:pt x="45767" y="10561"/>
                      <a:pt x="45767" y="22883"/>
                    </a:cubicBezTo>
                    <a:lnTo>
                      <a:pt x="44006" y="33445"/>
                    </a:lnTo>
                    <a:cubicBezTo>
                      <a:pt x="42246" y="44006"/>
                      <a:pt x="33445" y="51047"/>
                      <a:pt x="22883" y="51047"/>
                    </a:cubicBezTo>
                    <a:lnTo>
                      <a:pt x="22883" y="51047"/>
                    </a:lnTo>
                    <a:cubicBezTo>
                      <a:pt x="12322" y="51047"/>
                      <a:pt x="3521" y="44006"/>
                      <a:pt x="1760" y="33445"/>
                    </a:cubicBezTo>
                    <a:lnTo>
                      <a:pt x="0" y="22883"/>
                    </a:lnTo>
                    <a:cubicBezTo>
                      <a:pt x="0" y="12321"/>
                      <a:pt x="10562" y="0"/>
                      <a:pt x="22883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07" name="Forma Livre: Forma 1206">
                <a:extLst>
                  <a:ext uri="{FF2B5EF4-FFF2-40B4-BE49-F238E27FC236}">
                    <a16:creationId xmlns:a16="http://schemas.microsoft.com/office/drawing/2014/main" id="{C83D494A-BD41-A2D6-9D0C-BD6490254400}"/>
                  </a:ext>
                </a:extLst>
              </p:cNvPr>
              <p:cNvSpPr/>
              <p:nvPr/>
            </p:nvSpPr>
            <p:spPr>
              <a:xfrm>
                <a:off x="3004951" y="4155459"/>
                <a:ext cx="102094" cy="37845"/>
              </a:xfrm>
              <a:custGeom>
                <a:avLst/>
                <a:gdLst>
                  <a:gd name="connsiteX0" fmla="*/ 102094 w 102094"/>
                  <a:gd name="connsiteY0" fmla="*/ 37845 h 37845"/>
                  <a:gd name="connsiteX1" fmla="*/ 102094 w 102094"/>
                  <a:gd name="connsiteY1" fmla="*/ 27283 h 37845"/>
                  <a:gd name="connsiteX2" fmla="*/ 79211 w 102094"/>
                  <a:gd name="connsiteY2" fmla="*/ 2640 h 37845"/>
                  <a:gd name="connsiteX3" fmla="*/ 79211 w 102094"/>
                  <a:gd name="connsiteY3" fmla="*/ 2640 h 37845"/>
                  <a:gd name="connsiteX4" fmla="*/ 22883 w 102094"/>
                  <a:gd name="connsiteY4" fmla="*/ 2640 h 37845"/>
                  <a:gd name="connsiteX5" fmla="*/ 22883 w 102094"/>
                  <a:gd name="connsiteY5" fmla="*/ 2640 h 37845"/>
                  <a:gd name="connsiteX6" fmla="*/ 0 w 102094"/>
                  <a:gd name="connsiteY6" fmla="*/ 27283 h 37845"/>
                  <a:gd name="connsiteX7" fmla="*/ 0 w 102094"/>
                  <a:gd name="connsiteY7" fmla="*/ 37845 h 3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094" h="37845">
                    <a:moveTo>
                      <a:pt x="102094" y="37845"/>
                    </a:moveTo>
                    <a:lnTo>
                      <a:pt x="102094" y="27283"/>
                    </a:lnTo>
                    <a:cubicBezTo>
                      <a:pt x="102094" y="14962"/>
                      <a:pt x="93293" y="4400"/>
                      <a:pt x="79211" y="2640"/>
                    </a:cubicBezTo>
                    <a:lnTo>
                      <a:pt x="79211" y="2640"/>
                    </a:lnTo>
                    <a:cubicBezTo>
                      <a:pt x="59849" y="-880"/>
                      <a:pt x="40486" y="-880"/>
                      <a:pt x="22883" y="2640"/>
                    </a:cubicBezTo>
                    <a:lnTo>
                      <a:pt x="22883" y="2640"/>
                    </a:lnTo>
                    <a:cubicBezTo>
                      <a:pt x="8801" y="6161"/>
                      <a:pt x="0" y="16722"/>
                      <a:pt x="0" y="27283"/>
                    </a:cubicBezTo>
                    <a:lnTo>
                      <a:pt x="0" y="37845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08" name="Forma Livre: Forma 1207">
                <a:extLst>
                  <a:ext uri="{FF2B5EF4-FFF2-40B4-BE49-F238E27FC236}">
                    <a16:creationId xmlns:a16="http://schemas.microsoft.com/office/drawing/2014/main" id="{9E3834FB-8292-B339-0CD7-98650B757D0E}"/>
                  </a:ext>
                </a:extLst>
              </p:cNvPr>
              <p:cNvSpPr/>
              <p:nvPr/>
            </p:nvSpPr>
            <p:spPr>
              <a:xfrm>
                <a:off x="2975027" y="4048964"/>
                <a:ext cx="161942" cy="161942"/>
              </a:xfrm>
              <a:custGeom>
                <a:avLst/>
                <a:gdLst>
                  <a:gd name="connsiteX0" fmla="*/ 0 w 161942"/>
                  <a:gd name="connsiteY0" fmla="*/ 80971 h 161942"/>
                  <a:gd name="connsiteX1" fmla="*/ 80971 w 161942"/>
                  <a:gd name="connsiteY1" fmla="*/ 0 h 161942"/>
                  <a:gd name="connsiteX2" fmla="*/ 161943 w 161942"/>
                  <a:gd name="connsiteY2" fmla="*/ 80971 h 161942"/>
                  <a:gd name="connsiteX3" fmla="*/ 80971 w 161942"/>
                  <a:gd name="connsiteY3" fmla="*/ 161943 h 161942"/>
                  <a:gd name="connsiteX4" fmla="*/ 0 w 161942"/>
                  <a:gd name="connsiteY4" fmla="*/ 80971 h 16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42" h="161942">
                    <a:moveTo>
                      <a:pt x="0" y="80971"/>
                    </a:moveTo>
                    <a:cubicBezTo>
                      <a:pt x="0" y="36965"/>
                      <a:pt x="35205" y="0"/>
                      <a:pt x="80971" y="0"/>
                    </a:cubicBezTo>
                    <a:cubicBezTo>
                      <a:pt x="124978" y="0"/>
                      <a:pt x="161943" y="35205"/>
                      <a:pt x="161943" y="80971"/>
                    </a:cubicBezTo>
                    <a:cubicBezTo>
                      <a:pt x="161943" y="124977"/>
                      <a:pt x="126738" y="161943"/>
                      <a:pt x="80971" y="161943"/>
                    </a:cubicBezTo>
                    <a:cubicBezTo>
                      <a:pt x="35205" y="161943"/>
                      <a:pt x="0" y="124977"/>
                      <a:pt x="0" y="80971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09" name="Forma Livre: Forma 1208">
                <a:extLst>
                  <a:ext uri="{FF2B5EF4-FFF2-40B4-BE49-F238E27FC236}">
                    <a16:creationId xmlns:a16="http://schemas.microsoft.com/office/drawing/2014/main" id="{A5C6F4C5-B25E-77E1-E087-FB5BD3AE5F72}"/>
                  </a:ext>
                </a:extLst>
              </p:cNvPr>
              <p:cNvSpPr/>
              <p:nvPr/>
            </p:nvSpPr>
            <p:spPr>
              <a:xfrm>
                <a:off x="3230262" y="4101772"/>
                <a:ext cx="45766" cy="51047"/>
              </a:xfrm>
              <a:custGeom>
                <a:avLst/>
                <a:gdLst>
                  <a:gd name="connsiteX0" fmla="*/ 22883 w 45766"/>
                  <a:gd name="connsiteY0" fmla="*/ 0 h 51047"/>
                  <a:gd name="connsiteX1" fmla="*/ 24644 w 45766"/>
                  <a:gd name="connsiteY1" fmla="*/ 0 h 51047"/>
                  <a:gd name="connsiteX2" fmla="*/ 45767 w 45766"/>
                  <a:gd name="connsiteY2" fmla="*/ 22883 h 51047"/>
                  <a:gd name="connsiteX3" fmla="*/ 44006 w 45766"/>
                  <a:gd name="connsiteY3" fmla="*/ 33445 h 51047"/>
                  <a:gd name="connsiteX4" fmla="*/ 22883 w 45766"/>
                  <a:gd name="connsiteY4" fmla="*/ 51047 h 51047"/>
                  <a:gd name="connsiteX5" fmla="*/ 22883 w 45766"/>
                  <a:gd name="connsiteY5" fmla="*/ 51047 h 51047"/>
                  <a:gd name="connsiteX6" fmla="*/ 1760 w 45766"/>
                  <a:gd name="connsiteY6" fmla="*/ 33445 h 51047"/>
                  <a:gd name="connsiteX7" fmla="*/ 0 w 45766"/>
                  <a:gd name="connsiteY7" fmla="*/ 22883 h 51047"/>
                  <a:gd name="connsiteX8" fmla="*/ 22883 w 45766"/>
                  <a:gd name="connsiteY8" fmla="*/ 0 h 51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66" h="51047">
                    <a:moveTo>
                      <a:pt x="22883" y="0"/>
                    </a:moveTo>
                    <a:lnTo>
                      <a:pt x="24644" y="0"/>
                    </a:lnTo>
                    <a:cubicBezTo>
                      <a:pt x="36965" y="0"/>
                      <a:pt x="45767" y="10561"/>
                      <a:pt x="45767" y="22883"/>
                    </a:cubicBezTo>
                    <a:lnTo>
                      <a:pt x="44006" y="33445"/>
                    </a:lnTo>
                    <a:cubicBezTo>
                      <a:pt x="42246" y="44006"/>
                      <a:pt x="33445" y="51047"/>
                      <a:pt x="22883" y="51047"/>
                    </a:cubicBezTo>
                    <a:lnTo>
                      <a:pt x="22883" y="51047"/>
                    </a:lnTo>
                    <a:cubicBezTo>
                      <a:pt x="12322" y="51047"/>
                      <a:pt x="3520" y="44006"/>
                      <a:pt x="1760" y="33445"/>
                    </a:cubicBezTo>
                    <a:lnTo>
                      <a:pt x="0" y="22883"/>
                    </a:lnTo>
                    <a:cubicBezTo>
                      <a:pt x="1760" y="12321"/>
                      <a:pt x="10562" y="0"/>
                      <a:pt x="22883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10" name="Forma Livre: Forma 1209">
                <a:extLst>
                  <a:ext uri="{FF2B5EF4-FFF2-40B4-BE49-F238E27FC236}">
                    <a16:creationId xmlns:a16="http://schemas.microsoft.com/office/drawing/2014/main" id="{8C40F7E5-5B14-EADA-07C4-26BB0360CF8C}"/>
                  </a:ext>
                </a:extLst>
              </p:cNvPr>
              <p:cNvSpPr/>
              <p:nvPr/>
            </p:nvSpPr>
            <p:spPr>
              <a:xfrm>
                <a:off x="3205619" y="4155459"/>
                <a:ext cx="102094" cy="37845"/>
              </a:xfrm>
              <a:custGeom>
                <a:avLst/>
                <a:gdLst>
                  <a:gd name="connsiteX0" fmla="*/ 102094 w 102094"/>
                  <a:gd name="connsiteY0" fmla="*/ 37845 h 37845"/>
                  <a:gd name="connsiteX1" fmla="*/ 102094 w 102094"/>
                  <a:gd name="connsiteY1" fmla="*/ 27283 h 37845"/>
                  <a:gd name="connsiteX2" fmla="*/ 79211 w 102094"/>
                  <a:gd name="connsiteY2" fmla="*/ 2640 h 37845"/>
                  <a:gd name="connsiteX3" fmla="*/ 79211 w 102094"/>
                  <a:gd name="connsiteY3" fmla="*/ 2640 h 37845"/>
                  <a:gd name="connsiteX4" fmla="*/ 22883 w 102094"/>
                  <a:gd name="connsiteY4" fmla="*/ 2640 h 37845"/>
                  <a:gd name="connsiteX5" fmla="*/ 22883 w 102094"/>
                  <a:gd name="connsiteY5" fmla="*/ 2640 h 37845"/>
                  <a:gd name="connsiteX6" fmla="*/ 0 w 102094"/>
                  <a:gd name="connsiteY6" fmla="*/ 27283 h 37845"/>
                  <a:gd name="connsiteX7" fmla="*/ 0 w 102094"/>
                  <a:gd name="connsiteY7" fmla="*/ 37845 h 3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094" h="37845">
                    <a:moveTo>
                      <a:pt x="102094" y="37845"/>
                    </a:moveTo>
                    <a:lnTo>
                      <a:pt x="102094" y="27283"/>
                    </a:lnTo>
                    <a:cubicBezTo>
                      <a:pt x="102094" y="14962"/>
                      <a:pt x="93293" y="4400"/>
                      <a:pt x="79211" y="2640"/>
                    </a:cubicBezTo>
                    <a:lnTo>
                      <a:pt x="79211" y="2640"/>
                    </a:lnTo>
                    <a:cubicBezTo>
                      <a:pt x="59848" y="-880"/>
                      <a:pt x="40486" y="-880"/>
                      <a:pt x="22883" y="2640"/>
                    </a:cubicBezTo>
                    <a:lnTo>
                      <a:pt x="22883" y="2640"/>
                    </a:lnTo>
                    <a:cubicBezTo>
                      <a:pt x="8801" y="6161"/>
                      <a:pt x="0" y="16722"/>
                      <a:pt x="0" y="27283"/>
                    </a:cubicBezTo>
                    <a:lnTo>
                      <a:pt x="0" y="37845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11" name="Forma Livre: Forma 1210">
                <a:extLst>
                  <a:ext uri="{FF2B5EF4-FFF2-40B4-BE49-F238E27FC236}">
                    <a16:creationId xmlns:a16="http://schemas.microsoft.com/office/drawing/2014/main" id="{2B9EAD50-C55B-265E-ABF2-D2AF0FA7A10C}"/>
                  </a:ext>
                </a:extLst>
              </p:cNvPr>
              <p:cNvSpPr/>
              <p:nvPr/>
            </p:nvSpPr>
            <p:spPr>
              <a:xfrm>
                <a:off x="3173935" y="4048964"/>
                <a:ext cx="161942" cy="161942"/>
              </a:xfrm>
              <a:custGeom>
                <a:avLst/>
                <a:gdLst>
                  <a:gd name="connsiteX0" fmla="*/ 0 w 161942"/>
                  <a:gd name="connsiteY0" fmla="*/ 80971 h 161942"/>
                  <a:gd name="connsiteX1" fmla="*/ 80971 w 161942"/>
                  <a:gd name="connsiteY1" fmla="*/ 0 h 161942"/>
                  <a:gd name="connsiteX2" fmla="*/ 161943 w 161942"/>
                  <a:gd name="connsiteY2" fmla="*/ 80971 h 161942"/>
                  <a:gd name="connsiteX3" fmla="*/ 80971 w 161942"/>
                  <a:gd name="connsiteY3" fmla="*/ 161943 h 161942"/>
                  <a:gd name="connsiteX4" fmla="*/ 0 w 161942"/>
                  <a:gd name="connsiteY4" fmla="*/ 80971 h 16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42" h="161942">
                    <a:moveTo>
                      <a:pt x="0" y="80971"/>
                    </a:moveTo>
                    <a:cubicBezTo>
                      <a:pt x="0" y="36965"/>
                      <a:pt x="35205" y="0"/>
                      <a:pt x="80971" y="0"/>
                    </a:cubicBezTo>
                    <a:cubicBezTo>
                      <a:pt x="124978" y="0"/>
                      <a:pt x="161943" y="35205"/>
                      <a:pt x="161943" y="80971"/>
                    </a:cubicBezTo>
                    <a:cubicBezTo>
                      <a:pt x="161943" y="124977"/>
                      <a:pt x="126738" y="161943"/>
                      <a:pt x="80971" y="161943"/>
                    </a:cubicBezTo>
                    <a:cubicBezTo>
                      <a:pt x="36965" y="161943"/>
                      <a:pt x="0" y="124977"/>
                      <a:pt x="0" y="80971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12" name="Forma Livre: Forma 1211">
                <a:extLst>
                  <a:ext uri="{FF2B5EF4-FFF2-40B4-BE49-F238E27FC236}">
                    <a16:creationId xmlns:a16="http://schemas.microsoft.com/office/drawing/2014/main" id="{FDAC9F0A-02C2-3805-DD20-216E402E4752}"/>
                  </a:ext>
                </a:extLst>
              </p:cNvPr>
              <p:cNvSpPr/>
              <p:nvPr/>
            </p:nvSpPr>
            <p:spPr>
              <a:xfrm>
                <a:off x="2846529" y="3906384"/>
                <a:ext cx="207709" cy="107374"/>
              </a:xfrm>
              <a:custGeom>
                <a:avLst/>
                <a:gdLst>
                  <a:gd name="connsiteX0" fmla="*/ 207709 w 207709"/>
                  <a:gd name="connsiteY0" fmla="*/ 0 h 107374"/>
                  <a:gd name="connsiteX1" fmla="*/ 207709 w 207709"/>
                  <a:gd name="connsiteY1" fmla="*/ 56328 h 107374"/>
                  <a:gd name="connsiteX2" fmla="*/ 0 w 207709"/>
                  <a:gd name="connsiteY2" fmla="*/ 56328 h 107374"/>
                  <a:gd name="connsiteX3" fmla="*/ 0 w 207709"/>
                  <a:gd name="connsiteY3" fmla="*/ 107375 h 1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9" h="107374">
                    <a:moveTo>
                      <a:pt x="207709" y="0"/>
                    </a:moveTo>
                    <a:lnTo>
                      <a:pt x="207709" y="56328"/>
                    </a:lnTo>
                    <a:lnTo>
                      <a:pt x="0" y="56328"/>
                    </a:lnTo>
                    <a:lnTo>
                      <a:pt x="0" y="107375"/>
                    </a:lnTo>
                  </a:path>
                </a:pathLst>
              </a:custGeom>
              <a:noFill/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13" name="Forma Livre: Forma 1212">
                <a:extLst>
                  <a:ext uri="{FF2B5EF4-FFF2-40B4-BE49-F238E27FC236}">
                    <a16:creationId xmlns:a16="http://schemas.microsoft.com/office/drawing/2014/main" id="{905079EE-017D-A34E-69F5-19A53B97309D}"/>
                  </a:ext>
                </a:extLst>
              </p:cNvPr>
              <p:cNvSpPr/>
              <p:nvPr/>
            </p:nvSpPr>
            <p:spPr>
              <a:xfrm>
                <a:off x="3054238" y="3962712"/>
                <a:ext cx="200668" cy="51047"/>
              </a:xfrm>
              <a:custGeom>
                <a:avLst/>
                <a:gdLst>
                  <a:gd name="connsiteX0" fmla="*/ 200668 w 200668"/>
                  <a:gd name="connsiteY0" fmla="*/ 51047 h 51047"/>
                  <a:gd name="connsiteX1" fmla="*/ 200668 w 200668"/>
                  <a:gd name="connsiteY1" fmla="*/ 0 h 51047"/>
                  <a:gd name="connsiteX2" fmla="*/ 0 w 200668"/>
                  <a:gd name="connsiteY2" fmla="*/ 0 h 51047"/>
                  <a:gd name="connsiteX3" fmla="*/ 0 w 200668"/>
                  <a:gd name="connsiteY3" fmla="*/ 51047 h 51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668" h="51047">
                    <a:moveTo>
                      <a:pt x="200668" y="51047"/>
                    </a:moveTo>
                    <a:lnTo>
                      <a:pt x="200668" y="0"/>
                    </a:lnTo>
                    <a:lnTo>
                      <a:pt x="0" y="0"/>
                    </a:lnTo>
                    <a:lnTo>
                      <a:pt x="0" y="51047"/>
                    </a:lnTo>
                  </a:path>
                </a:pathLst>
              </a:custGeom>
              <a:noFill/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214" name="Forma Livre: Forma 1213">
              <a:extLst>
                <a:ext uri="{FF2B5EF4-FFF2-40B4-BE49-F238E27FC236}">
                  <a16:creationId xmlns:a16="http://schemas.microsoft.com/office/drawing/2014/main" id="{613B315E-D669-3956-A935-50DDCC99AEE8}"/>
                </a:ext>
              </a:extLst>
            </p:cNvPr>
            <p:cNvSpPr/>
            <p:nvPr/>
          </p:nvSpPr>
          <p:spPr>
            <a:xfrm>
              <a:off x="2821885" y="4101772"/>
              <a:ext cx="45766" cy="51047"/>
            </a:xfrm>
            <a:custGeom>
              <a:avLst/>
              <a:gdLst>
                <a:gd name="connsiteX0" fmla="*/ 22883 w 45766"/>
                <a:gd name="connsiteY0" fmla="*/ 0 h 51047"/>
                <a:gd name="connsiteX1" fmla="*/ 24643 w 45766"/>
                <a:gd name="connsiteY1" fmla="*/ 0 h 51047"/>
                <a:gd name="connsiteX2" fmla="*/ 45767 w 45766"/>
                <a:gd name="connsiteY2" fmla="*/ 22883 h 51047"/>
                <a:gd name="connsiteX3" fmla="*/ 44006 w 45766"/>
                <a:gd name="connsiteY3" fmla="*/ 33445 h 51047"/>
                <a:gd name="connsiteX4" fmla="*/ 22883 w 45766"/>
                <a:gd name="connsiteY4" fmla="*/ 51047 h 51047"/>
                <a:gd name="connsiteX5" fmla="*/ 22883 w 45766"/>
                <a:gd name="connsiteY5" fmla="*/ 51047 h 51047"/>
                <a:gd name="connsiteX6" fmla="*/ 1760 w 45766"/>
                <a:gd name="connsiteY6" fmla="*/ 33445 h 51047"/>
                <a:gd name="connsiteX7" fmla="*/ 0 w 45766"/>
                <a:gd name="connsiteY7" fmla="*/ 22883 h 51047"/>
                <a:gd name="connsiteX8" fmla="*/ 22883 w 45766"/>
                <a:gd name="connsiteY8" fmla="*/ 0 h 5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66" h="51047">
                  <a:moveTo>
                    <a:pt x="22883" y="0"/>
                  </a:moveTo>
                  <a:lnTo>
                    <a:pt x="24643" y="0"/>
                  </a:lnTo>
                  <a:cubicBezTo>
                    <a:pt x="36965" y="0"/>
                    <a:pt x="45767" y="10561"/>
                    <a:pt x="45767" y="22883"/>
                  </a:cubicBezTo>
                  <a:lnTo>
                    <a:pt x="44006" y="33445"/>
                  </a:lnTo>
                  <a:cubicBezTo>
                    <a:pt x="42246" y="44006"/>
                    <a:pt x="33445" y="51047"/>
                    <a:pt x="22883" y="51047"/>
                  </a:cubicBezTo>
                  <a:lnTo>
                    <a:pt x="22883" y="51047"/>
                  </a:lnTo>
                  <a:cubicBezTo>
                    <a:pt x="12322" y="51047"/>
                    <a:pt x="3520" y="44006"/>
                    <a:pt x="1760" y="33445"/>
                  </a:cubicBezTo>
                  <a:lnTo>
                    <a:pt x="0" y="22883"/>
                  </a:lnTo>
                  <a:cubicBezTo>
                    <a:pt x="1760" y="12321"/>
                    <a:pt x="10562" y="0"/>
                    <a:pt x="22883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5" name="Forma Livre: Forma 1214">
              <a:extLst>
                <a:ext uri="{FF2B5EF4-FFF2-40B4-BE49-F238E27FC236}">
                  <a16:creationId xmlns:a16="http://schemas.microsoft.com/office/drawing/2014/main" id="{26F8A4A1-A7BC-5745-7D52-A9172F00D49C}"/>
                </a:ext>
              </a:extLst>
            </p:cNvPr>
            <p:cNvSpPr/>
            <p:nvPr/>
          </p:nvSpPr>
          <p:spPr>
            <a:xfrm>
              <a:off x="2795482" y="4155459"/>
              <a:ext cx="102094" cy="37845"/>
            </a:xfrm>
            <a:custGeom>
              <a:avLst/>
              <a:gdLst>
                <a:gd name="connsiteX0" fmla="*/ 102094 w 102094"/>
                <a:gd name="connsiteY0" fmla="*/ 37845 h 37845"/>
                <a:gd name="connsiteX1" fmla="*/ 102094 w 102094"/>
                <a:gd name="connsiteY1" fmla="*/ 27283 h 37845"/>
                <a:gd name="connsiteX2" fmla="*/ 79211 w 102094"/>
                <a:gd name="connsiteY2" fmla="*/ 2640 h 37845"/>
                <a:gd name="connsiteX3" fmla="*/ 79211 w 102094"/>
                <a:gd name="connsiteY3" fmla="*/ 2640 h 37845"/>
                <a:gd name="connsiteX4" fmla="*/ 22883 w 102094"/>
                <a:gd name="connsiteY4" fmla="*/ 2640 h 37845"/>
                <a:gd name="connsiteX5" fmla="*/ 22883 w 102094"/>
                <a:gd name="connsiteY5" fmla="*/ 2640 h 37845"/>
                <a:gd name="connsiteX6" fmla="*/ 0 w 102094"/>
                <a:gd name="connsiteY6" fmla="*/ 27283 h 37845"/>
                <a:gd name="connsiteX7" fmla="*/ 0 w 102094"/>
                <a:gd name="connsiteY7" fmla="*/ 37845 h 3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94" h="37845">
                  <a:moveTo>
                    <a:pt x="102094" y="37845"/>
                  </a:moveTo>
                  <a:lnTo>
                    <a:pt x="102094" y="27283"/>
                  </a:lnTo>
                  <a:cubicBezTo>
                    <a:pt x="102094" y="14962"/>
                    <a:pt x="93293" y="4400"/>
                    <a:pt x="79211" y="2640"/>
                  </a:cubicBezTo>
                  <a:lnTo>
                    <a:pt x="79211" y="2640"/>
                  </a:lnTo>
                  <a:cubicBezTo>
                    <a:pt x="59848" y="-880"/>
                    <a:pt x="40486" y="-880"/>
                    <a:pt x="22883" y="2640"/>
                  </a:cubicBezTo>
                  <a:lnTo>
                    <a:pt x="22883" y="2640"/>
                  </a:lnTo>
                  <a:cubicBezTo>
                    <a:pt x="8801" y="6161"/>
                    <a:pt x="0" y="16722"/>
                    <a:pt x="0" y="27283"/>
                  </a:cubicBezTo>
                  <a:lnTo>
                    <a:pt x="0" y="37845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6" name="Forma Livre: Forma 1215">
              <a:extLst>
                <a:ext uri="{FF2B5EF4-FFF2-40B4-BE49-F238E27FC236}">
                  <a16:creationId xmlns:a16="http://schemas.microsoft.com/office/drawing/2014/main" id="{4FEB734A-2204-1E6D-77F4-184CDA9047B7}"/>
                </a:ext>
              </a:extLst>
            </p:cNvPr>
            <p:cNvSpPr/>
            <p:nvPr/>
          </p:nvSpPr>
          <p:spPr>
            <a:xfrm>
              <a:off x="2765558" y="4048964"/>
              <a:ext cx="161942" cy="161942"/>
            </a:xfrm>
            <a:custGeom>
              <a:avLst/>
              <a:gdLst>
                <a:gd name="connsiteX0" fmla="*/ 0 w 161942"/>
                <a:gd name="connsiteY0" fmla="*/ 80971 h 161942"/>
                <a:gd name="connsiteX1" fmla="*/ 80971 w 161942"/>
                <a:gd name="connsiteY1" fmla="*/ 0 h 161942"/>
                <a:gd name="connsiteX2" fmla="*/ 161943 w 161942"/>
                <a:gd name="connsiteY2" fmla="*/ 80971 h 161942"/>
                <a:gd name="connsiteX3" fmla="*/ 80971 w 161942"/>
                <a:gd name="connsiteY3" fmla="*/ 161943 h 161942"/>
                <a:gd name="connsiteX4" fmla="*/ 0 w 161942"/>
                <a:gd name="connsiteY4" fmla="*/ 80971 h 16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42" h="161942">
                  <a:moveTo>
                    <a:pt x="0" y="80971"/>
                  </a:moveTo>
                  <a:cubicBezTo>
                    <a:pt x="0" y="36965"/>
                    <a:pt x="35205" y="0"/>
                    <a:pt x="80971" y="0"/>
                  </a:cubicBezTo>
                  <a:cubicBezTo>
                    <a:pt x="124977" y="0"/>
                    <a:pt x="161943" y="35205"/>
                    <a:pt x="161943" y="80971"/>
                  </a:cubicBezTo>
                  <a:cubicBezTo>
                    <a:pt x="161943" y="124977"/>
                    <a:pt x="126738" y="161943"/>
                    <a:pt x="80971" y="161943"/>
                  </a:cubicBezTo>
                  <a:cubicBezTo>
                    <a:pt x="36965" y="161943"/>
                    <a:pt x="0" y="124977"/>
                    <a:pt x="0" y="80971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17" name="Gráfico 2">
            <a:extLst>
              <a:ext uri="{FF2B5EF4-FFF2-40B4-BE49-F238E27FC236}">
                <a16:creationId xmlns:a16="http://schemas.microsoft.com/office/drawing/2014/main" id="{928E2048-EAD9-E490-ACD3-80930276BAF9}"/>
              </a:ext>
            </a:extLst>
          </p:cNvPr>
          <p:cNvGrpSpPr/>
          <p:nvPr/>
        </p:nvGrpSpPr>
        <p:grpSpPr>
          <a:xfrm>
            <a:off x="3980030" y="3032507"/>
            <a:ext cx="640735" cy="599005"/>
            <a:chOff x="4670144" y="3688114"/>
            <a:chExt cx="640735" cy="599005"/>
          </a:xfrm>
          <a:noFill/>
        </p:grpSpPr>
        <p:sp>
          <p:nvSpPr>
            <p:cNvPr id="1218" name="Forma Livre: Forma 1217">
              <a:extLst>
                <a:ext uri="{FF2B5EF4-FFF2-40B4-BE49-F238E27FC236}">
                  <a16:creationId xmlns:a16="http://schemas.microsoft.com/office/drawing/2014/main" id="{2BA10CC3-9D15-A6C5-EEDB-2A404B8BF724}"/>
                </a:ext>
              </a:extLst>
            </p:cNvPr>
            <p:cNvSpPr/>
            <p:nvPr/>
          </p:nvSpPr>
          <p:spPr>
            <a:xfrm>
              <a:off x="4685986" y="3688114"/>
              <a:ext cx="389014" cy="86252"/>
            </a:xfrm>
            <a:custGeom>
              <a:avLst/>
              <a:gdLst>
                <a:gd name="connsiteX0" fmla="*/ 0 w 389014"/>
                <a:gd name="connsiteY0" fmla="*/ 0 h 86252"/>
                <a:gd name="connsiteX1" fmla="*/ 389014 w 389014"/>
                <a:gd name="connsiteY1" fmla="*/ 0 h 86252"/>
                <a:gd name="connsiteX2" fmla="*/ 389014 w 389014"/>
                <a:gd name="connsiteY2" fmla="*/ 86252 h 86252"/>
                <a:gd name="connsiteX3" fmla="*/ 0 w 389014"/>
                <a:gd name="connsiteY3" fmla="*/ 86252 h 8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014" h="86252">
                  <a:moveTo>
                    <a:pt x="0" y="0"/>
                  </a:moveTo>
                  <a:lnTo>
                    <a:pt x="389014" y="0"/>
                  </a:lnTo>
                  <a:lnTo>
                    <a:pt x="389014" y="86252"/>
                  </a:lnTo>
                  <a:lnTo>
                    <a:pt x="0" y="86252"/>
                  </a:lnTo>
                  <a:close/>
                </a:path>
              </a:pathLst>
            </a:custGeom>
            <a:noFill/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19" name="Gráfico 2">
              <a:extLst>
                <a:ext uri="{FF2B5EF4-FFF2-40B4-BE49-F238E27FC236}">
                  <a16:creationId xmlns:a16="http://schemas.microsoft.com/office/drawing/2014/main" id="{0DD1ACF8-CE48-8858-9C73-91C97EA82F97}"/>
                </a:ext>
              </a:extLst>
            </p:cNvPr>
            <p:cNvGrpSpPr/>
            <p:nvPr/>
          </p:nvGrpSpPr>
          <p:grpSpPr>
            <a:xfrm>
              <a:off x="4770927" y="3747167"/>
              <a:ext cx="539951" cy="539951"/>
              <a:chOff x="4770927" y="3747167"/>
              <a:chExt cx="539951" cy="539951"/>
            </a:xfrm>
            <a:noFill/>
          </p:grpSpPr>
          <p:sp>
            <p:nvSpPr>
              <p:cNvPr id="1220" name="Forma Livre: Forma 1219">
                <a:extLst>
                  <a:ext uri="{FF2B5EF4-FFF2-40B4-BE49-F238E27FC236}">
                    <a16:creationId xmlns:a16="http://schemas.microsoft.com/office/drawing/2014/main" id="{9F7DC4DF-8568-1F87-8298-893297CEDE99}"/>
                  </a:ext>
                </a:extLst>
              </p:cNvPr>
              <p:cNvSpPr/>
              <p:nvPr/>
            </p:nvSpPr>
            <p:spPr>
              <a:xfrm rot="-3045030">
                <a:off x="4849036" y="3825276"/>
                <a:ext cx="383734" cy="383734"/>
              </a:xfrm>
              <a:custGeom>
                <a:avLst/>
                <a:gdLst>
                  <a:gd name="connsiteX0" fmla="*/ 383734 w 383734"/>
                  <a:gd name="connsiteY0" fmla="*/ 191867 h 383734"/>
                  <a:gd name="connsiteX1" fmla="*/ 191867 w 383734"/>
                  <a:gd name="connsiteY1" fmla="*/ 383734 h 383734"/>
                  <a:gd name="connsiteX2" fmla="*/ 0 w 383734"/>
                  <a:gd name="connsiteY2" fmla="*/ 191867 h 383734"/>
                  <a:gd name="connsiteX3" fmla="*/ 191867 w 383734"/>
                  <a:gd name="connsiteY3" fmla="*/ 0 h 383734"/>
                  <a:gd name="connsiteX4" fmla="*/ 383734 w 383734"/>
                  <a:gd name="connsiteY4" fmla="*/ 191867 h 38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734" h="383734">
                    <a:moveTo>
                      <a:pt x="383734" y="191867"/>
                    </a:moveTo>
                    <a:cubicBezTo>
                      <a:pt x="383734" y="297832"/>
                      <a:pt x="297833" y="383734"/>
                      <a:pt x="191867" y="383734"/>
                    </a:cubicBezTo>
                    <a:cubicBezTo>
                      <a:pt x="85902" y="383734"/>
                      <a:pt x="0" y="297832"/>
                      <a:pt x="0" y="191867"/>
                    </a:cubicBezTo>
                    <a:cubicBezTo>
                      <a:pt x="0" y="85902"/>
                      <a:pt x="85902" y="0"/>
                      <a:pt x="191867" y="0"/>
                    </a:cubicBezTo>
                    <a:cubicBezTo>
                      <a:pt x="297833" y="0"/>
                      <a:pt x="383734" y="85902"/>
                      <a:pt x="383734" y="191867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221" name="Gráfico 2">
                <a:extLst>
                  <a:ext uri="{FF2B5EF4-FFF2-40B4-BE49-F238E27FC236}">
                    <a16:creationId xmlns:a16="http://schemas.microsoft.com/office/drawing/2014/main" id="{FB2B2C1E-737C-2885-7EC9-0B36D129644F}"/>
                  </a:ext>
                </a:extLst>
              </p:cNvPr>
              <p:cNvGrpSpPr/>
              <p:nvPr/>
            </p:nvGrpSpPr>
            <p:grpSpPr>
              <a:xfrm>
                <a:off x="4983467" y="3906384"/>
                <a:ext cx="114415" cy="223551"/>
                <a:chOff x="4983467" y="3906384"/>
                <a:chExt cx="114415" cy="223551"/>
              </a:xfrm>
              <a:noFill/>
            </p:grpSpPr>
            <p:sp>
              <p:nvSpPr>
                <p:cNvPr id="1222" name="Forma Livre: Forma 1221">
                  <a:extLst>
                    <a:ext uri="{FF2B5EF4-FFF2-40B4-BE49-F238E27FC236}">
                      <a16:creationId xmlns:a16="http://schemas.microsoft.com/office/drawing/2014/main" id="{68FBCC09-4EB9-BCA4-B689-1B532DACA148}"/>
                    </a:ext>
                  </a:extLst>
                </p:cNvPr>
                <p:cNvSpPr/>
                <p:nvPr/>
              </p:nvSpPr>
              <p:spPr>
                <a:xfrm>
                  <a:off x="4983467" y="3939829"/>
                  <a:ext cx="114415" cy="154901"/>
                </a:xfrm>
                <a:custGeom>
                  <a:avLst/>
                  <a:gdLst>
                    <a:gd name="connsiteX0" fmla="*/ 0 w 114415"/>
                    <a:gd name="connsiteY0" fmla="*/ 116176 h 154901"/>
                    <a:gd name="connsiteX1" fmla="*/ 0 w 114415"/>
                    <a:gd name="connsiteY1" fmla="*/ 116176 h 154901"/>
                    <a:gd name="connsiteX2" fmla="*/ 38726 w 114415"/>
                    <a:gd name="connsiteY2" fmla="*/ 154901 h 154901"/>
                    <a:gd name="connsiteX3" fmla="*/ 75691 w 114415"/>
                    <a:gd name="connsiteY3" fmla="*/ 154901 h 154901"/>
                    <a:gd name="connsiteX4" fmla="*/ 114416 w 114415"/>
                    <a:gd name="connsiteY4" fmla="*/ 116176 h 154901"/>
                    <a:gd name="connsiteX5" fmla="*/ 114416 w 114415"/>
                    <a:gd name="connsiteY5" fmla="*/ 116176 h 154901"/>
                    <a:gd name="connsiteX6" fmla="*/ 75691 w 114415"/>
                    <a:gd name="connsiteY6" fmla="*/ 77451 h 154901"/>
                    <a:gd name="connsiteX7" fmla="*/ 38726 w 114415"/>
                    <a:gd name="connsiteY7" fmla="*/ 77451 h 154901"/>
                    <a:gd name="connsiteX8" fmla="*/ 0 w 114415"/>
                    <a:gd name="connsiteY8" fmla="*/ 38725 h 154901"/>
                    <a:gd name="connsiteX9" fmla="*/ 0 w 114415"/>
                    <a:gd name="connsiteY9" fmla="*/ 38725 h 154901"/>
                    <a:gd name="connsiteX10" fmla="*/ 38726 w 114415"/>
                    <a:gd name="connsiteY10" fmla="*/ 0 h 154901"/>
                    <a:gd name="connsiteX11" fmla="*/ 75691 w 114415"/>
                    <a:gd name="connsiteY11" fmla="*/ 0 h 154901"/>
                    <a:gd name="connsiteX12" fmla="*/ 114416 w 114415"/>
                    <a:gd name="connsiteY12" fmla="*/ 38725 h 154901"/>
                    <a:gd name="connsiteX13" fmla="*/ 114416 w 114415"/>
                    <a:gd name="connsiteY13" fmla="*/ 38725 h 15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4415" h="154901">
                      <a:moveTo>
                        <a:pt x="0" y="116176"/>
                      </a:moveTo>
                      <a:lnTo>
                        <a:pt x="0" y="116176"/>
                      </a:lnTo>
                      <a:cubicBezTo>
                        <a:pt x="0" y="137299"/>
                        <a:pt x="17602" y="154901"/>
                        <a:pt x="38726" y="154901"/>
                      </a:cubicBezTo>
                      <a:lnTo>
                        <a:pt x="75691" y="154901"/>
                      </a:lnTo>
                      <a:cubicBezTo>
                        <a:pt x="96814" y="154901"/>
                        <a:pt x="114416" y="137299"/>
                        <a:pt x="114416" y="116176"/>
                      </a:cubicBezTo>
                      <a:lnTo>
                        <a:pt x="114416" y="116176"/>
                      </a:lnTo>
                      <a:cubicBezTo>
                        <a:pt x="114416" y="95053"/>
                        <a:pt x="96814" y="77451"/>
                        <a:pt x="75691" y="77451"/>
                      </a:cubicBezTo>
                      <a:lnTo>
                        <a:pt x="38726" y="77451"/>
                      </a:lnTo>
                      <a:cubicBezTo>
                        <a:pt x="17602" y="77451"/>
                        <a:pt x="0" y="59848"/>
                        <a:pt x="0" y="38725"/>
                      </a:cubicBezTo>
                      <a:lnTo>
                        <a:pt x="0" y="38725"/>
                      </a:lnTo>
                      <a:cubicBezTo>
                        <a:pt x="0" y="17602"/>
                        <a:pt x="17602" y="0"/>
                        <a:pt x="38726" y="0"/>
                      </a:cubicBezTo>
                      <a:lnTo>
                        <a:pt x="75691" y="0"/>
                      </a:lnTo>
                      <a:cubicBezTo>
                        <a:pt x="96814" y="0"/>
                        <a:pt x="114416" y="17602"/>
                        <a:pt x="114416" y="38725"/>
                      </a:cubicBezTo>
                      <a:lnTo>
                        <a:pt x="114416" y="38725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3" name="Forma Livre: Forma 1222">
                  <a:extLst>
                    <a:ext uri="{FF2B5EF4-FFF2-40B4-BE49-F238E27FC236}">
                      <a16:creationId xmlns:a16="http://schemas.microsoft.com/office/drawing/2014/main" id="{24906D6E-8CFD-BA60-15B3-D4C883B59F7A}"/>
                    </a:ext>
                  </a:extLst>
                </p:cNvPr>
                <p:cNvSpPr/>
                <p:nvPr/>
              </p:nvSpPr>
              <p:spPr>
                <a:xfrm>
                  <a:off x="5041555" y="3906384"/>
                  <a:ext cx="17602" cy="33444"/>
                </a:xfrm>
                <a:custGeom>
                  <a:avLst/>
                  <a:gdLst>
                    <a:gd name="connsiteX0" fmla="*/ 0 w 17602"/>
                    <a:gd name="connsiteY0" fmla="*/ 33445 h 33444"/>
                    <a:gd name="connsiteX1" fmla="*/ 0 w 17602"/>
                    <a:gd name="connsiteY1" fmla="*/ 0 h 3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33444">
                      <a:moveTo>
                        <a:pt x="0" y="33445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4" name="Forma Livre: Forma 1223">
                  <a:extLst>
                    <a:ext uri="{FF2B5EF4-FFF2-40B4-BE49-F238E27FC236}">
                      <a16:creationId xmlns:a16="http://schemas.microsoft.com/office/drawing/2014/main" id="{2BDD2CBD-167B-BA68-653F-1A1D008FD631}"/>
                    </a:ext>
                  </a:extLst>
                </p:cNvPr>
                <p:cNvSpPr/>
                <p:nvPr/>
              </p:nvSpPr>
              <p:spPr>
                <a:xfrm>
                  <a:off x="5041555" y="4096491"/>
                  <a:ext cx="17602" cy="33444"/>
                </a:xfrm>
                <a:custGeom>
                  <a:avLst/>
                  <a:gdLst>
                    <a:gd name="connsiteX0" fmla="*/ 0 w 17602"/>
                    <a:gd name="connsiteY0" fmla="*/ 33444 h 33444"/>
                    <a:gd name="connsiteX1" fmla="*/ 0 w 17602"/>
                    <a:gd name="connsiteY1" fmla="*/ 0 h 3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33444">
                      <a:moveTo>
                        <a:pt x="0" y="33444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225" name="Forma Livre: Forma 1224">
              <a:extLst>
                <a:ext uri="{FF2B5EF4-FFF2-40B4-BE49-F238E27FC236}">
                  <a16:creationId xmlns:a16="http://schemas.microsoft.com/office/drawing/2014/main" id="{9A6A51FE-BCAD-37ED-EA65-C60B526A5E88}"/>
                </a:ext>
              </a:extLst>
            </p:cNvPr>
            <p:cNvSpPr/>
            <p:nvPr/>
          </p:nvSpPr>
          <p:spPr>
            <a:xfrm>
              <a:off x="4717670" y="4122894"/>
              <a:ext cx="322125" cy="86315"/>
            </a:xfrm>
            <a:custGeom>
              <a:avLst/>
              <a:gdLst>
                <a:gd name="connsiteX0" fmla="*/ 161943 w 322125"/>
                <a:gd name="connsiteY0" fmla="*/ 0 h 86315"/>
                <a:gd name="connsiteX1" fmla="*/ 0 w 322125"/>
                <a:gd name="connsiteY1" fmla="*/ 0 h 86315"/>
                <a:gd name="connsiteX2" fmla="*/ 0 w 322125"/>
                <a:gd name="connsiteY2" fmla="*/ 86252 h 86315"/>
                <a:gd name="connsiteX3" fmla="*/ 322125 w 322125"/>
                <a:gd name="connsiteY3" fmla="*/ 86252 h 86315"/>
                <a:gd name="connsiteX4" fmla="*/ 161943 w 322125"/>
                <a:gd name="connsiteY4" fmla="*/ 0 h 8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25" h="86315">
                  <a:moveTo>
                    <a:pt x="161943" y="0"/>
                  </a:moveTo>
                  <a:lnTo>
                    <a:pt x="0" y="0"/>
                  </a:lnTo>
                  <a:lnTo>
                    <a:pt x="0" y="86252"/>
                  </a:lnTo>
                  <a:lnTo>
                    <a:pt x="322125" y="86252"/>
                  </a:lnTo>
                  <a:cubicBezTo>
                    <a:pt x="256996" y="88012"/>
                    <a:pt x="197147" y="52807"/>
                    <a:pt x="161943" y="0"/>
                  </a:cubicBezTo>
                  <a:close/>
                </a:path>
              </a:pathLst>
            </a:custGeom>
            <a:noFill/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6" name="Forma Livre: Forma 1225">
              <a:extLst>
                <a:ext uri="{FF2B5EF4-FFF2-40B4-BE49-F238E27FC236}">
                  <a16:creationId xmlns:a16="http://schemas.microsoft.com/office/drawing/2014/main" id="{0E49B575-4C0D-5000-E2BF-CDE6658182B8}"/>
                </a:ext>
              </a:extLst>
            </p:cNvPr>
            <p:cNvSpPr/>
            <p:nvPr/>
          </p:nvSpPr>
          <p:spPr>
            <a:xfrm>
              <a:off x="4670144" y="4036642"/>
              <a:ext cx="211229" cy="86251"/>
            </a:xfrm>
            <a:custGeom>
              <a:avLst/>
              <a:gdLst>
                <a:gd name="connsiteX0" fmla="*/ 179545 w 211229"/>
                <a:gd name="connsiteY0" fmla="*/ 0 h 86251"/>
                <a:gd name="connsiteX1" fmla="*/ 49287 w 211229"/>
                <a:gd name="connsiteY1" fmla="*/ 0 h 86251"/>
                <a:gd name="connsiteX2" fmla="*/ 0 w 211229"/>
                <a:gd name="connsiteY2" fmla="*/ 0 h 86251"/>
                <a:gd name="connsiteX3" fmla="*/ 0 w 211229"/>
                <a:gd name="connsiteY3" fmla="*/ 86252 h 86251"/>
                <a:gd name="connsiteX4" fmla="*/ 49287 w 211229"/>
                <a:gd name="connsiteY4" fmla="*/ 86252 h 86251"/>
                <a:gd name="connsiteX5" fmla="*/ 211230 w 211229"/>
                <a:gd name="connsiteY5" fmla="*/ 86252 h 86251"/>
                <a:gd name="connsiteX6" fmla="*/ 179545 w 211229"/>
                <a:gd name="connsiteY6" fmla="*/ 0 h 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9" h="86251">
                  <a:moveTo>
                    <a:pt x="179545" y="0"/>
                  </a:moveTo>
                  <a:lnTo>
                    <a:pt x="49287" y="0"/>
                  </a:lnTo>
                  <a:lnTo>
                    <a:pt x="0" y="0"/>
                  </a:lnTo>
                  <a:lnTo>
                    <a:pt x="0" y="86252"/>
                  </a:lnTo>
                  <a:lnTo>
                    <a:pt x="49287" y="86252"/>
                  </a:lnTo>
                  <a:lnTo>
                    <a:pt x="211230" y="86252"/>
                  </a:lnTo>
                  <a:cubicBezTo>
                    <a:pt x="193627" y="61609"/>
                    <a:pt x="183065" y="31684"/>
                    <a:pt x="179545" y="0"/>
                  </a:cubicBezTo>
                  <a:close/>
                </a:path>
              </a:pathLst>
            </a:custGeom>
            <a:noFill/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7" name="Forma Livre: Forma 1226">
              <a:extLst>
                <a:ext uri="{FF2B5EF4-FFF2-40B4-BE49-F238E27FC236}">
                  <a16:creationId xmlns:a16="http://schemas.microsoft.com/office/drawing/2014/main" id="{53E429BC-5CDD-711D-0BE6-2A1A7F268000}"/>
                </a:ext>
              </a:extLst>
            </p:cNvPr>
            <p:cNvSpPr/>
            <p:nvPr/>
          </p:nvSpPr>
          <p:spPr>
            <a:xfrm>
              <a:off x="4719430" y="3948630"/>
              <a:ext cx="142579" cy="86251"/>
            </a:xfrm>
            <a:custGeom>
              <a:avLst/>
              <a:gdLst>
                <a:gd name="connsiteX0" fmla="*/ 130258 w 142579"/>
                <a:gd name="connsiteY0" fmla="*/ 68649 h 86251"/>
                <a:gd name="connsiteX1" fmla="*/ 142580 w 142579"/>
                <a:gd name="connsiteY1" fmla="*/ 0 h 86251"/>
                <a:gd name="connsiteX2" fmla="*/ 0 w 142579"/>
                <a:gd name="connsiteY2" fmla="*/ 0 h 86251"/>
                <a:gd name="connsiteX3" fmla="*/ 0 w 142579"/>
                <a:gd name="connsiteY3" fmla="*/ 86252 h 86251"/>
                <a:gd name="connsiteX4" fmla="*/ 130258 w 142579"/>
                <a:gd name="connsiteY4" fmla="*/ 86252 h 86251"/>
                <a:gd name="connsiteX5" fmla="*/ 130258 w 142579"/>
                <a:gd name="connsiteY5" fmla="*/ 68649 h 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579" h="86251">
                  <a:moveTo>
                    <a:pt x="130258" y="68649"/>
                  </a:moveTo>
                  <a:cubicBezTo>
                    <a:pt x="130258" y="44006"/>
                    <a:pt x="135539" y="21123"/>
                    <a:pt x="142580" y="0"/>
                  </a:cubicBezTo>
                  <a:lnTo>
                    <a:pt x="0" y="0"/>
                  </a:lnTo>
                  <a:lnTo>
                    <a:pt x="0" y="86252"/>
                  </a:lnTo>
                  <a:lnTo>
                    <a:pt x="130258" y="86252"/>
                  </a:lnTo>
                  <a:cubicBezTo>
                    <a:pt x="130258" y="80971"/>
                    <a:pt x="130258" y="75691"/>
                    <a:pt x="130258" y="68649"/>
                  </a:cubicBezTo>
                  <a:close/>
                </a:path>
              </a:pathLst>
            </a:custGeom>
            <a:noFill/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8" name="Forma Livre: Forma 1227">
              <a:extLst>
                <a:ext uri="{FF2B5EF4-FFF2-40B4-BE49-F238E27FC236}">
                  <a16:creationId xmlns:a16="http://schemas.microsoft.com/office/drawing/2014/main" id="{616E93E0-C18A-B4E5-42CB-30AF526802DE}"/>
                </a:ext>
              </a:extLst>
            </p:cNvPr>
            <p:cNvSpPr/>
            <p:nvPr/>
          </p:nvSpPr>
          <p:spPr>
            <a:xfrm>
              <a:off x="4701828" y="3862378"/>
              <a:ext cx="227071" cy="86251"/>
            </a:xfrm>
            <a:custGeom>
              <a:avLst/>
              <a:gdLst>
                <a:gd name="connsiteX0" fmla="*/ 227072 w 227071"/>
                <a:gd name="connsiteY0" fmla="*/ 0 h 86251"/>
                <a:gd name="connsiteX1" fmla="*/ 51047 w 227071"/>
                <a:gd name="connsiteY1" fmla="*/ 0 h 86251"/>
                <a:gd name="connsiteX2" fmla="*/ 0 w 227071"/>
                <a:gd name="connsiteY2" fmla="*/ 0 h 86251"/>
                <a:gd name="connsiteX3" fmla="*/ 0 w 227071"/>
                <a:gd name="connsiteY3" fmla="*/ 86252 h 86251"/>
                <a:gd name="connsiteX4" fmla="*/ 160182 w 227071"/>
                <a:gd name="connsiteY4" fmla="*/ 86252 h 86251"/>
                <a:gd name="connsiteX5" fmla="*/ 227072 w 227071"/>
                <a:gd name="connsiteY5" fmla="*/ 0 h 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071" h="86251">
                  <a:moveTo>
                    <a:pt x="227072" y="0"/>
                  </a:moveTo>
                  <a:lnTo>
                    <a:pt x="51047" y="0"/>
                  </a:lnTo>
                  <a:lnTo>
                    <a:pt x="0" y="0"/>
                  </a:lnTo>
                  <a:lnTo>
                    <a:pt x="0" y="86252"/>
                  </a:lnTo>
                  <a:lnTo>
                    <a:pt x="160182" y="86252"/>
                  </a:lnTo>
                  <a:cubicBezTo>
                    <a:pt x="172504" y="51047"/>
                    <a:pt x="197147" y="21123"/>
                    <a:pt x="227072" y="0"/>
                  </a:cubicBezTo>
                  <a:close/>
                </a:path>
              </a:pathLst>
            </a:custGeom>
            <a:noFill/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9" name="Forma Livre: Forma 1228">
              <a:extLst>
                <a:ext uri="{FF2B5EF4-FFF2-40B4-BE49-F238E27FC236}">
                  <a16:creationId xmlns:a16="http://schemas.microsoft.com/office/drawing/2014/main" id="{D18F6D40-1971-62A9-F2AE-E140F5F21A3C}"/>
                </a:ext>
              </a:extLst>
            </p:cNvPr>
            <p:cNvSpPr/>
            <p:nvPr/>
          </p:nvSpPr>
          <p:spPr>
            <a:xfrm>
              <a:off x="4751115" y="3776126"/>
              <a:ext cx="389014" cy="86252"/>
            </a:xfrm>
            <a:custGeom>
              <a:avLst/>
              <a:gdLst>
                <a:gd name="connsiteX0" fmla="*/ 290441 w 389014"/>
                <a:gd name="connsiteY0" fmla="*/ 49287 h 86252"/>
                <a:gd name="connsiteX1" fmla="*/ 389014 w 389014"/>
                <a:gd name="connsiteY1" fmla="*/ 77451 h 86252"/>
                <a:gd name="connsiteX2" fmla="*/ 389014 w 389014"/>
                <a:gd name="connsiteY2" fmla="*/ 0 h 86252"/>
                <a:gd name="connsiteX3" fmla="*/ 0 w 389014"/>
                <a:gd name="connsiteY3" fmla="*/ 0 h 86252"/>
                <a:gd name="connsiteX4" fmla="*/ 0 w 389014"/>
                <a:gd name="connsiteY4" fmla="*/ 86252 h 86252"/>
                <a:gd name="connsiteX5" fmla="*/ 176025 w 389014"/>
                <a:gd name="connsiteY5" fmla="*/ 86252 h 86252"/>
                <a:gd name="connsiteX6" fmla="*/ 290441 w 389014"/>
                <a:gd name="connsiteY6" fmla="*/ 49287 h 8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14" h="86252">
                  <a:moveTo>
                    <a:pt x="290441" y="49287"/>
                  </a:moveTo>
                  <a:cubicBezTo>
                    <a:pt x="327406" y="49287"/>
                    <a:pt x="360850" y="59849"/>
                    <a:pt x="389014" y="77451"/>
                  </a:cubicBezTo>
                  <a:lnTo>
                    <a:pt x="389014" y="0"/>
                  </a:lnTo>
                  <a:lnTo>
                    <a:pt x="0" y="0"/>
                  </a:lnTo>
                  <a:lnTo>
                    <a:pt x="0" y="86252"/>
                  </a:lnTo>
                  <a:lnTo>
                    <a:pt x="176025" y="86252"/>
                  </a:lnTo>
                  <a:cubicBezTo>
                    <a:pt x="209469" y="63369"/>
                    <a:pt x="248195" y="49287"/>
                    <a:pt x="290441" y="49287"/>
                  </a:cubicBezTo>
                  <a:close/>
                </a:path>
              </a:pathLst>
            </a:custGeom>
            <a:noFill/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30" name="Gráfico 2">
            <a:extLst>
              <a:ext uri="{FF2B5EF4-FFF2-40B4-BE49-F238E27FC236}">
                <a16:creationId xmlns:a16="http://schemas.microsoft.com/office/drawing/2014/main" id="{48C3FD15-D997-6759-54A1-F991814DBBB3}"/>
              </a:ext>
            </a:extLst>
          </p:cNvPr>
          <p:cNvGrpSpPr/>
          <p:nvPr/>
        </p:nvGrpSpPr>
        <p:grpSpPr>
          <a:xfrm>
            <a:off x="-438187" y="-1081187"/>
            <a:ext cx="4981495" cy="3684305"/>
            <a:chOff x="251927" y="-425580"/>
            <a:chExt cx="4981495" cy="3684305"/>
          </a:xfrm>
          <a:noFill/>
        </p:grpSpPr>
        <p:sp>
          <p:nvSpPr>
            <p:cNvPr id="1231" name="Forma Livre: Forma 1230">
              <a:extLst>
                <a:ext uri="{FF2B5EF4-FFF2-40B4-BE49-F238E27FC236}">
                  <a16:creationId xmlns:a16="http://schemas.microsoft.com/office/drawing/2014/main" id="{6AFD3A35-AA2B-87FD-A933-5888C45ADE80}"/>
                </a:ext>
              </a:extLst>
            </p:cNvPr>
            <p:cNvSpPr/>
            <p:nvPr/>
          </p:nvSpPr>
          <p:spPr>
            <a:xfrm>
              <a:off x="5168293" y="2802710"/>
              <a:ext cx="24643" cy="17602"/>
            </a:xfrm>
            <a:custGeom>
              <a:avLst/>
              <a:gdLst>
                <a:gd name="connsiteX0" fmla="*/ 24644 w 24643"/>
                <a:gd name="connsiteY0" fmla="*/ 0 h 17602"/>
                <a:gd name="connsiteX1" fmla="*/ 0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24644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2" name="Forma Livre: Forma 1231">
              <a:extLst>
                <a:ext uri="{FF2B5EF4-FFF2-40B4-BE49-F238E27FC236}">
                  <a16:creationId xmlns:a16="http://schemas.microsoft.com/office/drawing/2014/main" id="{FDE780EB-70DF-EF20-9A38-F28386533F9A}"/>
                </a:ext>
              </a:extLst>
            </p:cNvPr>
            <p:cNvSpPr/>
            <p:nvPr/>
          </p:nvSpPr>
          <p:spPr>
            <a:xfrm>
              <a:off x="5168293" y="3012179"/>
              <a:ext cx="24643" cy="17602"/>
            </a:xfrm>
            <a:custGeom>
              <a:avLst/>
              <a:gdLst>
                <a:gd name="connsiteX0" fmla="*/ 24644 w 24643"/>
                <a:gd name="connsiteY0" fmla="*/ 0 h 17602"/>
                <a:gd name="connsiteX1" fmla="*/ 0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24644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3" name="Forma Livre: Forma 1232">
              <a:extLst>
                <a:ext uri="{FF2B5EF4-FFF2-40B4-BE49-F238E27FC236}">
                  <a16:creationId xmlns:a16="http://schemas.microsoft.com/office/drawing/2014/main" id="{594401CC-AB13-0473-7BF7-8F4B5F66B0B3}"/>
                </a:ext>
              </a:extLst>
            </p:cNvPr>
            <p:cNvSpPr/>
            <p:nvPr/>
          </p:nvSpPr>
          <p:spPr>
            <a:xfrm>
              <a:off x="4710629" y="2802710"/>
              <a:ext cx="24643" cy="17602"/>
            </a:xfrm>
            <a:custGeom>
              <a:avLst/>
              <a:gdLst>
                <a:gd name="connsiteX0" fmla="*/ 24643 w 24643"/>
                <a:gd name="connsiteY0" fmla="*/ 0 h 17602"/>
                <a:gd name="connsiteX1" fmla="*/ 0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2464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4" name="Forma Livre: Forma 1233">
              <a:extLst>
                <a:ext uri="{FF2B5EF4-FFF2-40B4-BE49-F238E27FC236}">
                  <a16:creationId xmlns:a16="http://schemas.microsoft.com/office/drawing/2014/main" id="{60A3E795-40B8-E64D-354A-1B8260CDCD68}"/>
                </a:ext>
              </a:extLst>
            </p:cNvPr>
            <p:cNvSpPr/>
            <p:nvPr/>
          </p:nvSpPr>
          <p:spPr>
            <a:xfrm>
              <a:off x="4710629" y="3012179"/>
              <a:ext cx="24643" cy="17602"/>
            </a:xfrm>
            <a:custGeom>
              <a:avLst/>
              <a:gdLst>
                <a:gd name="connsiteX0" fmla="*/ 24643 w 24643"/>
                <a:gd name="connsiteY0" fmla="*/ 0 h 17602"/>
                <a:gd name="connsiteX1" fmla="*/ 0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2464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5" name="Forma Livre: Forma 1234">
              <a:extLst>
                <a:ext uri="{FF2B5EF4-FFF2-40B4-BE49-F238E27FC236}">
                  <a16:creationId xmlns:a16="http://schemas.microsoft.com/office/drawing/2014/main" id="{4A09FFCB-A404-52ED-C6AF-DD9BCFF94ABB}"/>
                </a:ext>
              </a:extLst>
            </p:cNvPr>
            <p:cNvSpPr/>
            <p:nvPr/>
          </p:nvSpPr>
          <p:spPr>
            <a:xfrm>
              <a:off x="4909537" y="2864319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3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6" name="Forma Livre: Forma 1235">
              <a:extLst>
                <a:ext uri="{FF2B5EF4-FFF2-40B4-BE49-F238E27FC236}">
                  <a16:creationId xmlns:a16="http://schemas.microsoft.com/office/drawing/2014/main" id="{660394CE-18E9-196F-7904-FE9BA223639B}"/>
                </a:ext>
              </a:extLst>
            </p:cNvPr>
            <p:cNvSpPr/>
            <p:nvPr/>
          </p:nvSpPr>
          <p:spPr>
            <a:xfrm>
              <a:off x="4722951" y="2802710"/>
              <a:ext cx="459424" cy="209469"/>
            </a:xfrm>
            <a:custGeom>
              <a:avLst/>
              <a:gdLst>
                <a:gd name="connsiteX0" fmla="*/ 343248 w 459424"/>
                <a:gd name="connsiteY0" fmla="*/ 209469 h 209469"/>
                <a:gd name="connsiteX1" fmla="*/ 390775 w 459424"/>
                <a:gd name="connsiteY1" fmla="*/ 209469 h 209469"/>
                <a:gd name="connsiteX2" fmla="*/ 390775 w 459424"/>
                <a:gd name="connsiteY2" fmla="*/ 209469 h 209469"/>
                <a:gd name="connsiteX3" fmla="*/ 390775 w 459424"/>
                <a:gd name="connsiteY3" fmla="*/ 209469 h 209469"/>
                <a:gd name="connsiteX4" fmla="*/ 390775 w 459424"/>
                <a:gd name="connsiteY4" fmla="*/ 209469 h 209469"/>
                <a:gd name="connsiteX5" fmla="*/ 390775 w 459424"/>
                <a:gd name="connsiteY5" fmla="*/ 209469 h 209469"/>
                <a:gd name="connsiteX6" fmla="*/ 459424 w 459424"/>
                <a:gd name="connsiteY6" fmla="*/ 140820 h 209469"/>
                <a:gd name="connsiteX7" fmla="*/ 459424 w 459424"/>
                <a:gd name="connsiteY7" fmla="*/ 140820 h 209469"/>
                <a:gd name="connsiteX8" fmla="*/ 459424 w 459424"/>
                <a:gd name="connsiteY8" fmla="*/ 68650 h 209469"/>
                <a:gd name="connsiteX9" fmla="*/ 459424 w 459424"/>
                <a:gd name="connsiteY9" fmla="*/ 68650 h 209469"/>
                <a:gd name="connsiteX10" fmla="*/ 390775 w 459424"/>
                <a:gd name="connsiteY10" fmla="*/ 0 h 209469"/>
                <a:gd name="connsiteX11" fmla="*/ 390775 w 459424"/>
                <a:gd name="connsiteY11" fmla="*/ 0 h 209469"/>
                <a:gd name="connsiteX12" fmla="*/ 70410 w 459424"/>
                <a:gd name="connsiteY12" fmla="*/ 0 h 209469"/>
                <a:gd name="connsiteX13" fmla="*/ 70410 w 459424"/>
                <a:gd name="connsiteY13" fmla="*/ 0 h 209469"/>
                <a:gd name="connsiteX14" fmla="*/ 0 w 459424"/>
                <a:gd name="connsiteY14" fmla="*/ 68650 h 209469"/>
                <a:gd name="connsiteX15" fmla="*/ 0 w 459424"/>
                <a:gd name="connsiteY15" fmla="*/ 68650 h 209469"/>
                <a:gd name="connsiteX16" fmla="*/ 1760 w 459424"/>
                <a:gd name="connsiteY16" fmla="*/ 139060 h 209469"/>
                <a:gd name="connsiteX17" fmla="*/ 1760 w 459424"/>
                <a:gd name="connsiteY17" fmla="*/ 139060 h 209469"/>
                <a:gd name="connsiteX18" fmla="*/ 70410 w 459424"/>
                <a:gd name="connsiteY18" fmla="*/ 209469 h 209469"/>
                <a:gd name="connsiteX19" fmla="*/ 70410 w 459424"/>
                <a:gd name="connsiteY19" fmla="*/ 209469 h 209469"/>
                <a:gd name="connsiteX20" fmla="*/ 267558 w 459424"/>
                <a:gd name="connsiteY20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9424" h="209469">
                  <a:moveTo>
                    <a:pt x="343248" y="209469"/>
                  </a:moveTo>
                  <a:lnTo>
                    <a:pt x="390775" y="209469"/>
                  </a:lnTo>
                  <a:lnTo>
                    <a:pt x="390775" y="209469"/>
                  </a:lnTo>
                  <a:lnTo>
                    <a:pt x="390775" y="209469"/>
                  </a:lnTo>
                  <a:lnTo>
                    <a:pt x="390775" y="209469"/>
                  </a:lnTo>
                  <a:lnTo>
                    <a:pt x="390775" y="209469"/>
                  </a:lnTo>
                  <a:cubicBezTo>
                    <a:pt x="390775" y="172504"/>
                    <a:pt x="420699" y="140820"/>
                    <a:pt x="459424" y="140820"/>
                  </a:cubicBezTo>
                  <a:lnTo>
                    <a:pt x="459424" y="140820"/>
                  </a:lnTo>
                  <a:lnTo>
                    <a:pt x="459424" y="68650"/>
                  </a:lnTo>
                  <a:lnTo>
                    <a:pt x="459424" y="68650"/>
                  </a:lnTo>
                  <a:cubicBezTo>
                    <a:pt x="422459" y="68650"/>
                    <a:pt x="390775" y="38726"/>
                    <a:pt x="390775" y="0"/>
                  </a:cubicBezTo>
                  <a:lnTo>
                    <a:pt x="390775" y="0"/>
                  </a:lnTo>
                  <a:lnTo>
                    <a:pt x="70410" y="0"/>
                  </a:lnTo>
                  <a:lnTo>
                    <a:pt x="70410" y="0"/>
                  </a:lnTo>
                  <a:cubicBezTo>
                    <a:pt x="70410" y="38726"/>
                    <a:pt x="38726" y="68650"/>
                    <a:pt x="0" y="68650"/>
                  </a:cubicBezTo>
                  <a:lnTo>
                    <a:pt x="0" y="68650"/>
                  </a:lnTo>
                  <a:lnTo>
                    <a:pt x="1760" y="139060"/>
                  </a:lnTo>
                  <a:lnTo>
                    <a:pt x="1760" y="139060"/>
                  </a:lnTo>
                  <a:cubicBezTo>
                    <a:pt x="40485" y="139060"/>
                    <a:pt x="70410" y="170744"/>
                    <a:pt x="70410" y="209469"/>
                  </a:cubicBezTo>
                  <a:lnTo>
                    <a:pt x="70410" y="209469"/>
                  </a:lnTo>
                  <a:lnTo>
                    <a:pt x="267558" y="20946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7" name="Forma Livre: Forma 1236">
              <a:extLst>
                <a:ext uri="{FF2B5EF4-FFF2-40B4-BE49-F238E27FC236}">
                  <a16:creationId xmlns:a16="http://schemas.microsoft.com/office/drawing/2014/main" id="{C2F85655-339B-7EF5-9D48-31A00D84AD92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8" name="Forma Livre: Forma 1237">
              <a:extLst>
                <a:ext uri="{FF2B5EF4-FFF2-40B4-BE49-F238E27FC236}">
                  <a16:creationId xmlns:a16="http://schemas.microsoft.com/office/drawing/2014/main" id="{57B189CD-57A1-AB0B-A627-224C752C7C1C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9" name="Forma Livre: Forma 1238">
              <a:extLst>
                <a:ext uri="{FF2B5EF4-FFF2-40B4-BE49-F238E27FC236}">
                  <a16:creationId xmlns:a16="http://schemas.microsoft.com/office/drawing/2014/main" id="{BC60FBEC-3411-DA84-A1E3-7A81CF4A69D3}"/>
                </a:ext>
              </a:extLst>
            </p:cNvPr>
            <p:cNvSpPr/>
            <p:nvPr/>
          </p:nvSpPr>
          <p:spPr>
            <a:xfrm>
              <a:off x="4914818" y="2903044"/>
              <a:ext cx="191866" cy="279879"/>
            </a:xfrm>
            <a:custGeom>
              <a:avLst/>
              <a:gdLst>
                <a:gd name="connsiteX0" fmla="*/ 191867 w 191866"/>
                <a:gd name="connsiteY0" fmla="*/ 0 h 279879"/>
                <a:gd name="connsiteX1" fmla="*/ 0 w 191866"/>
                <a:gd name="connsiteY1" fmla="*/ 279879 h 2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866" h="279879">
                  <a:moveTo>
                    <a:pt x="191867" y="0"/>
                  </a:moveTo>
                  <a:lnTo>
                    <a:pt x="0" y="279879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0" name="Forma Livre: Forma 1239">
              <a:extLst>
                <a:ext uri="{FF2B5EF4-FFF2-40B4-BE49-F238E27FC236}">
                  <a16:creationId xmlns:a16="http://schemas.microsoft.com/office/drawing/2014/main" id="{F3B59C1B-B3CD-EE0D-0061-7C90DCE51AB4}"/>
                </a:ext>
              </a:extLst>
            </p:cNvPr>
            <p:cNvSpPr/>
            <p:nvPr/>
          </p:nvSpPr>
          <p:spPr>
            <a:xfrm>
              <a:off x="4914818" y="2903044"/>
              <a:ext cx="191866" cy="279879"/>
            </a:xfrm>
            <a:custGeom>
              <a:avLst/>
              <a:gdLst>
                <a:gd name="connsiteX0" fmla="*/ 191867 w 191866"/>
                <a:gd name="connsiteY0" fmla="*/ 0 h 279879"/>
                <a:gd name="connsiteX1" fmla="*/ 0 w 191866"/>
                <a:gd name="connsiteY1" fmla="*/ 279879 h 2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866" h="279879">
                  <a:moveTo>
                    <a:pt x="191867" y="0"/>
                  </a:moveTo>
                  <a:lnTo>
                    <a:pt x="0" y="279879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1" name="Forma Livre: Forma 1240">
              <a:extLst>
                <a:ext uri="{FF2B5EF4-FFF2-40B4-BE49-F238E27FC236}">
                  <a16:creationId xmlns:a16="http://schemas.microsoft.com/office/drawing/2014/main" id="{C66D359E-DE8F-4652-2243-0E0FBA142844}"/>
                </a:ext>
              </a:extLst>
            </p:cNvPr>
            <p:cNvSpPr/>
            <p:nvPr/>
          </p:nvSpPr>
          <p:spPr>
            <a:xfrm>
              <a:off x="4670144" y="2749903"/>
              <a:ext cx="563278" cy="315084"/>
            </a:xfrm>
            <a:custGeom>
              <a:avLst/>
              <a:gdLst>
                <a:gd name="connsiteX0" fmla="*/ 249955 w 563278"/>
                <a:gd name="connsiteY0" fmla="*/ 315084 h 315084"/>
                <a:gd name="connsiteX1" fmla="*/ 0 w 563278"/>
                <a:gd name="connsiteY1" fmla="*/ 315084 h 315084"/>
                <a:gd name="connsiteX2" fmla="*/ 0 w 563278"/>
                <a:gd name="connsiteY2" fmla="*/ 0 h 315084"/>
                <a:gd name="connsiteX3" fmla="*/ 563279 w 563278"/>
                <a:gd name="connsiteY3" fmla="*/ 0 h 315084"/>
                <a:gd name="connsiteX4" fmla="*/ 563279 w 563278"/>
                <a:gd name="connsiteY4" fmla="*/ 315084 h 315084"/>
                <a:gd name="connsiteX5" fmla="*/ 355570 w 563278"/>
                <a:gd name="connsiteY5" fmla="*/ 315084 h 31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278" h="315084">
                  <a:moveTo>
                    <a:pt x="249955" y="315084"/>
                  </a:moveTo>
                  <a:lnTo>
                    <a:pt x="0" y="315084"/>
                  </a:lnTo>
                  <a:lnTo>
                    <a:pt x="0" y="0"/>
                  </a:lnTo>
                  <a:lnTo>
                    <a:pt x="563279" y="0"/>
                  </a:lnTo>
                  <a:lnTo>
                    <a:pt x="563279" y="315084"/>
                  </a:lnTo>
                  <a:lnTo>
                    <a:pt x="355570" y="315084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2" name="Forma Livre: Forma 1241">
              <a:extLst>
                <a:ext uri="{FF2B5EF4-FFF2-40B4-BE49-F238E27FC236}">
                  <a16:creationId xmlns:a16="http://schemas.microsoft.com/office/drawing/2014/main" id="{DE97B51B-0B53-B729-BA9F-4FF25556207B}"/>
                </a:ext>
              </a:extLst>
            </p:cNvPr>
            <p:cNvSpPr/>
            <p:nvPr/>
          </p:nvSpPr>
          <p:spPr>
            <a:xfrm>
              <a:off x="4951783" y="3064987"/>
              <a:ext cx="80971" cy="117936"/>
            </a:xfrm>
            <a:custGeom>
              <a:avLst/>
              <a:gdLst>
                <a:gd name="connsiteX0" fmla="*/ 80971 w 80971"/>
                <a:gd name="connsiteY0" fmla="*/ 117936 h 117936"/>
                <a:gd name="connsiteX1" fmla="*/ 0 w 80971"/>
                <a:gd name="connsiteY1" fmla="*/ 0 h 11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71" h="117936">
                  <a:moveTo>
                    <a:pt x="80971" y="117936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3" name="Forma Livre: Forma 1242">
              <a:extLst>
                <a:ext uri="{FF2B5EF4-FFF2-40B4-BE49-F238E27FC236}">
                  <a16:creationId xmlns:a16="http://schemas.microsoft.com/office/drawing/2014/main" id="{3989FCC1-40C8-992A-224C-6096EB3ACC24}"/>
                </a:ext>
              </a:extLst>
            </p:cNvPr>
            <p:cNvSpPr/>
            <p:nvPr/>
          </p:nvSpPr>
          <p:spPr>
            <a:xfrm>
              <a:off x="5006351" y="3174122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3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4" name="Forma Livre: Forma 1243">
              <a:extLst>
                <a:ext uri="{FF2B5EF4-FFF2-40B4-BE49-F238E27FC236}">
                  <a16:creationId xmlns:a16="http://schemas.microsoft.com/office/drawing/2014/main" id="{7AA0C52A-834A-E023-597E-61837B660B37}"/>
                </a:ext>
              </a:extLst>
            </p:cNvPr>
            <p:cNvSpPr/>
            <p:nvPr/>
          </p:nvSpPr>
          <p:spPr>
            <a:xfrm>
              <a:off x="4849689" y="3174122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2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2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45" name="Gráfico 2">
            <a:extLst>
              <a:ext uri="{FF2B5EF4-FFF2-40B4-BE49-F238E27FC236}">
                <a16:creationId xmlns:a16="http://schemas.microsoft.com/office/drawing/2014/main" id="{2612C135-3C5C-046A-4C3C-68D751841D09}"/>
              </a:ext>
            </a:extLst>
          </p:cNvPr>
          <p:cNvGrpSpPr/>
          <p:nvPr/>
        </p:nvGrpSpPr>
        <p:grpSpPr>
          <a:xfrm>
            <a:off x="2124730" y="3942554"/>
            <a:ext cx="469985" cy="563278"/>
            <a:chOff x="2814844" y="4598161"/>
            <a:chExt cx="469985" cy="563278"/>
          </a:xfrm>
          <a:noFill/>
        </p:grpSpPr>
        <p:grpSp>
          <p:nvGrpSpPr>
            <p:cNvPr id="1246" name="Gráfico 2">
              <a:extLst>
                <a:ext uri="{FF2B5EF4-FFF2-40B4-BE49-F238E27FC236}">
                  <a16:creationId xmlns:a16="http://schemas.microsoft.com/office/drawing/2014/main" id="{BB57A583-E469-26F6-9D60-A50CA8FFFDD6}"/>
                </a:ext>
              </a:extLst>
            </p:cNvPr>
            <p:cNvGrpSpPr/>
            <p:nvPr/>
          </p:nvGrpSpPr>
          <p:grpSpPr>
            <a:xfrm>
              <a:off x="2814844" y="4598161"/>
              <a:ext cx="469985" cy="563278"/>
              <a:chOff x="2814844" y="4598161"/>
              <a:chExt cx="469985" cy="563278"/>
            </a:xfrm>
            <a:noFill/>
          </p:grpSpPr>
          <p:sp>
            <p:nvSpPr>
              <p:cNvPr id="1247" name="Forma Livre: Forma 1246">
                <a:extLst>
                  <a:ext uri="{FF2B5EF4-FFF2-40B4-BE49-F238E27FC236}">
                    <a16:creationId xmlns:a16="http://schemas.microsoft.com/office/drawing/2014/main" id="{1BAC6AAC-EF76-8144-DF1E-A0E5413C86D5}"/>
                  </a:ext>
                </a:extLst>
              </p:cNvPr>
              <p:cNvSpPr/>
              <p:nvPr/>
            </p:nvSpPr>
            <p:spPr>
              <a:xfrm>
                <a:off x="2890535" y="4598161"/>
                <a:ext cx="315084" cy="267557"/>
              </a:xfrm>
              <a:custGeom>
                <a:avLst/>
                <a:gdLst>
                  <a:gd name="connsiteX0" fmla="*/ 315084 w 315084"/>
                  <a:gd name="connsiteY0" fmla="*/ 132018 h 267557"/>
                  <a:gd name="connsiteX1" fmla="*/ 158422 w 315084"/>
                  <a:gd name="connsiteY1" fmla="*/ 0 h 267557"/>
                  <a:gd name="connsiteX2" fmla="*/ 0 w 315084"/>
                  <a:gd name="connsiteY2" fmla="*/ 132018 h 267557"/>
                  <a:gd name="connsiteX3" fmla="*/ 0 w 315084"/>
                  <a:gd name="connsiteY3" fmla="*/ 133779 h 267557"/>
                  <a:gd name="connsiteX4" fmla="*/ 54568 w 315084"/>
                  <a:gd name="connsiteY4" fmla="*/ 133779 h 267557"/>
                  <a:gd name="connsiteX5" fmla="*/ 54568 w 315084"/>
                  <a:gd name="connsiteY5" fmla="*/ 267558 h 267557"/>
                  <a:gd name="connsiteX6" fmla="*/ 262277 w 315084"/>
                  <a:gd name="connsiteY6" fmla="*/ 267558 h 267557"/>
                  <a:gd name="connsiteX7" fmla="*/ 260516 w 315084"/>
                  <a:gd name="connsiteY7" fmla="*/ 133779 h 267557"/>
                  <a:gd name="connsiteX8" fmla="*/ 315084 w 315084"/>
                  <a:gd name="connsiteY8" fmla="*/ 133779 h 267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5084" h="267557">
                    <a:moveTo>
                      <a:pt x="315084" y="132018"/>
                    </a:moveTo>
                    <a:lnTo>
                      <a:pt x="158422" y="0"/>
                    </a:lnTo>
                    <a:lnTo>
                      <a:pt x="0" y="132018"/>
                    </a:lnTo>
                    <a:lnTo>
                      <a:pt x="0" y="133779"/>
                    </a:lnTo>
                    <a:lnTo>
                      <a:pt x="54568" y="133779"/>
                    </a:lnTo>
                    <a:lnTo>
                      <a:pt x="54568" y="267558"/>
                    </a:lnTo>
                    <a:lnTo>
                      <a:pt x="262277" y="267558"/>
                    </a:lnTo>
                    <a:lnTo>
                      <a:pt x="260516" y="133779"/>
                    </a:lnTo>
                    <a:lnTo>
                      <a:pt x="315084" y="133779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248" name="Gráfico 2">
                <a:extLst>
                  <a:ext uri="{FF2B5EF4-FFF2-40B4-BE49-F238E27FC236}">
                    <a16:creationId xmlns:a16="http://schemas.microsoft.com/office/drawing/2014/main" id="{DF37FAED-912C-A2D6-27D2-817417A320F0}"/>
                  </a:ext>
                </a:extLst>
              </p:cNvPr>
              <p:cNvGrpSpPr/>
              <p:nvPr/>
            </p:nvGrpSpPr>
            <p:grpSpPr>
              <a:xfrm>
                <a:off x="3013752" y="4679132"/>
                <a:ext cx="72170" cy="151381"/>
                <a:chOff x="3013752" y="4679132"/>
                <a:chExt cx="72170" cy="151381"/>
              </a:xfrm>
              <a:noFill/>
            </p:grpSpPr>
            <p:sp>
              <p:nvSpPr>
                <p:cNvPr id="1249" name="Forma Livre: Forma 1248">
                  <a:extLst>
                    <a:ext uri="{FF2B5EF4-FFF2-40B4-BE49-F238E27FC236}">
                      <a16:creationId xmlns:a16="http://schemas.microsoft.com/office/drawing/2014/main" id="{BB7BC3BF-10FC-FD88-2AC1-EAC567819B4D}"/>
                    </a:ext>
                  </a:extLst>
                </p:cNvPr>
                <p:cNvSpPr/>
                <p:nvPr/>
              </p:nvSpPr>
              <p:spPr>
                <a:xfrm>
                  <a:off x="3013752" y="4703776"/>
                  <a:ext cx="72170" cy="98573"/>
                </a:xfrm>
                <a:custGeom>
                  <a:avLst/>
                  <a:gdLst>
                    <a:gd name="connsiteX0" fmla="*/ 0 w 72170"/>
                    <a:gd name="connsiteY0" fmla="*/ 73931 h 98573"/>
                    <a:gd name="connsiteX1" fmla="*/ 0 w 72170"/>
                    <a:gd name="connsiteY1" fmla="*/ 73931 h 98573"/>
                    <a:gd name="connsiteX2" fmla="*/ 24644 w 72170"/>
                    <a:gd name="connsiteY2" fmla="*/ 98574 h 98573"/>
                    <a:gd name="connsiteX3" fmla="*/ 47527 w 72170"/>
                    <a:gd name="connsiteY3" fmla="*/ 98574 h 98573"/>
                    <a:gd name="connsiteX4" fmla="*/ 72170 w 72170"/>
                    <a:gd name="connsiteY4" fmla="*/ 73931 h 98573"/>
                    <a:gd name="connsiteX5" fmla="*/ 72170 w 72170"/>
                    <a:gd name="connsiteY5" fmla="*/ 73931 h 98573"/>
                    <a:gd name="connsiteX6" fmla="*/ 47527 w 72170"/>
                    <a:gd name="connsiteY6" fmla="*/ 49287 h 98573"/>
                    <a:gd name="connsiteX7" fmla="*/ 24644 w 72170"/>
                    <a:gd name="connsiteY7" fmla="*/ 49287 h 98573"/>
                    <a:gd name="connsiteX8" fmla="*/ 0 w 72170"/>
                    <a:gd name="connsiteY8" fmla="*/ 24643 h 98573"/>
                    <a:gd name="connsiteX9" fmla="*/ 0 w 72170"/>
                    <a:gd name="connsiteY9" fmla="*/ 24643 h 98573"/>
                    <a:gd name="connsiteX10" fmla="*/ 24644 w 72170"/>
                    <a:gd name="connsiteY10" fmla="*/ 0 h 98573"/>
                    <a:gd name="connsiteX11" fmla="*/ 47527 w 72170"/>
                    <a:gd name="connsiteY11" fmla="*/ 0 h 98573"/>
                    <a:gd name="connsiteX12" fmla="*/ 72170 w 72170"/>
                    <a:gd name="connsiteY12" fmla="*/ 24643 h 98573"/>
                    <a:gd name="connsiteX13" fmla="*/ 72170 w 72170"/>
                    <a:gd name="connsiteY13" fmla="*/ 24643 h 9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2170" h="98573">
                      <a:moveTo>
                        <a:pt x="0" y="73931"/>
                      </a:moveTo>
                      <a:lnTo>
                        <a:pt x="0" y="73931"/>
                      </a:lnTo>
                      <a:cubicBezTo>
                        <a:pt x="0" y="88012"/>
                        <a:pt x="10562" y="98574"/>
                        <a:pt x="24644" y="98574"/>
                      </a:cubicBezTo>
                      <a:lnTo>
                        <a:pt x="47527" y="98574"/>
                      </a:lnTo>
                      <a:cubicBezTo>
                        <a:pt x="61609" y="98574"/>
                        <a:pt x="72170" y="88012"/>
                        <a:pt x="72170" y="73931"/>
                      </a:cubicBezTo>
                      <a:lnTo>
                        <a:pt x="72170" y="73931"/>
                      </a:lnTo>
                      <a:cubicBezTo>
                        <a:pt x="72170" y="59848"/>
                        <a:pt x="61609" y="49287"/>
                        <a:pt x="47527" y="49287"/>
                      </a:cubicBezTo>
                      <a:lnTo>
                        <a:pt x="24644" y="49287"/>
                      </a:lnTo>
                      <a:cubicBezTo>
                        <a:pt x="10562" y="49287"/>
                        <a:pt x="0" y="38726"/>
                        <a:pt x="0" y="24643"/>
                      </a:cubicBezTo>
                      <a:lnTo>
                        <a:pt x="0" y="24643"/>
                      </a:lnTo>
                      <a:cubicBezTo>
                        <a:pt x="0" y="10562"/>
                        <a:pt x="10562" y="0"/>
                        <a:pt x="24644" y="0"/>
                      </a:cubicBezTo>
                      <a:lnTo>
                        <a:pt x="47527" y="0"/>
                      </a:lnTo>
                      <a:cubicBezTo>
                        <a:pt x="61609" y="0"/>
                        <a:pt x="72170" y="10562"/>
                        <a:pt x="72170" y="24643"/>
                      </a:cubicBezTo>
                      <a:lnTo>
                        <a:pt x="72170" y="24643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0" name="Forma Livre: Forma 1249">
                  <a:extLst>
                    <a:ext uri="{FF2B5EF4-FFF2-40B4-BE49-F238E27FC236}">
                      <a16:creationId xmlns:a16="http://schemas.microsoft.com/office/drawing/2014/main" id="{1FD6163D-F855-D642-4FD6-D10EBCAEA454}"/>
                    </a:ext>
                  </a:extLst>
                </p:cNvPr>
                <p:cNvSpPr/>
                <p:nvPr/>
              </p:nvSpPr>
              <p:spPr>
                <a:xfrm>
                  <a:off x="3048957" y="4679132"/>
                  <a:ext cx="17602" cy="26403"/>
                </a:xfrm>
                <a:custGeom>
                  <a:avLst/>
                  <a:gdLst>
                    <a:gd name="connsiteX0" fmla="*/ 0 w 17602"/>
                    <a:gd name="connsiteY0" fmla="*/ 26404 h 26403"/>
                    <a:gd name="connsiteX1" fmla="*/ 0 w 17602"/>
                    <a:gd name="connsiteY1" fmla="*/ 0 h 26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6403">
                      <a:moveTo>
                        <a:pt x="0" y="26404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1" name="Forma Livre: Forma 1250">
                  <a:extLst>
                    <a:ext uri="{FF2B5EF4-FFF2-40B4-BE49-F238E27FC236}">
                      <a16:creationId xmlns:a16="http://schemas.microsoft.com/office/drawing/2014/main" id="{B4A5B763-A7D8-918D-7D10-E9237634DA15}"/>
                    </a:ext>
                  </a:extLst>
                </p:cNvPr>
                <p:cNvSpPr/>
                <p:nvPr/>
              </p:nvSpPr>
              <p:spPr>
                <a:xfrm>
                  <a:off x="3048957" y="4802349"/>
                  <a:ext cx="17602" cy="28163"/>
                </a:xfrm>
                <a:custGeom>
                  <a:avLst/>
                  <a:gdLst>
                    <a:gd name="connsiteX0" fmla="*/ 0 w 17602"/>
                    <a:gd name="connsiteY0" fmla="*/ 28164 h 28163"/>
                    <a:gd name="connsiteX1" fmla="*/ 0 w 17602"/>
                    <a:gd name="connsiteY1" fmla="*/ 0 h 28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8163">
                      <a:moveTo>
                        <a:pt x="0" y="28164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52" name="Gráfico 2">
                <a:extLst>
                  <a:ext uri="{FF2B5EF4-FFF2-40B4-BE49-F238E27FC236}">
                    <a16:creationId xmlns:a16="http://schemas.microsoft.com/office/drawing/2014/main" id="{6F9FDD94-2043-CDF0-4C59-60533A475366}"/>
                  </a:ext>
                </a:extLst>
              </p:cNvPr>
              <p:cNvGrpSpPr/>
              <p:nvPr/>
            </p:nvGrpSpPr>
            <p:grpSpPr>
              <a:xfrm>
                <a:off x="2855330" y="4865718"/>
                <a:ext cx="390774" cy="168983"/>
                <a:chOff x="2855330" y="4865718"/>
                <a:chExt cx="390774" cy="168983"/>
              </a:xfrm>
              <a:noFill/>
            </p:grpSpPr>
            <p:sp>
              <p:nvSpPr>
                <p:cNvPr id="1253" name="Forma Livre: Forma 1252">
                  <a:extLst>
                    <a:ext uri="{FF2B5EF4-FFF2-40B4-BE49-F238E27FC236}">
                      <a16:creationId xmlns:a16="http://schemas.microsoft.com/office/drawing/2014/main" id="{6F738DA7-235C-767A-CCAE-0DCD94ADD23E}"/>
                    </a:ext>
                  </a:extLst>
                </p:cNvPr>
                <p:cNvSpPr/>
                <p:nvPr/>
              </p:nvSpPr>
              <p:spPr>
                <a:xfrm>
                  <a:off x="2855330" y="4937889"/>
                  <a:ext cx="195387" cy="96813"/>
                </a:xfrm>
                <a:custGeom>
                  <a:avLst/>
                  <a:gdLst>
                    <a:gd name="connsiteX0" fmla="*/ 0 w 195387"/>
                    <a:gd name="connsiteY0" fmla="*/ 93293 h 96813"/>
                    <a:gd name="connsiteX1" fmla="*/ 0 w 195387"/>
                    <a:gd name="connsiteY1" fmla="*/ 0 h 96813"/>
                    <a:gd name="connsiteX2" fmla="*/ 195387 w 195387"/>
                    <a:gd name="connsiteY2" fmla="*/ 0 h 96813"/>
                    <a:gd name="connsiteX3" fmla="*/ 195387 w 195387"/>
                    <a:gd name="connsiteY3" fmla="*/ 96814 h 9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387" h="96813">
                      <a:moveTo>
                        <a:pt x="0" y="93293"/>
                      </a:moveTo>
                      <a:lnTo>
                        <a:pt x="0" y="0"/>
                      </a:lnTo>
                      <a:lnTo>
                        <a:pt x="195387" y="0"/>
                      </a:lnTo>
                      <a:lnTo>
                        <a:pt x="195387" y="96814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4" name="Forma Livre: Forma 1253">
                  <a:extLst>
                    <a:ext uri="{FF2B5EF4-FFF2-40B4-BE49-F238E27FC236}">
                      <a16:creationId xmlns:a16="http://schemas.microsoft.com/office/drawing/2014/main" id="{F8D1939A-7AB4-ABD2-44F0-26F1DF3DE613}"/>
                    </a:ext>
                  </a:extLst>
                </p:cNvPr>
                <p:cNvSpPr/>
                <p:nvPr/>
              </p:nvSpPr>
              <p:spPr>
                <a:xfrm>
                  <a:off x="3050717" y="4865718"/>
                  <a:ext cx="195387" cy="165462"/>
                </a:xfrm>
                <a:custGeom>
                  <a:avLst/>
                  <a:gdLst>
                    <a:gd name="connsiteX0" fmla="*/ 195387 w 195387"/>
                    <a:gd name="connsiteY0" fmla="*/ 165463 h 165462"/>
                    <a:gd name="connsiteX1" fmla="*/ 195387 w 195387"/>
                    <a:gd name="connsiteY1" fmla="*/ 72170 h 165462"/>
                    <a:gd name="connsiteX2" fmla="*/ 0 w 195387"/>
                    <a:gd name="connsiteY2" fmla="*/ 72170 h 165462"/>
                    <a:gd name="connsiteX3" fmla="*/ 0 w 195387"/>
                    <a:gd name="connsiteY3" fmla="*/ 0 h 165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387" h="165462">
                      <a:moveTo>
                        <a:pt x="195387" y="165463"/>
                      </a:moveTo>
                      <a:lnTo>
                        <a:pt x="195387" y="72170"/>
                      </a:lnTo>
                      <a:lnTo>
                        <a:pt x="0" y="7217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55" name="Forma Livre: Forma 1254">
                <a:extLst>
                  <a:ext uri="{FF2B5EF4-FFF2-40B4-BE49-F238E27FC236}">
                    <a16:creationId xmlns:a16="http://schemas.microsoft.com/office/drawing/2014/main" id="{68C7C714-0B5A-87C0-7444-9B1C9510A368}"/>
                  </a:ext>
                </a:extLst>
              </p:cNvPr>
              <p:cNvSpPr/>
              <p:nvPr/>
            </p:nvSpPr>
            <p:spPr>
              <a:xfrm>
                <a:off x="2814844" y="5082228"/>
                <a:ext cx="79211" cy="79211"/>
              </a:xfrm>
              <a:custGeom>
                <a:avLst/>
                <a:gdLst>
                  <a:gd name="connsiteX0" fmla="*/ 0 w 79211"/>
                  <a:gd name="connsiteY0" fmla="*/ 0 h 79211"/>
                  <a:gd name="connsiteX1" fmla="*/ 79211 w 79211"/>
                  <a:gd name="connsiteY1" fmla="*/ 0 h 79211"/>
                  <a:gd name="connsiteX2" fmla="*/ 79211 w 79211"/>
                  <a:gd name="connsiteY2" fmla="*/ 79211 h 79211"/>
                  <a:gd name="connsiteX3" fmla="*/ 0 w 79211"/>
                  <a:gd name="connsiteY3" fmla="*/ 79211 h 7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11" h="79211">
                    <a:moveTo>
                      <a:pt x="0" y="0"/>
                    </a:moveTo>
                    <a:lnTo>
                      <a:pt x="79211" y="0"/>
                    </a:lnTo>
                    <a:lnTo>
                      <a:pt x="79211" y="79211"/>
                    </a:lnTo>
                    <a:lnTo>
                      <a:pt x="0" y="79211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6" name="Forma Livre: Forma 1255">
                <a:extLst>
                  <a:ext uri="{FF2B5EF4-FFF2-40B4-BE49-F238E27FC236}">
                    <a16:creationId xmlns:a16="http://schemas.microsoft.com/office/drawing/2014/main" id="{8317DE04-7001-6B67-761D-77C4353CACD7}"/>
                  </a:ext>
                </a:extLst>
              </p:cNvPr>
              <p:cNvSpPr/>
              <p:nvPr/>
            </p:nvSpPr>
            <p:spPr>
              <a:xfrm>
                <a:off x="3010232" y="5082228"/>
                <a:ext cx="79211" cy="79211"/>
              </a:xfrm>
              <a:custGeom>
                <a:avLst/>
                <a:gdLst>
                  <a:gd name="connsiteX0" fmla="*/ 0 w 79211"/>
                  <a:gd name="connsiteY0" fmla="*/ 0 h 79211"/>
                  <a:gd name="connsiteX1" fmla="*/ 79211 w 79211"/>
                  <a:gd name="connsiteY1" fmla="*/ 0 h 79211"/>
                  <a:gd name="connsiteX2" fmla="*/ 79211 w 79211"/>
                  <a:gd name="connsiteY2" fmla="*/ 79211 h 79211"/>
                  <a:gd name="connsiteX3" fmla="*/ 0 w 79211"/>
                  <a:gd name="connsiteY3" fmla="*/ 79211 h 7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11" h="79211">
                    <a:moveTo>
                      <a:pt x="0" y="0"/>
                    </a:moveTo>
                    <a:lnTo>
                      <a:pt x="79211" y="0"/>
                    </a:lnTo>
                    <a:lnTo>
                      <a:pt x="79211" y="79211"/>
                    </a:lnTo>
                    <a:lnTo>
                      <a:pt x="0" y="79211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7" name="Forma Livre: Forma 1256">
                <a:extLst>
                  <a:ext uri="{FF2B5EF4-FFF2-40B4-BE49-F238E27FC236}">
                    <a16:creationId xmlns:a16="http://schemas.microsoft.com/office/drawing/2014/main" id="{2A1D2974-502F-378E-D910-4582D1F2983F}"/>
                  </a:ext>
                </a:extLst>
              </p:cNvPr>
              <p:cNvSpPr/>
              <p:nvPr/>
            </p:nvSpPr>
            <p:spPr>
              <a:xfrm>
                <a:off x="3205619" y="5082228"/>
                <a:ext cx="79211" cy="79211"/>
              </a:xfrm>
              <a:custGeom>
                <a:avLst/>
                <a:gdLst>
                  <a:gd name="connsiteX0" fmla="*/ 0 w 79211"/>
                  <a:gd name="connsiteY0" fmla="*/ 0 h 79211"/>
                  <a:gd name="connsiteX1" fmla="*/ 79211 w 79211"/>
                  <a:gd name="connsiteY1" fmla="*/ 0 h 79211"/>
                  <a:gd name="connsiteX2" fmla="*/ 79211 w 79211"/>
                  <a:gd name="connsiteY2" fmla="*/ 79211 h 79211"/>
                  <a:gd name="connsiteX3" fmla="*/ 0 w 79211"/>
                  <a:gd name="connsiteY3" fmla="*/ 79211 h 7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11" h="79211">
                    <a:moveTo>
                      <a:pt x="0" y="0"/>
                    </a:moveTo>
                    <a:lnTo>
                      <a:pt x="79211" y="0"/>
                    </a:lnTo>
                    <a:lnTo>
                      <a:pt x="79211" y="79211"/>
                    </a:lnTo>
                    <a:lnTo>
                      <a:pt x="0" y="79211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258" name="Forma Livre: Forma 1257">
              <a:extLst>
                <a:ext uri="{FF2B5EF4-FFF2-40B4-BE49-F238E27FC236}">
                  <a16:creationId xmlns:a16="http://schemas.microsoft.com/office/drawing/2014/main" id="{7A476416-3256-639E-C67E-EF3FCCCB1581}"/>
                </a:ext>
              </a:extLst>
            </p:cNvPr>
            <p:cNvSpPr/>
            <p:nvPr/>
          </p:nvSpPr>
          <p:spPr>
            <a:xfrm>
              <a:off x="3015512" y="4999497"/>
              <a:ext cx="70409" cy="35204"/>
            </a:xfrm>
            <a:custGeom>
              <a:avLst/>
              <a:gdLst>
                <a:gd name="connsiteX0" fmla="*/ 70410 w 70409"/>
                <a:gd name="connsiteY0" fmla="*/ 0 h 35204"/>
                <a:gd name="connsiteX1" fmla="*/ 35205 w 70409"/>
                <a:gd name="connsiteY1" fmla="*/ 35205 h 35204"/>
                <a:gd name="connsiteX2" fmla="*/ 0 w 70409"/>
                <a:gd name="connsiteY2" fmla="*/ 0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9" h="35204">
                  <a:moveTo>
                    <a:pt x="70410" y="0"/>
                  </a:moveTo>
                  <a:lnTo>
                    <a:pt x="35205" y="35205"/>
                  </a:lnTo>
                  <a:lnTo>
                    <a:pt x="0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9" name="Forma Livre: Forma 1258">
              <a:extLst>
                <a:ext uri="{FF2B5EF4-FFF2-40B4-BE49-F238E27FC236}">
                  <a16:creationId xmlns:a16="http://schemas.microsoft.com/office/drawing/2014/main" id="{2DA805D1-C5EC-E799-804F-40B4256F5668}"/>
                </a:ext>
              </a:extLst>
            </p:cNvPr>
            <p:cNvSpPr/>
            <p:nvPr/>
          </p:nvSpPr>
          <p:spPr>
            <a:xfrm>
              <a:off x="3210900" y="4999497"/>
              <a:ext cx="70409" cy="35204"/>
            </a:xfrm>
            <a:custGeom>
              <a:avLst/>
              <a:gdLst>
                <a:gd name="connsiteX0" fmla="*/ 70410 w 70409"/>
                <a:gd name="connsiteY0" fmla="*/ 0 h 35204"/>
                <a:gd name="connsiteX1" fmla="*/ 35205 w 70409"/>
                <a:gd name="connsiteY1" fmla="*/ 35205 h 35204"/>
                <a:gd name="connsiteX2" fmla="*/ 0 w 70409"/>
                <a:gd name="connsiteY2" fmla="*/ 0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9" h="35204">
                  <a:moveTo>
                    <a:pt x="70410" y="0"/>
                  </a:moveTo>
                  <a:lnTo>
                    <a:pt x="35205" y="35205"/>
                  </a:lnTo>
                  <a:lnTo>
                    <a:pt x="0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0" name="Forma Livre: Forma 1259">
              <a:extLst>
                <a:ext uri="{FF2B5EF4-FFF2-40B4-BE49-F238E27FC236}">
                  <a16:creationId xmlns:a16="http://schemas.microsoft.com/office/drawing/2014/main" id="{D0FE7197-4F57-9AFE-F5B5-D0F86C0569B7}"/>
                </a:ext>
              </a:extLst>
            </p:cNvPr>
            <p:cNvSpPr/>
            <p:nvPr/>
          </p:nvSpPr>
          <p:spPr>
            <a:xfrm>
              <a:off x="2820125" y="4999497"/>
              <a:ext cx="70409" cy="35204"/>
            </a:xfrm>
            <a:custGeom>
              <a:avLst/>
              <a:gdLst>
                <a:gd name="connsiteX0" fmla="*/ 70410 w 70409"/>
                <a:gd name="connsiteY0" fmla="*/ 0 h 35204"/>
                <a:gd name="connsiteX1" fmla="*/ 35205 w 70409"/>
                <a:gd name="connsiteY1" fmla="*/ 35205 h 35204"/>
                <a:gd name="connsiteX2" fmla="*/ 0 w 70409"/>
                <a:gd name="connsiteY2" fmla="*/ 0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9" h="35204">
                  <a:moveTo>
                    <a:pt x="70410" y="0"/>
                  </a:moveTo>
                  <a:lnTo>
                    <a:pt x="35205" y="35205"/>
                  </a:lnTo>
                  <a:lnTo>
                    <a:pt x="0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61" name="Gráfico 2">
            <a:extLst>
              <a:ext uri="{FF2B5EF4-FFF2-40B4-BE49-F238E27FC236}">
                <a16:creationId xmlns:a16="http://schemas.microsoft.com/office/drawing/2014/main" id="{033B98E1-87D1-5859-5602-19C11D63364A}"/>
              </a:ext>
            </a:extLst>
          </p:cNvPr>
          <p:cNvGrpSpPr/>
          <p:nvPr/>
        </p:nvGrpSpPr>
        <p:grpSpPr>
          <a:xfrm>
            <a:off x="3978269" y="4891326"/>
            <a:ext cx="565039" cy="565038"/>
            <a:chOff x="4668383" y="5546933"/>
            <a:chExt cx="565039" cy="565038"/>
          </a:xfrm>
          <a:noFill/>
        </p:grpSpPr>
        <p:sp>
          <p:nvSpPr>
            <p:cNvPr id="1262" name="Forma Livre: Forma 1261">
              <a:extLst>
                <a:ext uri="{FF2B5EF4-FFF2-40B4-BE49-F238E27FC236}">
                  <a16:creationId xmlns:a16="http://schemas.microsoft.com/office/drawing/2014/main" id="{2A146517-526A-C421-0091-0D375A348862}"/>
                </a:ext>
              </a:extLst>
            </p:cNvPr>
            <p:cNvSpPr/>
            <p:nvPr/>
          </p:nvSpPr>
          <p:spPr>
            <a:xfrm>
              <a:off x="4668383" y="5546933"/>
              <a:ext cx="565039" cy="565038"/>
            </a:xfrm>
            <a:custGeom>
              <a:avLst/>
              <a:gdLst>
                <a:gd name="connsiteX0" fmla="*/ 565039 w 565039"/>
                <a:gd name="connsiteY0" fmla="*/ 327406 h 565038"/>
                <a:gd name="connsiteX1" fmla="*/ 565039 w 565039"/>
                <a:gd name="connsiteY1" fmla="*/ 237633 h 565038"/>
                <a:gd name="connsiteX2" fmla="*/ 559759 w 565039"/>
                <a:gd name="connsiteY2" fmla="*/ 232353 h 565038"/>
                <a:gd name="connsiteX3" fmla="*/ 510471 w 565039"/>
                <a:gd name="connsiteY3" fmla="*/ 232353 h 565038"/>
                <a:gd name="connsiteX4" fmla="*/ 505191 w 565039"/>
                <a:gd name="connsiteY4" fmla="*/ 228832 h 565038"/>
                <a:gd name="connsiteX5" fmla="*/ 478787 w 565039"/>
                <a:gd name="connsiteY5" fmla="*/ 165464 h 565038"/>
                <a:gd name="connsiteX6" fmla="*/ 478787 w 565039"/>
                <a:gd name="connsiteY6" fmla="*/ 158422 h 565038"/>
                <a:gd name="connsiteX7" fmla="*/ 513992 w 565039"/>
                <a:gd name="connsiteY7" fmla="*/ 123217 h 565038"/>
                <a:gd name="connsiteX8" fmla="*/ 513992 w 565039"/>
                <a:gd name="connsiteY8" fmla="*/ 114416 h 565038"/>
                <a:gd name="connsiteX9" fmla="*/ 450623 w 565039"/>
                <a:gd name="connsiteY9" fmla="*/ 51048 h 565038"/>
                <a:gd name="connsiteX10" fmla="*/ 441822 w 565039"/>
                <a:gd name="connsiteY10" fmla="*/ 51048 h 565038"/>
                <a:gd name="connsiteX11" fmla="*/ 406617 w 565039"/>
                <a:gd name="connsiteY11" fmla="*/ 86252 h 565038"/>
                <a:gd name="connsiteX12" fmla="*/ 399576 w 565039"/>
                <a:gd name="connsiteY12" fmla="*/ 86252 h 565038"/>
                <a:gd name="connsiteX13" fmla="*/ 336207 w 565039"/>
                <a:gd name="connsiteY13" fmla="*/ 59849 h 565038"/>
                <a:gd name="connsiteX14" fmla="*/ 332686 w 565039"/>
                <a:gd name="connsiteY14" fmla="*/ 54568 h 565038"/>
                <a:gd name="connsiteX15" fmla="*/ 332686 w 565039"/>
                <a:gd name="connsiteY15" fmla="*/ 5281 h 565038"/>
                <a:gd name="connsiteX16" fmla="*/ 327406 w 565039"/>
                <a:gd name="connsiteY16" fmla="*/ 0 h 565038"/>
                <a:gd name="connsiteX17" fmla="*/ 237633 w 565039"/>
                <a:gd name="connsiteY17" fmla="*/ 0 h 565038"/>
                <a:gd name="connsiteX18" fmla="*/ 232353 w 565039"/>
                <a:gd name="connsiteY18" fmla="*/ 5281 h 565038"/>
                <a:gd name="connsiteX19" fmla="*/ 232353 w 565039"/>
                <a:gd name="connsiteY19" fmla="*/ 54568 h 565038"/>
                <a:gd name="connsiteX20" fmla="*/ 228832 w 565039"/>
                <a:gd name="connsiteY20" fmla="*/ 59849 h 565038"/>
                <a:gd name="connsiteX21" fmla="*/ 165463 w 565039"/>
                <a:gd name="connsiteY21" fmla="*/ 86252 h 565038"/>
                <a:gd name="connsiteX22" fmla="*/ 158422 w 565039"/>
                <a:gd name="connsiteY22" fmla="*/ 86252 h 565038"/>
                <a:gd name="connsiteX23" fmla="*/ 123217 w 565039"/>
                <a:gd name="connsiteY23" fmla="*/ 51048 h 565038"/>
                <a:gd name="connsiteX24" fmla="*/ 114416 w 565039"/>
                <a:gd name="connsiteY24" fmla="*/ 51048 h 565038"/>
                <a:gd name="connsiteX25" fmla="*/ 51047 w 565039"/>
                <a:gd name="connsiteY25" fmla="*/ 114416 h 565038"/>
                <a:gd name="connsiteX26" fmla="*/ 51047 w 565039"/>
                <a:gd name="connsiteY26" fmla="*/ 123217 h 565038"/>
                <a:gd name="connsiteX27" fmla="*/ 86252 w 565039"/>
                <a:gd name="connsiteY27" fmla="*/ 158422 h 565038"/>
                <a:gd name="connsiteX28" fmla="*/ 86252 w 565039"/>
                <a:gd name="connsiteY28" fmla="*/ 165464 h 565038"/>
                <a:gd name="connsiteX29" fmla="*/ 59849 w 565039"/>
                <a:gd name="connsiteY29" fmla="*/ 228832 h 565038"/>
                <a:gd name="connsiteX30" fmla="*/ 54568 w 565039"/>
                <a:gd name="connsiteY30" fmla="*/ 232353 h 565038"/>
                <a:gd name="connsiteX31" fmla="*/ 5281 w 565039"/>
                <a:gd name="connsiteY31" fmla="*/ 232353 h 565038"/>
                <a:gd name="connsiteX32" fmla="*/ 0 w 565039"/>
                <a:gd name="connsiteY32" fmla="*/ 237633 h 565038"/>
                <a:gd name="connsiteX33" fmla="*/ 0 w 565039"/>
                <a:gd name="connsiteY33" fmla="*/ 327406 h 565038"/>
                <a:gd name="connsiteX34" fmla="*/ 5281 w 565039"/>
                <a:gd name="connsiteY34" fmla="*/ 332687 h 565038"/>
                <a:gd name="connsiteX35" fmla="*/ 54568 w 565039"/>
                <a:gd name="connsiteY35" fmla="*/ 332687 h 565038"/>
                <a:gd name="connsiteX36" fmla="*/ 59849 w 565039"/>
                <a:gd name="connsiteY36" fmla="*/ 336207 h 565038"/>
                <a:gd name="connsiteX37" fmla="*/ 86252 w 565039"/>
                <a:gd name="connsiteY37" fmla="*/ 399576 h 565038"/>
                <a:gd name="connsiteX38" fmla="*/ 86252 w 565039"/>
                <a:gd name="connsiteY38" fmla="*/ 406617 h 565038"/>
                <a:gd name="connsiteX39" fmla="*/ 51047 w 565039"/>
                <a:gd name="connsiteY39" fmla="*/ 441822 h 565038"/>
                <a:gd name="connsiteX40" fmla="*/ 51047 w 565039"/>
                <a:gd name="connsiteY40" fmla="*/ 450623 h 565038"/>
                <a:gd name="connsiteX41" fmla="*/ 114416 w 565039"/>
                <a:gd name="connsiteY41" fmla="*/ 513992 h 565038"/>
                <a:gd name="connsiteX42" fmla="*/ 123217 w 565039"/>
                <a:gd name="connsiteY42" fmla="*/ 513992 h 565038"/>
                <a:gd name="connsiteX43" fmla="*/ 158422 w 565039"/>
                <a:gd name="connsiteY43" fmla="*/ 478787 h 565038"/>
                <a:gd name="connsiteX44" fmla="*/ 165463 w 565039"/>
                <a:gd name="connsiteY44" fmla="*/ 478787 h 565038"/>
                <a:gd name="connsiteX45" fmla="*/ 228832 w 565039"/>
                <a:gd name="connsiteY45" fmla="*/ 505191 h 565038"/>
                <a:gd name="connsiteX46" fmla="*/ 232353 w 565039"/>
                <a:gd name="connsiteY46" fmla="*/ 510471 h 565038"/>
                <a:gd name="connsiteX47" fmla="*/ 232353 w 565039"/>
                <a:gd name="connsiteY47" fmla="*/ 559759 h 565038"/>
                <a:gd name="connsiteX48" fmla="*/ 237633 w 565039"/>
                <a:gd name="connsiteY48" fmla="*/ 565039 h 565038"/>
                <a:gd name="connsiteX49" fmla="*/ 327406 w 565039"/>
                <a:gd name="connsiteY49" fmla="*/ 565039 h 565038"/>
                <a:gd name="connsiteX50" fmla="*/ 332686 w 565039"/>
                <a:gd name="connsiteY50" fmla="*/ 559759 h 565038"/>
                <a:gd name="connsiteX51" fmla="*/ 332686 w 565039"/>
                <a:gd name="connsiteY51" fmla="*/ 510471 h 565038"/>
                <a:gd name="connsiteX52" fmla="*/ 336207 w 565039"/>
                <a:gd name="connsiteY52" fmla="*/ 505191 h 565038"/>
                <a:gd name="connsiteX53" fmla="*/ 399576 w 565039"/>
                <a:gd name="connsiteY53" fmla="*/ 478787 h 565038"/>
                <a:gd name="connsiteX54" fmla="*/ 406617 w 565039"/>
                <a:gd name="connsiteY54" fmla="*/ 478787 h 565038"/>
                <a:gd name="connsiteX55" fmla="*/ 441822 w 565039"/>
                <a:gd name="connsiteY55" fmla="*/ 513992 h 565038"/>
                <a:gd name="connsiteX56" fmla="*/ 450623 w 565039"/>
                <a:gd name="connsiteY56" fmla="*/ 513992 h 565038"/>
                <a:gd name="connsiteX57" fmla="*/ 513992 w 565039"/>
                <a:gd name="connsiteY57" fmla="*/ 450623 h 565038"/>
                <a:gd name="connsiteX58" fmla="*/ 513992 w 565039"/>
                <a:gd name="connsiteY58" fmla="*/ 441822 h 565038"/>
                <a:gd name="connsiteX59" fmla="*/ 478787 w 565039"/>
                <a:gd name="connsiteY59" fmla="*/ 406617 h 565038"/>
                <a:gd name="connsiteX60" fmla="*/ 478787 w 565039"/>
                <a:gd name="connsiteY60" fmla="*/ 399576 h 565038"/>
                <a:gd name="connsiteX61" fmla="*/ 505191 w 565039"/>
                <a:gd name="connsiteY61" fmla="*/ 336207 h 565038"/>
                <a:gd name="connsiteX62" fmla="*/ 510471 w 565039"/>
                <a:gd name="connsiteY62" fmla="*/ 332687 h 565038"/>
                <a:gd name="connsiteX63" fmla="*/ 559759 w 565039"/>
                <a:gd name="connsiteY63" fmla="*/ 332687 h 565038"/>
                <a:gd name="connsiteX64" fmla="*/ 565039 w 565039"/>
                <a:gd name="connsiteY64" fmla="*/ 327406 h 56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5039" h="565038">
                  <a:moveTo>
                    <a:pt x="565039" y="327406"/>
                  </a:moveTo>
                  <a:lnTo>
                    <a:pt x="565039" y="237633"/>
                  </a:lnTo>
                  <a:cubicBezTo>
                    <a:pt x="565039" y="234113"/>
                    <a:pt x="563279" y="232353"/>
                    <a:pt x="559759" y="232353"/>
                  </a:cubicBezTo>
                  <a:lnTo>
                    <a:pt x="510471" y="232353"/>
                  </a:lnTo>
                  <a:cubicBezTo>
                    <a:pt x="508711" y="232353"/>
                    <a:pt x="505191" y="230592"/>
                    <a:pt x="505191" y="228832"/>
                  </a:cubicBezTo>
                  <a:cubicBezTo>
                    <a:pt x="499910" y="205949"/>
                    <a:pt x="491108" y="184826"/>
                    <a:pt x="478787" y="165464"/>
                  </a:cubicBezTo>
                  <a:cubicBezTo>
                    <a:pt x="477027" y="163703"/>
                    <a:pt x="477027" y="160182"/>
                    <a:pt x="478787" y="158422"/>
                  </a:cubicBezTo>
                  <a:lnTo>
                    <a:pt x="513992" y="123217"/>
                  </a:lnTo>
                  <a:cubicBezTo>
                    <a:pt x="515752" y="121457"/>
                    <a:pt x="515752" y="117937"/>
                    <a:pt x="513992" y="114416"/>
                  </a:cubicBezTo>
                  <a:lnTo>
                    <a:pt x="450623" y="51048"/>
                  </a:lnTo>
                  <a:cubicBezTo>
                    <a:pt x="448863" y="49287"/>
                    <a:pt x="445343" y="49287"/>
                    <a:pt x="441822" y="51048"/>
                  </a:cubicBezTo>
                  <a:lnTo>
                    <a:pt x="406617" y="86252"/>
                  </a:lnTo>
                  <a:cubicBezTo>
                    <a:pt x="404857" y="88012"/>
                    <a:pt x="401336" y="88012"/>
                    <a:pt x="399576" y="86252"/>
                  </a:cubicBezTo>
                  <a:cubicBezTo>
                    <a:pt x="380213" y="73931"/>
                    <a:pt x="359090" y="65129"/>
                    <a:pt x="336207" y="59849"/>
                  </a:cubicBezTo>
                  <a:cubicBezTo>
                    <a:pt x="334447" y="59849"/>
                    <a:pt x="332686" y="56328"/>
                    <a:pt x="332686" y="54568"/>
                  </a:cubicBezTo>
                  <a:lnTo>
                    <a:pt x="332686" y="5281"/>
                  </a:lnTo>
                  <a:cubicBezTo>
                    <a:pt x="332686" y="1760"/>
                    <a:pt x="330927" y="0"/>
                    <a:pt x="327406" y="0"/>
                  </a:cubicBezTo>
                  <a:lnTo>
                    <a:pt x="237633" y="0"/>
                  </a:lnTo>
                  <a:cubicBezTo>
                    <a:pt x="234113" y="0"/>
                    <a:pt x="232353" y="1760"/>
                    <a:pt x="232353" y="5281"/>
                  </a:cubicBezTo>
                  <a:lnTo>
                    <a:pt x="232353" y="54568"/>
                  </a:lnTo>
                  <a:cubicBezTo>
                    <a:pt x="232353" y="56328"/>
                    <a:pt x="230592" y="59849"/>
                    <a:pt x="228832" y="59849"/>
                  </a:cubicBezTo>
                  <a:cubicBezTo>
                    <a:pt x="209469" y="63369"/>
                    <a:pt x="184826" y="73931"/>
                    <a:pt x="165463" y="86252"/>
                  </a:cubicBezTo>
                  <a:cubicBezTo>
                    <a:pt x="163703" y="88012"/>
                    <a:pt x="160182" y="88012"/>
                    <a:pt x="158422" y="86252"/>
                  </a:cubicBezTo>
                  <a:lnTo>
                    <a:pt x="123217" y="51048"/>
                  </a:lnTo>
                  <a:cubicBezTo>
                    <a:pt x="121457" y="49287"/>
                    <a:pt x="117937" y="49287"/>
                    <a:pt x="114416" y="51048"/>
                  </a:cubicBezTo>
                  <a:lnTo>
                    <a:pt x="51047" y="114416"/>
                  </a:lnTo>
                  <a:cubicBezTo>
                    <a:pt x="49287" y="116176"/>
                    <a:pt x="49287" y="119697"/>
                    <a:pt x="51047" y="123217"/>
                  </a:cubicBezTo>
                  <a:lnTo>
                    <a:pt x="86252" y="158422"/>
                  </a:lnTo>
                  <a:cubicBezTo>
                    <a:pt x="88012" y="160182"/>
                    <a:pt x="88012" y="163703"/>
                    <a:pt x="86252" y="165464"/>
                  </a:cubicBezTo>
                  <a:cubicBezTo>
                    <a:pt x="73931" y="184826"/>
                    <a:pt x="65129" y="205949"/>
                    <a:pt x="59849" y="228832"/>
                  </a:cubicBezTo>
                  <a:cubicBezTo>
                    <a:pt x="59849" y="230592"/>
                    <a:pt x="56328" y="232353"/>
                    <a:pt x="54568" y="232353"/>
                  </a:cubicBezTo>
                  <a:lnTo>
                    <a:pt x="5281" y="232353"/>
                  </a:lnTo>
                  <a:cubicBezTo>
                    <a:pt x="1760" y="232353"/>
                    <a:pt x="0" y="234113"/>
                    <a:pt x="0" y="237633"/>
                  </a:cubicBezTo>
                  <a:lnTo>
                    <a:pt x="0" y="327406"/>
                  </a:lnTo>
                  <a:cubicBezTo>
                    <a:pt x="0" y="330927"/>
                    <a:pt x="1760" y="332687"/>
                    <a:pt x="5281" y="332687"/>
                  </a:cubicBezTo>
                  <a:lnTo>
                    <a:pt x="54568" y="332687"/>
                  </a:lnTo>
                  <a:cubicBezTo>
                    <a:pt x="56328" y="332687"/>
                    <a:pt x="59849" y="334447"/>
                    <a:pt x="59849" y="336207"/>
                  </a:cubicBezTo>
                  <a:cubicBezTo>
                    <a:pt x="65129" y="359091"/>
                    <a:pt x="73931" y="380213"/>
                    <a:pt x="86252" y="399576"/>
                  </a:cubicBezTo>
                  <a:cubicBezTo>
                    <a:pt x="88012" y="401336"/>
                    <a:pt x="88012" y="404857"/>
                    <a:pt x="86252" y="406617"/>
                  </a:cubicBezTo>
                  <a:lnTo>
                    <a:pt x="51047" y="441822"/>
                  </a:lnTo>
                  <a:cubicBezTo>
                    <a:pt x="49287" y="443582"/>
                    <a:pt x="49287" y="447103"/>
                    <a:pt x="51047" y="450623"/>
                  </a:cubicBezTo>
                  <a:lnTo>
                    <a:pt x="114416" y="513992"/>
                  </a:lnTo>
                  <a:cubicBezTo>
                    <a:pt x="116176" y="515752"/>
                    <a:pt x="119697" y="515752"/>
                    <a:pt x="123217" y="513992"/>
                  </a:cubicBezTo>
                  <a:lnTo>
                    <a:pt x="158422" y="478787"/>
                  </a:lnTo>
                  <a:cubicBezTo>
                    <a:pt x="160182" y="477027"/>
                    <a:pt x="163703" y="477027"/>
                    <a:pt x="165463" y="478787"/>
                  </a:cubicBezTo>
                  <a:cubicBezTo>
                    <a:pt x="184826" y="491109"/>
                    <a:pt x="207709" y="499910"/>
                    <a:pt x="228832" y="505191"/>
                  </a:cubicBezTo>
                  <a:cubicBezTo>
                    <a:pt x="230592" y="505191"/>
                    <a:pt x="232353" y="508711"/>
                    <a:pt x="232353" y="510471"/>
                  </a:cubicBezTo>
                  <a:lnTo>
                    <a:pt x="232353" y="559759"/>
                  </a:lnTo>
                  <a:cubicBezTo>
                    <a:pt x="232353" y="563279"/>
                    <a:pt x="234113" y="565039"/>
                    <a:pt x="237633" y="565039"/>
                  </a:cubicBezTo>
                  <a:lnTo>
                    <a:pt x="327406" y="565039"/>
                  </a:lnTo>
                  <a:cubicBezTo>
                    <a:pt x="330927" y="565039"/>
                    <a:pt x="332686" y="563279"/>
                    <a:pt x="332686" y="559759"/>
                  </a:cubicBezTo>
                  <a:lnTo>
                    <a:pt x="332686" y="510471"/>
                  </a:lnTo>
                  <a:cubicBezTo>
                    <a:pt x="332686" y="508711"/>
                    <a:pt x="334447" y="505191"/>
                    <a:pt x="336207" y="505191"/>
                  </a:cubicBezTo>
                  <a:cubicBezTo>
                    <a:pt x="359090" y="499910"/>
                    <a:pt x="380213" y="491109"/>
                    <a:pt x="399576" y="478787"/>
                  </a:cubicBezTo>
                  <a:cubicBezTo>
                    <a:pt x="401336" y="477027"/>
                    <a:pt x="404857" y="477027"/>
                    <a:pt x="406617" y="478787"/>
                  </a:cubicBezTo>
                  <a:lnTo>
                    <a:pt x="441822" y="513992"/>
                  </a:lnTo>
                  <a:cubicBezTo>
                    <a:pt x="443582" y="515752"/>
                    <a:pt x="447102" y="515752"/>
                    <a:pt x="450623" y="513992"/>
                  </a:cubicBezTo>
                  <a:lnTo>
                    <a:pt x="513992" y="450623"/>
                  </a:lnTo>
                  <a:cubicBezTo>
                    <a:pt x="515752" y="448863"/>
                    <a:pt x="515752" y="445343"/>
                    <a:pt x="513992" y="441822"/>
                  </a:cubicBezTo>
                  <a:lnTo>
                    <a:pt x="478787" y="406617"/>
                  </a:lnTo>
                  <a:cubicBezTo>
                    <a:pt x="477027" y="404857"/>
                    <a:pt x="477027" y="401336"/>
                    <a:pt x="478787" y="399576"/>
                  </a:cubicBezTo>
                  <a:cubicBezTo>
                    <a:pt x="491108" y="380213"/>
                    <a:pt x="499910" y="359091"/>
                    <a:pt x="505191" y="336207"/>
                  </a:cubicBezTo>
                  <a:cubicBezTo>
                    <a:pt x="505191" y="334447"/>
                    <a:pt x="508711" y="332687"/>
                    <a:pt x="510471" y="332687"/>
                  </a:cubicBezTo>
                  <a:lnTo>
                    <a:pt x="559759" y="332687"/>
                  </a:lnTo>
                  <a:cubicBezTo>
                    <a:pt x="563279" y="332687"/>
                    <a:pt x="565039" y="330927"/>
                    <a:pt x="565039" y="327406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3" name="Forma Livre: Forma 1262">
              <a:extLst>
                <a:ext uri="{FF2B5EF4-FFF2-40B4-BE49-F238E27FC236}">
                  <a16:creationId xmlns:a16="http://schemas.microsoft.com/office/drawing/2014/main" id="{91432815-C9C5-F814-C397-B491E3B035EA}"/>
                </a:ext>
              </a:extLst>
            </p:cNvPr>
            <p:cNvSpPr/>
            <p:nvPr/>
          </p:nvSpPr>
          <p:spPr>
            <a:xfrm>
              <a:off x="4807443" y="5830333"/>
              <a:ext cx="278119" cy="144340"/>
            </a:xfrm>
            <a:custGeom>
              <a:avLst/>
              <a:gdLst>
                <a:gd name="connsiteX0" fmla="*/ 278119 w 278119"/>
                <a:gd name="connsiteY0" fmla="*/ 56328 h 144340"/>
                <a:gd name="connsiteX1" fmla="*/ 246434 w 278119"/>
                <a:gd name="connsiteY1" fmla="*/ 102095 h 144340"/>
                <a:gd name="connsiteX2" fmla="*/ 200668 w 278119"/>
                <a:gd name="connsiteY2" fmla="*/ 133779 h 144340"/>
                <a:gd name="connsiteX3" fmla="*/ 144340 w 278119"/>
                <a:gd name="connsiteY3" fmla="*/ 144340 h 144340"/>
                <a:gd name="connsiteX4" fmla="*/ 88012 w 278119"/>
                <a:gd name="connsiteY4" fmla="*/ 133779 h 144340"/>
                <a:gd name="connsiteX5" fmla="*/ 42246 w 278119"/>
                <a:gd name="connsiteY5" fmla="*/ 102095 h 144340"/>
                <a:gd name="connsiteX6" fmla="*/ 10562 w 278119"/>
                <a:gd name="connsiteY6" fmla="*/ 56328 h 144340"/>
                <a:gd name="connsiteX7" fmla="*/ 0 w 278119"/>
                <a:gd name="connsiteY7" fmla="*/ 0 h 14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119" h="144340">
                  <a:moveTo>
                    <a:pt x="278119" y="56328"/>
                  </a:moveTo>
                  <a:cubicBezTo>
                    <a:pt x="271078" y="73931"/>
                    <a:pt x="260517" y="89773"/>
                    <a:pt x="246434" y="102095"/>
                  </a:cubicBezTo>
                  <a:cubicBezTo>
                    <a:pt x="234113" y="114416"/>
                    <a:pt x="218271" y="124978"/>
                    <a:pt x="200668" y="133779"/>
                  </a:cubicBezTo>
                  <a:cubicBezTo>
                    <a:pt x="183066" y="140820"/>
                    <a:pt x="163703" y="144340"/>
                    <a:pt x="144340" y="144340"/>
                  </a:cubicBezTo>
                  <a:cubicBezTo>
                    <a:pt x="124978" y="144340"/>
                    <a:pt x="105615" y="140820"/>
                    <a:pt x="88012" y="133779"/>
                  </a:cubicBezTo>
                  <a:cubicBezTo>
                    <a:pt x="70410" y="126738"/>
                    <a:pt x="54568" y="116176"/>
                    <a:pt x="42246" y="102095"/>
                  </a:cubicBezTo>
                  <a:cubicBezTo>
                    <a:pt x="29924" y="89773"/>
                    <a:pt x="19363" y="73931"/>
                    <a:pt x="10562" y="56328"/>
                  </a:cubicBezTo>
                  <a:cubicBezTo>
                    <a:pt x="3521" y="38726"/>
                    <a:pt x="0" y="19363"/>
                    <a:pt x="0" y="0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4" name="Forma Livre: Forma 1263">
              <a:extLst>
                <a:ext uri="{FF2B5EF4-FFF2-40B4-BE49-F238E27FC236}">
                  <a16:creationId xmlns:a16="http://schemas.microsoft.com/office/drawing/2014/main" id="{F12671C5-22D6-7077-678E-6C8606DC9FE8}"/>
                </a:ext>
              </a:extLst>
            </p:cNvPr>
            <p:cNvSpPr/>
            <p:nvPr/>
          </p:nvSpPr>
          <p:spPr>
            <a:xfrm>
              <a:off x="4818004" y="5685993"/>
              <a:ext cx="278119" cy="144339"/>
            </a:xfrm>
            <a:custGeom>
              <a:avLst/>
              <a:gdLst>
                <a:gd name="connsiteX0" fmla="*/ 0 w 278119"/>
                <a:gd name="connsiteY0" fmla="*/ 88012 h 144339"/>
                <a:gd name="connsiteX1" fmla="*/ 31685 w 278119"/>
                <a:gd name="connsiteY1" fmla="*/ 42246 h 144339"/>
                <a:gd name="connsiteX2" fmla="*/ 77451 w 278119"/>
                <a:gd name="connsiteY2" fmla="*/ 10561 h 144339"/>
                <a:gd name="connsiteX3" fmla="*/ 133779 w 278119"/>
                <a:gd name="connsiteY3" fmla="*/ 0 h 144339"/>
                <a:gd name="connsiteX4" fmla="*/ 190107 w 278119"/>
                <a:gd name="connsiteY4" fmla="*/ 10561 h 144339"/>
                <a:gd name="connsiteX5" fmla="*/ 235873 w 278119"/>
                <a:gd name="connsiteY5" fmla="*/ 42246 h 144339"/>
                <a:gd name="connsiteX6" fmla="*/ 267558 w 278119"/>
                <a:gd name="connsiteY6" fmla="*/ 88012 h 144339"/>
                <a:gd name="connsiteX7" fmla="*/ 278119 w 278119"/>
                <a:gd name="connsiteY7" fmla="*/ 144340 h 14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119" h="144339">
                  <a:moveTo>
                    <a:pt x="0" y="88012"/>
                  </a:moveTo>
                  <a:cubicBezTo>
                    <a:pt x="7041" y="70410"/>
                    <a:pt x="17602" y="54567"/>
                    <a:pt x="31685" y="42246"/>
                  </a:cubicBezTo>
                  <a:cubicBezTo>
                    <a:pt x="44006" y="29924"/>
                    <a:pt x="59848" y="19362"/>
                    <a:pt x="77451" y="10561"/>
                  </a:cubicBezTo>
                  <a:cubicBezTo>
                    <a:pt x="95053" y="3520"/>
                    <a:pt x="114416" y="0"/>
                    <a:pt x="133779" y="0"/>
                  </a:cubicBezTo>
                  <a:cubicBezTo>
                    <a:pt x="153142" y="0"/>
                    <a:pt x="172504" y="3520"/>
                    <a:pt x="190107" y="10561"/>
                  </a:cubicBezTo>
                  <a:cubicBezTo>
                    <a:pt x="207709" y="17602"/>
                    <a:pt x="223551" y="28164"/>
                    <a:pt x="235873" y="42246"/>
                  </a:cubicBezTo>
                  <a:cubicBezTo>
                    <a:pt x="248195" y="54567"/>
                    <a:pt x="258756" y="70410"/>
                    <a:pt x="267558" y="88012"/>
                  </a:cubicBezTo>
                  <a:cubicBezTo>
                    <a:pt x="274598" y="105615"/>
                    <a:pt x="278119" y="124977"/>
                    <a:pt x="278119" y="144340"/>
                  </a:cubicBez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65" name="Gráfico 2">
              <a:extLst>
                <a:ext uri="{FF2B5EF4-FFF2-40B4-BE49-F238E27FC236}">
                  <a16:creationId xmlns:a16="http://schemas.microsoft.com/office/drawing/2014/main" id="{0AAEDFEF-6448-79C6-29FD-7DC17522F1B1}"/>
                </a:ext>
              </a:extLst>
            </p:cNvPr>
            <p:cNvGrpSpPr/>
            <p:nvPr/>
          </p:nvGrpSpPr>
          <p:grpSpPr>
            <a:xfrm>
              <a:off x="4909537" y="5754642"/>
              <a:ext cx="82731" cy="158422"/>
              <a:chOff x="4909537" y="5754642"/>
              <a:chExt cx="82731" cy="158422"/>
            </a:xfrm>
            <a:noFill/>
          </p:grpSpPr>
          <p:sp>
            <p:nvSpPr>
              <p:cNvPr id="1266" name="Forma Livre: Forma 1265">
                <a:extLst>
                  <a:ext uri="{FF2B5EF4-FFF2-40B4-BE49-F238E27FC236}">
                    <a16:creationId xmlns:a16="http://schemas.microsoft.com/office/drawing/2014/main" id="{37E5D852-236F-D1BF-CFF0-FB80ACC7922A}"/>
                  </a:ext>
                </a:extLst>
              </p:cNvPr>
              <p:cNvSpPr/>
              <p:nvPr/>
            </p:nvSpPr>
            <p:spPr>
              <a:xfrm>
                <a:off x="4909537" y="5774005"/>
                <a:ext cx="82731" cy="112655"/>
              </a:xfrm>
              <a:custGeom>
                <a:avLst/>
                <a:gdLst>
                  <a:gd name="connsiteX0" fmla="*/ 0 w 82731"/>
                  <a:gd name="connsiteY0" fmla="*/ 84492 h 112655"/>
                  <a:gd name="connsiteX1" fmla="*/ 0 w 82731"/>
                  <a:gd name="connsiteY1" fmla="*/ 84492 h 112655"/>
                  <a:gd name="connsiteX2" fmla="*/ 28164 w 82731"/>
                  <a:gd name="connsiteY2" fmla="*/ 112656 h 112655"/>
                  <a:gd name="connsiteX3" fmla="*/ 54568 w 82731"/>
                  <a:gd name="connsiteY3" fmla="*/ 112656 h 112655"/>
                  <a:gd name="connsiteX4" fmla="*/ 82731 w 82731"/>
                  <a:gd name="connsiteY4" fmla="*/ 84492 h 112655"/>
                  <a:gd name="connsiteX5" fmla="*/ 82731 w 82731"/>
                  <a:gd name="connsiteY5" fmla="*/ 84492 h 112655"/>
                  <a:gd name="connsiteX6" fmla="*/ 54568 w 82731"/>
                  <a:gd name="connsiteY6" fmla="*/ 56328 h 112655"/>
                  <a:gd name="connsiteX7" fmla="*/ 28164 w 82731"/>
                  <a:gd name="connsiteY7" fmla="*/ 56328 h 112655"/>
                  <a:gd name="connsiteX8" fmla="*/ 0 w 82731"/>
                  <a:gd name="connsiteY8" fmla="*/ 28164 h 112655"/>
                  <a:gd name="connsiteX9" fmla="*/ 0 w 82731"/>
                  <a:gd name="connsiteY9" fmla="*/ 28164 h 112655"/>
                  <a:gd name="connsiteX10" fmla="*/ 28164 w 82731"/>
                  <a:gd name="connsiteY10" fmla="*/ 0 h 112655"/>
                  <a:gd name="connsiteX11" fmla="*/ 54568 w 82731"/>
                  <a:gd name="connsiteY11" fmla="*/ 0 h 112655"/>
                  <a:gd name="connsiteX12" fmla="*/ 82731 w 82731"/>
                  <a:gd name="connsiteY12" fmla="*/ 28164 h 112655"/>
                  <a:gd name="connsiteX13" fmla="*/ 82731 w 82731"/>
                  <a:gd name="connsiteY13" fmla="*/ 28164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731" h="112655">
                    <a:moveTo>
                      <a:pt x="0" y="84492"/>
                    </a:moveTo>
                    <a:lnTo>
                      <a:pt x="0" y="84492"/>
                    </a:lnTo>
                    <a:cubicBezTo>
                      <a:pt x="0" y="100334"/>
                      <a:pt x="12321" y="112656"/>
                      <a:pt x="28164" y="112656"/>
                    </a:cubicBezTo>
                    <a:lnTo>
                      <a:pt x="54568" y="112656"/>
                    </a:lnTo>
                    <a:cubicBezTo>
                      <a:pt x="70410" y="112656"/>
                      <a:pt x="82731" y="100334"/>
                      <a:pt x="82731" y="84492"/>
                    </a:cubicBezTo>
                    <a:lnTo>
                      <a:pt x="82731" y="84492"/>
                    </a:lnTo>
                    <a:cubicBezTo>
                      <a:pt x="82731" y="68649"/>
                      <a:pt x="70410" y="56328"/>
                      <a:pt x="54568" y="56328"/>
                    </a:cubicBezTo>
                    <a:lnTo>
                      <a:pt x="28164" y="56328"/>
                    </a:lnTo>
                    <a:cubicBezTo>
                      <a:pt x="12321" y="56328"/>
                      <a:pt x="0" y="44006"/>
                      <a:pt x="0" y="28164"/>
                    </a:cubicBezTo>
                    <a:lnTo>
                      <a:pt x="0" y="28164"/>
                    </a:lnTo>
                    <a:cubicBezTo>
                      <a:pt x="0" y="12321"/>
                      <a:pt x="12321" y="0"/>
                      <a:pt x="28164" y="0"/>
                    </a:cubicBezTo>
                    <a:lnTo>
                      <a:pt x="54568" y="0"/>
                    </a:lnTo>
                    <a:cubicBezTo>
                      <a:pt x="70410" y="0"/>
                      <a:pt x="82731" y="12321"/>
                      <a:pt x="82731" y="28164"/>
                    </a:cubicBezTo>
                    <a:lnTo>
                      <a:pt x="82731" y="28164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67" name="Forma Livre: Forma 1266">
                <a:extLst>
                  <a:ext uri="{FF2B5EF4-FFF2-40B4-BE49-F238E27FC236}">
                    <a16:creationId xmlns:a16="http://schemas.microsoft.com/office/drawing/2014/main" id="{AE7D6B69-06E6-07EE-E282-45559AA9D72C}"/>
                  </a:ext>
                </a:extLst>
              </p:cNvPr>
              <p:cNvSpPr/>
              <p:nvPr/>
            </p:nvSpPr>
            <p:spPr>
              <a:xfrm>
                <a:off x="4951783" y="5754642"/>
                <a:ext cx="17602" cy="17602"/>
              </a:xfrm>
              <a:custGeom>
                <a:avLst/>
                <a:gdLst>
                  <a:gd name="connsiteX0" fmla="*/ 0 w 17602"/>
                  <a:gd name="connsiteY0" fmla="*/ 17603 h 17602"/>
                  <a:gd name="connsiteX1" fmla="*/ 0 w 17602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7602">
                    <a:moveTo>
                      <a:pt x="0" y="1760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68" name="Forma Livre: Forma 1267">
                <a:extLst>
                  <a:ext uri="{FF2B5EF4-FFF2-40B4-BE49-F238E27FC236}">
                    <a16:creationId xmlns:a16="http://schemas.microsoft.com/office/drawing/2014/main" id="{74DF7C0D-90D2-3907-BA54-38104A87E502}"/>
                  </a:ext>
                </a:extLst>
              </p:cNvPr>
              <p:cNvSpPr/>
              <p:nvPr/>
            </p:nvSpPr>
            <p:spPr>
              <a:xfrm>
                <a:off x="4951783" y="5886661"/>
                <a:ext cx="17602" cy="26403"/>
              </a:xfrm>
              <a:custGeom>
                <a:avLst/>
                <a:gdLst>
                  <a:gd name="connsiteX0" fmla="*/ 0 w 17602"/>
                  <a:gd name="connsiteY0" fmla="*/ 26404 h 26403"/>
                  <a:gd name="connsiteX1" fmla="*/ 0 w 17602"/>
                  <a:gd name="connsiteY1" fmla="*/ 0 h 26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6403">
                    <a:moveTo>
                      <a:pt x="0" y="26404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269" name="Forma Livre: Forma 1268">
              <a:extLst>
                <a:ext uri="{FF2B5EF4-FFF2-40B4-BE49-F238E27FC236}">
                  <a16:creationId xmlns:a16="http://schemas.microsoft.com/office/drawing/2014/main" id="{9F73A2CD-2BE0-B7D3-E70F-E84F8752650B}"/>
                </a:ext>
              </a:extLst>
            </p:cNvPr>
            <p:cNvSpPr/>
            <p:nvPr/>
          </p:nvSpPr>
          <p:spPr>
            <a:xfrm>
              <a:off x="5060918" y="5803929"/>
              <a:ext cx="68649" cy="38725"/>
            </a:xfrm>
            <a:custGeom>
              <a:avLst/>
              <a:gdLst>
                <a:gd name="connsiteX0" fmla="*/ 68649 w 68649"/>
                <a:gd name="connsiteY0" fmla="*/ 0 h 38725"/>
                <a:gd name="connsiteX1" fmla="*/ 36965 w 68649"/>
                <a:gd name="connsiteY1" fmla="*/ 38726 h 38725"/>
                <a:gd name="connsiteX2" fmla="*/ 0 w 68649"/>
                <a:gd name="connsiteY2" fmla="*/ 5281 h 3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649" h="38725">
                  <a:moveTo>
                    <a:pt x="68649" y="0"/>
                  </a:moveTo>
                  <a:lnTo>
                    <a:pt x="36965" y="38726"/>
                  </a:lnTo>
                  <a:lnTo>
                    <a:pt x="0" y="5281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0" name="Forma Livre: Forma 1269">
              <a:extLst>
                <a:ext uri="{FF2B5EF4-FFF2-40B4-BE49-F238E27FC236}">
                  <a16:creationId xmlns:a16="http://schemas.microsoft.com/office/drawing/2014/main" id="{8FB43109-2A80-BDE4-B6A3-86060982427C}"/>
                </a:ext>
              </a:extLst>
            </p:cNvPr>
            <p:cNvSpPr/>
            <p:nvPr/>
          </p:nvSpPr>
          <p:spPr>
            <a:xfrm>
              <a:off x="4773998" y="5814491"/>
              <a:ext cx="70409" cy="38725"/>
            </a:xfrm>
            <a:custGeom>
              <a:avLst/>
              <a:gdLst>
                <a:gd name="connsiteX0" fmla="*/ 0 w 70409"/>
                <a:gd name="connsiteY0" fmla="*/ 38726 h 38725"/>
                <a:gd name="connsiteX1" fmla="*/ 31685 w 70409"/>
                <a:gd name="connsiteY1" fmla="*/ 0 h 38725"/>
                <a:gd name="connsiteX2" fmla="*/ 70410 w 70409"/>
                <a:gd name="connsiteY2" fmla="*/ 29924 h 3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9" h="38725">
                  <a:moveTo>
                    <a:pt x="0" y="38726"/>
                  </a:moveTo>
                  <a:lnTo>
                    <a:pt x="31685" y="0"/>
                  </a:lnTo>
                  <a:lnTo>
                    <a:pt x="70410" y="29924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71" name="Gráfico 2">
            <a:extLst>
              <a:ext uri="{FF2B5EF4-FFF2-40B4-BE49-F238E27FC236}">
                <a16:creationId xmlns:a16="http://schemas.microsoft.com/office/drawing/2014/main" id="{91450318-2A66-C928-050B-6F84DC14DF13}"/>
              </a:ext>
            </a:extLst>
          </p:cNvPr>
          <p:cNvGrpSpPr/>
          <p:nvPr/>
        </p:nvGrpSpPr>
        <p:grpSpPr>
          <a:xfrm>
            <a:off x="-438187" y="-1081187"/>
            <a:ext cx="6882561" cy="4636487"/>
            <a:chOff x="251927" y="-425580"/>
            <a:chExt cx="6882561" cy="4636487"/>
          </a:xfrm>
          <a:noFill/>
        </p:grpSpPr>
        <p:grpSp>
          <p:nvGrpSpPr>
            <p:cNvPr id="1272" name="Gráfico 2">
              <a:extLst>
                <a:ext uri="{FF2B5EF4-FFF2-40B4-BE49-F238E27FC236}">
                  <a16:creationId xmlns:a16="http://schemas.microsoft.com/office/drawing/2014/main" id="{F3F160C9-735E-10A3-8325-6E669BE72EDB}"/>
                </a:ext>
              </a:extLst>
            </p:cNvPr>
            <p:cNvGrpSpPr/>
            <p:nvPr/>
          </p:nvGrpSpPr>
          <p:grpSpPr>
            <a:xfrm>
              <a:off x="251927" y="-425580"/>
              <a:ext cx="6882561" cy="4492147"/>
              <a:chOff x="251927" y="-425580"/>
              <a:chExt cx="6882561" cy="4492147"/>
            </a:xfrm>
            <a:noFill/>
          </p:grpSpPr>
          <p:sp>
            <p:nvSpPr>
              <p:cNvPr id="1273" name="Forma Livre: Forma 1272">
                <a:extLst>
                  <a:ext uri="{FF2B5EF4-FFF2-40B4-BE49-F238E27FC236}">
                    <a16:creationId xmlns:a16="http://schemas.microsoft.com/office/drawing/2014/main" id="{72349CC4-0365-ACED-8820-CDF66AAE353B}"/>
                  </a:ext>
                </a:extLst>
              </p:cNvPr>
              <p:cNvSpPr/>
              <p:nvPr/>
            </p:nvSpPr>
            <p:spPr>
              <a:xfrm>
                <a:off x="6571209" y="3647628"/>
                <a:ext cx="188346" cy="272838"/>
              </a:xfrm>
              <a:custGeom>
                <a:avLst/>
                <a:gdLst>
                  <a:gd name="connsiteX0" fmla="*/ 137299 w 188346"/>
                  <a:gd name="connsiteY0" fmla="*/ 272838 h 272838"/>
                  <a:gd name="connsiteX1" fmla="*/ 137299 w 188346"/>
                  <a:gd name="connsiteY1" fmla="*/ 132018 h 272838"/>
                  <a:gd name="connsiteX2" fmla="*/ 188347 w 188346"/>
                  <a:gd name="connsiteY2" fmla="*/ 132018 h 272838"/>
                  <a:gd name="connsiteX3" fmla="*/ 93293 w 188346"/>
                  <a:gd name="connsiteY3" fmla="*/ 0 h 272838"/>
                  <a:gd name="connsiteX4" fmla="*/ 0 w 188346"/>
                  <a:gd name="connsiteY4" fmla="*/ 132018 h 272838"/>
                  <a:gd name="connsiteX5" fmla="*/ 49287 w 188346"/>
                  <a:gd name="connsiteY5" fmla="*/ 132018 h 272838"/>
                  <a:gd name="connsiteX6" fmla="*/ 49287 w 188346"/>
                  <a:gd name="connsiteY6" fmla="*/ 272838 h 27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346" h="272838">
                    <a:moveTo>
                      <a:pt x="137299" y="272838"/>
                    </a:moveTo>
                    <a:lnTo>
                      <a:pt x="137299" y="132018"/>
                    </a:lnTo>
                    <a:lnTo>
                      <a:pt x="188347" y="132018"/>
                    </a:lnTo>
                    <a:lnTo>
                      <a:pt x="93293" y="0"/>
                    </a:lnTo>
                    <a:lnTo>
                      <a:pt x="0" y="132018"/>
                    </a:lnTo>
                    <a:lnTo>
                      <a:pt x="49287" y="132018"/>
                    </a:lnTo>
                    <a:lnTo>
                      <a:pt x="49287" y="272838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4" name="Forma Livre: Forma 1273">
                <a:extLst>
                  <a:ext uri="{FF2B5EF4-FFF2-40B4-BE49-F238E27FC236}">
                    <a16:creationId xmlns:a16="http://schemas.microsoft.com/office/drawing/2014/main" id="{02BC3623-CE63-A751-C9E3-EF9390B8CFD1}"/>
                  </a:ext>
                </a:extLst>
              </p:cNvPr>
              <p:cNvSpPr/>
              <p:nvPr/>
            </p:nvSpPr>
            <p:spPr>
              <a:xfrm>
                <a:off x="251927" y="-425580"/>
                <a:ext cx="17602" cy="17602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17602"/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5" name="Forma Livre: Forma 1274">
                <a:extLst>
                  <a:ext uri="{FF2B5EF4-FFF2-40B4-BE49-F238E27FC236}">
                    <a16:creationId xmlns:a16="http://schemas.microsoft.com/office/drawing/2014/main" id="{8A742432-2108-D557-A200-6AEF129D02C8}"/>
                  </a:ext>
                </a:extLst>
              </p:cNvPr>
              <p:cNvSpPr/>
              <p:nvPr/>
            </p:nvSpPr>
            <p:spPr>
              <a:xfrm>
                <a:off x="6759556" y="3739161"/>
                <a:ext cx="186585" cy="251714"/>
              </a:xfrm>
              <a:custGeom>
                <a:avLst/>
                <a:gdLst>
                  <a:gd name="connsiteX0" fmla="*/ 137299 w 186585"/>
                  <a:gd name="connsiteY0" fmla="*/ 251715 h 251714"/>
                  <a:gd name="connsiteX1" fmla="*/ 137299 w 186585"/>
                  <a:gd name="connsiteY1" fmla="*/ 132018 h 251714"/>
                  <a:gd name="connsiteX2" fmla="*/ 186586 w 186585"/>
                  <a:gd name="connsiteY2" fmla="*/ 132018 h 251714"/>
                  <a:gd name="connsiteX3" fmla="*/ 93293 w 186585"/>
                  <a:gd name="connsiteY3" fmla="*/ 0 h 251714"/>
                  <a:gd name="connsiteX4" fmla="*/ 0 w 186585"/>
                  <a:gd name="connsiteY4" fmla="*/ 132018 h 251714"/>
                  <a:gd name="connsiteX5" fmla="*/ 49287 w 186585"/>
                  <a:gd name="connsiteY5" fmla="*/ 132018 h 251714"/>
                  <a:gd name="connsiteX6" fmla="*/ 49287 w 186585"/>
                  <a:gd name="connsiteY6" fmla="*/ 251715 h 25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" h="251714">
                    <a:moveTo>
                      <a:pt x="137299" y="251715"/>
                    </a:moveTo>
                    <a:lnTo>
                      <a:pt x="137299" y="132018"/>
                    </a:lnTo>
                    <a:lnTo>
                      <a:pt x="186586" y="132018"/>
                    </a:lnTo>
                    <a:lnTo>
                      <a:pt x="93293" y="0"/>
                    </a:lnTo>
                    <a:lnTo>
                      <a:pt x="0" y="132018"/>
                    </a:lnTo>
                    <a:lnTo>
                      <a:pt x="49287" y="132018"/>
                    </a:lnTo>
                    <a:lnTo>
                      <a:pt x="49287" y="251715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6" name="Forma Livre: Forma 1275">
                <a:extLst>
                  <a:ext uri="{FF2B5EF4-FFF2-40B4-BE49-F238E27FC236}">
                    <a16:creationId xmlns:a16="http://schemas.microsoft.com/office/drawing/2014/main" id="{64D57D16-443D-B249-0BDF-D535D146D290}"/>
                  </a:ext>
                </a:extLst>
              </p:cNvPr>
              <p:cNvSpPr/>
              <p:nvPr/>
            </p:nvSpPr>
            <p:spPr>
              <a:xfrm>
                <a:off x="6946141" y="3830694"/>
                <a:ext cx="188346" cy="235872"/>
              </a:xfrm>
              <a:custGeom>
                <a:avLst/>
                <a:gdLst>
                  <a:gd name="connsiteX0" fmla="*/ 139060 w 188346"/>
                  <a:gd name="connsiteY0" fmla="*/ 235873 h 235872"/>
                  <a:gd name="connsiteX1" fmla="*/ 139060 w 188346"/>
                  <a:gd name="connsiteY1" fmla="*/ 133779 h 235872"/>
                  <a:gd name="connsiteX2" fmla="*/ 188347 w 188346"/>
                  <a:gd name="connsiteY2" fmla="*/ 133779 h 235872"/>
                  <a:gd name="connsiteX3" fmla="*/ 95054 w 188346"/>
                  <a:gd name="connsiteY3" fmla="*/ 0 h 235872"/>
                  <a:gd name="connsiteX4" fmla="*/ 0 w 188346"/>
                  <a:gd name="connsiteY4" fmla="*/ 133779 h 235872"/>
                  <a:gd name="connsiteX5" fmla="*/ 51048 w 188346"/>
                  <a:gd name="connsiteY5" fmla="*/ 133779 h 235872"/>
                  <a:gd name="connsiteX6" fmla="*/ 51048 w 188346"/>
                  <a:gd name="connsiteY6" fmla="*/ 235873 h 23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346" h="235872">
                    <a:moveTo>
                      <a:pt x="139060" y="235873"/>
                    </a:moveTo>
                    <a:lnTo>
                      <a:pt x="139060" y="133779"/>
                    </a:lnTo>
                    <a:lnTo>
                      <a:pt x="188347" y="133779"/>
                    </a:lnTo>
                    <a:lnTo>
                      <a:pt x="95054" y="0"/>
                    </a:lnTo>
                    <a:lnTo>
                      <a:pt x="0" y="133779"/>
                    </a:lnTo>
                    <a:lnTo>
                      <a:pt x="51048" y="133779"/>
                    </a:lnTo>
                    <a:lnTo>
                      <a:pt x="51048" y="235873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277" name="Gráfico 2">
              <a:extLst>
                <a:ext uri="{FF2B5EF4-FFF2-40B4-BE49-F238E27FC236}">
                  <a16:creationId xmlns:a16="http://schemas.microsoft.com/office/drawing/2014/main" id="{0339780D-75BF-FDD2-CCBE-AB9B928F5F36}"/>
                </a:ext>
              </a:extLst>
            </p:cNvPr>
            <p:cNvGrpSpPr/>
            <p:nvPr/>
          </p:nvGrpSpPr>
          <p:grpSpPr>
            <a:xfrm>
              <a:off x="6571209" y="3916946"/>
              <a:ext cx="563278" cy="293960"/>
              <a:chOff x="6571209" y="3916946"/>
              <a:chExt cx="563278" cy="293960"/>
            </a:xfrm>
            <a:noFill/>
          </p:grpSpPr>
          <p:grpSp>
            <p:nvGrpSpPr>
              <p:cNvPr id="1278" name="Gráfico 2">
                <a:extLst>
                  <a:ext uri="{FF2B5EF4-FFF2-40B4-BE49-F238E27FC236}">
                    <a16:creationId xmlns:a16="http://schemas.microsoft.com/office/drawing/2014/main" id="{898789A5-5F42-43A2-94A0-592EAF3DFDF1}"/>
                  </a:ext>
                </a:extLst>
              </p:cNvPr>
              <p:cNvGrpSpPr/>
              <p:nvPr/>
            </p:nvGrpSpPr>
            <p:grpSpPr>
              <a:xfrm>
                <a:off x="6946141" y="4063046"/>
                <a:ext cx="188346" cy="147860"/>
                <a:chOff x="6946141" y="4063046"/>
                <a:chExt cx="188346" cy="147860"/>
              </a:xfrm>
              <a:noFill/>
            </p:grpSpPr>
            <p:grpSp>
              <p:nvGrpSpPr>
                <p:cNvPr id="1279" name="Gráfico 2">
                  <a:extLst>
                    <a:ext uri="{FF2B5EF4-FFF2-40B4-BE49-F238E27FC236}">
                      <a16:creationId xmlns:a16="http://schemas.microsoft.com/office/drawing/2014/main" id="{C9E0A88E-E865-9418-2485-6FAE49A26E49}"/>
                    </a:ext>
                  </a:extLst>
                </p:cNvPr>
                <p:cNvGrpSpPr/>
                <p:nvPr/>
              </p:nvGrpSpPr>
              <p:grpSpPr>
                <a:xfrm>
                  <a:off x="6946141" y="4063046"/>
                  <a:ext cx="188346" cy="110895"/>
                  <a:chOff x="6946141" y="4063046"/>
                  <a:chExt cx="188346" cy="110895"/>
                </a:xfrm>
                <a:noFill/>
              </p:grpSpPr>
              <p:sp>
                <p:nvSpPr>
                  <p:cNvPr id="1280" name="Forma Livre: Forma 1279">
                    <a:extLst>
                      <a:ext uri="{FF2B5EF4-FFF2-40B4-BE49-F238E27FC236}">
                        <a16:creationId xmlns:a16="http://schemas.microsoft.com/office/drawing/2014/main" id="{31306FC0-59F5-F49C-E36E-EC5385D1DFFB}"/>
                      </a:ext>
                    </a:extLst>
                  </p:cNvPr>
                  <p:cNvSpPr/>
                  <p:nvPr/>
                </p:nvSpPr>
                <p:spPr>
                  <a:xfrm>
                    <a:off x="6946141" y="4063046"/>
                    <a:ext cx="186586" cy="73930"/>
                  </a:xfrm>
                  <a:custGeom>
                    <a:avLst/>
                    <a:gdLst>
                      <a:gd name="connsiteX0" fmla="*/ 0 w 186586"/>
                      <a:gd name="connsiteY0" fmla="*/ 36965 h 73930"/>
                      <a:gd name="connsiteX1" fmla="*/ 93293 w 186586"/>
                      <a:gd name="connsiteY1" fmla="*/ 0 h 73930"/>
                      <a:gd name="connsiteX2" fmla="*/ 186586 w 186586"/>
                      <a:gd name="connsiteY2" fmla="*/ 36965 h 73930"/>
                      <a:gd name="connsiteX3" fmla="*/ 93293 w 186586"/>
                      <a:gd name="connsiteY3" fmla="*/ 73931 h 73930"/>
                      <a:gd name="connsiteX4" fmla="*/ 0 w 186586"/>
                      <a:gd name="connsiteY4" fmla="*/ 36965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586" h="73930">
                        <a:moveTo>
                          <a:pt x="0" y="36965"/>
                        </a:moveTo>
                        <a:cubicBezTo>
                          <a:pt x="0" y="15842"/>
                          <a:pt x="42246" y="0"/>
                          <a:pt x="93293" y="0"/>
                        </a:cubicBezTo>
                        <a:cubicBezTo>
                          <a:pt x="144340" y="0"/>
                          <a:pt x="186586" y="15842"/>
                          <a:pt x="186586" y="36965"/>
                        </a:cubicBezTo>
                        <a:cubicBezTo>
                          <a:pt x="186586" y="58088"/>
                          <a:pt x="144340" y="73931"/>
                          <a:pt x="93293" y="73931"/>
                        </a:cubicBezTo>
                        <a:cubicBezTo>
                          <a:pt x="42246" y="73931"/>
                          <a:pt x="0" y="58088"/>
                          <a:pt x="0" y="36965"/>
                        </a:cubicBez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81" name="Forma Livre: Forma 1280">
                    <a:extLst>
                      <a:ext uri="{FF2B5EF4-FFF2-40B4-BE49-F238E27FC236}">
                        <a16:creationId xmlns:a16="http://schemas.microsoft.com/office/drawing/2014/main" id="{C233EAE0-27DE-8ACF-67D3-8CBE1DA1B688}"/>
                      </a:ext>
                    </a:extLst>
                  </p:cNvPr>
                  <p:cNvSpPr/>
                  <p:nvPr/>
                </p:nvSpPr>
                <p:spPr>
                  <a:xfrm>
                    <a:off x="6947902" y="410001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82" name="Forma Livre: Forma 1281">
                    <a:extLst>
                      <a:ext uri="{FF2B5EF4-FFF2-40B4-BE49-F238E27FC236}">
                        <a16:creationId xmlns:a16="http://schemas.microsoft.com/office/drawing/2014/main" id="{9CFD87EA-9AD4-4B44-F599-339C979DB872}"/>
                      </a:ext>
                    </a:extLst>
                  </p:cNvPr>
                  <p:cNvSpPr/>
                  <p:nvPr/>
                </p:nvSpPr>
                <p:spPr>
                  <a:xfrm>
                    <a:off x="6947902" y="410001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83" name="Forma Livre: Forma 1282">
                    <a:extLst>
                      <a:ext uri="{FF2B5EF4-FFF2-40B4-BE49-F238E27FC236}">
                        <a16:creationId xmlns:a16="http://schemas.microsoft.com/office/drawing/2014/main" id="{FFD5FF5C-754E-CB0C-7913-C651B14D4915}"/>
                      </a:ext>
                    </a:extLst>
                  </p:cNvPr>
                  <p:cNvSpPr/>
                  <p:nvPr/>
                </p:nvSpPr>
                <p:spPr>
                  <a:xfrm>
                    <a:off x="7134488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84" name="Forma Livre: Forma 1283">
                    <a:extLst>
                      <a:ext uri="{FF2B5EF4-FFF2-40B4-BE49-F238E27FC236}">
                        <a16:creationId xmlns:a16="http://schemas.microsoft.com/office/drawing/2014/main" id="{FA5E4EF4-E4A2-1307-1C80-016B69DF854C}"/>
                      </a:ext>
                    </a:extLst>
                  </p:cNvPr>
                  <p:cNvSpPr/>
                  <p:nvPr/>
                </p:nvSpPr>
                <p:spPr>
                  <a:xfrm>
                    <a:off x="6946141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285" name="Forma Livre: Forma 1284">
                  <a:extLst>
                    <a:ext uri="{FF2B5EF4-FFF2-40B4-BE49-F238E27FC236}">
                      <a16:creationId xmlns:a16="http://schemas.microsoft.com/office/drawing/2014/main" id="{14D855EB-3B89-ACA3-599B-A641677C189B}"/>
                    </a:ext>
                  </a:extLst>
                </p:cNvPr>
                <p:cNvSpPr/>
                <p:nvPr/>
              </p:nvSpPr>
              <p:spPr>
                <a:xfrm>
                  <a:off x="6947902" y="4173941"/>
                  <a:ext cx="186586" cy="36965"/>
                </a:xfrm>
                <a:custGeom>
                  <a:avLst/>
                  <a:gdLst>
                    <a:gd name="connsiteX0" fmla="*/ 186586 w 186586"/>
                    <a:gd name="connsiteY0" fmla="*/ 0 h 36965"/>
                    <a:gd name="connsiteX1" fmla="*/ 93293 w 186586"/>
                    <a:gd name="connsiteY1" fmla="*/ 36965 h 36965"/>
                    <a:gd name="connsiteX2" fmla="*/ 0 w 186586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6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86" name="Gráfico 2">
                <a:extLst>
                  <a:ext uri="{FF2B5EF4-FFF2-40B4-BE49-F238E27FC236}">
                    <a16:creationId xmlns:a16="http://schemas.microsoft.com/office/drawing/2014/main" id="{EF1888F5-18AB-9305-2D8D-CC0C605AA299}"/>
                  </a:ext>
                </a:extLst>
              </p:cNvPr>
              <p:cNvGrpSpPr/>
              <p:nvPr/>
            </p:nvGrpSpPr>
            <p:grpSpPr>
              <a:xfrm>
                <a:off x="6759555" y="4100011"/>
                <a:ext cx="186586" cy="110895"/>
                <a:chOff x="6759555" y="4100011"/>
                <a:chExt cx="186586" cy="110895"/>
              </a:xfrm>
              <a:noFill/>
            </p:grpSpPr>
            <p:grpSp>
              <p:nvGrpSpPr>
                <p:cNvPr id="1287" name="Gráfico 2">
                  <a:extLst>
                    <a:ext uri="{FF2B5EF4-FFF2-40B4-BE49-F238E27FC236}">
                      <a16:creationId xmlns:a16="http://schemas.microsoft.com/office/drawing/2014/main" id="{EBB070FC-3600-3E3D-DE8B-0A6E1420DB3A}"/>
                    </a:ext>
                  </a:extLst>
                </p:cNvPr>
                <p:cNvGrpSpPr/>
                <p:nvPr/>
              </p:nvGrpSpPr>
              <p:grpSpPr>
                <a:xfrm>
                  <a:off x="6759555" y="4100011"/>
                  <a:ext cx="186586" cy="73930"/>
                  <a:chOff x="6759555" y="4100011"/>
                  <a:chExt cx="186586" cy="73930"/>
                </a:xfrm>
                <a:noFill/>
              </p:grpSpPr>
              <p:sp>
                <p:nvSpPr>
                  <p:cNvPr id="1288" name="Forma Livre: Forma 1287">
                    <a:extLst>
                      <a:ext uri="{FF2B5EF4-FFF2-40B4-BE49-F238E27FC236}">
                        <a16:creationId xmlns:a16="http://schemas.microsoft.com/office/drawing/2014/main" id="{39603E6C-8783-CCB7-B4BA-014E8DBD7CD5}"/>
                      </a:ext>
                    </a:extLst>
                  </p:cNvPr>
                  <p:cNvSpPr/>
                  <p:nvPr/>
                </p:nvSpPr>
                <p:spPr>
                  <a:xfrm>
                    <a:off x="6759556" y="4100011"/>
                    <a:ext cx="186585" cy="36965"/>
                  </a:xfrm>
                  <a:custGeom>
                    <a:avLst/>
                    <a:gdLst>
                      <a:gd name="connsiteX0" fmla="*/ 186586 w 186585"/>
                      <a:gd name="connsiteY0" fmla="*/ 0 h 36965"/>
                      <a:gd name="connsiteX1" fmla="*/ 93293 w 186585"/>
                      <a:gd name="connsiteY1" fmla="*/ 36965 h 36965"/>
                      <a:gd name="connsiteX2" fmla="*/ 0 w 186585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5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89" name="Forma Livre: Forma 1288">
                    <a:extLst>
                      <a:ext uri="{FF2B5EF4-FFF2-40B4-BE49-F238E27FC236}">
                        <a16:creationId xmlns:a16="http://schemas.microsoft.com/office/drawing/2014/main" id="{F1B7FF4B-119E-52D6-3E90-BEEDB51E7DDE}"/>
                      </a:ext>
                    </a:extLst>
                  </p:cNvPr>
                  <p:cNvSpPr/>
                  <p:nvPr/>
                </p:nvSpPr>
                <p:spPr>
                  <a:xfrm>
                    <a:off x="6759556" y="4100011"/>
                    <a:ext cx="186585" cy="36965"/>
                  </a:xfrm>
                  <a:custGeom>
                    <a:avLst/>
                    <a:gdLst>
                      <a:gd name="connsiteX0" fmla="*/ 186586 w 186585"/>
                      <a:gd name="connsiteY0" fmla="*/ 0 h 36965"/>
                      <a:gd name="connsiteX1" fmla="*/ 93293 w 186585"/>
                      <a:gd name="connsiteY1" fmla="*/ 36965 h 36965"/>
                      <a:gd name="connsiteX2" fmla="*/ 0 w 186585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5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90" name="Forma Livre: Forma 1289">
                    <a:extLst>
                      <a:ext uri="{FF2B5EF4-FFF2-40B4-BE49-F238E27FC236}">
                        <a16:creationId xmlns:a16="http://schemas.microsoft.com/office/drawing/2014/main" id="{8BC2D9DB-B8DF-73BC-F962-45A6AD972B51}"/>
                      </a:ext>
                    </a:extLst>
                  </p:cNvPr>
                  <p:cNvSpPr/>
                  <p:nvPr/>
                </p:nvSpPr>
                <p:spPr>
                  <a:xfrm>
                    <a:off x="6946141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91" name="Forma Livre: Forma 1290">
                    <a:extLst>
                      <a:ext uri="{FF2B5EF4-FFF2-40B4-BE49-F238E27FC236}">
                        <a16:creationId xmlns:a16="http://schemas.microsoft.com/office/drawing/2014/main" id="{F04AB2B6-D009-F75A-D9E3-897A26AE6319}"/>
                      </a:ext>
                    </a:extLst>
                  </p:cNvPr>
                  <p:cNvSpPr/>
                  <p:nvPr/>
                </p:nvSpPr>
                <p:spPr>
                  <a:xfrm>
                    <a:off x="6759555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292" name="Forma Livre: Forma 1291">
                  <a:extLst>
                    <a:ext uri="{FF2B5EF4-FFF2-40B4-BE49-F238E27FC236}">
                      <a16:creationId xmlns:a16="http://schemas.microsoft.com/office/drawing/2014/main" id="{6F6FA1E6-0EEB-90C9-5406-4B22137BF7BD}"/>
                    </a:ext>
                  </a:extLst>
                </p:cNvPr>
                <p:cNvSpPr/>
                <p:nvPr/>
              </p:nvSpPr>
              <p:spPr>
                <a:xfrm>
                  <a:off x="6759556" y="4173941"/>
                  <a:ext cx="186585" cy="36965"/>
                </a:xfrm>
                <a:custGeom>
                  <a:avLst/>
                  <a:gdLst>
                    <a:gd name="connsiteX0" fmla="*/ 186586 w 186585"/>
                    <a:gd name="connsiteY0" fmla="*/ 0 h 36965"/>
                    <a:gd name="connsiteX1" fmla="*/ 93293 w 186585"/>
                    <a:gd name="connsiteY1" fmla="*/ 36965 h 36965"/>
                    <a:gd name="connsiteX2" fmla="*/ 0 w 186585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5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93" name="Gráfico 2">
                <a:extLst>
                  <a:ext uri="{FF2B5EF4-FFF2-40B4-BE49-F238E27FC236}">
                    <a16:creationId xmlns:a16="http://schemas.microsoft.com/office/drawing/2014/main" id="{77ABA97D-71ED-FFBB-8FC9-80A6287CA316}"/>
                  </a:ext>
                </a:extLst>
              </p:cNvPr>
              <p:cNvGrpSpPr/>
              <p:nvPr/>
            </p:nvGrpSpPr>
            <p:grpSpPr>
              <a:xfrm>
                <a:off x="6759555" y="3990876"/>
                <a:ext cx="186586" cy="146100"/>
                <a:chOff x="6759555" y="3990876"/>
                <a:chExt cx="186586" cy="146100"/>
              </a:xfrm>
              <a:noFill/>
            </p:grpSpPr>
            <p:grpSp>
              <p:nvGrpSpPr>
                <p:cNvPr id="1294" name="Gráfico 2">
                  <a:extLst>
                    <a:ext uri="{FF2B5EF4-FFF2-40B4-BE49-F238E27FC236}">
                      <a16:creationId xmlns:a16="http://schemas.microsoft.com/office/drawing/2014/main" id="{A9915CEB-150A-5844-5A29-AD479B4214EF}"/>
                    </a:ext>
                  </a:extLst>
                </p:cNvPr>
                <p:cNvGrpSpPr/>
                <p:nvPr/>
              </p:nvGrpSpPr>
              <p:grpSpPr>
                <a:xfrm>
                  <a:off x="6759555" y="3990876"/>
                  <a:ext cx="186586" cy="109135"/>
                  <a:chOff x="6759555" y="3990876"/>
                  <a:chExt cx="186586" cy="109135"/>
                </a:xfrm>
                <a:noFill/>
              </p:grpSpPr>
              <p:sp>
                <p:nvSpPr>
                  <p:cNvPr id="1295" name="Forma Livre: Forma 1294">
                    <a:extLst>
                      <a:ext uri="{FF2B5EF4-FFF2-40B4-BE49-F238E27FC236}">
                        <a16:creationId xmlns:a16="http://schemas.microsoft.com/office/drawing/2014/main" id="{0C9A0175-0F89-511A-7DCA-30B11158A368}"/>
                      </a:ext>
                    </a:extLst>
                  </p:cNvPr>
                  <p:cNvSpPr/>
                  <p:nvPr/>
                </p:nvSpPr>
                <p:spPr>
                  <a:xfrm>
                    <a:off x="6759556" y="3990876"/>
                    <a:ext cx="186585" cy="73930"/>
                  </a:xfrm>
                  <a:custGeom>
                    <a:avLst/>
                    <a:gdLst>
                      <a:gd name="connsiteX0" fmla="*/ 0 w 186585"/>
                      <a:gd name="connsiteY0" fmla="*/ 36965 h 73930"/>
                      <a:gd name="connsiteX1" fmla="*/ 93293 w 186585"/>
                      <a:gd name="connsiteY1" fmla="*/ 0 h 73930"/>
                      <a:gd name="connsiteX2" fmla="*/ 186586 w 186585"/>
                      <a:gd name="connsiteY2" fmla="*/ 36965 h 73930"/>
                      <a:gd name="connsiteX3" fmla="*/ 93293 w 186585"/>
                      <a:gd name="connsiteY3" fmla="*/ 73931 h 73930"/>
                      <a:gd name="connsiteX4" fmla="*/ 0 w 186585"/>
                      <a:gd name="connsiteY4" fmla="*/ 36965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585" h="73930">
                        <a:moveTo>
                          <a:pt x="0" y="36965"/>
                        </a:moveTo>
                        <a:cubicBezTo>
                          <a:pt x="0" y="15842"/>
                          <a:pt x="42246" y="0"/>
                          <a:pt x="93293" y="0"/>
                        </a:cubicBezTo>
                        <a:cubicBezTo>
                          <a:pt x="144340" y="0"/>
                          <a:pt x="186586" y="15842"/>
                          <a:pt x="186586" y="36965"/>
                        </a:cubicBezTo>
                        <a:cubicBezTo>
                          <a:pt x="186586" y="58088"/>
                          <a:pt x="144340" y="73931"/>
                          <a:pt x="93293" y="73931"/>
                        </a:cubicBezTo>
                        <a:cubicBezTo>
                          <a:pt x="42246" y="73931"/>
                          <a:pt x="0" y="56328"/>
                          <a:pt x="0" y="36965"/>
                        </a:cubicBez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96" name="Forma Livre: Forma 1295">
                    <a:extLst>
                      <a:ext uri="{FF2B5EF4-FFF2-40B4-BE49-F238E27FC236}">
                        <a16:creationId xmlns:a16="http://schemas.microsoft.com/office/drawing/2014/main" id="{ACC12DD6-9D23-B36F-A279-CBD2EB6EB579}"/>
                      </a:ext>
                    </a:extLst>
                  </p:cNvPr>
                  <p:cNvSpPr/>
                  <p:nvPr/>
                </p:nvSpPr>
                <p:spPr>
                  <a:xfrm>
                    <a:off x="6759556" y="4027841"/>
                    <a:ext cx="186585" cy="36965"/>
                  </a:xfrm>
                  <a:custGeom>
                    <a:avLst/>
                    <a:gdLst>
                      <a:gd name="connsiteX0" fmla="*/ 186586 w 186585"/>
                      <a:gd name="connsiteY0" fmla="*/ 0 h 36965"/>
                      <a:gd name="connsiteX1" fmla="*/ 93293 w 186585"/>
                      <a:gd name="connsiteY1" fmla="*/ 36965 h 36965"/>
                      <a:gd name="connsiteX2" fmla="*/ 0 w 186585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5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97" name="Forma Livre: Forma 1296">
                    <a:extLst>
                      <a:ext uri="{FF2B5EF4-FFF2-40B4-BE49-F238E27FC236}">
                        <a16:creationId xmlns:a16="http://schemas.microsoft.com/office/drawing/2014/main" id="{E36036F1-1D0F-7C99-27BA-8C6E3E7F45BA}"/>
                      </a:ext>
                    </a:extLst>
                  </p:cNvPr>
                  <p:cNvSpPr/>
                  <p:nvPr/>
                </p:nvSpPr>
                <p:spPr>
                  <a:xfrm>
                    <a:off x="6759556" y="4027841"/>
                    <a:ext cx="186585" cy="36965"/>
                  </a:xfrm>
                  <a:custGeom>
                    <a:avLst/>
                    <a:gdLst>
                      <a:gd name="connsiteX0" fmla="*/ 186586 w 186585"/>
                      <a:gd name="connsiteY0" fmla="*/ 0 h 36965"/>
                      <a:gd name="connsiteX1" fmla="*/ 93293 w 186585"/>
                      <a:gd name="connsiteY1" fmla="*/ 36965 h 36965"/>
                      <a:gd name="connsiteX2" fmla="*/ 0 w 186585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5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98" name="Forma Livre: Forma 1297">
                    <a:extLst>
                      <a:ext uri="{FF2B5EF4-FFF2-40B4-BE49-F238E27FC236}">
                        <a16:creationId xmlns:a16="http://schemas.microsoft.com/office/drawing/2014/main" id="{5AC97B19-EDA3-581D-3A53-4B31CA7AF636}"/>
                      </a:ext>
                    </a:extLst>
                  </p:cNvPr>
                  <p:cNvSpPr/>
                  <p:nvPr/>
                </p:nvSpPr>
                <p:spPr>
                  <a:xfrm>
                    <a:off x="6946141" y="4027841"/>
                    <a:ext cx="17602" cy="72170"/>
                  </a:xfrm>
                  <a:custGeom>
                    <a:avLst/>
                    <a:gdLst>
                      <a:gd name="connsiteX0" fmla="*/ 0 w 17602"/>
                      <a:gd name="connsiteY0" fmla="*/ 0 h 72170"/>
                      <a:gd name="connsiteX1" fmla="*/ 0 w 17602"/>
                      <a:gd name="connsiteY1" fmla="*/ 72170 h 721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2170">
                        <a:moveTo>
                          <a:pt x="0" y="0"/>
                        </a:moveTo>
                        <a:lnTo>
                          <a:pt x="0" y="7217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299" name="Forma Livre: Forma 1298">
                    <a:extLst>
                      <a:ext uri="{FF2B5EF4-FFF2-40B4-BE49-F238E27FC236}">
                        <a16:creationId xmlns:a16="http://schemas.microsoft.com/office/drawing/2014/main" id="{58139143-2A3F-E103-6265-63A346324262}"/>
                      </a:ext>
                    </a:extLst>
                  </p:cNvPr>
                  <p:cNvSpPr/>
                  <p:nvPr/>
                </p:nvSpPr>
                <p:spPr>
                  <a:xfrm>
                    <a:off x="6759555" y="4027841"/>
                    <a:ext cx="17602" cy="72170"/>
                  </a:xfrm>
                  <a:custGeom>
                    <a:avLst/>
                    <a:gdLst>
                      <a:gd name="connsiteX0" fmla="*/ 0 w 17602"/>
                      <a:gd name="connsiteY0" fmla="*/ 0 h 72170"/>
                      <a:gd name="connsiteX1" fmla="*/ 0 w 17602"/>
                      <a:gd name="connsiteY1" fmla="*/ 72170 h 721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2170">
                        <a:moveTo>
                          <a:pt x="0" y="0"/>
                        </a:moveTo>
                        <a:lnTo>
                          <a:pt x="0" y="7217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00" name="Forma Livre: Forma 1299">
                  <a:extLst>
                    <a:ext uri="{FF2B5EF4-FFF2-40B4-BE49-F238E27FC236}">
                      <a16:creationId xmlns:a16="http://schemas.microsoft.com/office/drawing/2014/main" id="{A8735F5D-0ABE-665C-4A3F-88A160CB16F0}"/>
                    </a:ext>
                  </a:extLst>
                </p:cNvPr>
                <p:cNvSpPr/>
                <p:nvPr/>
              </p:nvSpPr>
              <p:spPr>
                <a:xfrm>
                  <a:off x="6759556" y="4100011"/>
                  <a:ext cx="186585" cy="36965"/>
                </a:xfrm>
                <a:custGeom>
                  <a:avLst/>
                  <a:gdLst>
                    <a:gd name="connsiteX0" fmla="*/ 186586 w 186585"/>
                    <a:gd name="connsiteY0" fmla="*/ 0 h 36965"/>
                    <a:gd name="connsiteX1" fmla="*/ 93293 w 186585"/>
                    <a:gd name="connsiteY1" fmla="*/ 36965 h 36965"/>
                    <a:gd name="connsiteX2" fmla="*/ 0 w 186585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5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01" name="Gráfico 2">
                <a:extLst>
                  <a:ext uri="{FF2B5EF4-FFF2-40B4-BE49-F238E27FC236}">
                    <a16:creationId xmlns:a16="http://schemas.microsoft.com/office/drawing/2014/main" id="{CDE00894-9602-6164-B301-38287A3561D2}"/>
                  </a:ext>
                </a:extLst>
              </p:cNvPr>
              <p:cNvGrpSpPr/>
              <p:nvPr/>
            </p:nvGrpSpPr>
            <p:grpSpPr>
              <a:xfrm>
                <a:off x="6571209" y="4027841"/>
                <a:ext cx="188346" cy="109135"/>
                <a:chOff x="6571209" y="4027841"/>
                <a:chExt cx="188346" cy="109135"/>
              </a:xfrm>
              <a:noFill/>
            </p:grpSpPr>
            <p:grpSp>
              <p:nvGrpSpPr>
                <p:cNvPr id="1302" name="Gráfico 2">
                  <a:extLst>
                    <a:ext uri="{FF2B5EF4-FFF2-40B4-BE49-F238E27FC236}">
                      <a16:creationId xmlns:a16="http://schemas.microsoft.com/office/drawing/2014/main" id="{F37DA67F-5789-7B2C-2CB2-5371E9291B7A}"/>
                    </a:ext>
                  </a:extLst>
                </p:cNvPr>
                <p:cNvGrpSpPr/>
                <p:nvPr/>
              </p:nvGrpSpPr>
              <p:grpSpPr>
                <a:xfrm>
                  <a:off x="6571209" y="4027841"/>
                  <a:ext cx="188346" cy="72170"/>
                  <a:chOff x="6571209" y="4027841"/>
                  <a:chExt cx="188346" cy="72170"/>
                </a:xfrm>
                <a:noFill/>
              </p:grpSpPr>
              <p:sp>
                <p:nvSpPr>
                  <p:cNvPr id="1303" name="Forma Livre: Forma 1302">
                    <a:extLst>
                      <a:ext uri="{FF2B5EF4-FFF2-40B4-BE49-F238E27FC236}">
                        <a16:creationId xmlns:a16="http://schemas.microsoft.com/office/drawing/2014/main" id="{0ED9FBDD-6E4F-CAC7-FD7D-09AA475C5DE4}"/>
                      </a:ext>
                    </a:extLst>
                  </p:cNvPr>
                  <p:cNvSpPr/>
                  <p:nvPr/>
                </p:nvSpPr>
                <p:spPr>
                  <a:xfrm>
                    <a:off x="6572969" y="402784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04" name="Forma Livre: Forma 1303">
                    <a:extLst>
                      <a:ext uri="{FF2B5EF4-FFF2-40B4-BE49-F238E27FC236}">
                        <a16:creationId xmlns:a16="http://schemas.microsoft.com/office/drawing/2014/main" id="{7BF8E68E-F5C3-5A52-4682-F7E47D3E1CFE}"/>
                      </a:ext>
                    </a:extLst>
                  </p:cNvPr>
                  <p:cNvSpPr/>
                  <p:nvPr/>
                </p:nvSpPr>
                <p:spPr>
                  <a:xfrm>
                    <a:off x="6572969" y="402784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05" name="Forma Livre: Forma 1304">
                    <a:extLst>
                      <a:ext uri="{FF2B5EF4-FFF2-40B4-BE49-F238E27FC236}">
                        <a16:creationId xmlns:a16="http://schemas.microsoft.com/office/drawing/2014/main" id="{321F2E9A-7BE4-0440-24DB-5AFACFEBC8DB}"/>
                      </a:ext>
                    </a:extLst>
                  </p:cNvPr>
                  <p:cNvSpPr/>
                  <p:nvPr/>
                </p:nvSpPr>
                <p:spPr>
                  <a:xfrm>
                    <a:off x="6759555" y="4027841"/>
                    <a:ext cx="17602" cy="72170"/>
                  </a:xfrm>
                  <a:custGeom>
                    <a:avLst/>
                    <a:gdLst>
                      <a:gd name="connsiteX0" fmla="*/ 0 w 17602"/>
                      <a:gd name="connsiteY0" fmla="*/ 0 h 72170"/>
                      <a:gd name="connsiteX1" fmla="*/ 0 w 17602"/>
                      <a:gd name="connsiteY1" fmla="*/ 72170 h 721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2170">
                        <a:moveTo>
                          <a:pt x="0" y="0"/>
                        </a:moveTo>
                        <a:lnTo>
                          <a:pt x="0" y="7217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06" name="Forma Livre: Forma 1305">
                    <a:extLst>
                      <a:ext uri="{FF2B5EF4-FFF2-40B4-BE49-F238E27FC236}">
                        <a16:creationId xmlns:a16="http://schemas.microsoft.com/office/drawing/2014/main" id="{32D6C46C-09CB-FD32-ED28-3483322BBA97}"/>
                      </a:ext>
                    </a:extLst>
                  </p:cNvPr>
                  <p:cNvSpPr/>
                  <p:nvPr/>
                </p:nvSpPr>
                <p:spPr>
                  <a:xfrm>
                    <a:off x="6571209" y="4027841"/>
                    <a:ext cx="17602" cy="72170"/>
                  </a:xfrm>
                  <a:custGeom>
                    <a:avLst/>
                    <a:gdLst>
                      <a:gd name="connsiteX0" fmla="*/ 0 w 17602"/>
                      <a:gd name="connsiteY0" fmla="*/ 0 h 72170"/>
                      <a:gd name="connsiteX1" fmla="*/ 0 w 17602"/>
                      <a:gd name="connsiteY1" fmla="*/ 72170 h 721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2170">
                        <a:moveTo>
                          <a:pt x="0" y="0"/>
                        </a:moveTo>
                        <a:lnTo>
                          <a:pt x="0" y="7217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07" name="Forma Livre: Forma 1306">
                  <a:extLst>
                    <a:ext uri="{FF2B5EF4-FFF2-40B4-BE49-F238E27FC236}">
                      <a16:creationId xmlns:a16="http://schemas.microsoft.com/office/drawing/2014/main" id="{15A5FB83-B0AC-49FF-B9F5-4887C1D4017B}"/>
                    </a:ext>
                  </a:extLst>
                </p:cNvPr>
                <p:cNvSpPr/>
                <p:nvPr/>
              </p:nvSpPr>
              <p:spPr>
                <a:xfrm>
                  <a:off x="6572969" y="4100011"/>
                  <a:ext cx="186586" cy="36965"/>
                </a:xfrm>
                <a:custGeom>
                  <a:avLst/>
                  <a:gdLst>
                    <a:gd name="connsiteX0" fmla="*/ 186586 w 186586"/>
                    <a:gd name="connsiteY0" fmla="*/ 0 h 36965"/>
                    <a:gd name="connsiteX1" fmla="*/ 93293 w 186586"/>
                    <a:gd name="connsiteY1" fmla="*/ 36965 h 36965"/>
                    <a:gd name="connsiteX2" fmla="*/ 0 w 186586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6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08" name="Gráfico 2">
                <a:extLst>
                  <a:ext uri="{FF2B5EF4-FFF2-40B4-BE49-F238E27FC236}">
                    <a16:creationId xmlns:a16="http://schemas.microsoft.com/office/drawing/2014/main" id="{6828422F-0D5E-936E-327F-640CE5C7CB84}"/>
                  </a:ext>
                </a:extLst>
              </p:cNvPr>
              <p:cNvGrpSpPr/>
              <p:nvPr/>
            </p:nvGrpSpPr>
            <p:grpSpPr>
              <a:xfrm>
                <a:off x="6571209" y="3916946"/>
                <a:ext cx="188346" cy="147860"/>
                <a:chOff x="6571209" y="3916946"/>
                <a:chExt cx="188346" cy="147860"/>
              </a:xfrm>
              <a:noFill/>
            </p:grpSpPr>
            <p:grpSp>
              <p:nvGrpSpPr>
                <p:cNvPr id="1309" name="Gráfico 2">
                  <a:extLst>
                    <a:ext uri="{FF2B5EF4-FFF2-40B4-BE49-F238E27FC236}">
                      <a16:creationId xmlns:a16="http://schemas.microsoft.com/office/drawing/2014/main" id="{164C381D-C64C-E7AD-D5F0-84B6ACC96D49}"/>
                    </a:ext>
                  </a:extLst>
                </p:cNvPr>
                <p:cNvGrpSpPr/>
                <p:nvPr/>
              </p:nvGrpSpPr>
              <p:grpSpPr>
                <a:xfrm>
                  <a:off x="6571209" y="3916946"/>
                  <a:ext cx="188346" cy="110895"/>
                  <a:chOff x="6571209" y="3916946"/>
                  <a:chExt cx="188346" cy="110895"/>
                </a:xfrm>
                <a:noFill/>
              </p:grpSpPr>
              <p:sp>
                <p:nvSpPr>
                  <p:cNvPr id="1310" name="Forma Livre: Forma 1309">
                    <a:extLst>
                      <a:ext uri="{FF2B5EF4-FFF2-40B4-BE49-F238E27FC236}">
                        <a16:creationId xmlns:a16="http://schemas.microsoft.com/office/drawing/2014/main" id="{044ABD08-EDD6-E072-FC15-C32A2422B445}"/>
                      </a:ext>
                    </a:extLst>
                  </p:cNvPr>
                  <p:cNvSpPr/>
                  <p:nvPr/>
                </p:nvSpPr>
                <p:spPr>
                  <a:xfrm>
                    <a:off x="6571209" y="3916946"/>
                    <a:ext cx="186586" cy="73930"/>
                  </a:xfrm>
                  <a:custGeom>
                    <a:avLst/>
                    <a:gdLst>
                      <a:gd name="connsiteX0" fmla="*/ 0 w 186586"/>
                      <a:gd name="connsiteY0" fmla="*/ 36965 h 73930"/>
                      <a:gd name="connsiteX1" fmla="*/ 93293 w 186586"/>
                      <a:gd name="connsiteY1" fmla="*/ 0 h 73930"/>
                      <a:gd name="connsiteX2" fmla="*/ 186586 w 186586"/>
                      <a:gd name="connsiteY2" fmla="*/ 36965 h 73930"/>
                      <a:gd name="connsiteX3" fmla="*/ 93293 w 186586"/>
                      <a:gd name="connsiteY3" fmla="*/ 73930 h 73930"/>
                      <a:gd name="connsiteX4" fmla="*/ 0 w 186586"/>
                      <a:gd name="connsiteY4" fmla="*/ 36965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586" h="73930">
                        <a:moveTo>
                          <a:pt x="0" y="36965"/>
                        </a:moveTo>
                        <a:cubicBezTo>
                          <a:pt x="0" y="15842"/>
                          <a:pt x="42246" y="0"/>
                          <a:pt x="93293" y="0"/>
                        </a:cubicBezTo>
                        <a:cubicBezTo>
                          <a:pt x="144340" y="0"/>
                          <a:pt x="186586" y="15842"/>
                          <a:pt x="186586" y="36965"/>
                        </a:cubicBezTo>
                        <a:cubicBezTo>
                          <a:pt x="186586" y="58088"/>
                          <a:pt x="144340" y="73930"/>
                          <a:pt x="93293" y="73930"/>
                        </a:cubicBezTo>
                        <a:cubicBezTo>
                          <a:pt x="42246" y="73930"/>
                          <a:pt x="0" y="58088"/>
                          <a:pt x="0" y="36965"/>
                        </a:cubicBez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11" name="Forma Livre: Forma 1310">
                    <a:extLst>
                      <a:ext uri="{FF2B5EF4-FFF2-40B4-BE49-F238E27FC236}">
                        <a16:creationId xmlns:a16="http://schemas.microsoft.com/office/drawing/2014/main" id="{45159247-3AE8-04EF-5783-71FB96A66F2B}"/>
                      </a:ext>
                    </a:extLst>
                  </p:cNvPr>
                  <p:cNvSpPr/>
                  <p:nvPr/>
                </p:nvSpPr>
                <p:spPr>
                  <a:xfrm>
                    <a:off x="6572969" y="3953911"/>
                    <a:ext cx="186586" cy="36964"/>
                  </a:xfrm>
                  <a:custGeom>
                    <a:avLst/>
                    <a:gdLst>
                      <a:gd name="connsiteX0" fmla="*/ 186586 w 186586"/>
                      <a:gd name="connsiteY0" fmla="*/ 0 h 36964"/>
                      <a:gd name="connsiteX1" fmla="*/ 93293 w 186586"/>
                      <a:gd name="connsiteY1" fmla="*/ 36965 h 36964"/>
                      <a:gd name="connsiteX2" fmla="*/ 0 w 186586"/>
                      <a:gd name="connsiteY2" fmla="*/ 0 h 36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4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12" name="Forma Livre: Forma 1311">
                    <a:extLst>
                      <a:ext uri="{FF2B5EF4-FFF2-40B4-BE49-F238E27FC236}">
                        <a16:creationId xmlns:a16="http://schemas.microsoft.com/office/drawing/2014/main" id="{3C23D95E-73AA-99F2-A2CB-F012EA766C9E}"/>
                      </a:ext>
                    </a:extLst>
                  </p:cNvPr>
                  <p:cNvSpPr/>
                  <p:nvPr/>
                </p:nvSpPr>
                <p:spPr>
                  <a:xfrm>
                    <a:off x="6572969" y="3953911"/>
                    <a:ext cx="186586" cy="36964"/>
                  </a:xfrm>
                  <a:custGeom>
                    <a:avLst/>
                    <a:gdLst>
                      <a:gd name="connsiteX0" fmla="*/ 186586 w 186586"/>
                      <a:gd name="connsiteY0" fmla="*/ 0 h 36964"/>
                      <a:gd name="connsiteX1" fmla="*/ 93293 w 186586"/>
                      <a:gd name="connsiteY1" fmla="*/ 36965 h 36964"/>
                      <a:gd name="connsiteX2" fmla="*/ 0 w 186586"/>
                      <a:gd name="connsiteY2" fmla="*/ 0 h 36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4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13" name="Forma Livre: Forma 1312">
                    <a:extLst>
                      <a:ext uri="{FF2B5EF4-FFF2-40B4-BE49-F238E27FC236}">
                        <a16:creationId xmlns:a16="http://schemas.microsoft.com/office/drawing/2014/main" id="{AFE1FAF0-89CC-F096-A2DF-5ED31BFE0142}"/>
                      </a:ext>
                    </a:extLst>
                  </p:cNvPr>
                  <p:cNvSpPr/>
                  <p:nvPr/>
                </p:nvSpPr>
                <p:spPr>
                  <a:xfrm>
                    <a:off x="6759555" y="39539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14" name="Forma Livre: Forma 1313">
                    <a:extLst>
                      <a:ext uri="{FF2B5EF4-FFF2-40B4-BE49-F238E27FC236}">
                        <a16:creationId xmlns:a16="http://schemas.microsoft.com/office/drawing/2014/main" id="{72B7FDC2-5E05-E3B2-B4A7-B27642D7BA99}"/>
                      </a:ext>
                    </a:extLst>
                  </p:cNvPr>
                  <p:cNvSpPr/>
                  <p:nvPr/>
                </p:nvSpPr>
                <p:spPr>
                  <a:xfrm>
                    <a:off x="6571209" y="39539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15" name="Forma Livre: Forma 1314">
                  <a:extLst>
                    <a:ext uri="{FF2B5EF4-FFF2-40B4-BE49-F238E27FC236}">
                      <a16:creationId xmlns:a16="http://schemas.microsoft.com/office/drawing/2014/main" id="{CEB88763-5A73-FBFB-19BA-B803615BC66B}"/>
                    </a:ext>
                  </a:extLst>
                </p:cNvPr>
                <p:cNvSpPr/>
                <p:nvPr/>
              </p:nvSpPr>
              <p:spPr>
                <a:xfrm>
                  <a:off x="6572969" y="4027841"/>
                  <a:ext cx="186586" cy="36965"/>
                </a:xfrm>
                <a:custGeom>
                  <a:avLst/>
                  <a:gdLst>
                    <a:gd name="connsiteX0" fmla="*/ 186586 w 186586"/>
                    <a:gd name="connsiteY0" fmla="*/ 0 h 36965"/>
                    <a:gd name="connsiteX1" fmla="*/ 93293 w 186586"/>
                    <a:gd name="connsiteY1" fmla="*/ 36965 h 36965"/>
                    <a:gd name="connsiteX2" fmla="*/ 0 w 186586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6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16" name="Gráfico 2">
                <a:extLst>
                  <a:ext uri="{FF2B5EF4-FFF2-40B4-BE49-F238E27FC236}">
                    <a16:creationId xmlns:a16="http://schemas.microsoft.com/office/drawing/2014/main" id="{1F7C8686-5556-187C-C525-D53ADB952C5A}"/>
                  </a:ext>
                </a:extLst>
              </p:cNvPr>
              <p:cNvGrpSpPr/>
              <p:nvPr/>
            </p:nvGrpSpPr>
            <p:grpSpPr>
              <a:xfrm>
                <a:off x="6571209" y="4100011"/>
                <a:ext cx="188346" cy="110895"/>
                <a:chOff x="6571209" y="4100011"/>
                <a:chExt cx="188346" cy="110895"/>
              </a:xfrm>
              <a:noFill/>
            </p:grpSpPr>
            <p:grpSp>
              <p:nvGrpSpPr>
                <p:cNvPr id="1317" name="Gráfico 2">
                  <a:extLst>
                    <a:ext uri="{FF2B5EF4-FFF2-40B4-BE49-F238E27FC236}">
                      <a16:creationId xmlns:a16="http://schemas.microsoft.com/office/drawing/2014/main" id="{7D4A3CA0-F1B6-D243-AB00-187938599F64}"/>
                    </a:ext>
                  </a:extLst>
                </p:cNvPr>
                <p:cNvGrpSpPr/>
                <p:nvPr/>
              </p:nvGrpSpPr>
              <p:grpSpPr>
                <a:xfrm>
                  <a:off x="6571209" y="4100011"/>
                  <a:ext cx="188346" cy="73930"/>
                  <a:chOff x="6571209" y="4100011"/>
                  <a:chExt cx="188346" cy="73930"/>
                </a:xfrm>
                <a:noFill/>
              </p:grpSpPr>
              <p:sp>
                <p:nvSpPr>
                  <p:cNvPr id="1318" name="Forma Livre: Forma 1317">
                    <a:extLst>
                      <a:ext uri="{FF2B5EF4-FFF2-40B4-BE49-F238E27FC236}">
                        <a16:creationId xmlns:a16="http://schemas.microsoft.com/office/drawing/2014/main" id="{6E3A2A79-002E-5951-414E-4834FB096D25}"/>
                      </a:ext>
                    </a:extLst>
                  </p:cNvPr>
                  <p:cNvSpPr/>
                  <p:nvPr/>
                </p:nvSpPr>
                <p:spPr>
                  <a:xfrm>
                    <a:off x="6572969" y="410001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19" name="Forma Livre: Forma 1318">
                    <a:extLst>
                      <a:ext uri="{FF2B5EF4-FFF2-40B4-BE49-F238E27FC236}">
                        <a16:creationId xmlns:a16="http://schemas.microsoft.com/office/drawing/2014/main" id="{38DD0F0C-AE4E-0E56-7C2F-71D832AF6F0C}"/>
                      </a:ext>
                    </a:extLst>
                  </p:cNvPr>
                  <p:cNvSpPr/>
                  <p:nvPr/>
                </p:nvSpPr>
                <p:spPr>
                  <a:xfrm>
                    <a:off x="6572969" y="410001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20" name="Forma Livre: Forma 1319">
                    <a:extLst>
                      <a:ext uri="{FF2B5EF4-FFF2-40B4-BE49-F238E27FC236}">
                        <a16:creationId xmlns:a16="http://schemas.microsoft.com/office/drawing/2014/main" id="{9023C919-1350-5A20-B4E8-140FBDF5E8D2}"/>
                      </a:ext>
                    </a:extLst>
                  </p:cNvPr>
                  <p:cNvSpPr/>
                  <p:nvPr/>
                </p:nvSpPr>
                <p:spPr>
                  <a:xfrm>
                    <a:off x="6759555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321" name="Forma Livre: Forma 1320">
                    <a:extLst>
                      <a:ext uri="{FF2B5EF4-FFF2-40B4-BE49-F238E27FC236}">
                        <a16:creationId xmlns:a16="http://schemas.microsoft.com/office/drawing/2014/main" id="{5EFA7B44-FAB7-7C75-B2EE-B153073981FF}"/>
                      </a:ext>
                    </a:extLst>
                  </p:cNvPr>
                  <p:cNvSpPr/>
                  <p:nvPr/>
                </p:nvSpPr>
                <p:spPr>
                  <a:xfrm>
                    <a:off x="6571209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322" name="Forma Livre: Forma 1321">
                  <a:extLst>
                    <a:ext uri="{FF2B5EF4-FFF2-40B4-BE49-F238E27FC236}">
                      <a16:creationId xmlns:a16="http://schemas.microsoft.com/office/drawing/2014/main" id="{C59EBAEA-5B59-BBCB-C700-5FC6DB9219C8}"/>
                    </a:ext>
                  </a:extLst>
                </p:cNvPr>
                <p:cNvSpPr/>
                <p:nvPr/>
              </p:nvSpPr>
              <p:spPr>
                <a:xfrm>
                  <a:off x="6572969" y="4173941"/>
                  <a:ext cx="186586" cy="36965"/>
                </a:xfrm>
                <a:custGeom>
                  <a:avLst/>
                  <a:gdLst>
                    <a:gd name="connsiteX0" fmla="*/ 186586 w 186586"/>
                    <a:gd name="connsiteY0" fmla="*/ 0 h 36965"/>
                    <a:gd name="connsiteX1" fmla="*/ 93293 w 186586"/>
                    <a:gd name="connsiteY1" fmla="*/ 36965 h 36965"/>
                    <a:gd name="connsiteX2" fmla="*/ 0 w 186586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6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323" name="Gráfico 2">
            <a:extLst>
              <a:ext uri="{FF2B5EF4-FFF2-40B4-BE49-F238E27FC236}">
                <a16:creationId xmlns:a16="http://schemas.microsoft.com/office/drawing/2014/main" id="{788BDF6B-FE65-3553-0E4D-AF5F198284A7}"/>
              </a:ext>
            </a:extLst>
          </p:cNvPr>
          <p:cNvGrpSpPr/>
          <p:nvPr/>
        </p:nvGrpSpPr>
        <p:grpSpPr>
          <a:xfrm>
            <a:off x="6831628" y="3990081"/>
            <a:ext cx="561518" cy="515751"/>
            <a:chOff x="7521742" y="4645688"/>
            <a:chExt cx="561518" cy="515751"/>
          </a:xfrm>
          <a:noFill/>
        </p:grpSpPr>
        <p:sp>
          <p:nvSpPr>
            <p:cNvPr id="1324" name="Forma Livre: Forma 1323">
              <a:extLst>
                <a:ext uri="{FF2B5EF4-FFF2-40B4-BE49-F238E27FC236}">
                  <a16:creationId xmlns:a16="http://schemas.microsoft.com/office/drawing/2014/main" id="{6B75AC80-6DB3-C3CF-4DD4-25F00D4E75DE}"/>
                </a:ext>
              </a:extLst>
            </p:cNvPr>
            <p:cNvSpPr/>
            <p:nvPr/>
          </p:nvSpPr>
          <p:spPr>
            <a:xfrm>
              <a:off x="7893154" y="4865718"/>
              <a:ext cx="190106" cy="170743"/>
            </a:xfrm>
            <a:custGeom>
              <a:avLst/>
              <a:gdLst>
                <a:gd name="connsiteX0" fmla="*/ 151381 w 190106"/>
                <a:gd name="connsiteY0" fmla="*/ 26404 h 170743"/>
                <a:gd name="connsiteX1" fmla="*/ 72170 w 190106"/>
                <a:gd name="connsiteY1" fmla="*/ 26404 h 170743"/>
                <a:gd name="connsiteX2" fmla="*/ 0 w 190106"/>
                <a:gd name="connsiteY2" fmla="*/ 98574 h 170743"/>
                <a:gd name="connsiteX3" fmla="*/ 0 w 190106"/>
                <a:gd name="connsiteY3" fmla="*/ 98574 h 170743"/>
                <a:gd name="connsiteX4" fmla="*/ 72170 w 190106"/>
                <a:gd name="connsiteY4" fmla="*/ 170744 h 170743"/>
                <a:gd name="connsiteX5" fmla="*/ 168984 w 190106"/>
                <a:gd name="connsiteY5" fmla="*/ 170744 h 170743"/>
                <a:gd name="connsiteX6" fmla="*/ 190106 w 190106"/>
                <a:gd name="connsiteY6" fmla="*/ 149621 h 170743"/>
                <a:gd name="connsiteX7" fmla="*/ 190106 w 190106"/>
                <a:gd name="connsiteY7" fmla="*/ 0 h 1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106" h="170743">
                  <a:moveTo>
                    <a:pt x="151381" y="26404"/>
                  </a:moveTo>
                  <a:lnTo>
                    <a:pt x="72170" y="26404"/>
                  </a:lnTo>
                  <a:cubicBezTo>
                    <a:pt x="33445" y="26404"/>
                    <a:pt x="0" y="58088"/>
                    <a:pt x="0" y="98574"/>
                  </a:cubicBezTo>
                  <a:lnTo>
                    <a:pt x="0" y="98574"/>
                  </a:lnTo>
                  <a:cubicBezTo>
                    <a:pt x="0" y="137299"/>
                    <a:pt x="31684" y="170744"/>
                    <a:pt x="72170" y="170744"/>
                  </a:cubicBezTo>
                  <a:lnTo>
                    <a:pt x="168984" y="170744"/>
                  </a:lnTo>
                  <a:cubicBezTo>
                    <a:pt x="181305" y="170744"/>
                    <a:pt x="190106" y="160182"/>
                    <a:pt x="190106" y="149621"/>
                  </a:cubicBezTo>
                  <a:lnTo>
                    <a:pt x="190106" y="0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5" name="Forma Livre: Forma 1324">
              <a:extLst>
                <a:ext uri="{FF2B5EF4-FFF2-40B4-BE49-F238E27FC236}">
                  <a16:creationId xmlns:a16="http://schemas.microsoft.com/office/drawing/2014/main" id="{C1799C22-2298-7D8C-DBA3-D3EAFE3DFE65}"/>
                </a:ext>
              </a:extLst>
            </p:cNvPr>
            <p:cNvSpPr/>
            <p:nvPr/>
          </p:nvSpPr>
          <p:spPr>
            <a:xfrm>
              <a:off x="7523502" y="4645688"/>
              <a:ext cx="494629" cy="119696"/>
            </a:xfrm>
            <a:custGeom>
              <a:avLst/>
              <a:gdLst>
                <a:gd name="connsiteX0" fmla="*/ 494629 w 494629"/>
                <a:gd name="connsiteY0" fmla="*/ 0 h 119696"/>
                <a:gd name="connsiteX1" fmla="*/ 59848 w 494629"/>
                <a:gd name="connsiteY1" fmla="*/ 0 h 119696"/>
                <a:gd name="connsiteX2" fmla="*/ 0 w 494629"/>
                <a:gd name="connsiteY2" fmla="*/ 59848 h 119696"/>
                <a:gd name="connsiteX3" fmla="*/ 0 w 494629"/>
                <a:gd name="connsiteY3" fmla="*/ 59848 h 119696"/>
                <a:gd name="connsiteX4" fmla="*/ 59848 w 494629"/>
                <a:gd name="connsiteY4" fmla="*/ 119697 h 119696"/>
                <a:gd name="connsiteX5" fmla="*/ 494629 w 494629"/>
                <a:gd name="connsiteY5" fmla="*/ 119697 h 119696"/>
                <a:gd name="connsiteX6" fmla="*/ 494629 w 494629"/>
                <a:gd name="connsiteY6" fmla="*/ 0 h 1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4629" h="119696">
                  <a:moveTo>
                    <a:pt x="494629" y="0"/>
                  </a:moveTo>
                  <a:lnTo>
                    <a:pt x="59848" y="0"/>
                  </a:lnTo>
                  <a:cubicBezTo>
                    <a:pt x="26404" y="0"/>
                    <a:pt x="0" y="26404"/>
                    <a:pt x="0" y="59848"/>
                  </a:cubicBezTo>
                  <a:lnTo>
                    <a:pt x="0" y="59848"/>
                  </a:lnTo>
                  <a:cubicBezTo>
                    <a:pt x="0" y="93293"/>
                    <a:pt x="26404" y="119697"/>
                    <a:pt x="59848" y="119697"/>
                  </a:cubicBezTo>
                  <a:lnTo>
                    <a:pt x="494629" y="119697"/>
                  </a:lnTo>
                  <a:lnTo>
                    <a:pt x="494629" y="0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6" name="Forma Livre: Forma 1325">
              <a:extLst>
                <a:ext uri="{FF2B5EF4-FFF2-40B4-BE49-F238E27FC236}">
                  <a16:creationId xmlns:a16="http://schemas.microsoft.com/office/drawing/2014/main" id="{D309057B-DD64-7042-5156-62601ED9B43F}"/>
                </a:ext>
              </a:extLst>
            </p:cNvPr>
            <p:cNvSpPr/>
            <p:nvPr/>
          </p:nvSpPr>
          <p:spPr>
            <a:xfrm>
              <a:off x="8044535" y="4834034"/>
              <a:ext cx="38725" cy="56328"/>
            </a:xfrm>
            <a:custGeom>
              <a:avLst/>
              <a:gdLst>
                <a:gd name="connsiteX0" fmla="*/ 0 w 38725"/>
                <a:gd name="connsiteY0" fmla="*/ 0 h 56328"/>
                <a:gd name="connsiteX1" fmla="*/ 17602 w 38725"/>
                <a:gd name="connsiteY1" fmla="*/ 0 h 56328"/>
                <a:gd name="connsiteX2" fmla="*/ 38725 w 38725"/>
                <a:gd name="connsiteY2" fmla="*/ 21123 h 56328"/>
                <a:gd name="connsiteX3" fmla="*/ 38725 w 38725"/>
                <a:gd name="connsiteY3" fmla="*/ 35205 h 56328"/>
                <a:gd name="connsiteX4" fmla="*/ 17602 w 38725"/>
                <a:gd name="connsiteY4" fmla="*/ 56328 h 56328"/>
                <a:gd name="connsiteX5" fmla="*/ 0 w 38725"/>
                <a:gd name="connsiteY5" fmla="*/ 56328 h 56328"/>
                <a:gd name="connsiteX6" fmla="*/ 0 w 38725"/>
                <a:gd name="connsiteY6" fmla="*/ 0 h 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25" h="56328">
                  <a:moveTo>
                    <a:pt x="0" y="0"/>
                  </a:moveTo>
                  <a:lnTo>
                    <a:pt x="17602" y="0"/>
                  </a:lnTo>
                  <a:cubicBezTo>
                    <a:pt x="29924" y="0"/>
                    <a:pt x="38725" y="10562"/>
                    <a:pt x="38725" y="21123"/>
                  </a:cubicBezTo>
                  <a:lnTo>
                    <a:pt x="38725" y="35205"/>
                  </a:lnTo>
                  <a:cubicBezTo>
                    <a:pt x="38725" y="47527"/>
                    <a:pt x="28164" y="56328"/>
                    <a:pt x="17602" y="56328"/>
                  </a:cubicBezTo>
                  <a:lnTo>
                    <a:pt x="0" y="56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7" name="Forma Livre: Forma 1326">
              <a:extLst>
                <a:ext uri="{FF2B5EF4-FFF2-40B4-BE49-F238E27FC236}">
                  <a16:creationId xmlns:a16="http://schemas.microsoft.com/office/drawing/2014/main" id="{E65D8B67-BCDD-89A9-60F1-E287A2CEEA7B}"/>
                </a:ext>
              </a:extLst>
            </p:cNvPr>
            <p:cNvSpPr/>
            <p:nvPr/>
          </p:nvSpPr>
          <p:spPr>
            <a:xfrm>
              <a:off x="7940680" y="4937889"/>
              <a:ext cx="52807" cy="54567"/>
            </a:xfrm>
            <a:custGeom>
              <a:avLst/>
              <a:gdLst>
                <a:gd name="connsiteX0" fmla="*/ 26404 w 52807"/>
                <a:gd name="connsiteY0" fmla="*/ 0 h 54567"/>
                <a:gd name="connsiteX1" fmla="*/ 38726 w 52807"/>
                <a:gd name="connsiteY1" fmla="*/ 0 h 54567"/>
                <a:gd name="connsiteX2" fmla="*/ 52807 w 52807"/>
                <a:gd name="connsiteY2" fmla="*/ 14082 h 54567"/>
                <a:gd name="connsiteX3" fmla="*/ 52807 w 52807"/>
                <a:gd name="connsiteY3" fmla="*/ 40485 h 54567"/>
                <a:gd name="connsiteX4" fmla="*/ 38726 w 52807"/>
                <a:gd name="connsiteY4" fmla="*/ 54567 h 54567"/>
                <a:gd name="connsiteX5" fmla="*/ 26404 w 52807"/>
                <a:gd name="connsiteY5" fmla="*/ 54567 h 54567"/>
                <a:gd name="connsiteX6" fmla="*/ 0 w 52807"/>
                <a:gd name="connsiteY6" fmla="*/ 28164 h 54567"/>
                <a:gd name="connsiteX7" fmla="*/ 0 w 52807"/>
                <a:gd name="connsiteY7" fmla="*/ 28164 h 54567"/>
                <a:gd name="connsiteX8" fmla="*/ 26404 w 52807"/>
                <a:gd name="connsiteY8" fmla="*/ 0 h 5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07" h="54567">
                  <a:moveTo>
                    <a:pt x="26404" y="0"/>
                  </a:moveTo>
                  <a:lnTo>
                    <a:pt x="38726" y="0"/>
                  </a:lnTo>
                  <a:cubicBezTo>
                    <a:pt x="45767" y="0"/>
                    <a:pt x="52807" y="5281"/>
                    <a:pt x="52807" y="14082"/>
                  </a:cubicBezTo>
                  <a:lnTo>
                    <a:pt x="52807" y="40485"/>
                  </a:lnTo>
                  <a:cubicBezTo>
                    <a:pt x="52807" y="47526"/>
                    <a:pt x="47527" y="54567"/>
                    <a:pt x="38726" y="54567"/>
                  </a:cubicBezTo>
                  <a:lnTo>
                    <a:pt x="26404" y="54567"/>
                  </a:lnTo>
                  <a:cubicBezTo>
                    <a:pt x="12322" y="54567"/>
                    <a:pt x="0" y="42246"/>
                    <a:pt x="0" y="28164"/>
                  </a:cubicBezTo>
                  <a:lnTo>
                    <a:pt x="0" y="28164"/>
                  </a:lnTo>
                  <a:cubicBezTo>
                    <a:pt x="0" y="10561"/>
                    <a:pt x="12322" y="0"/>
                    <a:pt x="26404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8" name="Forma Livre: Forma 1327">
              <a:extLst>
                <a:ext uri="{FF2B5EF4-FFF2-40B4-BE49-F238E27FC236}">
                  <a16:creationId xmlns:a16="http://schemas.microsoft.com/office/drawing/2014/main" id="{5B241A5D-86C4-5AED-2131-943F624560FF}"/>
                </a:ext>
              </a:extLst>
            </p:cNvPr>
            <p:cNvSpPr/>
            <p:nvPr/>
          </p:nvSpPr>
          <p:spPr>
            <a:xfrm>
              <a:off x="7521742" y="4707296"/>
              <a:ext cx="522793" cy="454143"/>
            </a:xfrm>
            <a:custGeom>
              <a:avLst/>
              <a:gdLst>
                <a:gd name="connsiteX0" fmla="*/ 522793 w 522793"/>
                <a:gd name="connsiteY0" fmla="*/ 176025 h 454143"/>
                <a:gd name="connsiteX1" fmla="*/ 522793 w 522793"/>
                <a:gd name="connsiteY1" fmla="*/ 59848 h 454143"/>
                <a:gd name="connsiteX2" fmla="*/ 80971 w 522793"/>
                <a:gd name="connsiteY2" fmla="*/ 59848 h 454143"/>
                <a:gd name="connsiteX3" fmla="*/ 59848 w 522793"/>
                <a:gd name="connsiteY3" fmla="*/ 59848 h 454143"/>
                <a:gd name="connsiteX4" fmla="*/ 0 w 522793"/>
                <a:gd name="connsiteY4" fmla="*/ 0 h 454143"/>
                <a:gd name="connsiteX5" fmla="*/ 0 w 522793"/>
                <a:gd name="connsiteY5" fmla="*/ 394295 h 454143"/>
                <a:gd name="connsiteX6" fmla="*/ 59848 w 522793"/>
                <a:gd name="connsiteY6" fmla="*/ 454143 h 454143"/>
                <a:gd name="connsiteX7" fmla="*/ 522793 w 522793"/>
                <a:gd name="connsiteY7" fmla="*/ 454143 h 454143"/>
                <a:gd name="connsiteX8" fmla="*/ 522793 w 522793"/>
                <a:gd name="connsiteY8" fmla="*/ 329166 h 45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2793" h="454143">
                  <a:moveTo>
                    <a:pt x="522793" y="176025"/>
                  </a:moveTo>
                  <a:lnTo>
                    <a:pt x="522793" y="59848"/>
                  </a:lnTo>
                  <a:lnTo>
                    <a:pt x="80971" y="59848"/>
                  </a:lnTo>
                  <a:lnTo>
                    <a:pt x="59848" y="59848"/>
                  </a:lnTo>
                  <a:cubicBezTo>
                    <a:pt x="26404" y="59848"/>
                    <a:pt x="0" y="33445"/>
                    <a:pt x="0" y="0"/>
                  </a:cubicBezTo>
                  <a:lnTo>
                    <a:pt x="0" y="394295"/>
                  </a:lnTo>
                  <a:cubicBezTo>
                    <a:pt x="0" y="427740"/>
                    <a:pt x="26404" y="454143"/>
                    <a:pt x="59848" y="454143"/>
                  </a:cubicBezTo>
                  <a:lnTo>
                    <a:pt x="522793" y="454143"/>
                  </a:lnTo>
                  <a:lnTo>
                    <a:pt x="522793" y="329166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9" name="Forma Livre: Forma 1328">
              <a:extLst>
                <a:ext uri="{FF2B5EF4-FFF2-40B4-BE49-F238E27FC236}">
                  <a16:creationId xmlns:a16="http://schemas.microsoft.com/office/drawing/2014/main" id="{17E7571D-A75B-CE37-C8E3-B9C6F5CFEEE3}"/>
                </a:ext>
              </a:extLst>
            </p:cNvPr>
            <p:cNvSpPr/>
            <p:nvPr/>
          </p:nvSpPr>
          <p:spPr>
            <a:xfrm>
              <a:off x="7585111" y="4726659"/>
              <a:ext cx="396055" cy="40485"/>
            </a:xfrm>
            <a:custGeom>
              <a:avLst/>
              <a:gdLst>
                <a:gd name="connsiteX0" fmla="*/ 0 w 396055"/>
                <a:gd name="connsiteY0" fmla="*/ 0 h 40485"/>
                <a:gd name="connsiteX1" fmla="*/ 396055 w 396055"/>
                <a:gd name="connsiteY1" fmla="*/ 0 h 40485"/>
                <a:gd name="connsiteX2" fmla="*/ 396055 w 396055"/>
                <a:gd name="connsiteY2" fmla="*/ 40486 h 40485"/>
                <a:gd name="connsiteX3" fmla="*/ 0 w 396055"/>
                <a:gd name="connsiteY3" fmla="*/ 40486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55" h="40485">
                  <a:moveTo>
                    <a:pt x="0" y="0"/>
                  </a:moveTo>
                  <a:lnTo>
                    <a:pt x="396055" y="0"/>
                  </a:lnTo>
                  <a:lnTo>
                    <a:pt x="396055" y="40486"/>
                  </a:lnTo>
                  <a:lnTo>
                    <a:pt x="0" y="40486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0" name="Forma Livre: Forma 1329">
              <a:extLst>
                <a:ext uri="{FF2B5EF4-FFF2-40B4-BE49-F238E27FC236}">
                  <a16:creationId xmlns:a16="http://schemas.microsoft.com/office/drawing/2014/main" id="{125FD557-EC59-C46D-F053-014243A41F30}"/>
                </a:ext>
              </a:extLst>
            </p:cNvPr>
            <p:cNvSpPr/>
            <p:nvPr/>
          </p:nvSpPr>
          <p:spPr>
            <a:xfrm>
              <a:off x="7599193" y="4686173"/>
              <a:ext cx="371411" cy="40485"/>
            </a:xfrm>
            <a:custGeom>
              <a:avLst/>
              <a:gdLst>
                <a:gd name="connsiteX0" fmla="*/ 0 w 371411"/>
                <a:gd name="connsiteY0" fmla="*/ 0 h 40485"/>
                <a:gd name="connsiteX1" fmla="*/ 371412 w 371411"/>
                <a:gd name="connsiteY1" fmla="*/ 0 h 40485"/>
                <a:gd name="connsiteX2" fmla="*/ 371412 w 371411"/>
                <a:gd name="connsiteY2" fmla="*/ 40485 h 40485"/>
                <a:gd name="connsiteX3" fmla="*/ 0 w 371411"/>
                <a:gd name="connsiteY3" fmla="*/ 40485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11" h="40485">
                  <a:moveTo>
                    <a:pt x="0" y="0"/>
                  </a:moveTo>
                  <a:lnTo>
                    <a:pt x="371412" y="0"/>
                  </a:lnTo>
                  <a:lnTo>
                    <a:pt x="371412" y="40485"/>
                  </a:lnTo>
                  <a:lnTo>
                    <a:pt x="0" y="40485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31" name="Gráfico 2">
            <a:extLst>
              <a:ext uri="{FF2B5EF4-FFF2-40B4-BE49-F238E27FC236}">
                <a16:creationId xmlns:a16="http://schemas.microsoft.com/office/drawing/2014/main" id="{44020A78-6D10-89EA-4B45-2783D6F95ABB}"/>
              </a:ext>
            </a:extLst>
          </p:cNvPr>
          <p:cNvGrpSpPr/>
          <p:nvPr/>
        </p:nvGrpSpPr>
        <p:grpSpPr>
          <a:xfrm>
            <a:off x="-438187" y="-1081187"/>
            <a:ext cx="3076909" cy="3684305"/>
            <a:chOff x="251927" y="-425580"/>
            <a:chExt cx="3076909" cy="3684305"/>
          </a:xfrm>
          <a:noFill/>
        </p:grpSpPr>
        <p:sp>
          <p:nvSpPr>
            <p:cNvPr id="1332" name="Forma Livre: Forma 1331">
              <a:extLst>
                <a:ext uri="{FF2B5EF4-FFF2-40B4-BE49-F238E27FC236}">
                  <a16:creationId xmlns:a16="http://schemas.microsoft.com/office/drawing/2014/main" id="{DEFC50ED-1E25-87AA-EF32-D419E9A742A2}"/>
                </a:ext>
              </a:extLst>
            </p:cNvPr>
            <p:cNvSpPr/>
            <p:nvPr/>
          </p:nvSpPr>
          <p:spPr>
            <a:xfrm>
              <a:off x="3265467" y="2806231"/>
              <a:ext cx="22883" cy="17602"/>
            </a:xfrm>
            <a:custGeom>
              <a:avLst/>
              <a:gdLst>
                <a:gd name="connsiteX0" fmla="*/ 22883 w 22883"/>
                <a:gd name="connsiteY0" fmla="*/ 0 h 17602"/>
                <a:gd name="connsiteX1" fmla="*/ 0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2288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3" name="Forma Livre: Forma 1332">
              <a:extLst>
                <a:ext uri="{FF2B5EF4-FFF2-40B4-BE49-F238E27FC236}">
                  <a16:creationId xmlns:a16="http://schemas.microsoft.com/office/drawing/2014/main" id="{6A850DA8-23DC-A35E-BC77-B33D159EB18C}"/>
                </a:ext>
              </a:extLst>
            </p:cNvPr>
            <p:cNvSpPr/>
            <p:nvPr/>
          </p:nvSpPr>
          <p:spPr>
            <a:xfrm>
              <a:off x="3265467" y="3013940"/>
              <a:ext cx="22883" cy="17602"/>
            </a:xfrm>
            <a:custGeom>
              <a:avLst/>
              <a:gdLst>
                <a:gd name="connsiteX0" fmla="*/ 22883 w 22883"/>
                <a:gd name="connsiteY0" fmla="*/ 0 h 17602"/>
                <a:gd name="connsiteX1" fmla="*/ 0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2288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4" name="Forma Livre: Forma 1333">
              <a:extLst>
                <a:ext uri="{FF2B5EF4-FFF2-40B4-BE49-F238E27FC236}">
                  <a16:creationId xmlns:a16="http://schemas.microsoft.com/office/drawing/2014/main" id="{B0092D27-3459-9D90-1A6D-A8B252D8CFD9}"/>
                </a:ext>
              </a:extLst>
            </p:cNvPr>
            <p:cNvSpPr/>
            <p:nvPr/>
          </p:nvSpPr>
          <p:spPr>
            <a:xfrm>
              <a:off x="2813084" y="2806231"/>
              <a:ext cx="22883" cy="17602"/>
            </a:xfrm>
            <a:custGeom>
              <a:avLst/>
              <a:gdLst>
                <a:gd name="connsiteX0" fmla="*/ 22883 w 22883"/>
                <a:gd name="connsiteY0" fmla="*/ 0 h 17602"/>
                <a:gd name="connsiteX1" fmla="*/ 0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2288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5" name="Forma Livre: Forma 1334">
              <a:extLst>
                <a:ext uri="{FF2B5EF4-FFF2-40B4-BE49-F238E27FC236}">
                  <a16:creationId xmlns:a16="http://schemas.microsoft.com/office/drawing/2014/main" id="{C085BD7F-0B48-C4B0-2F64-DB5B594981F3}"/>
                </a:ext>
              </a:extLst>
            </p:cNvPr>
            <p:cNvSpPr/>
            <p:nvPr/>
          </p:nvSpPr>
          <p:spPr>
            <a:xfrm>
              <a:off x="2813084" y="3013940"/>
              <a:ext cx="22883" cy="17602"/>
            </a:xfrm>
            <a:custGeom>
              <a:avLst/>
              <a:gdLst>
                <a:gd name="connsiteX0" fmla="*/ 22883 w 22883"/>
                <a:gd name="connsiteY0" fmla="*/ 0 h 17602"/>
                <a:gd name="connsiteX1" fmla="*/ 0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2288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6" name="Forma Livre: Forma 1335">
              <a:extLst>
                <a:ext uri="{FF2B5EF4-FFF2-40B4-BE49-F238E27FC236}">
                  <a16:creationId xmlns:a16="http://schemas.microsoft.com/office/drawing/2014/main" id="{20FD6D9C-3F72-4AC4-2E4C-F20B2ABD2D01}"/>
                </a:ext>
              </a:extLst>
            </p:cNvPr>
            <p:cNvSpPr/>
            <p:nvPr/>
          </p:nvSpPr>
          <p:spPr>
            <a:xfrm>
              <a:off x="3008472" y="2867839"/>
              <a:ext cx="84491" cy="84491"/>
            </a:xfrm>
            <a:custGeom>
              <a:avLst/>
              <a:gdLst>
                <a:gd name="connsiteX0" fmla="*/ 0 w 84491"/>
                <a:gd name="connsiteY0" fmla="*/ 42246 h 84491"/>
                <a:gd name="connsiteX1" fmla="*/ 42246 w 84491"/>
                <a:gd name="connsiteY1" fmla="*/ 0 h 84491"/>
                <a:gd name="connsiteX2" fmla="*/ 84492 w 84491"/>
                <a:gd name="connsiteY2" fmla="*/ 42246 h 84491"/>
                <a:gd name="connsiteX3" fmla="*/ 42246 w 84491"/>
                <a:gd name="connsiteY3" fmla="*/ 84492 h 84491"/>
                <a:gd name="connsiteX4" fmla="*/ 0 w 84491"/>
                <a:gd name="connsiteY4" fmla="*/ 42246 h 8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491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3" y="8449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7" name="Forma Livre: Forma 1336">
              <a:extLst>
                <a:ext uri="{FF2B5EF4-FFF2-40B4-BE49-F238E27FC236}">
                  <a16:creationId xmlns:a16="http://schemas.microsoft.com/office/drawing/2014/main" id="{57033D60-6866-6629-DBAF-AE5A6088DB9B}"/>
                </a:ext>
              </a:extLst>
            </p:cNvPr>
            <p:cNvSpPr/>
            <p:nvPr/>
          </p:nvSpPr>
          <p:spPr>
            <a:xfrm>
              <a:off x="2823646" y="2807991"/>
              <a:ext cx="454143" cy="207709"/>
            </a:xfrm>
            <a:custGeom>
              <a:avLst/>
              <a:gdLst>
                <a:gd name="connsiteX0" fmla="*/ 339727 w 454143"/>
                <a:gd name="connsiteY0" fmla="*/ 205949 h 207709"/>
                <a:gd name="connsiteX1" fmla="*/ 387254 w 454143"/>
                <a:gd name="connsiteY1" fmla="*/ 205949 h 207709"/>
                <a:gd name="connsiteX2" fmla="*/ 387254 w 454143"/>
                <a:gd name="connsiteY2" fmla="*/ 205949 h 207709"/>
                <a:gd name="connsiteX3" fmla="*/ 387254 w 454143"/>
                <a:gd name="connsiteY3" fmla="*/ 205949 h 207709"/>
                <a:gd name="connsiteX4" fmla="*/ 387254 w 454143"/>
                <a:gd name="connsiteY4" fmla="*/ 205949 h 207709"/>
                <a:gd name="connsiteX5" fmla="*/ 387254 w 454143"/>
                <a:gd name="connsiteY5" fmla="*/ 205949 h 207709"/>
                <a:gd name="connsiteX6" fmla="*/ 454143 w 454143"/>
                <a:gd name="connsiteY6" fmla="*/ 139060 h 207709"/>
                <a:gd name="connsiteX7" fmla="*/ 454143 w 454143"/>
                <a:gd name="connsiteY7" fmla="*/ 139060 h 207709"/>
                <a:gd name="connsiteX8" fmla="*/ 454143 w 454143"/>
                <a:gd name="connsiteY8" fmla="*/ 66889 h 207709"/>
                <a:gd name="connsiteX9" fmla="*/ 454143 w 454143"/>
                <a:gd name="connsiteY9" fmla="*/ 66889 h 207709"/>
                <a:gd name="connsiteX10" fmla="*/ 387254 w 454143"/>
                <a:gd name="connsiteY10" fmla="*/ 0 h 207709"/>
                <a:gd name="connsiteX11" fmla="*/ 387254 w 454143"/>
                <a:gd name="connsiteY11" fmla="*/ 0 h 207709"/>
                <a:gd name="connsiteX12" fmla="*/ 70410 w 454143"/>
                <a:gd name="connsiteY12" fmla="*/ 0 h 207709"/>
                <a:gd name="connsiteX13" fmla="*/ 70410 w 454143"/>
                <a:gd name="connsiteY13" fmla="*/ 0 h 207709"/>
                <a:gd name="connsiteX14" fmla="*/ 0 w 454143"/>
                <a:gd name="connsiteY14" fmla="*/ 66889 h 207709"/>
                <a:gd name="connsiteX15" fmla="*/ 0 w 454143"/>
                <a:gd name="connsiteY15" fmla="*/ 66889 h 207709"/>
                <a:gd name="connsiteX16" fmla="*/ 1760 w 454143"/>
                <a:gd name="connsiteY16" fmla="*/ 137299 h 207709"/>
                <a:gd name="connsiteX17" fmla="*/ 1760 w 454143"/>
                <a:gd name="connsiteY17" fmla="*/ 137299 h 207709"/>
                <a:gd name="connsiteX18" fmla="*/ 68649 w 454143"/>
                <a:gd name="connsiteY18" fmla="*/ 207709 h 207709"/>
                <a:gd name="connsiteX19" fmla="*/ 68649 w 454143"/>
                <a:gd name="connsiteY19" fmla="*/ 207709 h 207709"/>
                <a:gd name="connsiteX20" fmla="*/ 264037 w 454143"/>
                <a:gd name="connsiteY20" fmla="*/ 207709 h 20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4143" h="207709">
                  <a:moveTo>
                    <a:pt x="339727" y="205949"/>
                  </a:moveTo>
                  <a:lnTo>
                    <a:pt x="387254" y="205949"/>
                  </a:lnTo>
                  <a:lnTo>
                    <a:pt x="387254" y="205949"/>
                  </a:lnTo>
                  <a:lnTo>
                    <a:pt x="387254" y="205949"/>
                  </a:lnTo>
                  <a:lnTo>
                    <a:pt x="387254" y="205949"/>
                  </a:lnTo>
                  <a:lnTo>
                    <a:pt x="387254" y="205949"/>
                  </a:lnTo>
                  <a:cubicBezTo>
                    <a:pt x="387254" y="168984"/>
                    <a:pt x="417178" y="139060"/>
                    <a:pt x="454143" y="139060"/>
                  </a:cubicBezTo>
                  <a:lnTo>
                    <a:pt x="454143" y="139060"/>
                  </a:lnTo>
                  <a:lnTo>
                    <a:pt x="454143" y="66889"/>
                  </a:lnTo>
                  <a:lnTo>
                    <a:pt x="454143" y="66889"/>
                  </a:lnTo>
                  <a:cubicBezTo>
                    <a:pt x="417178" y="66889"/>
                    <a:pt x="387254" y="36965"/>
                    <a:pt x="387254" y="0"/>
                  </a:cubicBezTo>
                  <a:lnTo>
                    <a:pt x="387254" y="0"/>
                  </a:lnTo>
                  <a:lnTo>
                    <a:pt x="70410" y="0"/>
                  </a:lnTo>
                  <a:lnTo>
                    <a:pt x="70410" y="0"/>
                  </a:lnTo>
                  <a:cubicBezTo>
                    <a:pt x="70410" y="36965"/>
                    <a:pt x="38725" y="68650"/>
                    <a:pt x="0" y="66889"/>
                  </a:cubicBezTo>
                  <a:lnTo>
                    <a:pt x="0" y="66889"/>
                  </a:lnTo>
                  <a:lnTo>
                    <a:pt x="1760" y="137299"/>
                  </a:lnTo>
                  <a:lnTo>
                    <a:pt x="1760" y="137299"/>
                  </a:lnTo>
                  <a:cubicBezTo>
                    <a:pt x="38725" y="137299"/>
                    <a:pt x="70410" y="168984"/>
                    <a:pt x="68649" y="207709"/>
                  </a:cubicBezTo>
                  <a:lnTo>
                    <a:pt x="68649" y="207709"/>
                  </a:lnTo>
                  <a:lnTo>
                    <a:pt x="264037" y="20770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8" name="Forma Livre: Forma 1337">
              <a:extLst>
                <a:ext uri="{FF2B5EF4-FFF2-40B4-BE49-F238E27FC236}">
                  <a16:creationId xmlns:a16="http://schemas.microsoft.com/office/drawing/2014/main" id="{D203CF33-0B80-15A9-D32B-C4AE6A903ED2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39" name="Forma Livre: Forma 1338">
              <a:extLst>
                <a:ext uri="{FF2B5EF4-FFF2-40B4-BE49-F238E27FC236}">
                  <a16:creationId xmlns:a16="http://schemas.microsoft.com/office/drawing/2014/main" id="{0B6B4E69-2883-CE68-1BE8-E01E4E58CB04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0" name="Forma Livre: Forma 1339">
              <a:extLst>
                <a:ext uri="{FF2B5EF4-FFF2-40B4-BE49-F238E27FC236}">
                  <a16:creationId xmlns:a16="http://schemas.microsoft.com/office/drawing/2014/main" id="{C5497F39-6EAC-971A-FB13-C18AD1477414}"/>
                </a:ext>
              </a:extLst>
            </p:cNvPr>
            <p:cNvSpPr/>
            <p:nvPr/>
          </p:nvSpPr>
          <p:spPr>
            <a:xfrm>
              <a:off x="3013752" y="2906565"/>
              <a:ext cx="190106" cy="278118"/>
            </a:xfrm>
            <a:custGeom>
              <a:avLst/>
              <a:gdLst>
                <a:gd name="connsiteX0" fmla="*/ 190107 w 190106"/>
                <a:gd name="connsiteY0" fmla="*/ 0 h 278118"/>
                <a:gd name="connsiteX1" fmla="*/ 0 w 190106"/>
                <a:gd name="connsiteY1" fmla="*/ 278119 h 27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106" h="278118">
                  <a:moveTo>
                    <a:pt x="190107" y="0"/>
                  </a:moveTo>
                  <a:lnTo>
                    <a:pt x="0" y="278119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1" name="Forma Livre: Forma 1340">
              <a:extLst>
                <a:ext uri="{FF2B5EF4-FFF2-40B4-BE49-F238E27FC236}">
                  <a16:creationId xmlns:a16="http://schemas.microsoft.com/office/drawing/2014/main" id="{FEFC55F5-F0DA-CA56-E812-144C18C58F79}"/>
                </a:ext>
              </a:extLst>
            </p:cNvPr>
            <p:cNvSpPr/>
            <p:nvPr/>
          </p:nvSpPr>
          <p:spPr>
            <a:xfrm>
              <a:off x="3013752" y="2906565"/>
              <a:ext cx="190106" cy="278118"/>
            </a:xfrm>
            <a:custGeom>
              <a:avLst/>
              <a:gdLst>
                <a:gd name="connsiteX0" fmla="*/ 190107 w 190106"/>
                <a:gd name="connsiteY0" fmla="*/ 0 h 278118"/>
                <a:gd name="connsiteX1" fmla="*/ 0 w 190106"/>
                <a:gd name="connsiteY1" fmla="*/ 278119 h 27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106" h="278118">
                  <a:moveTo>
                    <a:pt x="190107" y="0"/>
                  </a:moveTo>
                  <a:lnTo>
                    <a:pt x="0" y="278119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2" name="Forma Livre: Forma 1341">
              <a:extLst>
                <a:ext uri="{FF2B5EF4-FFF2-40B4-BE49-F238E27FC236}">
                  <a16:creationId xmlns:a16="http://schemas.microsoft.com/office/drawing/2014/main" id="{5E0FF001-574E-433B-4C32-73369B3490B1}"/>
                </a:ext>
              </a:extLst>
            </p:cNvPr>
            <p:cNvSpPr/>
            <p:nvPr/>
          </p:nvSpPr>
          <p:spPr>
            <a:xfrm>
              <a:off x="2772598" y="2755184"/>
              <a:ext cx="556237" cy="311563"/>
            </a:xfrm>
            <a:custGeom>
              <a:avLst/>
              <a:gdLst>
                <a:gd name="connsiteX0" fmla="*/ 246434 w 556237"/>
                <a:gd name="connsiteY0" fmla="*/ 311563 h 311563"/>
                <a:gd name="connsiteX1" fmla="*/ 0 w 556237"/>
                <a:gd name="connsiteY1" fmla="*/ 311563 h 311563"/>
                <a:gd name="connsiteX2" fmla="*/ 0 w 556237"/>
                <a:gd name="connsiteY2" fmla="*/ 0 h 311563"/>
                <a:gd name="connsiteX3" fmla="*/ 556238 w 556237"/>
                <a:gd name="connsiteY3" fmla="*/ 0 h 311563"/>
                <a:gd name="connsiteX4" fmla="*/ 556238 w 556237"/>
                <a:gd name="connsiteY4" fmla="*/ 311563 h 311563"/>
                <a:gd name="connsiteX5" fmla="*/ 352049 w 556237"/>
                <a:gd name="connsiteY5" fmla="*/ 311563 h 31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237" h="311563">
                  <a:moveTo>
                    <a:pt x="246434" y="311563"/>
                  </a:moveTo>
                  <a:lnTo>
                    <a:pt x="0" y="311563"/>
                  </a:lnTo>
                  <a:lnTo>
                    <a:pt x="0" y="0"/>
                  </a:lnTo>
                  <a:lnTo>
                    <a:pt x="556238" y="0"/>
                  </a:lnTo>
                  <a:lnTo>
                    <a:pt x="556238" y="311563"/>
                  </a:lnTo>
                  <a:lnTo>
                    <a:pt x="352049" y="311563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3" name="Forma Livre: Forma 1342">
              <a:extLst>
                <a:ext uri="{FF2B5EF4-FFF2-40B4-BE49-F238E27FC236}">
                  <a16:creationId xmlns:a16="http://schemas.microsoft.com/office/drawing/2014/main" id="{EB4DD7C7-640E-804D-2C63-0570FBA8688D}"/>
                </a:ext>
              </a:extLst>
            </p:cNvPr>
            <p:cNvSpPr/>
            <p:nvPr/>
          </p:nvSpPr>
          <p:spPr>
            <a:xfrm>
              <a:off x="3050717" y="3066747"/>
              <a:ext cx="80971" cy="117936"/>
            </a:xfrm>
            <a:custGeom>
              <a:avLst/>
              <a:gdLst>
                <a:gd name="connsiteX0" fmla="*/ 80971 w 80971"/>
                <a:gd name="connsiteY0" fmla="*/ 117937 h 117936"/>
                <a:gd name="connsiteX1" fmla="*/ 0 w 80971"/>
                <a:gd name="connsiteY1" fmla="*/ 0 h 11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71" h="117936">
                  <a:moveTo>
                    <a:pt x="80971" y="117937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4" name="Forma Livre: Forma 1343">
              <a:extLst>
                <a:ext uri="{FF2B5EF4-FFF2-40B4-BE49-F238E27FC236}">
                  <a16:creationId xmlns:a16="http://schemas.microsoft.com/office/drawing/2014/main" id="{317A9B33-31ED-E547-DB5C-DD59D2B0572F}"/>
                </a:ext>
              </a:extLst>
            </p:cNvPr>
            <p:cNvSpPr/>
            <p:nvPr/>
          </p:nvSpPr>
          <p:spPr>
            <a:xfrm>
              <a:off x="3105285" y="3174122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7602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45" name="Forma Livre: Forma 1344">
              <a:extLst>
                <a:ext uri="{FF2B5EF4-FFF2-40B4-BE49-F238E27FC236}">
                  <a16:creationId xmlns:a16="http://schemas.microsoft.com/office/drawing/2014/main" id="{A8AD1646-A265-AA54-4DA3-D6805F984399}"/>
                </a:ext>
              </a:extLst>
            </p:cNvPr>
            <p:cNvSpPr/>
            <p:nvPr/>
          </p:nvSpPr>
          <p:spPr>
            <a:xfrm>
              <a:off x="2948623" y="3174122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3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46" name="Gráfico 2">
            <a:extLst>
              <a:ext uri="{FF2B5EF4-FFF2-40B4-BE49-F238E27FC236}">
                <a16:creationId xmlns:a16="http://schemas.microsoft.com/office/drawing/2014/main" id="{C8B5F677-582D-FA4F-35B9-190B779C0D62}"/>
              </a:ext>
            </a:extLst>
          </p:cNvPr>
          <p:cNvGrpSpPr/>
          <p:nvPr/>
        </p:nvGrpSpPr>
        <p:grpSpPr>
          <a:xfrm>
            <a:off x="5882855" y="3945728"/>
            <a:ext cx="558069" cy="560104"/>
            <a:chOff x="6572969" y="4601335"/>
            <a:chExt cx="558069" cy="560104"/>
          </a:xfrm>
          <a:noFill/>
        </p:grpSpPr>
        <p:grpSp>
          <p:nvGrpSpPr>
            <p:cNvPr id="1347" name="Gráfico 2">
              <a:extLst>
                <a:ext uri="{FF2B5EF4-FFF2-40B4-BE49-F238E27FC236}">
                  <a16:creationId xmlns:a16="http://schemas.microsoft.com/office/drawing/2014/main" id="{67944693-C34C-79DB-BE6E-E6C3E11A3FCF}"/>
                </a:ext>
              </a:extLst>
            </p:cNvPr>
            <p:cNvGrpSpPr/>
            <p:nvPr/>
          </p:nvGrpSpPr>
          <p:grpSpPr>
            <a:xfrm>
              <a:off x="6572969" y="4601335"/>
              <a:ext cx="558069" cy="560104"/>
              <a:chOff x="6572969" y="4601335"/>
              <a:chExt cx="558069" cy="560104"/>
            </a:xfrm>
            <a:noFill/>
          </p:grpSpPr>
          <p:grpSp>
            <p:nvGrpSpPr>
              <p:cNvPr id="1348" name="Gráfico 2">
                <a:extLst>
                  <a:ext uri="{FF2B5EF4-FFF2-40B4-BE49-F238E27FC236}">
                    <a16:creationId xmlns:a16="http://schemas.microsoft.com/office/drawing/2014/main" id="{16F1C632-CEB9-711F-6AA7-68C7D253C796}"/>
                  </a:ext>
                </a:extLst>
              </p:cNvPr>
              <p:cNvGrpSpPr/>
              <p:nvPr/>
            </p:nvGrpSpPr>
            <p:grpSpPr>
              <a:xfrm>
                <a:off x="6572969" y="4934368"/>
                <a:ext cx="558069" cy="227071"/>
                <a:chOff x="6572969" y="4934368"/>
                <a:chExt cx="558069" cy="227071"/>
              </a:xfrm>
              <a:noFill/>
            </p:grpSpPr>
            <p:sp>
              <p:nvSpPr>
                <p:cNvPr id="1349" name="Forma Livre: Forma 1348">
                  <a:extLst>
                    <a:ext uri="{FF2B5EF4-FFF2-40B4-BE49-F238E27FC236}">
                      <a16:creationId xmlns:a16="http://schemas.microsoft.com/office/drawing/2014/main" id="{5BF5E42D-4F04-700E-3EF4-17161220FE8E}"/>
                    </a:ext>
                  </a:extLst>
                </p:cNvPr>
                <p:cNvSpPr/>
                <p:nvPr/>
              </p:nvSpPr>
              <p:spPr>
                <a:xfrm>
                  <a:off x="6680344" y="4939350"/>
                  <a:ext cx="450693" cy="186884"/>
                </a:xfrm>
                <a:custGeom>
                  <a:avLst/>
                  <a:gdLst>
                    <a:gd name="connsiteX0" fmla="*/ 0 w 450693"/>
                    <a:gd name="connsiteY0" fmla="*/ 179844 h 186884"/>
                    <a:gd name="connsiteX1" fmla="*/ 68649 w 450693"/>
                    <a:gd name="connsiteY1" fmla="*/ 165762 h 186884"/>
                    <a:gd name="connsiteX2" fmla="*/ 230592 w 450693"/>
                    <a:gd name="connsiteY2" fmla="*/ 186885 h 186884"/>
                    <a:gd name="connsiteX3" fmla="*/ 239393 w 450693"/>
                    <a:gd name="connsiteY3" fmla="*/ 185124 h 186884"/>
                    <a:gd name="connsiteX4" fmla="*/ 445342 w 450693"/>
                    <a:gd name="connsiteY4" fmla="*/ 40785 h 186884"/>
                    <a:gd name="connsiteX5" fmla="*/ 448863 w 450693"/>
                    <a:gd name="connsiteY5" fmla="*/ 24943 h 186884"/>
                    <a:gd name="connsiteX6" fmla="*/ 448863 w 450693"/>
                    <a:gd name="connsiteY6" fmla="*/ 24943 h 186884"/>
                    <a:gd name="connsiteX7" fmla="*/ 383733 w 450693"/>
                    <a:gd name="connsiteY7" fmla="*/ 5580 h 186884"/>
                    <a:gd name="connsiteX8" fmla="*/ 237633 w 450693"/>
                    <a:gd name="connsiteY8" fmla="*/ 77750 h 186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0693" h="186884">
                      <a:moveTo>
                        <a:pt x="0" y="179844"/>
                      </a:moveTo>
                      <a:cubicBezTo>
                        <a:pt x="21123" y="167522"/>
                        <a:pt x="45766" y="162241"/>
                        <a:pt x="68649" y="165762"/>
                      </a:cubicBezTo>
                      <a:lnTo>
                        <a:pt x="230592" y="186885"/>
                      </a:lnTo>
                      <a:cubicBezTo>
                        <a:pt x="234112" y="186885"/>
                        <a:pt x="237633" y="186885"/>
                        <a:pt x="239393" y="185124"/>
                      </a:cubicBezTo>
                      <a:lnTo>
                        <a:pt x="445342" y="40785"/>
                      </a:lnTo>
                      <a:cubicBezTo>
                        <a:pt x="450623" y="37264"/>
                        <a:pt x="452383" y="30223"/>
                        <a:pt x="448863" y="24943"/>
                      </a:cubicBezTo>
                      <a:lnTo>
                        <a:pt x="448863" y="24943"/>
                      </a:lnTo>
                      <a:cubicBezTo>
                        <a:pt x="436541" y="2059"/>
                        <a:pt x="406616" y="-6742"/>
                        <a:pt x="383733" y="5580"/>
                      </a:cubicBezTo>
                      <a:lnTo>
                        <a:pt x="237633" y="7775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0" name="Forma Livre: Forma 1349">
                  <a:extLst>
                    <a:ext uri="{FF2B5EF4-FFF2-40B4-BE49-F238E27FC236}">
                      <a16:creationId xmlns:a16="http://schemas.microsoft.com/office/drawing/2014/main" id="{36488858-1A77-4D15-EE87-BB2EF1FA31DA}"/>
                    </a:ext>
                  </a:extLst>
                </p:cNvPr>
                <p:cNvSpPr/>
                <p:nvPr/>
              </p:nvSpPr>
              <p:spPr>
                <a:xfrm>
                  <a:off x="6625777" y="4934368"/>
                  <a:ext cx="297630" cy="100482"/>
                </a:xfrm>
                <a:custGeom>
                  <a:avLst/>
                  <a:gdLst>
                    <a:gd name="connsiteX0" fmla="*/ 177785 w 297630"/>
                    <a:gd name="connsiteY0" fmla="*/ 91533 h 100482"/>
                    <a:gd name="connsiteX1" fmla="*/ 260516 w 297630"/>
                    <a:gd name="connsiteY1" fmla="*/ 100334 h 100482"/>
                    <a:gd name="connsiteX2" fmla="*/ 297481 w 297630"/>
                    <a:gd name="connsiteY2" fmla="*/ 70410 h 100482"/>
                    <a:gd name="connsiteX3" fmla="*/ 297481 w 297630"/>
                    <a:gd name="connsiteY3" fmla="*/ 70410 h 100482"/>
                    <a:gd name="connsiteX4" fmla="*/ 267557 w 297630"/>
                    <a:gd name="connsiteY4" fmla="*/ 33444 h 100482"/>
                    <a:gd name="connsiteX5" fmla="*/ 197147 w 297630"/>
                    <a:gd name="connsiteY5" fmla="*/ 26404 h 100482"/>
                    <a:gd name="connsiteX6" fmla="*/ 174264 w 297630"/>
                    <a:gd name="connsiteY6" fmla="*/ 19363 h 100482"/>
                    <a:gd name="connsiteX7" fmla="*/ 167223 w 297630"/>
                    <a:gd name="connsiteY7" fmla="*/ 15842 h 100482"/>
                    <a:gd name="connsiteX8" fmla="*/ 42246 w 297630"/>
                    <a:gd name="connsiteY8" fmla="*/ 15842 h 100482"/>
                    <a:gd name="connsiteX9" fmla="*/ 0 w 297630"/>
                    <a:gd name="connsiteY9" fmla="*/ 35205 h 10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7630" h="100482">
                      <a:moveTo>
                        <a:pt x="177785" y="91533"/>
                      </a:moveTo>
                      <a:lnTo>
                        <a:pt x="260516" y="100334"/>
                      </a:lnTo>
                      <a:cubicBezTo>
                        <a:pt x="278119" y="102094"/>
                        <a:pt x="295721" y="88012"/>
                        <a:pt x="297481" y="70410"/>
                      </a:cubicBezTo>
                      <a:lnTo>
                        <a:pt x="297481" y="70410"/>
                      </a:lnTo>
                      <a:cubicBezTo>
                        <a:pt x="299242" y="52807"/>
                        <a:pt x="285160" y="35205"/>
                        <a:pt x="267557" y="33444"/>
                      </a:cubicBezTo>
                      <a:lnTo>
                        <a:pt x="197147" y="26404"/>
                      </a:lnTo>
                      <a:cubicBezTo>
                        <a:pt x="188346" y="26404"/>
                        <a:pt x="181305" y="22883"/>
                        <a:pt x="174264" y="19363"/>
                      </a:cubicBezTo>
                      <a:lnTo>
                        <a:pt x="167223" y="15842"/>
                      </a:lnTo>
                      <a:cubicBezTo>
                        <a:pt x="128498" y="-5281"/>
                        <a:pt x="80971" y="-5281"/>
                        <a:pt x="42246" y="15842"/>
                      </a:cubicBezTo>
                      <a:lnTo>
                        <a:pt x="0" y="35205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1" name="Forma Livre: Forma 1350">
                  <a:extLst>
                    <a:ext uri="{FF2B5EF4-FFF2-40B4-BE49-F238E27FC236}">
                      <a16:creationId xmlns:a16="http://schemas.microsoft.com/office/drawing/2014/main" id="{52F66CB2-15A9-BDE1-2246-027DCAAC49EF}"/>
                    </a:ext>
                  </a:extLst>
                </p:cNvPr>
                <p:cNvSpPr/>
                <p:nvPr/>
              </p:nvSpPr>
              <p:spPr>
                <a:xfrm>
                  <a:off x="6572969" y="4951970"/>
                  <a:ext cx="119696" cy="209469"/>
                </a:xfrm>
                <a:custGeom>
                  <a:avLst/>
                  <a:gdLst>
                    <a:gd name="connsiteX0" fmla="*/ 0 w 119696"/>
                    <a:gd name="connsiteY0" fmla="*/ 17602 h 209469"/>
                    <a:gd name="connsiteX1" fmla="*/ 45767 w 119696"/>
                    <a:gd name="connsiteY1" fmla="*/ 0 h 209469"/>
                    <a:gd name="connsiteX2" fmla="*/ 119697 w 119696"/>
                    <a:gd name="connsiteY2" fmla="*/ 190106 h 209469"/>
                    <a:gd name="connsiteX3" fmla="*/ 70410 w 119696"/>
                    <a:gd name="connsiteY3" fmla="*/ 209469 h 209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696" h="209469">
                      <a:moveTo>
                        <a:pt x="0" y="17602"/>
                      </a:moveTo>
                      <a:lnTo>
                        <a:pt x="45767" y="0"/>
                      </a:lnTo>
                      <a:lnTo>
                        <a:pt x="119697" y="190106"/>
                      </a:lnTo>
                      <a:lnTo>
                        <a:pt x="70410" y="209469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2" name="Forma Livre: Forma 1351">
                  <a:extLst>
                    <a:ext uri="{FF2B5EF4-FFF2-40B4-BE49-F238E27FC236}">
                      <a16:creationId xmlns:a16="http://schemas.microsoft.com/office/drawing/2014/main" id="{31DCE147-1D98-AEE5-0FB1-601E26972656}"/>
                    </a:ext>
                  </a:extLst>
                </p:cNvPr>
                <p:cNvSpPr/>
                <p:nvPr/>
              </p:nvSpPr>
              <p:spPr>
                <a:xfrm>
                  <a:off x="6588812" y="4995976"/>
                  <a:ext cx="17602" cy="7040"/>
                </a:xfrm>
                <a:custGeom>
                  <a:avLst/>
                  <a:gdLst>
                    <a:gd name="connsiteX0" fmla="*/ 0 w 17602"/>
                    <a:gd name="connsiteY0" fmla="*/ 7041 h 7040"/>
                    <a:gd name="connsiteX1" fmla="*/ 17602 w 17602"/>
                    <a:gd name="connsiteY1" fmla="*/ 0 h 7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7040">
                      <a:moveTo>
                        <a:pt x="0" y="7041"/>
                      </a:moveTo>
                      <a:lnTo>
                        <a:pt x="17602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353" name="Forma Livre: Forma 1352">
                <a:extLst>
                  <a:ext uri="{FF2B5EF4-FFF2-40B4-BE49-F238E27FC236}">
                    <a16:creationId xmlns:a16="http://schemas.microsoft.com/office/drawing/2014/main" id="{0BB841AD-3378-EB5B-6FF8-877A14B33828}"/>
                  </a:ext>
                </a:extLst>
              </p:cNvPr>
              <p:cNvSpPr/>
              <p:nvPr/>
            </p:nvSpPr>
            <p:spPr>
              <a:xfrm>
                <a:off x="6757943" y="4691454"/>
                <a:ext cx="312987" cy="251714"/>
              </a:xfrm>
              <a:custGeom>
                <a:avLst/>
                <a:gdLst>
                  <a:gd name="connsiteX0" fmla="*/ 3373 w 312987"/>
                  <a:gd name="connsiteY0" fmla="*/ 251715 h 251714"/>
                  <a:gd name="connsiteX1" fmla="*/ 114268 w 312987"/>
                  <a:gd name="connsiteY1" fmla="*/ 0 h 251714"/>
                  <a:gd name="connsiteX2" fmla="*/ 197000 w 312987"/>
                  <a:gd name="connsiteY2" fmla="*/ 0 h 251714"/>
                  <a:gd name="connsiteX3" fmla="*/ 200520 w 312987"/>
                  <a:gd name="connsiteY3" fmla="*/ 1760 h 251714"/>
                  <a:gd name="connsiteX4" fmla="*/ 309656 w 312987"/>
                  <a:gd name="connsiteY4" fmla="*/ 251715 h 25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987" h="251714">
                    <a:moveTo>
                      <a:pt x="3373" y="251715"/>
                    </a:moveTo>
                    <a:cubicBezTo>
                      <a:pt x="-23031" y="135539"/>
                      <a:pt x="114268" y="0"/>
                      <a:pt x="114268" y="0"/>
                    </a:cubicBezTo>
                    <a:lnTo>
                      <a:pt x="197000" y="0"/>
                    </a:lnTo>
                    <a:cubicBezTo>
                      <a:pt x="198760" y="0"/>
                      <a:pt x="200520" y="0"/>
                      <a:pt x="200520" y="1760"/>
                    </a:cubicBezTo>
                    <a:cubicBezTo>
                      <a:pt x="214602" y="17602"/>
                      <a:pt x="334299" y="142579"/>
                      <a:pt x="309656" y="251715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54" name="Forma Livre: Forma 1353">
                <a:extLst>
                  <a:ext uri="{FF2B5EF4-FFF2-40B4-BE49-F238E27FC236}">
                    <a16:creationId xmlns:a16="http://schemas.microsoft.com/office/drawing/2014/main" id="{A1A4FF08-C3A8-7ACB-EB24-C4E22D777721}"/>
                  </a:ext>
                </a:extLst>
              </p:cNvPr>
              <p:cNvSpPr/>
              <p:nvPr/>
            </p:nvSpPr>
            <p:spPr>
              <a:xfrm>
                <a:off x="6842287" y="4601335"/>
                <a:ext cx="160182" cy="90119"/>
              </a:xfrm>
              <a:custGeom>
                <a:avLst/>
                <a:gdLst>
                  <a:gd name="connsiteX0" fmla="*/ 29924 w 160182"/>
                  <a:gd name="connsiteY0" fmla="*/ 90119 h 90119"/>
                  <a:gd name="connsiteX1" fmla="*/ 0 w 160182"/>
                  <a:gd name="connsiteY1" fmla="*/ 17949 h 90119"/>
                  <a:gd name="connsiteX2" fmla="*/ 40486 w 160182"/>
                  <a:gd name="connsiteY2" fmla="*/ 2107 h 90119"/>
                  <a:gd name="connsiteX3" fmla="*/ 72170 w 160182"/>
                  <a:gd name="connsiteY3" fmla="*/ 10908 h 90119"/>
                  <a:gd name="connsiteX4" fmla="*/ 72170 w 160182"/>
                  <a:gd name="connsiteY4" fmla="*/ 10908 h 90119"/>
                  <a:gd name="connsiteX5" fmla="*/ 100334 w 160182"/>
                  <a:gd name="connsiteY5" fmla="*/ 21469 h 90119"/>
                  <a:gd name="connsiteX6" fmla="*/ 160182 w 160182"/>
                  <a:gd name="connsiteY6" fmla="*/ 7388 h 90119"/>
                  <a:gd name="connsiteX7" fmla="*/ 116176 w 160182"/>
                  <a:gd name="connsiteY7" fmla="*/ 90119 h 90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182" h="90119">
                    <a:moveTo>
                      <a:pt x="29924" y="90119"/>
                    </a:moveTo>
                    <a:lnTo>
                      <a:pt x="0" y="17949"/>
                    </a:lnTo>
                    <a:lnTo>
                      <a:pt x="40486" y="2107"/>
                    </a:lnTo>
                    <a:cubicBezTo>
                      <a:pt x="51047" y="-3174"/>
                      <a:pt x="65129" y="2107"/>
                      <a:pt x="72170" y="10908"/>
                    </a:cubicBezTo>
                    <a:lnTo>
                      <a:pt x="72170" y="10908"/>
                    </a:lnTo>
                    <a:cubicBezTo>
                      <a:pt x="77451" y="19710"/>
                      <a:pt x="89773" y="23230"/>
                      <a:pt x="100334" y="21469"/>
                    </a:cubicBezTo>
                    <a:lnTo>
                      <a:pt x="160182" y="7388"/>
                    </a:lnTo>
                    <a:lnTo>
                      <a:pt x="116176" y="90119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355" name="Forma Livre: Forma 1354">
              <a:extLst>
                <a:ext uri="{FF2B5EF4-FFF2-40B4-BE49-F238E27FC236}">
                  <a16:creationId xmlns:a16="http://schemas.microsoft.com/office/drawing/2014/main" id="{35B995B4-818F-AC36-9DFE-D3ED2BC7099C}"/>
                </a:ext>
              </a:extLst>
            </p:cNvPr>
            <p:cNvSpPr/>
            <p:nvPr/>
          </p:nvSpPr>
          <p:spPr>
            <a:xfrm>
              <a:off x="6833087" y="4759093"/>
              <a:ext cx="163351" cy="162203"/>
            </a:xfrm>
            <a:custGeom>
              <a:avLst/>
              <a:gdLst>
                <a:gd name="connsiteX0" fmla="*/ 10960 w 163351"/>
                <a:gd name="connsiteY0" fmla="*/ 41496 h 162203"/>
                <a:gd name="connsiteX1" fmla="*/ 121856 w 163351"/>
                <a:gd name="connsiteY1" fmla="*/ 9812 h 162203"/>
                <a:gd name="connsiteX2" fmla="*/ 153540 w 163351"/>
                <a:gd name="connsiteY2" fmla="*/ 120707 h 162203"/>
                <a:gd name="connsiteX3" fmla="*/ 42644 w 163351"/>
                <a:gd name="connsiteY3" fmla="*/ 152392 h 162203"/>
                <a:gd name="connsiteX4" fmla="*/ 10960 w 163351"/>
                <a:gd name="connsiteY4" fmla="*/ 41496 h 1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51" h="162203">
                  <a:moveTo>
                    <a:pt x="10960" y="41496"/>
                  </a:moveTo>
                  <a:cubicBezTo>
                    <a:pt x="32083" y="2771"/>
                    <a:pt x="81370" y="-11311"/>
                    <a:pt x="121856" y="9812"/>
                  </a:cubicBezTo>
                  <a:cubicBezTo>
                    <a:pt x="160581" y="30934"/>
                    <a:pt x="174663" y="80222"/>
                    <a:pt x="153540" y="120707"/>
                  </a:cubicBezTo>
                  <a:cubicBezTo>
                    <a:pt x="132417" y="159433"/>
                    <a:pt x="83130" y="173514"/>
                    <a:pt x="42644" y="152392"/>
                  </a:cubicBezTo>
                  <a:cubicBezTo>
                    <a:pt x="2159" y="129508"/>
                    <a:pt x="-11923" y="80222"/>
                    <a:pt x="10960" y="41496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6" name="Forma Livre: Forma 1355">
              <a:extLst>
                <a:ext uri="{FF2B5EF4-FFF2-40B4-BE49-F238E27FC236}">
                  <a16:creationId xmlns:a16="http://schemas.microsoft.com/office/drawing/2014/main" id="{576A6250-8CA3-4FBC-2CCD-24916D181B63}"/>
                </a:ext>
              </a:extLst>
            </p:cNvPr>
            <p:cNvSpPr/>
            <p:nvPr/>
          </p:nvSpPr>
          <p:spPr>
            <a:xfrm>
              <a:off x="6891574" y="4800589"/>
              <a:ext cx="45766" cy="80971"/>
            </a:xfrm>
            <a:custGeom>
              <a:avLst/>
              <a:gdLst>
                <a:gd name="connsiteX0" fmla="*/ 0 w 45766"/>
                <a:gd name="connsiteY0" fmla="*/ 80971 h 80971"/>
                <a:gd name="connsiteX1" fmla="*/ 45766 w 45766"/>
                <a:gd name="connsiteY1" fmla="*/ 0 h 8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66" h="80971">
                  <a:moveTo>
                    <a:pt x="0" y="80971"/>
                  </a:moveTo>
                  <a:lnTo>
                    <a:pt x="45766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57" name="Gráfico 2">
            <a:extLst>
              <a:ext uri="{FF2B5EF4-FFF2-40B4-BE49-F238E27FC236}">
                <a16:creationId xmlns:a16="http://schemas.microsoft.com/office/drawing/2014/main" id="{324F4A5B-2D0B-4242-0A10-898E50995C4A}"/>
              </a:ext>
            </a:extLst>
          </p:cNvPr>
          <p:cNvGrpSpPr/>
          <p:nvPr/>
        </p:nvGrpSpPr>
        <p:grpSpPr>
          <a:xfrm>
            <a:off x="2093922" y="4870375"/>
            <a:ext cx="508203" cy="584598"/>
            <a:chOff x="2784036" y="5525982"/>
            <a:chExt cx="508203" cy="584598"/>
          </a:xfrm>
          <a:noFill/>
        </p:grpSpPr>
        <p:grpSp>
          <p:nvGrpSpPr>
            <p:cNvPr id="1358" name="Gráfico 2">
              <a:extLst>
                <a:ext uri="{FF2B5EF4-FFF2-40B4-BE49-F238E27FC236}">
                  <a16:creationId xmlns:a16="http://schemas.microsoft.com/office/drawing/2014/main" id="{510EEE2F-5583-13CA-A6F6-5836412123FD}"/>
                </a:ext>
              </a:extLst>
            </p:cNvPr>
            <p:cNvGrpSpPr/>
            <p:nvPr/>
          </p:nvGrpSpPr>
          <p:grpSpPr>
            <a:xfrm>
              <a:off x="2784036" y="5525982"/>
              <a:ext cx="508203" cy="584598"/>
              <a:chOff x="2784036" y="5525982"/>
              <a:chExt cx="508203" cy="584598"/>
            </a:xfrm>
            <a:noFill/>
          </p:grpSpPr>
          <p:grpSp>
            <p:nvGrpSpPr>
              <p:cNvPr id="1359" name="Gráfico 2">
                <a:extLst>
                  <a:ext uri="{FF2B5EF4-FFF2-40B4-BE49-F238E27FC236}">
                    <a16:creationId xmlns:a16="http://schemas.microsoft.com/office/drawing/2014/main" id="{55F9D779-6259-8849-A023-179A538FE1D4}"/>
                  </a:ext>
                </a:extLst>
              </p:cNvPr>
              <p:cNvGrpSpPr/>
              <p:nvPr/>
            </p:nvGrpSpPr>
            <p:grpSpPr>
              <a:xfrm>
                <a:off x="2784036" y="5525982"/>
                <a:ext cx="508203" cy="584598"/>
                <a:chOff x="2784036" y="5525982"/>
                <a:chExt cx="508203" cy="584598"/>
              </a:xfrm>
              <a:noFill/>
            </p:grpSpPr>
            <p:sp>
              <p:nvSpPr>
                <p:cNvPr id="1360" name="Forma Livre: Forma 1359">
                  <a:extLst>
                    <a:ext uri="{FF2B5EF4-FFF2-40B4-BE49-F238E27FC236}">
                      <a16:creationId xmlns:a16="http://schemas.microsoft.com/office/drawing/2014/main" id="{525A1104-5A27-FAE8-E409-E25DE2D0B9C6}"/>
                    </a:ext>
                  </a:extLst>
                </p:cNvPr>
                <p:cNvSpPr/>
                <p:nvPr/>
              </p:nvSpPr>
              <p:spPr>
                <a:xfrm rot="-4932759">
                  <a:off x="2809376" y="5551322"/>
                  <a:ext cx="401345" cy="401345"/>
                </a:xfrm>
                <a:custGeom>
                  <a:avLst/>
                  <a:gdLst>
                    <a:gd name="connsiteX0" fmla="*/ 401345 w 401345"/>
                    <a:gd name="connsiteY0" fmla="*/ 200672 h 401345"/>
                    <a:gd name="connsiteX1" fmla="*/ 200673 w 401345"/>
                    <a:gd name="connsiteY1" fmla="*/ 401345 h 401345"/>
                    <a:gd name="connsiteX2" fmla="*/ 0 w 401345"/>
                    <a:gd name="connsiteY2" fmla="*/ 200672 h 401345"/>
                    <a:gd name="connsiteX3" fmla="*/ 200673 w 401345"/>
                    <a:gd name="connsiteY3" fmla="*/ 0 h 401345"/>
                    <a:gd name="connsiteX4" fmla="*/ 401345 w 401345"/>
                    <a:gd name="connsiteY4" fmla="*/ 200672 h 40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1345" h="401345">
                      <a:moveTo>
                        <a:pt x="401345" y="200672"/>
                      </a:moveTo>
                      <a:cubicBezTo>
                        <a:pt x="401345" y="311501"/>
                        <a:pt x="311501" y="401345"/>
                        <a:pt x="200673" y="401345"/>
                      </a:cubicBezTo>
                      <a:cubicBezTo>
                        <a:pt x="89844" y="401345"/>
                        <a:pt x="0" y="311501"/>
                        <a:pt x="0" y="200672"/>
                      </a:cubicBezTo>
                      <a:cubicBezTo>
                        <a:pt x="0" y="89844"/>
                        <a:pt x="89845" y="0"/>
                        <a:pt x="200673" y="0"/>
                      </a:cubicBezTo>
                      <a:cubicBezTo>
                        <a:pt x="311501" y="0"/>
                        <a:pt x="401345" y="89844"/>
                        <a:pt x="401345" y="200672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1" name="Forma Livre: Forma 1360">
                  <a:extLst>
                    <a:ext uri="{FF2B5EF4-FFF2-40B4-BE49-F238E27FC236}">
                      <a16:creationId xmlns:a16="http://schemas.microsoft.com/office/drawing/2014/main" id="{410D2E3D-1B28-0A53-79DC-09F633575CC5}"/>
                    </a:ext>
                  </a:extLst>
                </p:cNvPr>
                <p:cNvSpPr/>
                <p:nvPr/>
              </p:nvSpPr>
              <p:spPr>
                <a:xfrm>
                  <a:off x="3131689" y="5911304"/>
                  <a:ext cx="26403" cy="35204"/>
                </a:xfrm>
                <a:custGeom>
                  <a:avLst/>
                  <a:gdLst>
                    <a:gd name="connsiteX0" fmla="*/ 26404 w 26403"/>
                    <a:gd name="connsiteY0" fmla="*/ 35205 h 35204"/>
                    <a:gd name="connsiteX1" fmla="*/ 0 w 26403"/>
                    <a:gd name="connsiteY1" fmla="*/ 0 h 35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403" h="35204">
                      <a:moveTo>
                        <a:pt x="26404" y="35205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2" name="Forma Livre: Forma 1361">
                  <a:extLst>
                    <a:ext uri="{FF2B5EF4-FFF2-40B4-BE49-F238E27FC236}">
                      <a16:creationId xmlns:a16="http://schemas.microsoft.com/office/drawing/2014/main" id="{B556D4CC-102A-2648-A463-A0D722BD2C8B}"/>
                    </a:ext>
                  </a:extLst>
                </p:cNvPr>
                <p:cNvSpPr/>
                <p:nvPr/>
              </p:nvSpPr>
              <p:spPr>
                <a:xfrm>
                  <a:off x="3128168" y="5923626"/>
                  <a:ext cx="164071" cy="186954"/>
                </a:xfrm>
                <a:custGeom>
                  <a:avLst/>
                  <a:gdLst>
                    <a:gd name="connsiteX0" fmla="*/ 0 w 164071"/>
                    <a:gd name="connsiteY0" fmla="*/ 45766 h 186954"/>
                    <a:gd name="connsiteX1" fmla="*/ 61609 w 164071"/>
                    <a:gd name="connsiteY1" fmla="*/ 0 h 186954"/>
                    <a:gd name="connsiteX2" fmla="*/ 137299 w 164071"/>
                    <a:gd name="connsiteY2" fmla="*/ 100334 h 186954"/>
                    <a:gd name="connsiteX3" fmla="*/ 156662 w 164071"/>
                    <a:gd name="connsiteY3" fmla="*/ 126737 h 186954"/>
                    <a:gd name="connsiteX4" fmla="*/ 149621 w 164071"/>
                    <a:gd name="connsiteY4" fmla="*/ 179545 h 186954"/>
                    <a:gd name="connsiteX5" fmla="*/ 149621 w 164071"/>
                    <a:gd name="connsiteY5" fmla="*/ 179545 h 186954"/>
                    <a:gd name="connsiteX6" fmla="*/ 96814 w 164071"/>
                    <a:gd name="connsiteY6" fmla="*/ 172504 h 186954"/>
                    <a:gd name="connsiteX7" fmla="*/ 72170 w 164071"/>
                    <a:gd name="connsiteY7" fmla="*/ 140820 h 186954"/>
                    <a:gd name="connsiteX8" fmla="*/ 0 w 164071"/>
                    <a:gd name="connsiteY8" fmla="*/ 45766 h 18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4071" h="186954">
                      <a:moveTo>
                        <a:pt x="0" y="45766"/>
                      </a:moveTo>
                      <a:lnTo>
                        <a:pt x="61609" y="0"/>
                      </a:lnTo>
                      <a:lnTo>
                        <a:pt x="137299" y="100334"/>
                      </a:lnTo>
                      <a:lnTo>
                        <a:pt x="156662" y="126737"/>
                      </a:lnTo>
                      <a:cubicBezTo>
                        <a:pt x="168984" y="144340"/>
                        <a:pt x="165463" y="167223"/>
                        <a:pt x="149621" y="179545"/>
                      </a:cubicBezTo>
                      <a:lnTo>
                        <a:pt x="149621" y="179545"/>
                      </a:lnTo>
                      <a:cubicBezTo>
                        <a:pt x="132018" y="191867"/>
                        <a:pt x="109135" y="188346"/>
                        <a:pt x="96814" y="172504"/>
                      </a:cubicBezTo>
                      <a:lnTo>
                        <a:pt x="72170" y="140820"/>
                      </a:lnTo>
                      <a:lnTo>
                        <a:pt x="0" y="45766"/>
                      </a:lnTo>
                      <a:close/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363" name="Forma Livre: Forma 1362">
                <a:extLst>
                  <a:ext uri="{FF2B5EF4-FFF2-40B4-BE49-F238E27FC236}">
                    <a16:creationId xmlns:a16="http://schemas.microsoft.com/office/drawing/2014/main" id="{1B3F6BF1-3791-DE0C-9A95-BDC7195E823B}"/>
                  </a:ext>
                </a:extLst>
              </p:cNvPr>
              <p:cNvSpPr/>
              <p:nvPr/>
            </p:nvSpPr>
            <p:spPr>
              <a:xfrm>
                <a:off x="2862256" y="5601386"/>
                <a:ext cx="299471" cy="299471"/>
              </a:xfrm>
              <a:custGeom>
                <a:avLst/>
                <a:gdLst>
                  <a:gd name="connsiteX0" fmla="*/ 30039 w 299471"/>
                  <a:gd name="connsiteY0" fmla="*/ 239508 h 299471"/>
                  <a:gd name="connsiteX1" fmla="*/ 59963 w 299471"/>
                  <a:gd name="connsiteY1" fmla="*/ 30039 h 299471"/>
                  <a:gd name="connsiteX2" fmla="*/ 269433 w 299471"/>
                  <a:gd name="connsiteY2" fmla="*/ 59963 h 299471"/>
                  <a:gd name="connsiteX3" fmla="*/ 239508 w 299471"/>
                  <a:gd name="connsiteY3" fmla="*/ 269433 h 299471"/>
                  <a:gd name="connsiteX4" fmla="*/ 30039 w 299471"/>
                  <a:gd name="connsiteY4" fmla="*/ 239508 h 29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71" h="299471">
                    <a:moveTo>
                      <a:pt x="30039" y="239508"/>
                    </a:moveTo>
                    <a:cubicBezTo>
                      <a:pt x="-19248" y="174379"/>
                      <a:pt x="-6926" y="81086"/>
                      <a:pt x="59963" y="30039"/>
                    </a:cubicBezTo>
                    <a:cubicBezTo>
                      <a:pt x="125092" y="-19248"/>
                      <a:pt x="218385" y="-6926"/>
                      <a:pt x="269433" y="59963"/>
                    </a:cubicBezTo>
                    <a:cubicBezTo>
                      <a:pt x="318719" y="125092"/>
                      <a:pt x="306398" y="218385"/>
                      <a:pt x="239508" y="269433"/>
                    </a:cubicBezTo>
                    <a:cubicBezTo>
                      <a:pt x="172619" y="318719"/>
                      <a:pt x="79326" y="306397"/>
                      <a:pt x="30039" y="239508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364" name="Forma Livre: Forma 1363">
              <a:extLst>
                <a:ext uri="{FF2B5EF4-FFF2-40B4-BE49-F238E27FC236}">
                  <a16:creationId xmlns:a16="http://schemas.microsoft.com/office/drawing/2014/main" id="{0A02CCD0-CAC6-3C96-5DF3-64C914B31367}"/>
                </a:ext>
              </a:extLst>
            </p:cNvPr>
            <p:cNvSpPr/>
            <p:nvPr/>
          </p:nvSpPr>
          <p:spPr>
            <a:xfrm>
              <a:off x="2975027" y="5689513"/>
              <a:ext cx="70409" cy="124977"/>
            </a:xfrm>
            <a:custGeom>
              <a:avLst/>
              <a:gdLst>
                <a:gd name="connsiteX0" fmla="*/ 0 w 70409"/>
                <a:gd name="connsiteY0" fmla="*/ 124977 h 124977"/>
                <a:gd name="connsiteX1" fmla="*/ 70410 w 70409"/>
                <a:gd name="connsiteY1" fmla="*/ 0 h 12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409" h="124977">
                  <a:moveTo>
                    <a:pt x="0" y="124977"/>
                  </a:moveTo>
                  <a:lnTo>
                    <a:pt x="7041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65" name="Gráfico 2">
            <a:extLst>
              <a:ext uri="{FF2B5EF4-FFF2-40B4-BE49-F238E27FC236}">
                <a16:creationId xmlns:a16="http://schemas.microsoft.com/office/drawing/2014/main" id="{9738F578-5870-BC8B-DE14-319A6639CC2D}"/>
              </a:ext>
            </a:extLst>
          </p:cNvPr>
          <p:cNvGrpSpPr/>
          <p:nvPr/>
        </p:nvGrpSpPr>
        <p:grpSpPr>
          <a:xfrm>
            <a:off x="6831628" y="2055570"/>
            <a:ext cx="563278" cy="549196"/>
            <a:chOff x="7521742" y="2711177"/>
            <a:chExt cx="563278" cy="549196"/>
          </a:xfrm>
          <a:noFill/>
        </p:grpSpPr>
        <p:sp>
          <p:nvSpPr>
            <p:cNvPr id="1366" name="Forma Livre: Forma 1365">
              <a:extLst>
                <a:ext uri="{FF2B5EF4-FFF2-40B4-BE49-F238E27FC236}">
                  <a16:creationId xmlns:a16="http://schemas.microsoft.com/office/drawing/2014/main" id="{45B020A7-0698-1E2F-017B-64BEC293553C}"/>
                </a:ext>
              </a:extLst>
            </p:cNvPr>
            <p:cNvSpPr/>
            <p:nvPr/>
          </p:nvSpPr>
          <p:spPr>
            <a:xfrm>
              <a:off x="7521742" y="2711177"/>
              <a:ext cx="563278" cy="170743"/>
            </a:xfrm>
            <a:custGeom>
              <a:avLst/>
              <a:gdLst>
                <a:gd name="connsiteX0" fmla="*/ 563279 w 563278"/>
                <a:gd name="connsiteY0" fmla="*/ 135539 h 170743"/>
                <a:gd name="connsiteX1" fmla="*/ 563279 w 563278"/>
                <a:gd name="connsiteY1" fmla="*/ 170744 h 170743"/>
                <a:gd name="connsiteX2" fmla="*/ 0 w 563278"/>
                <a:gd name="connsiteY2" fmla="*/ 170744 h 170743"/>
                <a:gd name="connsiteX3" fmla="*/ 0 w 563278"/>
                <a:gd name="connsiteY3" fmla="*/ 135539 h 170743"/>
                <a:gd name="connsiteX4" fmla="*/ 281639 w 563278"/>
                <a:gd name="connsiteY4" fmla="*/ 0 h 1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278" h="170743">
                  <a:moveTo>
                    <a:pt x="563279" y="135539"/>
                  </a:moveTo>
                  <a:lnTo>
                    <a:pt x="563279" y="170744"/>
                  </a:lnTo>
                  <a:lnTo>
                    <a:pt x="0" y="170744"/>
                  </a:lnTo>
                  <a:lnTo>
                    <a:pt x="0" y="135539"/>
                  </a:lnTo>
                  <a:lnTo>
                    <a:pt x="281639" y="0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7" name="Forma Livre: Forma 1366">
              <a:extLst>
                <a:ext uri="{FF2B5EF4-FFF2-40B4-BE49-F238E27FC236}">
                  <a16:creationId xmlns:a16="http://schemas.microsoft.com/office/drawing/2014/main" id="{D0531E5E-0883-9ACB-4130-2D90C6665901}"/>
                </a:ext>
              </a:extLst>
            </p:cNvPr>
            <p:cNvSpPr/>
            <p:nvPr/>
          </p:nvSpPr>
          <p:spPr>
            <a:xfrm>
              <a:off x="7539344" y="3189964"/>
              <a:ext cx="526313" cy="35204"/>
            </a:xfrm>
            <a:custGeom>
              <a:avLst/>
              <a:gdLst>
                <a:gd name="connsiteX0" fmla="*/ 0 w 526313"/>
                <a:gd name="connsiteY0" fmla="*/ 0 h 35204"/>
                <a:gd name="connsiteX1" fmla="*/ 526313 w 526313"/>
                <a:gd name="connsiteY1" fmla="*/ 0 h 35204"/>
                <a:gd name="connsiteX2" fmla="*/ 526313 w 526313"/>
                <a:gd name="connsiteY2" fmla="*/ 35205 h 35204"/>
                <a:gd name="connsiteX3" fmla="*/ 0 w 526313"/>
                <a:gd name="connsiteY3" fmla="*/ 35205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313" h="35204">
                  <a:moveTo>
                    <a:pt x="0" y="0"/>
                  </a:moveTo>
                  <a:lnTo>
                    <a:pt x="526313" y="0"/>
                  </a:lnTo>
                  <a:lnTo>
                    <a:pt x="526313" y="35205"/>
                  </a:lnTo>
                  <a:lnTo>
                    <a:pt x="0" y="35205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8" name="Forma Livre: Forma 1367">
              <a:extLst>
                <a:ext uri="{FF2B5EF4-FFF2-40B4-BE49-F238E27FC236}">
                  <a16:creationId xmlns:a16="http://schemas.microsoft.com/office/drawing/2014/main" id="{38B9BD0F-CAEE-AADF-2246-68AD0612A4A6}"/>
                </a:ext>
              </a:extLst>
            </p:cNvPr>
            <p:cNvSpPr/>
            <p:nvPr/>
          </p:nvSpPr>
          <p:spPr>
            <a:xfrm>
              <a:off x="7521742" y="3225169"/>
              <a:ext cx="561518" cy="35204"/>
            </a:xfrm>
            <a:custGeom>
              <a:avLst/>
              <a:gdLst>
                <a:gd name="connsiteX0" fmla="*/ 0 w 561518"/>
                <a:gd name="connsiteY0" fmla="*/ 0 h 35204"/>
                <a:gd name="connsiteX1" fmla="*/ 561518 w 561518"/>
                <a:gd name="connsiteY1" fmla="*/ 0 h 35204"/>
                <a:gd name="connsiteX2" fmla="*/ 561518 w 561518"/>
                <a:gd name="connsiteY2" fmla="*/ 35205 h 35204"/>
                <a:gd name="connsiteX3" fmla="*/ 0 w 561518"/>
                <a:gd name="connsiteY3" fmla="*/ 35205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18" h="35204">
                  <a:moveTo>
                    <a:pt x="0" y="0"/>
                  </a:moveTo>
                  <a:lnTo>
                    <a:pt x="561518" y="0"/>
                  </a:lnTo>
                  <a:lnTo>
                    <a:pt x="561518" y="35205"/>
                  </a:lnTo>
                  <a:lnTo>
                    <a:pt x="0" y="35205"/>
                  </a:ln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369" name="Gráfico 2">
              <a:extLst>
                <a:ext uri="{FF2B5EF4-FFF2-40B4-BE49-F238E27FC236}">
                  <a16:creationId xmlns:a16="http://schemas.microsoft.com/office/drawing/2014/main" id="{2027A835-438F-A4FF-5B77-545A39F12D43}"/>
                </a:ext>
              </a:extLst>
            </p:cNvPr>
            <p:cNvGrpSpPr/>
            <p:nvPr/>
          </p:nvGrpSpPr>
          <p:grpSpPr>
            <a:xfrm>
              <a:off x="7565748" y="2881921"/>
              <a:ext cx="474949" cy="306617"/>
              <a:chOff x="7565748" y="2881921"/>
              <a:chExt cx="474949" cy="306617"/>
            </a:xfrm>
            <a:noFill/>
          </p:grpSpPr>
          <p:sp>
            <p:nvSpPr>
              <p:cNvPr id="1370" name="Forma Livre: Forma 1369">
                <a:extLst>
                  <a:ext uri="{FF2B5EF4-FFF2-40B4-BE49-F238E27FC236}">
                    <a16:creationId xmlns:a16="http://schemas.microsoft.com/office/drawing/2014/main" id="{BB78B27A-0D73-26E6-9EED-3DD4557BE4A5}"/>
                  </a:ext>
                </a:extLst>
              </p:cNvPr>
              <p:cNvSpPr/>
              <p:nvPr/>
            </p:nvSpPr>
            <p:spPr>
              <a:xfrm>
                <a:off x="7833305" y="288192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1" name="Forma Livre: Forma 1370">
                <a:extLst>
                  <a:ext uri="{FF2B5EF4-FFF2-40B4-BE49-F238E27FC236}">
                    <a16:creationId xmlns:a16="http://schemas.microsoft.com/office/drawing/2014/main" id="{7DE0F864-5185-FFFE-EBD9-7AEDA8C04850}"/>
                  </a:ext>
                </a:extLst>
              </p:cNvPr>
              <p:cNvSpPr/>
              <p:nvPr/>
            </p:nvSpPr>
            <p:spPr>
              <a:xfrm>
                <a:off x="7699527" y="288192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2" name="Forma Livre: Forma 1371">
                <a:extLst>
                  <a:ext uri="{FF2B5EF4-FFF2-40B4-BE49-F238E27FC236}">
                    <a16:creationId xmlns:a16="http://schemas.microsoft.com/office/drawing/2014/main" id="{68B75E13-BD5B-40BD-907B-0428A209370D}"/>
                  </a:ext>
                </a:extLst>
              </p:cNvPr>
              <p:cNvSpPr/>
              <p:nvPr/>
            </p:nvSpPr>
            <p:spPr>
              <a:xfrm>
                <a:off x="7565748" y="288192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3" name="Forma Livre: Forma 1372">
                <a:extLst>
                  <a:ext uri="{FF2B5EF4-FFF2-40B4-BE49-F238E27FC236}">
                    <a16:creationId xmlns:a16="http://schemas.microsoft.com/office/drawing/2014/main" id="{89054ECB-1981-AA9D-EAF5-17BABEE1C72C}"/>
                  </a:ext>
                </a:extLst>
              </p:cNvPr>
              <p:cNvSpPr/>
              <p:nvPr/>
            </p:nvSpPr>
            <p:spPr>
              <a:xfrm rot="-10800000">
                <a:off x="7567825" y="313573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4" name="Forma Livre: Forma 1373">
                <a:extLst>
                  <a:ext uri="{FF2B5EF4-FFF2-40B4-BE49-F238E27FC236}">
                    <a16:creationId xmlns:a16="http://schemas.microsoft.com/office/drawing/2014/main" id="{8CADFA8B-7838-271A-EF72-618BB328104E}"/>
                  </a:ext>
                </a:extLst>
              </p:cNvPr>
              <p:cNvSpPr/>
              <p:nvPr/>
            </p:nvSpPr>
            <p:spPr>
              <a:xfrm rot="-10800000">
                <a:off x="7700213" y="313573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5" name="Forma Livre: Forma 1374">
                <a:extLst>
                  <a:ext uri="{FF2B5EF4-FFF2-40B4-BE49-F238E27FC236}">
                    <a16:creationId xmlns:a16="http://schemas.microsoft.com/office/drawing/2014/main" id="{40E10E9A-B011-0D7C-D9C0-FFC0514FA73E}"/>
                  </a:ext>
                </a:extLst>
              </p:cNvPr>
              <p:cNvSpPr/>
              <p:nvPr/>
            </p:nvSpPr>
            <p:spPr>
              <a:xfrm rot="-10800000">
                <a:off x="7832619" y="313573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6" name="Forma Livre: Forma 1375">
                <a:extLst>
                  <a:ext uri="{FF2B5EF4-FFF2-40B4-BE49-F238E27FC236}">
                    <a16:creationId xmlns:a16="http://schemas.microsoft.com/office/drawing/2014/main" id="{788CEE46-7AE9-E289-192E-3CCE138139A9}"/>
                  </a:ext>
                </a:extLst>
              </p:cNvPr>
              <p:cNvSpPr/>
              <p:nvPr/>
            </p:nvSpPr>
            <p:spPr>
              <a:xfrm>
                <a:off x="7583350" y="2934729"/>
                <a:ext cx="42245" cy="202428"/>
              </a:xfrm>
              <a:custGeom>
                <a:avLst/>
                <a:gdLst>
                  <a:gd name="connsiteX0" fmla="*/ 0 w 42245"/>
                  <a:gd name="connsiteY0" fmla="*/ 0 h 202428"/>
                  <a:gd name="connsiteX1" fmla="*/ 42246 w 42245"/>
                  <a:gd name="connsiteY1" fmla="*/ 0 h 202428"/>
                  <a:gd name="connsiteX2" fmla="*/ 42246 w 42245"/>
                  <a:gd name="connsiteY2" fmla="*/ 202428 h 202428"/>
                  <a:gd name="connsiteX3" fmla="*/ 0 w 42245"/>
                  <a:gd name="connsiteY3" fmla="*/ 202428 h 20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45" h="202428">
                    <a:moveTo>
                      <a:pt x="0" y="0"/>
                    </a:moveTo>
                    <a:lnTo>
                      <a:pt x="42246" y="0"/>
                    </a:lnTo>
                    <a:lnTo>
                      <a:pt x="42246" y="202428"/>
                    </a:lnTo>
                    <a:lnTo>
                      <a:pt x="0" y="20242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7" name="Forma Livre: Forma 1376">
                <a:extLst>
                  <a:ext uri="{FF2B5EF4-FFF2-40B4-BE49-F238E27FC236}">
                    <a16:creationId xmlns:a16="http://schemas.microsoft.com/office/drawing/2014/main" id="{12E4BC59-1D65-12EE-5736-D8CE828332A1}"/>
                  </a:ext>
                </a:extLst>
              </p:cNvPr>
              <p:cNvSpPr/>
              <p:nvPr/>
            </p:nvSpPr>
            <p:spPr>
              <a:xfrm>
                <a:off x="7715369" y="2934729"/>
                <a:ext cx="42245" cy="202428"/>
              </a:xfrm>
              <a:custGeom>
                <a:avLst/>
                <a:gdLst>
                  <a:gd name="connsiteX0" fmla="*/ 0 w 42245"/>
                  <a:gd name="connsiteY0" fmla="*/ 0 h 202428"/>
                  <a:gd name="connsiteX1" fmla="*/ 42246 w 42245"/>
                  <a:gd name="connsiteY1" fmla="*/ 0 h 202428"/>
                  <a:gd name="connsiteX2" fmla="*/ 42246 w 42245"/>
                  <a:gd name="connsiteY2" fmla="*/ 202428 h 202428"/>
                  <a:gd name="connsiteX3" fmla="*/ 0 w 42245"/>
                  <a:gd name="connsiteY3" fmla="*/ 202428 h 20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45" h="202428">
                    <a:moveTo>
                      <a:pt x="0" y="0"/>
                    </a:moveTo>
                    <a:lnTo>
                      <a:pt x="42246" y="0"/>
                    </a:lnTo>
                    <a:lnTo>
                      <a:pt x="42246" y="202428"/>
                    </a:lnTo>
                    <a:lnTo>
                      <a:pt x="0" y="20242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8" name="Forma Livre: Forma 1377">
                <a:extLst>
                  <a:ext uri="{FF2B5EF4-FFF2-40B4-BE49-F238E27FC236}">
                    <a16:creationId xmlns:a16="http://schemas.microsoft.com/office/drawing/2014/main" id="{50C941D3-FF3F-7803-49AB-1058583FB162}"/>
                  </a:ext>
                </a:extLst>
              </p:cNvPr>
              <p:cNvSpPr/>
              <p:nvPr/>
            </p:nvSpPr>
            <p:spPr>
              <a:xfrm>
                <a:off x="7849148" y="2934729"/>
                <a:ext cx="42245" cy="202428"/>
              </a:xfrm>
              <a:custGeom>
                <a:avLst/>
                <a:gdLst>
                  <a:gd name="connsiteX0" fmla="*/ 0 w 42245"/>
                  <a:gd name="connsiteY0" fmla="*/ 0 h 202428"/>
                  <a:gd name="connsiteX1" fmla="*/ 42246 w 42245"/>
                  <a:gd name="connsiteY1" fmla="*/ 0 h 202428"/>
                  <a:gd name="connsiteX2" fmla="*/ 42246 w 42245"/>
                  <a:gd name="connsiteY2" fmla="*/ 202428 h 202428"/>
                  <a:gd name="connsiteX3" fmla="*/ 0 w 42245"/>
                  <a:gd name="connsiteY3" fmla="*/ 202428 h 20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45" h="202428">
                    <a:moveTo>
                      <a:pt x="0" y="0"/>
                    </a:moveTo>
                    <a:lnTo>
                      <a:pt x="42246" y="0"/>
                    </a:lnTo>
                    <a:lnTo>
                      <a:pt x="42246" y="202428"/>
                    </a:lnTo>
                    <a:lnTo>
                      <a:pt x="0" y="20242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9" name="Forma Livre: Forma 1378">
                <a:extLst>
                  <a:ext uri="{FF2B5EF4-FFF2-40B4-BE49-F238E27FC236}">
                    <a16:creationId xmlns:a16="http://schemas.microsoft.com/office/drawing/2014/main" id="{7319CBBD-9920-071D-9BE4-F4808B49C2E5}"/>
                  </a:ext>
                </a:extLst>
              </p:cNvPr>
              <p:cNvSpPr/>
              <p:nvPr/>
            </p:nvSpPr>
            <p:spPr>
              <a:xfrm>
                <a:off x="7965324" y="288192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0" name="Forma Livre: Forma 1379">
                <a:extLst>
                  <a:ext uri="{FF2B5EF4-FFF2-40B4-BE49-F238E27FC236}">
                    <a16:creationId xmlns:a16="http://schemas.microsoft.com/office/drawing/2014/main" id="{41D70B6B-61B1-CB43-388D-FBE0635BAF61}"/>
                  </a:ext>
                </a:extLst>
              </p:cNvPr>
              <p:cNvSpPr/>
              <p:nvPr/>
            </p:nvSpPr>
            <p:spPr>
              <a:xfrm rot="-10800000">
                <a:off x="7966767" y="313573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1" name="Forma Livre: Forma 1380">
                <a:extLst>
                  <a:ext uri="{FF2B5EF4-FFF2-40B4-BE49-F238E27FC236}">
                    <a16:creationId xmlns:a16="http://schemas.microsoft.com/office/drawing/2014/main" id="{146B23AC-5AD0-3D42-F5C1-6BBE7106D4C4}"/>
                  </a:ext>
                </a:extLst>
              </p:cNvPr>
              <p:cNvSpPr/>
              <p:nvPr/>
            </p:nvSpPr>
            <p:spPr>
              <a:xfrm>
                <a:off x="7981166" y="2934729"/>
                <a:ext cx="42245" cy="202428"/>
              </a:xfrm>
              <a:custGeom>
                <a:avLst/>
                <a:gdLst>
                  <a:gd name="connsiteX0" fmla="*/ 0 w 42245"/>
                  <a:gd name="connsiteY0" fmla="*/ 0 h 202428"/>
                  <a:gd name="connsiteX1" fmla="*/ 42246 w 42245"/>
                  <a:gd name="connsiteY1" fmla="*/ 0 h 202428"/>
                  <a:gd name="connsiteX2" fmla="*/ 42246 w 42245"/>
                  <a:gd name="connsiteY2" fmla="*/ 202428 h 202428"/>
                  <a:gd name="connsiteX3" fmla="*/ 0 w 42245"/>
                  <a:gd name="connsiteY3" fmla="*/ 202428 h 20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45" h="202428">
                    <a:moveTo>
                      <a:pt x="0" y="0"/>
                    </a:moveTo>
                    <a:lnTo>
                      <a:pt x="42246" y="0"/>
                    </a:lnTo>
                    <a:lnTo>
                      <a:pt x="42246" y="202428"/>
                    </a:lnTo>
                    <a:lnTo>
                      <a:pt x="0" y="20242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382" name="Gráfico 2">
            <a:extLst>
              <a:ext uri="{FF2B5EF4-FFF2-40B4-BE49-F238E27FC236}">
                <a16:creationId xmlns:a16="http://schemas.microsoft.com/office/drawing/2014/main" id="{08CC4D4F-A0AF-DF7A-EFEE-C7E974F1F8B0}"/>
              </a:ext>
            </a:extLst>
          </p:cNvPr>
          <p:cNvGrpSpPr/>
          <p:nvPr/>
        </p:nvGrpSpPr>
        <p:grpSpPr>
          <a:xfrm>
            <a:off x="5877574" y="2103097"/>
            <a:ext cx="572079" cy="499909"/>
            <a:chOff x="6567688" y="2758704"/>
            <a:chExt cx="572079" cy="499909"/>
          </a:xfrm>
          <a:noFill/>
        </p:grpSpPr>
        <p:grpSp>
          <p:nvGrpSpPr>
            <p:cNvPr id="1383" name="Gráfico 2">
              <a:extLst>
                <a:ext uri="{FF2B5EF4-FFF2-40B4-BE49-F238E27FC236}">
                  <a16:creationId xmlns:a16="http://schemas.microsoft.com/office/drawing/2014/main" id="{BE44D7DE-FC51-616E-B355-FBFB3C0A3361}"/>
                </a:ext>
              </a:extLst>
            </p:cNvPr>
            <p:cNvGrpSpPr/>
            <p:nvPr/>
          </p:nvGrpSpPr>
          <p:grpSpPr>
            <a:xfrm>
              <a:off x="6567688" y="2758704"/>
              <a:ext cx="572079" cy="499909"/>
              <a:chOff x="6567688" y="2758704"/>
              <a:chExt cx="572079" cy="499909"/>
            </a:xfrm>
            <a:noFill/>
          </p:grpSpPr>
          <p:sp>
            <p:nvSpPr>
              <p:cNvPr id="1384" name="Forma Livre: Forma 1383">
                <a:extLst>
                  <a:ext uri="{FF2B5EF4-FFF2-40B4-BE49-F238E27FC236}">
                    <a16:creationId xmlns:a16="http://schemas.microsoft.com/office/drawing/2014/main" id="{3081F42E-7CA4-4699-23A3-2B4F56674066}"/>
                  </a:ext>
                </a:extLst>
              </p:cNvPr>
              <p:cNvSpPr/>
              <p:nvPr/>
            </p:nvSpPr>
            <p:spPr>
              <a:xfrm>
                <a:off x="6567688" y="2848373"/>
                <a:ext cx="498281" cy="410240"/>
              </a:xfrm>
              <a:custGeom>
                <a:avLst/>
                <a:gdLst>
                  <a:gd name="connsiteX0" fmla="*/ 103855 w 498281"/>
                  <a:gd name="connsiteY0" fmla="*/ 68753 h 410240"/>
                  <a:gd name="connsiteX1" fmla="*/ 65129 w 498281"/>
                  <a:gd name="connsiteY1" fmla="*/ 1864 h 410240"/>
                  <a:gd name="connsiteX2" fmla="*/ 161943 w 498281"/>
                  <a:gd name="connsiteY2" fmla="*/ 28267 h 410240"/>
                  <a:gd name="connsiteX3" fmla="*/ 161943 w 498281"/>
                  <a:gd name="connsiteY3" fmla="*/ 28267 h 410240"/>
                  <a:gd name="connsiteX4" fmla="*/ 271078 w 498281"/>
                  <a:gd name="connsiteY4" fmla="*/ 5384 h 410240"/>
                  <a:gd name="connsiteX5" fmla="*/ 498150 w 498281"/>
                  <a:gd name="connsiteY5" fmla="*/ 183169 h 410240"/>
                  <a:gd name="connsiteX6" fmla="*/ 447103 w 498281"/>
                  <a:gd name="connsiteY6" fmla="*/ 320468 h 410240"/>
                  <a:gd name="connsiteX7" fmla="*/ 394296 w 498281"/>
                  <a:gd name="connsiteY7" fmla="*/ 410241 h 410240"/>
                  <a:gd name="connsiteX8" fmla="*/ 322125 w 498281"/>
                  <a:gd name="connsiteY8" fmla="*/ 410241 h 410240"/>
                  <a:gd name="connsiteX9" fmla="*/ 322125 w 498281"/>
                  <a:gd name="connsiteY9" fmla="*/ 355673 h 410240"/>
                  <a:gd name="connsiteX10" fmla="*/ 214750 w 498281"/>
                  <a:gd name="connsiteY10" fmla="*/ 355673 h 410240"/>
                  <a:gd name="connsiteX11" fmla="*/ 195387 w 498281"/>
                  <a:gd name="connsiteY11" fmla="*/ 410241 h 410240"/>
                  <a:gd name="connsiteX12" fmla="*/ 132018 w 498281"/>
                  <a:gd name="connsiteY12" fmla="*/ 410241 h 410240"/>
                  <a:gd name="connsiteX13" fmla="*/ 110896 w 498281"/>
                  <a:gd name="connsiteY13" fmla="*/ 320468 h 410240"/>
                  <a:gd name="connsiteX14" fmla="*/ 72170 w 498281"/>
                  <a:gd name="connsiteY14" fmla="*/ 287023 h 410240"/>
                  <a:gd name="connsiteX15" fmla="*/ 5281 w 498281"/>
                  <a:gd name="connsiteY15" fmla="*/ 179648 h 410240"/>
                  <a:gd name="connsiteX16" fmla="*/ 0 w 498281"/>
                  <a:gd name="connsiteY16" fmla="*/ 128601 h 410240"/>
                  <a:gd name="connsiteX17" fmla="*/ 1760 w 498281"/>
                  <a:gd name="connsiteY17" fmla="*/ 126841 h 410240"/>
                  <a:gd name="connsiteX18" fmla="*/ 56328 w 498281"/>
                  <a:gd name="connsiteY18" fmla="*/ 126841 h 410240"/>
                  <a:gd name="connsiteX19" fmla="*/ 105615 w 498281"/>
                  <a:gd name="connsiteY19" fmla="*/ 66993 h 410240"/>
                  <a:gd name="connsiteX20" fmla="*/ 103855 w 498281"/>
                  <a:gd name="connsiteY20" fmla="*/ 68753 h 41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8281" h="410240">
                    <a:moveTo>
                      <a:pt x="103855" y="68753"/>
                    </a:moveTo>
                    <a:cubicBezTo>
                      <a:pt x="103855" y="68753"/>
                      <a:pt x="63369" y="45870"/>
                      <a:pt x="65129" y="1864"/>
                    </a:cubicBezTo>
                    <a:cubicBezTo>
                      <a:pt x="65129" y="1864"/>
                      <a:pt x="139060" y="-10458"/>
                      <a:pt x="161943" y="28267"/>
                    </a:cubicBezTo>
                    <a:lnTo>
                      <a:pt x="161943" y="28267"/>
                    </a:lnTo>
                    <a:cubicBezTo>
                      <a:pt x="202428" y="10665"/>
                      <a:pt x="227072" y="5384"/>
                      <a:pt x="271078" y="5384"/>
                    </a:cubicBezTo>
                    <a:cubicBezTo>
                      <a:pt x="396055" y="5384"/>
                      <a:pt x="498150" y="84595"/>
                      <a:pt x="498150" y="183169"/>
                    </a:cubicBezTo>
                    <a:cubicBezTo>
                      <a:pt x="498150" y="183169"/>
                      <a:pt x="503430" y="251818"/>
                      <a:pt x="447103" y="320468"/>
                    </a:cubicBezTo>
                    <a:lnTo>
                      <a:pt x="394296" y="410241"/>
                    </a:lnTo>
                    <a:lnTo>
                      <a:pt x="322125" y="410241"/>
                    </a:lnTo>
                    <a:lnTo>
                      <a:pt x="322125" y="355673"/>
                    </a:lnTo>
                    <a:cubicBezTo>
                      <a:pt x="322125" y="355673"/>
                      <a:pt x="265797" y="376796"/>
                      <a:pt x="214750" y="355673"/>
                    </a:cubicBezTo>
                    <a:lnTo>
                      <a:pt x="195387" y="410241"/>
                    </a:lnTo>
                    <a:lnTo>
                      <a:pt x="132018" y="410241"/>
                    </a:lnTo>
                    <a:lnTo>
                      <a:pt x="110896" y="320468"/>
                    </a:lnTo>
                    <a:cubicBezTo>
                      <a:pt x="110896" y="320468"/>
                      <a:pt x="103855" y="308146"/>
                      <a:pt x="72170" y="287023"/>
                    </a:cubicBezTo>
                    <a:cubicBezTo>
                      <a:pt x="35205" y="262380"/>
                      <a:pt x="10562" y="223654"/>
                      <a:pt x="5281" y="179648"/>
                    </a:cubicBezTo>
                    <a:lnTo>
                      <a:pt x="0" y="128601"/>
                    </a:lnTo>
                    <a:cubicBezTo>
                      <a:pt x="0" y="126841"/>
                      <a:pt x="0" y="126841"/>
                      <a:pt x="1760" y="126841"/>
                    </a:cubicBezTo>
                    <a:lnTo>
                      <a:pt x="56328" y="126841"/>
                    </a:lnTo>
                    <a:cubicBezTo>
                      <a:pt x="56328" y="126841"/>
                      <a:pt x="73931" y="86355"/>
                      <a:pt x="105615" y="66993"/>
                    </a:cubicBezTo>
                    <a:lnTo>
                      <a:pt x="103855" y="68753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5" name="Forma Livre: Forma 1384">
                <a:extLst>
                  <a:ext uri="{FF2B5EF4-FFF2-40B4-BE49-F238E27FC236}">
                    <a16:creationId xmlns:a16="http://schemas.microsoft.com/office/drawing/2014/main" id="{47845401-0D35-9CD6-75DC-49EBAA29E9CC}"/>
                  </a:ext>
                </a:extLst>
              </p:cNvPr>
              <p:cNvSpPr/>
              <p:nvPr/>
            </p:nvSpPr>
            <p:spPr>
              <a:xfrm>
                <a:off x="6569449" y="3012179"/>
                <a:ext cx="26403" cy="17602"/>
              </a:xfrm>
              <a:custGeom>
                <a:avLst/>
                <a:gdLst>
                  <a:gd name="connsiteX0" fmla="*/ 0 w 26403"/>
                  <a:gd name="connsiteY0" fmla="*/ 0 h 17602"/>
                  <a:gd name="connsiteX1" fmla="*/ 26404 w 26403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403" h="17602">
                    <a:moveTo>
                      <a:pt x="0" y="0"/>
                    </a:moveTo>
                    <a:lnTo>
                      <a:pt x="26404" y="0"/>
                    </a:lnTo>
                  </a:path>
                </a:pathLst>
              </a:custGeom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6" name="Forma Livre: Forma 1385">
                <a:extLst>
                  <a:ext uri="{FF2B5EF4-FFF2-40B4-BE49-F238E27FC236}">
                    <a16:creationId xmlns:a16="http://schemas.microsoft.com/office/drawing/2014/main" id="{C274200A-753B-77DC-2BEB-8CD4163F5758}"/>
                  </a:ext>
                </a:extLst>
              </p:cNvPr>
              <p:cNvSpPr/>
              <p:nvPr/>
            </p:nvSpPr>
            <p:spPr>
              <a:xfrm>
                <a:off x="6710268" y="2962893"/>
                <a:ext cx="35204" cy="35204"/>
              </a:xfrm>
              <a:custGeom>
                <a:avLst/>
                <a:gdLst>
                  <a:gd name="connsiteX0" fmla="*/ 35205 w 35204"/>
                  <a:gd name="connsiteY0" fmla="*/ 17602 h 35204"/>
                  <a:gd name="connsiteX1" fmla="*/ 17602 w 35204"/>
                  <a:gd name="connsiteY1" fmla="*/ 35205 h 35204"/>
                  <a:gd name="connsiteX2" fmla="*/ 0 w 35204"/>
                  <a:gd name="connsiteY2" fmla="*/ 17602 h 35204"/>
                  <a:gd name="connsiteX3" fmla="*/ 17602 w 35204"/>
                  <a:gd name="connsiteY3" fmla="*/ 0 h 35204"/>
                  <a:gd name="connsiteX4" fmla="*/ 35205 w 35204"/>
                  <a:gd name="connsiteY4" fmla="*/ 17602 h 3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04" h="35204">
                    <a:moveTo>
                      <a:pt x="35205" y="17602"/>
                    </a:moveTo>
                    <a:cubicBezTo>
                      <a:pt x="35205" y="27324"/>
                      <a:pt x="27324" y="35205"/>
                      <a:pt x="17602" y="35205"/>
                    </a:cubicBezTo>
                    <a:cubicBezTo>
                      <a:pt x="7881" y="35205"/>
                      <a:pt x="0" y="27324"/>
                      <a:pt x="0" y="17602"/>
                    </a:cubicBezTo>
                    <a:cubicBezTo>
                      <a:pt x="0" y="7881"/>
                      <a:pt x="7881" y="0"/>
                      <a:pt x="17602" y="0"/>
                    </a:cubicBezTo>
                    <a:cubicBezTo>
                      <a:pt x="27324" y="0"/>
                      <a:pt x="35205" y="7881"/>
                      <a:pt x="35205" y="17602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7" name="Forma Livre: Forma 1386">
                <a:extLst>
                  <a:ext uri="{FF2B5EF4-FFF2-40B4-BE49-F238E27FC236}">
                    <a16:creationId xmlns:a16="http://schemas.microsoft.com/office/drawing/2014/main" id="{7D4500ED-1A64-B50F-850C-02CB295C0BF7}"/>
                  </a:ext>
                </a:extLst>
              </p:cNvPr>
              <p:cNvSpPr/>
              <p:nvPr/>
            </p:nvSpPr>
            <p:spPr>
              <a:xfrm>
                <a:off x="6777158" y="2758704"/>
                <a:ext cx="140819" cy="105614"/>
              </a:xfrm>
              <a:custGeom>
                <a:avLst/>
                <a:gdLst>
                  <a:gd name="connsiteX0" fmla="*/ 7041 w 140819"/>
                  <a:gd name="connsiteY0" fmla="*/ 100334 h 105614"/>
                  <a:gd name="connsiteX1" fmla="*/ 0 w 140819"/>
                  <a:gd name="connsiteY1" fmla="*/ 70410 h 105614"/>
                  <a:gd name="connsiteX2" fmla="*/ 70410 w 140819"/>
                  <a:gd name="connsiteY2" fmla="*/ 0 h 105614"/>
                  <a:gd name="connsiteX3" fmla="*/ 140820 w 140819"/>
                  <a:gd name="connsiteY3" fmla="*/ 70410 h 105614"/>
                  <a:gd name="connsiteX4" fmla="*/ 132018 w 140819"/>
                  <a:gd name="connsiteY4" fmla="*/ 105615 h 10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9" h="105614">
                    <a:moveTo>
                      <a:pt x="7041" y="100334"/>
                    </a:moveTo>
                    <a:cubicBezTo>
                      <a:pt x="3520" y="91533"/>
                      <a:pt x="0" y="80971"/>
                      <a:pt x="0" y="70410"/>
                    </a:cubicBezTo>
                    <a:cubicBezTo>
                      <a:pt x="0" y="31684"/>
                      <a:pt x="31684" y="0"/>
                      <a:pt x="70410" y="0"/>
                    </a:cubicBezTo>
                    <a:cubicBezTo>
                      <a:pt x="109135" y="0"/>
                      <a:pt x="140820" y="31684"/>
                      <a:pt x="140820" y="70410"/>
                    </a:cubicBezTo>
                    <a:cubicBezTo>
                      <a:pt x="140820" y="82732"/>
                      <a:pt x="137299" y="95053"/>
                      <a:pt x="132018" y="105615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8" name="Forma Livre: Forma 1387">
                <a:extLst>
                  <a:ext uri="{FF2B5EF4-FFF2-40B4-BE49-F238E27FC236}">
                    <a16:creationId xmlns:a16="http://schemas.microsoft.com/office/drawing/2014/main" id="{E9F9E330-7062-003F-3643-2CAAE382A7BC}"/>
                  </a:ext>
                </a:extLst>
              </p:cNvPr>
              <p:cNvSpPr/>
              <p:nvPr/>
            </p:nvSpPr>
            <p:spPr>
              <a:xfrm>
                <a:off x="7060557" y="2942210"/>
                <a:ext cx="79211" cy="52367"/>
              </a:xfrm>
              <a:custGeom>
                <a:avLst/>
                <a:gdLst>
                  <a:gd name="connsiteX0" fmla="*/ 79211 w 79211"/>
                  <a:gd name="connsiteY0" fmla="*/ 52367 h 52367"/>
                  <a:gd name="connsiteX1" fmla="*/ 79211 w 79211"/>
                  <a:gd name="connsiteY1" fmla="*/ 52367 h 52367"/>
                  <a:gd name="connsiteX2" fmla="*/ 22884 w 79211"/>
                  <a:gd name="connsiteY2" fmla="*/ 11882 h 52367"/>
                  <a:gd name="connsiteX3" fmla="*/ 22884 w 79211"/>
                  <a:gd name="connsiteY3" fmla="*/ 11882 h 52367"/>
                  <a:gd name="connsiteX4" fmla="*/ 22884 w 79211"/>
                  <a:gd name="connsiteY4" fmla="*/ 11882 h 52367"/>
                  <a:gd name="connsiteX5" fmla="*/ 56328 w 79211"/>
                  <a:gd name="connsiteY5" fmla="*/ 11882 h 52367"/>
                  <a:gd name="connsiteX6" fmla="*/ 56328 w 79211"/>
                  <a:gd name="connsiteY6" fmla="*/ 11882 h 52367"/>
                  <a:gd name="connsiteX7" fmla="*/ 56328 w 79211"/>
                  <a:gd name="connsiteY7" fmla="*/ 11882 h 52367"/>
                  <a:gd name="connsiteX8" fmla="*/ 0 w 79211"/>
                  <a:gd name="connsiteY8" fmla="*/ 52367 h 52367"/>
                  <a:gd name="connsiteX9" fmla="*/ 0 w 79211"/>
                  <a:gd name="connsiteY9" fmla="*/ 52367 h 5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211" h="52367">
                    <a:moveTo>
                      <a:pt x="79211" y="52367"/>
                    </a:moveTo>
                    <a:lnTo>
                      <a:pt x="79211" y="52367"/>
                    </a:lnTo>
                    <a:cubicBezTo>
                      <a:pt x="49287" y="52367"/>
                      <a:pt x="22884" y="34765"/>
                      <a:pt x="22884" y="11882"/>
                    </a:cubicBezTo>
                    <a:lnTo>
                      <a:pt x="22884" y="11882"/>
                    </a:lnTo>
                    <a:cubicBezTo>
                      <a:pt x="22884" y="11882"/>
                      <a:pt x="22884" y="11882"/>
                      <a:pt x="22884" y="11882"/>
                    </a:cubicBezTo>
                    <a:cubicBezTo>
                      <a:pt x="22884" y="-3961"/>
                      <a:pt x="54568" y="-3961"/>
                      <a:pt x="56328" y="11882"/>
                    </a:cubicBezTo>
                    <a:cubicBezTo>
                      <a:pt x="56328" y="11882"/>
                      <a:pt x="56328" y="11882"/>
                      <a:pt x="56328" y="11882"/>
                    </a:cubicBezTo>
                    <a:lnTo>
                      <a:pt x="56328" y="11882"/>
                    </a:lnTo>
                    <a:cubicBezTo>
                      <a:pt x="56328" y="34765"/>
                      <a:pt x="31685" y="52367"/>
                      <a:pt x="0" y="52367"/>
                    </a:cubicBezTo>
                    <a:lnTo>
                      <a:pt x="0" y="52367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389" name="Forma Livre: Forma 1388">
              <a:extLst>
                <a:ext uri="{FF2B5EF4-FFF2-40B4-BE49-F238E27FC236}">
                  <a16:creationId xmlns:a16="http://schemas.microsoft.com/office/drawing/2014/main" id="{2F40297D-69E4-B7C2-521B-FA1039D8E78E}"/>
                </a:ext>
              </a:extLst>
            </p:cNvPr>
            <p:cNvSpPr/>
            <p:nvPr/>
          </p:nvSpPr>
          <p:spPr>
            <a:xfrm>
              <a:off x="6574730" y="3047384"/>
              <a:ext cx="26403" cy="17602"/>
            </a:xfrm>
            <a:custGeom>
              <a:avLst/>
              <a:gdLst>
                <a:gd name="connsiteX0" fmla="*/ 0 w 26403"/>
                <a:gd name="connsiteY0" fmla="*/ 0 h 17602"/>
                <a:gd name="connsiteX1" fmla="*/ 26404 w 2640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03" h="17602">
                  <a:moveTo>
                    <a:pt x="0" y="0"/>
                  </a:moveTo>
                  <a:lnTo>
                    <a:pt x="26404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90" name="Gráfico 2">
            <a:extLst>
              <a:ext uri="{FF2B5EF4-FFF2-40B4-BE49-F238E27FC236}">
                <a16:creationId xmlns:a16="http://schemas.microsoft.com/office/drawing/2014/main" id="{4EE14B93-E1C8-F3E5-79E7-01C1FC2483E9}"/>
              </a:ext>
            </a:extLst>
          </p:cNvPr>
          <p:cNvGrpSpPr/>
          <p:nvPr/>
        </p:nvGrpSpPr>
        <p:grpSpPr>
          <a:xfrm>
            <a:off x="-438187" y="-1081187"/>
            <a:ext cx="7775006" cy="4636487"/>
            <a:chOff x="251927" y="-425580"/>
            <a:chExt cx="7775006" cy="4636487"/>
          </a:xfrm>
          <a:noFill/>
        </p:grpSpPr>
        <p:grpSp>
          <p:nvGrpSpPr>
            <p:cNvPr id="1391" name="Gráfico 2">
              <a:extLst>
                <a:ext uri="{FF2B5EF4-FFF2-40B4-BE49-F238E27FC236}">
                  <a16:creationId xmlns:a16="http://schemas.microsoft.com/office/drawing/2014/main" id="{D5A4B416-03EC-D085-FFBD-1FDD26E2B706}"/>
                </a:ext>
              </a:extLst>
            </p:cNvPr>
            <p:cNvGrpSpPr/>
            <p:nvPr/>
          </p:nvGrpSpPr>
          <p:grpSpPr>
            <a:xfrm>
              <a:off x="7579830" y="3644108"/>
              <a:ext cx="447102" cy="566799"/>
              <a:chOff x="7579830" y="3644108"/>
              <a:chExt cx="447102" cy="566799"/>
            </a:xfrm>
            <a:noFill/>
          </p:grpSpPr>
          <p:grpSp>
            <p:nvGrpSpPr>
              <p:cNvPr id="1392" name="Gráfico 2">
                <a:extLst>
                  <a:ext uri="{FF2B5EF4-FFF2-40B4-BE49-F238E27FC236}">
                    <a16:creationId xmlns:a16="http://schemas.microsoft.com/office/drawing/2014/main" id="{142EC612-E86F-5591-433C-D2C5D8BAEB9D}"/>
                  </a:ext>
                </a:extLst>
              </p:cNvPr>
              <p:cNvGrpSpPr/>
              <p:nvPr/>
            </p:nvGrpSpPr>
            <p:grpSpPr>
              <a:xfrm>
                <a:off x="7579830" y="3644108"/>
                <a:ext cx="447102" cy="528073"/>
                <a:chOff x="7579830" y="3644108"/>
                <a:chExt cx="447102" cy="528073"/>
              </a:xfrm>
              <a:noFill/>
            </p:grpSpPr>
            <p:sp>
              <p:nvSpPr>
                <p:cNvPr id="1393" name="Forma Livre: Forma 1392">
                  <a:extLst>
                    <a:ext uri="{FF2B5EF4-FFF2-40B4-BE49-F238E27FC236}">
                      <a16:creationId xmlns:a16="http://schemas.microsoft.com/office/drawing/2014/main" id="{C0FF144A-CFB7-8858-5FC8-879810608688}"/>
                    </a:ext>
                  </a:extLst>
                </p:cNvPr>
                <p:cNvSpPr/>
                <p:nvPr/>
              </p:nvSpPr>
              <p:spPr>
                <a:xfrm>
                  <a:off x="7697766" y="4091210"/>
                  <a:ext cx="211229" cy="80971"/>
                </a:xfrm>
                <a:custGeom>
                  <a:avLst/>
                  <a:gdLst>
                    <a:gd name="connsiteX0" fmla="*/ 211230 w 211229"/>
                    <a:gd name="connsiteY0" fmla="*/ 0 h 80971"/>
                    <a:gd name="connsiteX1" fmla="*/ 211230 w 211229"/>
                    <a:gd name="connsiteY1" fmla="*/ 51047 h 80971"/>
                    <a:gd name="connsiteX2" fmla="*/ 181305 w 211229"/>
                    <a:gd name="connsiteY2" fmla="*/ 80971 h 80971"/>
                    <a:gd name="connsiteX3" fmla="*/ 177785 w 211229"/>
                    <a:gd name="connsiteY3" fmla="*/ 80971 h 80971"/>
                    <a:gd name="connsiteX4" fmla="*/ 29924 w 211229"/>
                    <a:gd name="connsiteY4" fmla="*/ 80971 h 80971"/>
                    <a:gd name="connsiteX5" fmla="*/ 29924 w 211229"/>
                    <a:gd name="connsiteY5" fmla="*/ 80971 h 80971"/>
                    <a:gd name="connsiteX6" fmla="*/ 0 w 211229"/>
                    <a:gd name="connsiteY6" fmla="*/ 51047 h 80971"/>
                    <a:gd name="connsiteX7" fmla="*/ 0 w 211229"/>
                    <a:gd name="connsiteY7" fmla="*/ 0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1229" h="80971">
                      <a:moveTo>
                        <a:pt x="211230" y="0"/>
                      </a:moveTo>
                      <a:lnTo>
                        <a:pt x="211230" y="51047"/>
                      </a:lnTo>
                      <a:cubicBezTo>
                        <a:pt x="211230" y="66889"/>
                        <a:pt x="197148" y="80971"/>
                        <a:pt x="181305" y="80971"/>
                      </a:cubicBezTo>
                      <a:lnTo>
                        <a:pt x="177785" y="80971"/>
                      </a:lnTo>
                      <a:lnTo>
                        <a:pt x="29924" y="80971"/>
                      </a:lnTo>
                      <a:lnTo>
                        <a:pt x="29924" y="80971"/>
                      </a:lnTo>
                      <a:cubicBezTo>
                        <a:pt x="14082" y="80971"/>
                        <a:pt x="0" y="66889"/>
                        <a:pt x="0" y="51047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94" name="Forma Livre: Forma 1393">
                  <a:extLst>
                    <a:ext uri="{FF2B5EF4-FFF2-40B4-BE49-F238E27FC236}">
                      <a16:creationId xmlns:a16="http://schemas.microsoft.com/office/drawing/2014/main" id="{68A29EE4-B4C8-A51B-C819-35B520B1E912}"/>
                    </a:ext>
                  </a:extLst>
                </p:cNvPr>
                <p:cNvSpPr/>
                <p:nvPr/>
              </p:nvSpPr>
              <p:spPr>
                <a:xfrm>
                  <a:off x="7623836" y="3695155"/>
                  <a:ext cx="355569" cy="397815"/>
                </a:xfrm>
                <a:custGeom>
                  <a:avLst/>
                  <a:gdLst>
                    <a:gd name="connsiteX0" fmla="*/ 285160 w 355569"/>
                    <a:gd name="connsiteY0" fmla="*/ 396055 h 397815"/>
                    <a:gd name="connsiteX1" fmla="*/ 285160 w 355569"/>
                    <a:gd name="connsiteY1" fmla="*/ 396055 h 397815"/>
                    <a:gd name="connsiteX2" fmla="*/ 341488 w 355569"/>
                    <a:gd name="connsiteY2" fmla="*/ 246434 h 397815"/>
                    <a:gd name="connsiteX3" fmla="*/ 355570 w 355569"/>
                    <a:gd name="connsiteY3" fmla="*/ 191867 h 397815"/>
                    <a:gd name="connsiteX4" fmla="*/ 355570 w 355569"/>
                    <a:gd name="connsiteY4" fmla="*/ 177785 h 397815"/>
                    <a:gd name="connsiteX5" fmla="*/ 177785 w 355569"/>
                    <a:gd name="connsiteY5" fmla="*/ 0 h 397815"/>
                    <a:gd name="connsiteX6" fmla="*/ 0 w 355569"/>
                    <a:gd name="connsiteY6" fmla="*/ 177785 h 397815"/>
                    <a:gd name="connsiteX7" fmla="*/ 0 w 355569"/>
                    <a:gd name="connsiteY7" fmla="*/ 191867 h 397815"/>
                    <a:gd name="connsiteX8" fmla="*/ 14082 w 355569"/>
                    <a:gd name="connsiteY8" fmla="*/ 246434 h 397815"/>
                    <a:gd name="connsiteX9" fmla="*/ 70410 w 355569"/>
                    <a:gd name="connsiteY9" fmla="*/ 396055 h 397815"/>
                    <a:gd name="connsiteX10" fmla="*/ 70410 w 355569"/>
                    <a:gd name="connsiteY10" fmla="*/ 397816 h 397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569" h="397815">
                      <a:moveTo>
                        <a:pt x="285160" y="396055"/>
                      </a:moveTo>
                      <a:lnTo>
                        <a:pt x="285160" y="396055"/>
                      </a:lnTo>
                      <a:cubicBezTo>
                        <a:pt x="285160" y="315084"/>
                        <a:pt x="309803" y="320365"/>
                        <a:pt x="341488" y="246434"/>
                      </a:cubicBezTo>
                      <a:cubicBezTo>
                        <a:pt x="348529" y="228832"/>
                        <a:pt x="353810" y="211229"/>
                        <a:pt x="355570" y="191867"/>
                      </a:cubicBezTo>
                      <a:lnTo>
                        <a:pt x="355570" y="177785"/>
                      </a:lnTo>
                      <a:cubicBezTo>
                        <a:pt x="355570" y="79211"/>
                        <a:pt x="276359" y="0"/>
                        <a:pt x="177785" y="0"/>
                      </a:cubicBezTo>
                      <a:cubicBezTo>
                        <a:pt x="79211" y="0"/>
                        <a:pt x="0" y="79211"/>
                        <a:pt x="0" y="177785"/>
                      </a:cubicBezTo>
                      <a:lnTo>
                        <a:pt x="0" y="191867"/>
                      </a:lnTo>
                      <a:cubicBezTo>
                        <a:pt x="1760" y="211229"/>
                        <a:pt x="7041" y="228832"/>
                        <a:pt x="14082" y="246434"/>
                      </a:cubicBezTo>
                      <a:cubicBezTo>
                        <a:pt x="47527" y="320365"/>
                        <a:pt x="70410" y="315084"/>
                        <a:pt x="70410" y="396055"/>
                      </a:cubicBezTo>
                      <a:lnTo>
                        <a:pt x="70410" y="397816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95" name="Forma Livre: Forma 1394">
                  <a:extLst>
                    <a:ext uri="{FF2B5EF4-FFF2-40B4-BE49-F238E27FC236}">
                      <a16:creationId xmlns:a16="http://schemas.microsoft.com/office/drawing/2014/main" id="{B72067FF-CC8D-0B4B-3F75-DA10C49425FA}"/>
                    </a:ext>
                  </a:extLst>
                </p:cNvPr>
                <p:cNvSpPr/>
                <p:nvPr/>
              </p:nvSpPr>
              <p:spPr>
                <a:xfrm>
                  <a:off x="7697766" y="4122895"/>
                  <a:ext cx="211229" cy="17602"/>
                </a:xfrm>
                <a:custGeom>
                  <a:avLst/>
                  <a:gdLst>
                    <a:gd name="connsiteX0" fmla="*/ 0 w 211229"/>
                    <a:gd name="connsiteY0" fmla="*/ 0 h 17602"/>
                    <a:gd name="connsiteX1" fmla="*/ 211230 w 211229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1229" h="17602">
                      <a:moveTo>
                        <a:pt x="0" y="0"/>
                      </a:moveTo>
                      <a:lnTo>
                        <a:pt x="21123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96" name="Forma Livre: Forma 1395">
                  <a:extLst>
                    <a:ext uri="{FF2B5EF4-FFF2-40B4-BE49-F238E27FC236}">
                      <a16:creationId xmlns:a16="http://schemas.microsoft.com/office/drawing/2014/main" id="{D20944A9-0764-6208-848F-071D8FC8C623}"/>
                    </a:ext>
                  </a:extLst>
                </p:cNvPr>
                <p:cNvSpPr/>
                <p:nvPr/>
              </p:nvSpPr>
              <p:spPr>
                <a:xfrm>
                  <a:off x="7697766" y="4075368"/>
                  <a:ext cx="211229" cy="17602"/>
                </a:xfrm>
                <a:custGeom>
                  <a:avLst/>
                  <a:gdLst>
                    <a:gd name="connsiteX0" fmla="*/ 0 w 211229"/>
                    <a:gd name="connsiteY0" fmla="*/ 0 h 17602"/>
                    <a:gd name="connsiteX1" fmla="*/ 211230 w 211229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1229" h="17602">
                      <a:moveTo>
                        <a:pt x="0" y="0"/>
                      </a:moveTo>
                      <a:lnTo>
                        <a:pt x="21123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97" name="Forma Livre: Forma 1396">
                  <a:extLst>
                    <a:ext uri="{FF2B5EF4-FFF2-40B4-BE49-F238E27FC236}">
                      <a16:creationId xmlns:a16="http://schemas.microsoft.com/office/drawing/2014/main" id="{9B2CFCB6-1423-DB58-77AD-1B4D85444509}"/>
                    </a:ext>
                  </a:extLst>
                </p:cNvPr>
                <p:cNvSpPr/>
                <p:nvPr/>
              </p:nvSpPr>
              <p:spPr>
                <a:xfrm>
                  <a:off x="7579830" y="3644108"/>
                  <a:ext cx="447102" cy="241153"/>
                </a:xfrm>
                <a:custGeom>
                  <a:avLst/>
                  <a:gdLst>
                    <a:gd name="connsiteX0" fmla="*/ 447103 w 447102"/>
                    <a:gd name="connsiteY0" fmla="*/ 241154 h 241153"/>
                    <a:gd name="connsiteX1" fmla="*/ 447103 w 447102"/>
                    <a:gd name="connsiteY1" fmla="*/ 223551 h 241153"/>
                    <a:gd name="connsiteX2" fmla="*/ 223551 w 447102"/>
                    <a:gd name="connsiteY2" fmla="*/ 0 h 241153"/>
                    <a:gd name="connsiteX3" fmla="*/ 0 w 447102"/>
                    <a:gd name="connsiteY3" fmla="*/ 223551 h 241153"/>
                    <a:gd name="connsiteX4" fmla="*/ 0 w 447102"/>
                    <a:gd name="connsiteY4" fmla="*/ 241154 h 241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102" h="241153">
                      <a:moveTo>
                        <a:pt x="447103" y="241154"/>
                      </a:moveTo>
                      <a:lnTo>
                        <a:pt x="447103" y="223551"/>
                      </a:lnTo>
                      <a:cubicBezTo>
                        <a:pt x="447103" y="100334"/>
                        <a:pt x="346769" y="0"/>
                        <a:pt x="223551" y="0"/>
                      </a:cubicBezTo>
                      <a:cubicBezTo>
                        <a:pt x="100334" y="0"/>
                        <a:pt x="0" y="100334"/>
                        <a:pt x="0" y="223551"/>
                      </a:cubicBezTo>
                      <a:lnTo>
                        <a:pt x="0" y="241154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custDash>
                    <a:ds d="75000" sp="2250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398" name="Forma Livre: Forma 1397">
                <a:extLst>
                  <a:ext uri="{FF2B5EF4-FFF2-40B4-BE49-F238E27FC236}">
                    <a16:creationId xmlns:a16="http://schemas.microsoft.com/office/drawing/2014/main" id="{5EBA0D03-AFF5-67C5-8036-2B6D28B1F2A1}"/>
                  </a:ext>
                </a:extLst>
              </p:cNvPr>
              <p:cNvSpPr/>
              <p:nvPr/>
            </p:nvSpPr>
            <p:spPr>
              <a:xfrm>
                <a:off x="7740012" y="4172182"/>
                <a:ext cx="124977" cy="38725"/>
              </a:xfrm>
              <a:custGeom>
                <a:avLst/>
                <a:gdLst>
                  <a:gd name="connsiteX0" fmla="*/ 124978 w 124977"/>
                  <a:gd name="connsiteY0" fmla="*/ 0 h 38725"/>
                  <a:gd name="connsiteX1" fmla="*/ 124978 w 124977"/>
                  <a:gd name="connsiteY1" fmla="*/ 0 h 38725"/>
                  <a:gd name="connsiteX2" fmla="*/ 0 w 124977"/>
                  <a:gd name="connsiteY2" fmla="*/ 0 h 38725"/>
                  <a:gd name="connsiteX3" fmla="*/ 0 w 124977"/>
                  <a:gd name="connsiteY3" fmla="*/ 0 h 38725"/>
                  <a:gd name="connsiteX4" fmla="*/ 40486 w 124977"/>
                  <a:gd name="connsiteY4" fmla="*/ 38725 h 38725"/>
                  <a:gd name="connsiteX5" fmla="*/ 82732 w 124977"/>
                  <a:gd name="connsiteY5" fmla="*/ 38725 h 38725"/>
                  <a:gd name="connsiteX6" fmla="*/ 124978 w 124977"/>
                  <a:gd name="connsiteY6" fmla="*/ 0 h 3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77" h="38725">
                    <a:moveTo>
                      <a:pt x="124978" y="0"/>
                    </a:moveTo>
                    <a:lnTo>
                      <a:pt x="124978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1123"/>
                      <a:pt x="19363" y="38725"/>
                      <a:pt x="40486" y="38725"/>
                    </a:cubicBezTo>
                    <a:lnTo>
                      <a:pt x="82732" y="38725"/>
                    </a:lnTo>
                    <a:cubicBezTo>
                      <a:pt x="105615" y="38725"/>
                      <a:pt x="124978" y="21123"/>
                      <a:pt x="124978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99" name="Gráfico 2">
              <a:extLst>
                <a:ext uri="{FF2B5EF4-FFF2-40B4-BE49-F238E27FC236}">
                  <a16:creationId xmlns:a16="http://schemas.microsoft.com/office/drawing/2014/main" id="{A5AE5EC4-3C24-A063-962F-28B795CDB6A0}"/>
                </a:ext>
              </a:extLst>
            </p:cNvPr>
            <p:cNvGrpSpPr/>
            <p:nvPr/>
          </p:nvGrpSpPr>
          <p:grpSpPr>
            <a:xfrm>
              <a:off x="251927" y="-425580"/>
              <a:ext cx="7676432" cy="4437579"/>
              <a:chOff x="251927" y="-425580"/>
              <a:chExt cx="7676432" cy="4437579"/>
            </a:xfrm>
            <a:noFill/>
          </p:grpSpPr>
          <p:grpSp>
            <p:nvGrpSpPr>
              <p:cNvPr id="1400" name="Gráfico 2">
                <a:extLst>
                  <a:ext uri="{FF2B5EF4-FFF2-40B4-BE49-F238E27FC236}">
                    <a16:creationId xmlns:a16="http://schemas.microsoft.com/office/drawing/2014/main" id="{899A3BC5-32B0-7A95-B4A9-652319E75A7D}"/>
                  </a:ext>
                </a:extLst>
              </p:cNvPr>
              <p:cNvGrpSpPr/>
              <p:nvPr/>
            </p:nvGrpSpPr>
            <p:grpSpPr>
              <a:xfrm>
                <a:off x="251927" y="-425580"/>
                <a:ext cx="7676432" cy="4437579"/>
                <a:chOff x="251927" y="-425580"/>
                <a:chExt cx="7676432" cy="4437579"/>
              </a:xfrm>
              <a:noFill/>
            </p:grpSpPr>
            <p:sp>
              <p:nvSpPr>
                <p:cNvPr id="1401" name="Forma Livre: Forma 1400">
                  <a:extLst>
                    <a:ext uri="{FF2B5EF4-FFF2-40B4-BE49-F238E27FC236}">
                      <a16:creationId xmlns:a16="http://schemas.microsoft.com/office/drawing/2014/main" id="{6369CF42-59CC-62F9-8AD0-C13C59F6A2C8}"/>
                    </a:ext>
                  </a:extLst>
                </p:cNvPr>
                <p:cNvSpPr/>
                <p:nvPr/>
              </p:nvSpPr>
              <p:spPr>
                <a:xfrm>
                  <a:off x="7843867" y="3772606"/>
                  <a:ext cx="66889" cy="80971"/>
                </a:xfrm>
                <a:custGeom>
                  <a:avLst/>
                  <a:gdLst>
                    <a:gd name="connsiteX0" fmla="*/ 0 w 66889"/>
                    <a:gd name="connsiteY0" fmla="*/ 10562 h 80971"/>
                    <a:gd name="connsiteX1" fmla="*/ 26404 w 66889"/>
                    <a:gd name="connsiteY1" fmla="*/ 0 h 80971"/>
                    <a:gd name="connsiteX2" fmla="*/ 66890 w 66889"/>
                    <a:gd name="connsiteY2" fmla="*/ 40486 h 80971"/>
                    <a:gd name="connsiteX3" fmla="*/ 26404 w 66889"/>
                    <a:gd name="connsiteY3" fmla="*/ 80971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889" h="80971">
                      <a:moveTo>
                        <a:pt x="0" y="10562"/>
                      </a:moveTo>
                      <a:cubicBezTo>
                        <a:pt x="7041" y="3520"/>
                        <a:pt x="15843" y="0"/>
                        <a:pt x="26404" y="0"/>
                      </a:cubicBezTo>
                      <a:cubicBezTo>
                        <a:pt x="49287" y="0"/>
                        <a:pt x="66890" y="17602"/>
                        <a:pt x="66890" y="40486"/>
                      </a:cubicBezTo>
                      <a:cubicBezTo>
                        <a:pt x="66890" y="63369"/>
                        <a:pt x="49287" y="80971"/>
                        <a:pt x="26404" y="80971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2" name="Forma Livre: Forma 1401">
                  <a:extLst>
                    <a:ext uri="{FF2B5EF4-FFF2-40B4-BE49-F238E27FC236}">
                      <a16:creationId xmlns:a16="http://schemas.microsoft.com/office/drawing/2014/main" id="{5EA4E8B0-5F31-71C8-32AF-45A04A91E525}"/>
                    </a:ext>
                  </a:extLst>
                </p:cNvPr>
                <p:cNvSpPr/>
                <p:nvPr/>
              </p:nvSpPr>
              <p:spPr>
                <a:xfrm>
                  <a:off x="7697766" y="3770845"/>
                  <a:ext cx="66889" cy="80971"/>
                </a:xfrm>
                <a:custGeom>
                  <a:avLst/>
                  <a:gdLst>
                    <a:gd name="connsiteX0" fmla="*/ 38726 w 66889"/>
                    <a:gd name="connsiteY0" fmla="*/ 80971 h 80971"/>
                    <a:gd name="connsiteX1" fmla="*/ 8801 w 66889"/>
                    <a:gd name="connsiteY1" fmla="*/ 66889 h 80971"/>
                    <a:gd name="connsiteX2" fmla="*/ 0 w 66889"/>
                    <a:gd name="connsiteY2" fmla="*/ 40486 h 80971"/>
                    <a:gd name="connsiteX3" fmla="*/ 40485 w 66889"/>
                    <a:gd name="connsiteY3" fmla="*/ 0 h 80971"/>
                    <a:gd name="connsiteX4" fmla="*/ 66889 w 66889"/>
                    <a:gd name="connsiteY4" fmla="*/ 10562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889" h="80971">
                      <a:moveTo>
                        <a:pt x="38726" y="80971"/>
                      </a:moveTo>
                      <a:cubicBezTo>
                        <a:pt x="26404" y="80971"/>
                        <a:pt x="15842" y="75691"/>
                        <a:pt x="8801" y="66889"/>
                      </a:cubicBezTo>
                      <a:cubicBezTo>
                        <a:pt x="3521" y="59849"/>
                        <a:pt x="0" y="51047"/>
                        <a:pt x="0" y="40486"/>
                      </a:cubicBezTo>
                      <a:cubicBezTo>
                        <a:pt x="0" y="17602"/>
                        <a:pt x="17602" y="0"/>
                        <a:pt x="40485" y="0"/>
                      </a:cubicBezTo>
                      <a:cubicBezTo>
                        <a:pt x="51047" y="0"/>
                        <a:pt x="59848" y="3521"/>
                        <a:pt x="66889" y="10562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3" name="Forma Livre: Forma 1402">
                  <a:extLst>
                    <a:ext uri="{FF2B5EF4-FFF2-40B4-BE49-F238E27FC236}">
                      <a16:creationId xmlns:a16="http://schemas.microsoft.com/office/drawing/2014/main" id="{D20E9B39-12CF-5BEF-B472-3402BC2492C7}"/>
                    </a:ext>
                  </a:extLst>
                </p:cNvPr>
                <p:cNvSpPr/>
                <p:nvPr/>
              </p:nvSpPr>
              <p:spPr>
                <a:xfrm>
                  <a:off x="7748813" y="3755003"/>
                  <a:ext cx="54567" cy="28164"/>
                </a:xfrm>
                <a:custGeom>
                  <a:avLst/>
                  <a:gdLst>
                    <a:gd name="connsiteX0" fmla="*/ 0 w 54567"/>
                    <a:gd name="connsiteY0" fmla="*/ 19363 h 28164"/>
                    <a:gd name="connsiteX1" fmla="*/ 26404 w 54567"/>
                    <a:gd name="connsiteY1" fmla="*/ 0 h 28164"/>
                    <a:gd name="connsiteX2" fmla="*/ 54568 w 54567"/>
                    <a:gd name="connsiteY2" fmla="*/ 28164 h 28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567" h="28164">
                      <a:moveTo>
                        <a:pt x="0" y="19363"/>
                      </a:moveTo>
                      <a:cubicBezTo>
                        <a:pt x="3521" y="8801"/>
                        <a:pt x="14082" y="0"/>
                        <a:pt x="26404" y="0"/>
                      </a:cubicBezTo>
                      <a:cubicBezTo>
                        <a:pt x="42246" y="0"/>
                        <a:pt x="54568" y="12322"/>
                        <a:pt x="54568" y="28164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4" name="Forma Livre: Forma 1403">
                  <a:extLst>
                    <a:ext uri="{FF2B5EF4-FFF2-40B4-BE49-F238E27FC236}">
                      <a16:creationId xmlns:a16="http://schemas.microsoft.com/office/drawing/2014/main" id="{16363045-DF75-EBC5-3A45-E094587D9D59}"/>
                    </a:ext>
                  </a:extLst>
                </p:cNvPr>
                <p:cNvSpPr/>
                <p:nvPr/>
              </p:nvSpPr>
              <p:spPr>
                <a:xfrm>
                  <a:off x="7803381" y="3755003"/>
                  <a:ext cx="54567" cy="28164"/>
                </a:xfrm>
                <a:custGeom>
                  <a:avLst/>
                  <a:gdLst>
                    <a:gd name="connsiteX0" fmla="*/ 0 w 54567"/>
                    <a:gd name="connsiteY0" fmla="*/ 28164 h 28164"/>
                    <a:gd name="connsiteX1" fmla="*/ 28164 w 54567"/>
                    <a:gd name="connsiteY1" fmla="*/ 0 h 28164"/>
                    <a:gd name="connsiteX2" fmla="*/ 54568 w 54567"/>
                    <a:gd name="connsiteY2" fmla="*/ 19363 h 28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567" h="28164">
                      <a:moveTo>
                        <a:pt x="0" y="28164"/>
                      </a:moveTo>
                      <a:cubicBezTo>
                        <a:pt x="0" y="12322"/>
                        <a:pt x="12322" y="0"/>
                        <a:pt x="28164" y="0"/>
                      </a:cubicBezTo>
                      <a:cubicBezTo>
                        <a:pt x="40485" y="0"/>
                        <a:pt x="51047" y="8801"/>
                        <a:pt x="54568" y="19363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5" name="Forma Livre: Forma 1404">
                  <a:extLst>
                    <a:ext uri="{FF2B5EF4-FFF2-40B4-BE49-F238E27FC236}">
                      <a16:creationId xmlns:a16="http://schemas.microsoft.com/office/drawing/2014/main" id="{B58A5FD2-1077-A670-FA8E-3056929C3099}"/>
                    </a:ext>
                  </a:extLst>
                </p:cNvPr>
                <p:cNvSpPr/>
                <p:nvPr/>
              </p:nvSpPr>
              <p:spPr>
                <a:xfrm>
                  <a:off x="7678404" y="3837735"/>
                  <a:ext cx="44006" cy="135538"/>
                </a:xfrm>
                <a:custGeom>
                  <a:avLst/>
                  <a:gdLst>
                    <a:gd name="connsiteX0" fmla="*/ 44006 w 44006"/>
                    <a:gd name="connsiteY0" fmla="*/ 135539 h 135538"/>
                    <a:gd name="connsiteX1" fmla="*/ 21123 w 44006"/>
                    <a:gd name="connsiteY1" fmla="*/ 98574 h 135538"/>
                    <a:gd name="connsiteX2" fmla="*/ 31685 w 44006"/>
                    <a:gd name="connsiteY2" fmla="*/ 70410 h 135538"/>
                    <a:gd name="connsiteX3" fmla="*/ 31685 w 44006"/>
                    <a:gd name="connsiteY3" fmla="*/ 70410 h 135538"/>
                    <a:gd name="connsiteX4" fmla="*/ 0 w 44006"/>
                    <a:gd name="connsiteY4" fmla="*/ 35205 h 135538"/>
                    <a:gd name="connsiteX5" fmla="*/ 26404 w 44006"/>
                    <a:gd name="connsiteY5" fmla="*/ 0 h 135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06" h="135538">
                      <a:moveTo>
                        <a:pt x="44006" y="135539"/>
                      </a:moveTo>
                      <a:cubicBezTo>
                        <a:pt x="29924" y="128498"/>
                        <a:pt x="21123" y="114416"/>
                        <a:pt x="21123" y="98574"/>
                      </a:cubicBezTo>
                      <a:cubicBezTo>
                        <a:pt x="21123" y="88012"/>
                        <a:pt x="24643" y="77451"/>
                        <a:pt x="31685" y="70410"/>
                      </a:cubicBezTo>
                      <a:lnTo>
                        <a:pt x="31685" y="70410"/>
                      </a:lnTo>
                      <a:cubicBezTo>
                        <a:pt x="14082" y="68650"/>
                        <a:pt x="0" y="52807"/>
                        <a:pt x="0" y="35205"/>
                      </a:cubicBezTo>
                      <a:cubicBezTo>
                        <a:pt x="0" y="17602"/>
                        <a:pt x="10562" y="3520"/>
                        <a:pt x="2640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6" name="Forma Livre: Forma 1405">
                  <a:extLst>
                    <a:ext uri="{FF2B5EF4-FFF2-40B4-BE49-F238E27FC236}">
                      <a16:creationId xmlns:a16="http://schemas.microsoft.com/office/drawing/2014/main" id="{C1B382AD-D9C0-C357-1F0F-9259EC0BC67B}"/>
                    </a:ext>
                  </a:extLst>
                </p:cNvPr>
                <p:cNvSpPr/>
                <p:nvPr/>
              </p:nvSpPr>
              <p:spPr>
                <a:xfrm>
                  <a:off x="7884353" y="3837735"/>
                  <a:ext cx="44006" cy="135538"/>
                </a:xfrm>
                <a:custGeom>
                  <a:avLst/>
                  <a:gdLst>
                    <a:gd name="connsiteX0" fmla="*/ 15842 w 44006"/>
                    <a:gd name="connsiteY0" fmla="*/ 0 h 135538"/>
                    <a:gd name="connsiteX1" fmla="*/ 44006 w 44006"/>
                    <a:gd name="connsiteY1" fmla="*/ 35205 h 135538"/>
                    <a:gd name="connsiteX2" fmla="*/ 12321 w 44006"/>
                    <a:gd name="connsiteY2" fmla="*/ 70410 h 135538"/>
                    <a:gd name="connsiteX3" fmla="*/ 12321 w 44006"/>
                    <a:gd name="connsiteY3" fmla="*/ 70410 h 135538"/>
                    <a:gd name="connsiteX4" fmla="*/ 22883 w 44006"/>
                    <a:gd name="connsiteY4" fmla="*/ 98574 h 135538"/>
                    <a:gd name="connsiteX5" fmla="*/ 0 w 44006"/>
                    <a:gd name="connsiteY5" fmla="*/ 135539 h 135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06" h="135538">
                      <a:moveTo>
                        <a:pt x="15842" y="0"/>
                      </a:moveTo>
                      <a:cubicBezTo>
                        <a:pt x="31684" y="3520"/>
                        <a:pt x="44006" y="17602"/>
                        <a:pt x="44006" y="35205"/>
                      </a:cubicBezTo>
                      <a:cubicBezTo>
                        <a:pt x="44006" y="52807"/>
                        <a:pt x="29924" y="68650"/>
                        <a:pt x="12321" y="70410"/>
                      </a:cubicBezTo>
                      <a:lnTo>
                        <a:pt x="12321" y="70410"/>
                      </a:lnTo>
                      <a:cubicBezTo>
                        <a:pt x="19363" y="77451"/>
                        <a:pt x="22883" y="88012"/>
                        <a:pt x="22883" y="98574"/>
                      </a:cubicBezTo>
                      <a:cubicBezTo>
                        <a:pt x="22883" y="116176"/>
                        <a:pt x="12321" y="130258"/>
                        <a:pt x="0" y="135539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7" name="Forma Livre: Forma 1406">
                  <a:extLst>
                    <a:ext uri="{FF2B5EF4-FFF2-40B4-BE49-F238E27FC236}">
                      <a16:creationId xmlns:a16="http://schemas.microsoft.com/office/drawing/2014/main" id="{67FC2C43-B6BB-94CE-9FA7-17A164F450CE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8" name="Forma Livre: Forma 1407">
                  <a:extLst>
                    <a:ext uri="{FF2B5EF4-FFF2-40B4-BE49-F238E27FC236}">
                      <a16:creationId xmlns:a16="http://schemas.microsoft.com/office/drawing/2014/main" id="{3EEDA203-45FD-63A6-ABB0-072D6F687C59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9" name="Forma Livre: Forma 1408">
                  <a:extLst>
                    <a:ext uri="{FF2B5EF4-FFF2-40B4-BE49-F238E27FC236}">
                      <a16:creationId xmlns:a16="http://schemas.microsoft.com/office/drawing/2014/main" id="{2277ACFA-F9A4-FCF0-C93C-E5F95B1FDA2D}"/>
                    </a:ext>
                  </a:extLst>
                </p:cNvPr>
                <p:cNvSpPr/>
                <p:nvPr/>
              </p:nvSpPr>
              <p:spPr>
                <a:xfrm>
                  <a:off x="7803381" y="3779646"/>
                  <a:ext cx="17602" cy="209469"/>
                </a:xfrm>
                <a:custGeom>
                  <a:avLst/>
                  <a:gdLst>
                    <a:gd name="connsiteX0" fmla="*/ 0 w 17602"/>
                    <a:gd name="connsiteY0" fmla="*/ 0 h 209469"/>
                    <a:gd name="connsiteX1" fmla="*/ 0 w 17602"/>
                    <a:gd name="connsiteY1" fmla="*/ 130258 h 209469"/>
                    <a:gd name="connsiteX2" fmla="*/ 0 w 17602"/>
                    <a:gd name="connsiteY2" fmla="*/ 209469 h 209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02" h="209469">
                      <a:moveTo>
                        <a:pt x="0" y="0"/>
                      </a:moveTo>
                      <a:lnTo>
                        <a:pt x="0" y="130258"/>
                      </a:lnTo>
                      <a:lnTo>
                        <a:pt x="0" y="209469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10" name="Forma Livre: Forma 1409">
                  <a:extLst>
                    <a:ext uri="{FF2B5EF4-FFF2-40B4-BE49-F238E27FC236}">
                      <a16:creationId xmlns:a16="http://schemas.microsoft.com/office/drawing/2014/main" id="{FEE4BA49-3C6E-D42E-1F02-E734B7C4220E}"/>
                    </a:ext>
                  </a:extLst>
                </p:cNvPr>
                <p:cNvSpPr/>
                <p:nvPr/>
              </p:nvSpPr>
              <p:spPr>
                <a:xfrm>
                  <a:off x="7803381" y="3943349"/>
                  <a:ext cx="77450" cy="65129"/>
                </a:xfrm>
                <a:custGeom>
                  <a:avLst/>
                  <a:gdLst>
                    <a:gd name="connsiteX0" fmla="*/ 51047 w 77450"/>
                    <a:gd name="connsiteY0" fmla="*/ 0 h 65129"/>
                    <a:gd name="connsiteX1" fmla="*/ 77451 w 77450"/>
                    <a:gd name="connsiteY1" fmla="*/ 26404 h 65129"/>
                    <a:gd name="connsiteX2" fmla="*/ 51047 w 77450"/>
                    <a:gd name="connsiteY2" fmla="*/ 52807 h 65129"/>
                    <a:gd name="connsiteX3" fmla="*/ 44006 w 77450"/>
                    <a:gd name="connsiteY3" fmla="*/ 51047 h 65129"/>
                    <a:gd name="connsiteX4" fmla="*/ 44006 w 77450"/>
                    <a:gd name="connsiteY4" fmla="*/ 51047 h 65129"/>
                    <a:gd name="connsiteX5" fmla="*/ 22883 w 77450"/>
                    <a:gd name="connsiteY5" fmla="*/ 65129 h 65129"/>
                    <a:gd name="connsiteX6" fmla="*/ 0 w 77450"/>
                    <a:gd name="connsiteY6" fmla="*/ 42246 h 6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7450" h="65129">
                      <a:moveTo>
                        <a:pt x="51047" y="0"/>
                      </a:moveTo>
                      <a:cubicBezTo>
                        <a:pt x="66889" y="0"/>
                        <a:pt x="77451" y="12322"/>
                        <a:pt x="77451" y="26404"/>
                      </a:cubicBezTo>
                      <a:cubicBezTo>
                        <a:pt x="77451" y="42246"/>
                        <a:pt x="65129" y="52807"/>
                        <a:pt x="51047" y="52807"/>
                      </a:cubicBezTo>
                      <a:cubicBezTo>
                        <a:pt x="49287" y="52807"/>
                        <a:pt x="45767" y="52807"/>
                        <a:pt x="44006" y="51047"/>
                      </a:cubicBezTo>
                      <a:lnTo>
                        <a:pt x="44006" y="51047"/>
                      </a:lnTo>
                      <a:cubicBezTo>
                        <a:pt x="40485" y="59849"/>
                        <a:pt x="33445" y="65129"/>
                        <a:pt x="22883" y="65129"/>
                      </a:cubicBezTo>
                      <a:cubicBezTo>
                        <a:pt x="10562" y="65129"/>
                        <a:pt x="0" y="54568"/>
                        <a:pt x="0" y="42246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11" name="Forma Livre: Forma 1410">
                  <a:extLst>
                    <a:ext uri="{FF2B5EF4-FFF2-40B4-BE49-F238E27FC236}">
                      <a16:creationId xmlns:a16="http://schemas.microsoft.com/office/drawing/2014/main" id="{0187A1B8-EB5F-9F92-BF89-CE0F760CF746}"/>
                    </a:ext>
                  </a:extLst>
                </p:cNvPr>
                <p:cNvSpPr/>
                <p:nvPr/>
              </p:nvSpPr>
              <p:spPr>
                <a:xfrm>
                  <a:off x="7724170" y="3946870"/>
                  <a:ext cx="79211" cy="65129"/>
                </a:xfrm>
                <a:custGeom>
                  <a:avLst/>
                  <a:gdLst>
                    <a:gd name="connsiteX0" fmla="*/ 79211 w 79211"/>
                    <a:gd name="connsiteY0" fmla="*/ 42246 h 65129"/>
                    <a:gd name="connsiteX1" fmla="*/ 56328 w 79211"/>
                    <a:gd name="connsiteY1" fmla="*/ 65129 h 65129"/>
                    <a:gd name="connsiteX2" fmla="*/ 35205 w 79211"/>
                    <a:gd name="connsiteY2" fmla="*/ 51047 h 65129"/>
                    <a:gd name="connsiteX3" fmla="*/ 35205 w 79211"/>
                    <a:gd name="connsiteY3" fmla="*/ 51047 h 65129"/>
                    <a:gd name="connsiteX4" fmla="*/ 35205 w 79211"/>
                    <a:gd name="connsiteY4" fmla="*/ 51047 h 65129"/>
                    <a:gd name="connsiteX5" fmla="*/ 26404 w 79211"/>
                    <a:gd name="connsiteY5" fmla="*/ 52807 h 65129"/>
                    <a:gd name="connsiteX6" fmla="*/ 0 w 79211"/>
                    <a:gd name="connsiteY6" fmla="*/ 26404 h 65129"/>
                    <a:gd name="connsiteX7" fmla="*/ 15842 w 79211"/>
                    <a:gd name="connsiteY7" fmla="*/ 1760 h 65129"/>
                    <a:gd name="connsiteX8" fmla="*/ 26404 w 79211"/>
                    <a:gd name="connsiteY8" fmla="*/ 0 h 6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211" h="65129">
                      <a:moveTo>
                        <a:pt x="79211" y="42246"/>
                      </a:moveTo>
                      <a:cubicBezTo>
                        <a:pt x="79211" y="54568"/>
                        <a:pt x="68649" y="65129"/>
                        <a:pt x="56328" y="65129"/>
                      </a:cubicBezTo>
                      <a:cubicBezTo>
                        <a:pt x="47527" y="65129"/>
                        <a:pt x="38726" y="59849"/>
                        <a:pt x="35205" y="51047"/>
                      </a:cubicBezTo>
                      <a:lnTo>
                        <a:pt x="35205" y="51047"/>
                      </a:lnTo>
                      <a:cubicBezTo>
                        <a:pt x="35205" y="51047"/>
                        <a:pt x="35205" y="51047"/>
                        <a:pt x="35205" y="51047"/>
                      </a:cubicBezTo>
                      <a:cubicBezTo>
                        <a:pt x="33445" y="51047"/>
                        <a:pt x="29924" y="52807"/>
                        <a:pt x="26404" y="52807"/>
                      </a:cubicBezTo>
                      <a:cubicBezTo>
                        <a:pt x="10562" y="52807"/>
                        <a:pt x="0" y="40486"/>
                        <a:pt x="0" y="26404"/>
                      </a:cubicBezTo>
                      <a:cubicBezTo>
                        <a:pt x="0" y="15842"/>
                        <a:pt x="7041" y="5281"/>
                        <a:pt x="15842" y="1760"/>
                      </a:cubicBezTo>
                      <a:cubicBezTo>
                        <a:pt x="19363" y="0"/>
                        <a:pt x="22883" y="0"/>
                        <a:pt x="2640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412" name="Forma Livre: Forma 1411">
                <a:extLst>
                  <a:ext uri="{FF2B5EF4-FFF2-40B4-BE49-F238E27FC236}">
                    <a16:creationId xmlns:a16="http://schemas.microsoft.com/office/drawing/2014/main" id="{71724097-4ACA-5EF2-0115-533B77EC3E04}"/>
                  </a:ext>
                </a:extLst>
              </p:cNvPr>
              <p:cNvSpPr/>
              <p:nvPr/>
            </p:nvSpPr>
            <p:spPr>
              <a:xfrm>
                <a:off x="7806902" y="3804290"/>
                <a:ext cx="31684" cy="31684"/>
              </a:xfrm>
              <a:custGeom>
                <a:avLst/>
                <a:gdLst>
                  <a:gd name="connsiteX0" fmla="*/ 31684 w 31684"/>
                  <a:gd name="connsiteY0" fmla="*/ 0 h 31684"/>
                  <a:gd name="connsiteX1" fmla="*/ 0 w 31684"/>
                  <a:gd name="connsiteY1" fmla="*/ 31684 h 3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4" h="31684">
                    <a:moveTo>
                      <a:pt x="31684" y="0"/>
                    </a:moveTo>
                    <a:cubicBezTo>
                      <a:pt x="31684" y="17602"/>
                      <a:pt x="17602" y="31684"/>
                      <a:pt x="0" y="31684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3" name="Forma Livre: Forma 1412">
                <a:extLst>
                  <a:ext uri="{FF2B5EF4-FFF2-40B4-BE49-F238E27FC236}">
                    <a16:creationId xmlns:a16="http://schemas.microsoft.com/office/drawing/2014/main" id="{A287C6D6-1629-9B0E-1F8D-F780A1F4627A}"/>
                  </a:ext>
                </a:extLst>
              </p:cNvPr>
              <p:cNvSpPr/>
              <p:nvPr/>
            </p:nvSpPr>
            <p:spPr>
              <a:xfrm>
                <a:off x="7768176" y="3825413"/>
                <a:ext cx="31684" cy="31684"/>
              </a:xfrm>
              <a:custGeom>
                <a:avLst/>
                <a:gdLst>
                  <a:gd name="connsiteX0" fmla="*/ 31684 w 31684"/>
                  <a:gd name="connsiteY0" fmla="*/ 31684 h 31684"/>
                  <a:gd name="connsiteX1" fmla="*/ 0 w 31684"/>
                  <a:gd name="connsiteY1" fmla="*/ 0 h 3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4" h="31684">
                    <a:moveTo>
                      <a:pt x="31684" y="31684"/>
                    </a:moveTo>
                    <a:cubicBezTo>
                      <a:pt x="14082" y="31684"/>
                      <a:pt x="0" y="17602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4" name="Forma Livre: Forma 1413">
                <a:extLst>
                  <a:ext uri="{FF2B5EF4-FFF2-40B4-BE49-F238E27FC236}">
                    <a16:creationId xmlns:a16="http://schemas.microsoft.com/office/drawing/2014/main" id="{D8FCD362-D12B-5327-38CB-A862A597530C}"/>
                  </a:ext>
                </a:extLst>
              </p:cNvPr>
              <p:cNvSpPr/>
              <p:nvPr/>
            </p:nvSpPr>
            <p:spPr>
              <a:xfrm>
                <a:off x="7706568" y="3890542"/>
                <a:ext cx="44006" cy="19362"/>
              </a:xfrm>
              <a:custGeom>
                <a:avLst/>
                <a:gdLst>
                  <a:gd name="connsiteX0" fmla="*/ 0 w 44006"/>
                  <a:gd name="connsiteY0" fmla="*/ 19363 h 19362"/>
                  <a:gd name="connsiteX1" fmla="*/ 44006 w 44006"/>
                  <a:gd name="connsiteY1" fmla="*/ 0 h 1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006" h="19362">
                    <a:moveTo>
                      <a:pt x="0" y="19363"/>
                    </a:moveTo>
                    <a:cubicBezTo>
                      <a:pt x="12322" y="7041"/>
                      <a:pt x="28164" y="0"/>
                      <a:pt x="44006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5" name="Forma Livre: Forma 1414">
                <a:extLst>
                  <a:ext uri="{FF2B5EF4-FFF2-40B4-BE49-F238E27FC236}">
                    <a16:creationId xmlns:a16="http://schemas.microsoft.com/office/drawing/2014/main" id="{D7F491D5-6BDD-8E17-49B3-52CF517F8823}"/>
                  </a:ext>
                </a:extLst>
              </p:cNvPr>
              <p:cNvSpPr/>
              <p:nvPr/>
            </p:nvSpPr>
            <p:spPr>
              <a:xfrm>
                <a:off x="7856188" y="3890542"/>
                <a:ext cx="44006" cy="19362"/>
              </a:xfrm>
              <a:custGeom>
                <a:avLst/>
                <a:gdLst>
                  <a:gd name="connsiteX0" fmla="*/ 44006 w 44006"/>
                  <a:gd name="connsiteY0" fmla="*/ 19363 h 19362"/>
                  <a:gd name="connsiteX1" fmla="*/ 0 w 44006"/>
                  <a:gd name="connsiteY1" fmla="*/ 0 h 1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006" h="19362">
                    <a:moveTo>
                      <a:pt x="44006" y="19363"/>
                    </a:moveTo>
                    <a:cubicBezTo>
                      <a:pt x="31684" y="7041"/>
                      <a:pt x="15842" y="0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pic>
        <p:nvPicPr>
          <p:cNvPr id="1417" name="Gráfico 1416" descr="Família com duas crianças estrutura de tópicos">
            <a:extLst>
              <a:ext uri="{FF2B5EF4-FFF2-40B4-BE49-F238E27FC236}">
                <a16:creationId xmlns:a16="http://schemas.microsoft.com/office/drawing/2014/main" id="{03201AD2-6C4E-2722-08C3-C6B3CA2F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495" y="1236224"/>
            <a:ext cx="914400" cy="914400"/>
          </a:xfrm>
          <a:prstGeom prst="rect">
            <a:avLst/>
          </a:prstGeom>
        </p:spPr>
      </p:pic>
      <p:sp>
        <p:nvSpPr>
          <p:cNvPr id="1421" name="Forma Livre: Forma 1420">
            <a:extLst>
              <a:ext uri="{FF2B5EF4-FFF2-40B4-BE49-F238E27FC236}">
                <a16:creationId xmlns:a16="http://schemas.microsoft.com/office/drawing/2014/main" id="{A22F5FD6-22D8-2137-C20D-0A0C0FEE376A}"/>
              </a:ext>
            </a:extLst>
          </p:cNvPr>
          <p:cNvSpPr/>
          <p:nvPr/>
        </p:nvSpPr>
        <p:spPr>
          <a:xfrm>
            <a:off x="7828807" y="4981043"/>
            <a:ext cx="565039" cy="565038"/>
          </a:xfrm>
          <a:custGeom>
            <a:avLst/>
            <a:gdLst>
              <a:gd name="connsiteX0" fmla="*/ 565039 w 565039"/>
              <a:gd name="connsiteY0" fmla="*/ 327406 h 565038"/>
              <a:gd name="connsiteX1" fmla="*/ 565039 w 565039"/>
              <a:gd name="connsiteY1" fmla="*/ 237633 h 565038"/>
              <a:gd name="connsiteX2" fmla="*/ 559759 w 565039"/>
              <a:gd name="connsiteY2" fmla="*/ 232353 h 565038"/>
              <a:gd name="connsiteX3" fmla="*/ 510471 w 565039"/>
              <a:gd name="connsiteY3" fmla="*/ 232353 h 565038"/>
              <a:gd name="connsiteX4" fmla="*/ 505191 w 565039"/>
              <a:gd name="connsiteY4" fmla="*/ 228832 h 565038"/>
              <a:gd name="connsiteX5" fmla="*/ 478787 w 565039"/>
              <a:gd name="connsiteY5" fmla="*/ 165464 h 565038"/>
              <a:gd name="connsiteX6" fmla="*/ 478787 w 565039"/>
              <a:gd name="connsiteY6" fmla="*/ 158422 h 565038"/>
              <a:gd name="connsiteX7" fmla="*/ 513992 w 565039"/>
              <a:gd name="connsiteY7" fmla="*/ 123217 h 565038"/>
              <a:gd name="connsiteX8" fmla="*/ 513992 w 565039"/>
              <a:gd name="connsiteY8" fmla="*/ 114416 h 565038"/>
              <a:gd name="connsiteX9" fmla="*/ 450623 w 565039"/>
              <a:gd name="connsiteY9" fmla="*/ 51048 h 565038"/>
              <a:gd name="connsiteX10" fmla="*/ 441822 w 565039"/>
              <a:gd name="connsiteY10" fmla="*/ 51048 h 565038"/>
              <a:gd name="connsiteX11" fmla="*/ 406617 w 565039"/>
              <a:gd name="connsiteY11" fmla="*/ 86252 h 565038"/>
              <a:gd name="connsiteX12" fmla="*/ 399576 w 565039"/>
              <a:gd name="connsiteY12" fmla="*/ 86252 h 565038"/>
              <a:gd name="connsiteX13" fmla="*/ 336207 w 565039"/>
              <a:gd name="connsiteY13" fmla="*/ 59849 h 565038"/>
              <a:gd name="connsiteX14" fmla="*/ 332686 w 565039"/>
              <a:gd name="connsiteY14" fmla="*/ 54568 h 565038"/>
              <a:gd name="connsiteX15" fmla="*/ 332686 w 565039"/>
              <a:gd name="connsiteY15" fmla="*/ 5281 h 565038"/>
              <a:gd name="connsiteX16" fmla="*/ 327406 w 565039"/>
              <a:gd name="connsiteY16" fmla="*/ 0 h 565038"/>
              <a:gd name="connsiteX17" fmla="*/ 237633 w 565039"/>
              <a:gd name="connsiteY17" fmla="*/ 0 h 565038"/>
              <a:gd name="connsiteX18" fmla="*/ 232353 w 565039"/>
              <a:gd name="connsiteY18" fmla="*/ 5281 h 565038"/>
              <a:gd name="connsiteX19" fmla="*/ 232353 w 565039"/>
              <a:gd name="connsiteY19" fmla="*/ 54568 h 565038"/>
              <a:gd name="connsiteX20" fmla="*/ 228832 w 565039"/>
              <a:gd name="connsiteY20" fmla="*/ 59849 h 565038"/>
              <a:gd name="connsiteX21" fmla="*/ 165463 w 565039"/>
              <a:gd name="connsiteY21" fmla="*/ 86252 h 565038"/>
              <a:gd name="connsiteX22" fmla="*/ 158422 w 565039"/>
              <a:gd name="connsiteY22" fmla="*/ 86252 h 565038"/>
              <a:gd name="connsiteX23" fmla="*/ 123217 w 565039"/>
              <a:gd name="connsiteY23" fmla="*/ 51048 h 565038"/>
              <a:gd name="connsiteX24" fmla="*/ 114416 w 565039"/>
              <a:gd name="connsiteY24" fmla="*/ 51048 h 565038"/>
              <a:gd name="connsiteX25" fmla="*/ 51047 w 565039"/>
              <a:gd name="connsiteY25" fmla="*/ 114416 h 565038"/>
              <a:gd name="connsiteX26" fmla="*/ 51047 w 565039"/>
              <a:gd name="connsiteY26" fmla="*/ 123217 h 565038"/>
              <a:gd name="connsiteX27" fmla="*/ 86252 w 565039"/>
              <a:gd name="connsiteY27" fmla="*/ 158422 h 565038"/>
              <a:gd name="connsiteX28" fmla="*/ 86252 w 565039"/>
              <a:gd name="connsiteY28" fmla="*/ 165464 h 565038"/>
              <a:gd name="connsiteX29" fmla="*/ 59849 w 565039"/>
              <a:gd name="connsiteY29" fmla="*/ 228832 h 565038"/>
              <a:gd name="connsiteX30" fmla="*/ 54568 w 565039"/>
              <a:gd name="connsiteY30" fmla="*/ 232353 h 565038"/>
              <a:gd name="connsiteX31" fmla="*/ 5281 w 565039"/>
              <a:gd name="connsiteY31" fmla="*/ 232353 h 565038"/>
              <a:gd name="connsiteX32" fmla="*/ 0 w 565039"/>
              <a:gd name="connsiteY32" fmla="*/ 237633 h 565038"/>
              <a:gd name="connsiteX33" fmla="*/ 0 w 565039"/>
              <a:gd name="connsiteY33" fmla="*/ 327406 h 565038"/>
              <a:gd name="connsiteX34" fmla="*/ 5281 w 565039"/>
              <a:gd name="connsiteY34" fmla="*/ 332687 h 565038"/>
              <a:gd name="connsiteX35" fmla="*/ 54568 w 565039"/>
              <a:gd name="connsiteY35" fmla="*/ 332687 h 565038"/>
              <a:gd name="connsiteX36" fmla="*/ 59849 w 565039"/>
              <a:gd name="connsiteY36" fmla="*/ 336207 h 565038"/>
              <a:gd name="connsiteX37" fmla="*/ 86252 w 565039"/>
              <a:gd name="connsiteY37" fmla="*/ 399576 h 565038"/>
              <a:gd name="connsiteX38" fmla="*/ 86252 w 565039"/>
              <a:gd name="connsiteY38" fmla="*/ 406617 h 565038"/>
              <a:gd name="connsiteX39" fmla="*/ 51047 w 565039"/>
              <a:gd name="connsiteY39" fmla="*/ 441822 h 565038"/>
              <a:gd name="connsiteX40" fmla="*/ 51047 w 565039"/>
              <a:gd name="connsiteY40" fmla="*/ 450623 h 565038"/>
              <a:gd name="connsiteX41" fmla="*/ 114416 w 565039"/>
              <a:gd name="connsiteY41" fmla="*/ 513992 h 565038"/>
              <a:gd name="connsiteX42" fmla="*/ 123217 w 565039"/>
              <a:gd name="connsiteY42" fmla="*/ 513992 h 565038"/>
              <a:gd name="connsiteX43" fmla="*/ 158422 w 565039"/>
              <a:gd name="connsiteY43" fmla="*/ 478787 h 565038"/>
              <a:gd name="connsiteX44" fmla="*/ 165463 w 565039"/>
              <a:gd name="connsiteY44" fmla="*/ 478787 h 565038"/>
              <a:gd name="connsiteX45" fmla="*/ 228832 w 565039"/>
              <a:gd name="connsiteY45" fmla="*/ 505191 h 565038"/>
              <a:gd name="connsiteX46" fmla="*/ 232353 w 565039"/>
              <a:gd name="connsiteY46" fmla="*/ 510471 h 565038"/>
              <a:gd name="connsiteX47" fmla="*/ 232353 w 565039"/>
              <a:gd name="connsiteY47" fmla="*/ 559759 h 565038"/>
              <a:gd name="connsiteX48" fmla="*/ 237633 w 565039"/>
              <a:gd name="connsiteY48" fmla="*/ 565039 h 565038"/>
              <a:gd name="connsiteX49" fmla="*/ 327406 w 565039"/>
              <a:gd name="connsiteY49" fmla="*/ 565039 h 565038"/>
              <a:gd name="connsiteX50" fmla="*/ 332686 w 565039"/>
              <a:gd name="connsiteY50" fmla="*/ 559759 h 565038"/>
              <a:gd name="connsiteX51" fmla="*/ 332686 w 565039"/>
              <a:gd name="connsiteY51" fmla="*/ 510471 h 565038"/>
              <a:gd name="connsiteX52" fmla="*/ 336207 w 565039"/>
              <a:gd name="connsiteY52" fmla="*/ 505191 h 565038"/>
              <a:gd name="connsiteX53" fmla="*/ 399576 w 565039"/>
              <a:gd name="connsiteY53" fmla="*/ 478787 h 565038"/>
              <a:gd name="connsiteX54" fmla="*/ 406617 w 565039"/>
              <a:gd name="connsiteY54" fmla="*/ 478787 h 565038"/>
              <a:gd name="connsiteX55" fmla="*/ 441822 w 565039"/>
              <a:gd name="connsiteY55" fmla="*/ 513992 h 565038"/>
              <a:gd name="connsiteX56" fmla="*/ 450623 w 565039"/>
              <a:gd name="connsiteY56" fmla="*/ 513992 h 565038"/>
              <a:gd name="connsiteX57" fmla="*/ 513992 w 565039"/>
              <a:gd name="connsiteY57" fmla="*/ 450623 h 565038"/>
              <a:gd name="connsiteX58" fmla="*/ 513992 w 565039"/>
              <a:gd name="connsiteY58" fmla="*/ 441822 h 565038"/>
              <a:gd name="connsiteX59" fmla="*/ 478787 w 565039"/>
              <a:gd name="connsiteY59" fmla="*/ 406617 h 565038"/>
              <a:gd name="connsiteX60" fmla="*/ 478787 w 565039"/>
              <a:gd name="connsiteY60" fmla="*/ 399576 h 565038"/>
              <a:gd name="connsiteX61" fmla="*/ 505191 w 565039"/>
              <a:gd name="connsiteY61" fmla="*/ 336207 h 565038"/>
              <a:gd name="connsiteX62" fmla="*/ 510471 w 565039"/>
              <a:gd name="connsiteY62" fmla="*/ 332687 h 565038"/>
              <a:gd name="connsiteX63" fmla="*/ 559759 w 565039"/>
              <a:gd name="connsiteY63" fmla="*/ 332687 h 565038"/>
              <a:gd name="connsiteX64" fmla="*/ 565039 w 565039"/>
              <a:gd name="connsiteY64" fmla="*/ 327406 h 56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65039" h="565038">
                <a:moveTo>
                  <a:pt x="565039" y="327406"/>
                </a:moveTo>
                <a:lnTo>
                  <a:pt x="565039" y="237633"/>
                </a:lnTo>
                <a:cubicBezTo>
                  <a:pt x="565039" y="234113"/>
                  <a:pt x="563279" y="232353"/>
                  <a:pt x="559759" y="232353"/>
                </a:cubicBezTo>
                <a:lnTo>
                  <a:pt x="510471" y="232353"/>
                </a:lnTo>
                <a:cubicBezTo>
                  <a:pt x="508711" y="232353"/>
                  <a:pt x="505191" y="230592"/>
                  <a:pt x="505191" y="228832"/>
                </a:cubicBezTo>
                <a:cubicBezTo>
                  <a:pt x="499910" y="205949"/>
                  <a:pt x="491108" y="184826"/>
                  <a:pt x="478787" y="165464"/>
                </a:cubicBezTo>
                <a:cubicBezTo>
                  <a:pt x="477027" y="163703"/>
                  <a:pt x="477027" y="160182"/>
                  <a:pt x="478787" y="158422"/>
                </a:cubicBezTo>
                <a:lnTo>
                  <a:pt x="513992" y="123217"/>
                </a:lnTo>
                <a:cubicBezTo>
                  <a:pt x="515752" y="121457"/>
                  <a:pt x="515752" y="117937"/>
                  <a:pt x="513992" y="114416"/>
                </a:cubicBezTo>
                <a:lnTo>
                  <a:pt x="450623" y="51048"/>
                </a:lnTo>
                <a:cubicBezTo>
                  <a:pt x="448863" y="49287"/>
                  <a:pt x="445343" y="49287"/>
                  <a:pt x="441822" y="51048"/>
                </a:cubicBezTo>
                <a:lnTo>
                  <a:pt x="406617" y="86252"/>
                </a:lnTo>
                <a:cubicBezTo>
                  <a:pt x="404857" y="88012"/>
                  <a:pt x="401336" y="88012"/>
                  <a:pt x="399576" y="86252"/>
                </a:cubicBezTo>
                <a:cubicBezTo>
                  <a:pt x="380213" y="73931"/>
                  <a:pt x="359090" y="65129"/>
                  <a:pt x="336207" y="59849"/>
                </a:cubicBezTo>
                <a:cubicBezTo>
                  <a:pt x="334447" y="59849"/>
                  <a:pt x="332686" y="56328"/>
                  <a:pt x="332686" y="54568"/>
                </a:cubicBezTo>
                <a:lnTo>
                  <a:pt x="332686" y="5281"/>
                </a:lnTo>
                <a:cubicBezTo>
                  <a:pt x="332686" y="1760"/>
                  <a:pt x="330927" y="0"/>
                  <a:pt x="327406" y="0"/>
                </a:cubicBezTo>
                <a:lnTo>
                  <a:pt x="237633" y="0"/>
                </a:lnTo>
                <a:cubicBezTo>
                  <a:pt x="234113" y="0"/>
                  <a:pt x="232353" y="1760"/>
                  <a:pt x="232353" y="5281"/>
                </a:cubicBezTo>
                <a:lnTo>
                  <a:pt x="232353" y="54568"/>
                </a:lnTo>
                <a:cubicBezTo>
                  <a:pt x="232353" y="56328"/>
                  <a:pt x="230592" y="59849"/>
                  <a:pt x="228832" y="59849"/>
                </a:cubicBezTo>
                <a:cubicBezTo>
                  <a:pt x="209469" y="63369"/>
                  <a:pt x="184826" y="73931"/>
                  <a:pt x="165463" y="86252"/>
                </a:cubicBezTo>
                <a:cubicBezTo>
                  <a:pt x="163703" y="88012"/>
                  <a:pt x="160182" y="88012"/>
                  <a:pt x="158422" y="86252"/>
                </a:cubicBezTo>
                <a:lnTo>
                  <a:pt x="123217" y="51048"/>
                </a:lnTo>
                <a:cubicBezTo>
                  <a:pt x="121457" y="49287"/>
                  <a:pt x="117937" y="49287"/>
                  <a:pt x="114416" y="51048"/>
                </a:cubicBezTo>
                <a:lnTo>
                  <a:pt x="51047" y="114416"/>
                </a:lnTo>
                <a:cubicBezTo>
                  <a:pt x="49287" y="116176"/>
                  <a:pt x="49287" y="119697"/>
                  <a:pt x="51047" y="123217"/>
                </a:cubicBezTo>
                <a:lnTo>
                  <a:pt x="86252" y="158422"/>
                </a:lnTo>
                <a:cubicBezTo>
                  <a:pt x="88012" y="160182"/>
                  <a:pt x="88012" y="163703"/>
                  <a:pt x="86252" y="165464"/>
                </a:cubicBezTo>
                <a:cubicBezTo>
                  <a:pt x="73931" y="184826"/>
                  <a:pt x="65129" y="205949"/>
                  <a:pt x="59849" y="228832"/>
                </a:cubicBezTo>
                <a:cubicBezTo>
                  <a:pt x="59849" y="230592"/>
                  <a:pt x="56328" y="232353"/>
                  <a:pt x="54568" y="232353"/>
                </a:cubicBezTo>
                <a:lnTo>
                  <a:pt x="5281" y="232353"/>
                </a:lnTo>
                <a:cubicBezTo>
                  <a:pt x="1760" y="232353"/>
                  <a:pt x="0" y="234113"/>
                  <a:pt x="0" y="237633"/>
                </a:cubicBezTo>
                <a:lnTo>
                  <a:pt x="0" y="327406"/>
                </a:lnTo>
                <a:cubicBezTo>
                  <a:pt x="0" y="330927"/>
                  <a:pt x="1760" y="332687"/>
                  <a:pt x="5281" y="332687"/>
                </a:cubicBezTo>
                <a:lnTo>
                  <a:pt x="54568" y="332687"/>
                </a:lnTo>
                <a:cubicBezTo>
                  <a:pt x="56328" y="332687"/>
                  <a:pt x="59849" y="334447"/>
                  <a:pt x="59849" y="336207"/>
                </a:cubicBezTo>
                <a:cubicBezTo>
                  <a:pt x="65129" y="359091"/>
                  <a:pt x="73931" y="380213"/>
                  <a:pt x="86252" y="399576"/>
                </a:cubicBezTo>
                <a:cubicBezTo>
                  <a:pt x="88012" y="401336"/>
                  <a:pt x="88012" y="404857"/>
                  <a:pt x="86252" y="406617"/>
                </a:cubicBezTo>
                <a:lnTo>
                  <a:pt x="51047" y="441822"/>
                </a:lnTo>
                <a:cubicBezTo>
                  <a:pt x="49287" y="443582"/>
                  <a:pt x="49287" y="447103"/>
                  <a:pt x="51047" y="450623"/>
                </a:cubicBezTo>
                <a:lnTo>
                  <a:pt x="114416" y="513992"/>
                </a:lnTo>
                <a:cubicBezTo>
                  <a:pt x="116176" y="515752"/>
                  <a:pt x="119697" y="515752"/>
                  <a:pt x="123217" y="513992"/>
                </a:cubicBezTo>
                <a:lnTo>
                  <a:pt x="158422" y="478787"/>
                </a:lnTo>
                <a:cubicBezTo>
                  <a:pt x="160182" y="477027"/>
                  <a:pt x="163703" y="477027"/>
                  <a:pt x="165463" y="478787"/>
                </a:cubicBezTo>
                <a:cubicBezTo>
                  <a:pt x="184826" y="491109"/>
                  <a:pt x="207709" y="499910"/>
                  <a:pt x="228832" y="505191"/>
                </a:cubicBezTo>
                <a:cubicBezTo>
                  <a:pt x="230592" y="505191"/>
                  <a:pt x="232353" y="508711"/>
                  <a:pt x="232353" y="510471"/>
                </a:cubicBezTo>
                <a:lnTo>
                  <a:pt x="232353" y="559759"/>
                </a:lnTo>
                <a:cubicBezTo>
                  <a:pt x="232353" y="563279"/>
                  <a:pt x="234113" y="565039"/>
                  <a:pt x="237633" y="565039"/>
                </a:cubicBezTo>
                <a:lnTo>
                  <a:pt x="327406" y="565039"/>
                </a:lnTo>
                <a:cubicBezTo>
                  <a:pt x="330927" y="565039"/>
                  <a:pt x="332686" y="563279"/>
                  <a:pt x="332686" y="559759"/>
                </a:cubicBezTo>
                <a:lnTo>
                  <a:pt x="332686" y="510471"/>
                </a:lnTo>
                <a:cubicBezTo>
                  <a:pt x="332686" y="508711"/>
                  <a:pt x="334447" y="505191"/>
                  <a:pt x="336207" y="505191"/>
                </a:cubicBezTo>
                <a:cubicBezTo>
                  <a:pt x="359090" y="499910"/>
                  <a:pt x="380213" y="491109"/>
                  <a:pt x="399576" y="478787"/>
                </a:cubicBezTo>
                <a:cubicBezTo>
                  <a:pt x="401336" y="477027"/>
                  <a:pt x="404857" y="477027"/>
                  <a:pt x="406617" y="478787"/>
                </a:cubicBezTo>
                <a:lnTo>
                  <a:pt x="441822" y="513992"/>
                </a:lnTo>
                <a:cubicBezTo>
                  <a:pt x="443582" y="515752"/>
                  <a:pt x="447102" y="515752"/>
                  <a:pt x="450623" y="513992"/>
                </a:cubicBezTo>
                <a:lnTo>
                  <a:pt x="513992" y="450623"/>
                </a:lnTo>
                <a:cubicBezTo>
                  <a:pt x="515752" y="448863"/>
                  <a:pt x="515752" y="445343"/>
                  <a:pt x="513992" y="441822"/>
                </a:cubicBezTo>
                <a:lnTo>
                  <a:pt x="478787" y="406617"/>
                </a:lnTo>
                <a:cubicBezTo>
                  <a:pt x="477027" y="404857"/>
                  <a:pt x="477027" y="401336"/>
                  <a:pt x="478787" y="399576"/>
                </a:cubicBezTo>
                <a:cubicBezTo>
                  <a:pt x="491108" y="380213"/>
                  <a:pt x="499910" y="359091"/>
                  <a:pt x="505191" y="336207"/>
                </a:cubicBezTo>
                <a:cubicBezTo>
                  <a:pt x="505191" y="334447"/>
                  <a:pt x="508711" y="332687"/>
                  <a:pt x="510471" y="332687"/>
                </a:cubicBezTo>
                <a:lnTo>
                  <a:pt x="559759" y="332687"/>
                </a:lnTo>
                <a:cubicBezTo>
                  <a:pt x="563279" y="332687"/>
                  <a:pt x="565039" y="330927"/>
                  <a:pt x="565039" y="327406"/>
                </a:cubicBezTo>
                <a:close/>
              </a:path>
            </a:pathLst>
          </a:custGeom>
          <a:noFill/>
          <a:ln w="17601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22" name="Forma Livre: Forma 1421">
            <a:extLst>
              <a:ext uri="{FF2B5EF4-FFF2-40B4-BE49-F238E27FC236}">
                <a16:creationId xmlns:a16="http://schemas.microsoft.com/office/drawing/2014/main" id="{B3F84820-0695-8CB6-A810-F96A6258BC05}"/>
              </a:ext>
            </a:extLst>
          </p:cNvPr>
          <p:cNvSpPr/>
          <p:nvPr/>
        </p:nvSpPr>
        <p:spPr>
          <a:xfrm>
            <a:off x="7967867" y="5264443"/>
            <a:ext cx="278119" cy="144340"/>
          </a:xfrm>
          <a:custGeom>
            <a:avLst/>
            <a:gdLst>
              <a:gd name="connsiteX0" fmla="*/ 278119 w 278119"/>
              <a:gd name="connsiteY0" fmla="*/ 56328 h 144340"/>
              <a:gd name="connsiteX1" fmla="*/ 246434 w 278119"/>
              <a:gd name="connsiteY1" fmla="*/ 102095 h 144340"/>
              <a:gd name="connsiteX2" fmla="*/ 200668 w 278119"/>
              <a:gd name="connsiteY2" fmla="*/ 133779 h 144340"/>
              <a:gd name="connsiteX3" fmla="*/ 144340 w 278119"/>
              <a:gd name="connsiteY3" fmla="*/ 144340 h 144340"/>
              <a:gd name="connsiteX4" fmla="*/ 88012 w 278119"/>
              <a:gd name="connsiteY4" fmla="*/ 133779 h 144340"/>
              <a:gd name="connsiteX5" fmla="*/ 42246 w 278119"/>
              <a:gd name="connsiteY5" fmla="*/ 102095 h 144340"/>
              <a:gd name="connsiteX6" fmla="*/ 10562 w 278119"/>
              <a:gd name="connsiteY6" fmla="*/ 56328 h 144340"/>
              <a:gd name="connsiteX7" fmla="*/ 0 w 278119"/>
              <a:gd name="connsiteY7" fmla="*/ 0 h 14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119" h="144340">
                <a:moveTo>
                  <a:pt x="278119" y="56328"/>
                </a:moveTo>
                <a:cubicBezTo>
                  <a:pt x="271078" y="73931"/>
                  <a:pt x="260517" y="89773"/>
                  <a:pt x="246434" y="102095"/>
                </a:cubicBezTo>
                <a:cubicBezTo>
                  <a:pt x="234113" y="114416"/>
                  <a:pt x="218271" y="124978"/>
                  <a:pt x="200668" y="133779"/>
                </a:cubicBezTo>
                <a:cubicBezTo>
                  <a:pt x="183066" y="140820"/>
                  <a:pt x="163703" y="144340"/>
                  <a:pt x="144340" y="144340"/>
                </a:cubicBezTo>
                <a:cubicBezTo>
                  <a:pt x="124978" y="144340"/>
                  <a:pt x="105615" y="140820"/>
                  <a:pt x="88012" y="133779"/>
                </a:cubicBezTo>
                <a:cubicBezTo>
                  <a:pt x="70410" y="126738"/>
                  <a:pt x="54568" y="116176"/>
                  <a:pt x="42246" y="102095"/>
                </a:cubicBezTo>
                <a:cubicBezTo>
                  <a:pt x="29924" y="89773"/>
                  <a:pt x="19363" y="73931"/>
                  <a:pt x="10562" y="56328"/>
                </a:cubicBezTo>
                <a:cubicBezTo>
                  <a:pt x="3521" y="38726"/>
                  <a:pt x="0" y="19363"/>
                  <a:pt x="0" y="0"/>
                </a:cubicBezTo>
              </a:path>
            </a:pathLst>
          </a:custGeom>
          <a:noFill/>
          <a:ln w="17601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23" name="Forma Livre: Forma 1422">
            <a:extLst>
              <a:ext uri="{FF2B5EF4-FFF2-40B4-BE49-F238E27FC236}">
                <a16:creationId xmlns:a16="http://schemas.microsoft.com/office/drawing/2014/main" id="{07617CD8-DC88-1830-F1A2-A32E9AF272CE}"/>
              </a:ext>
            </a:extLst>
          </p:cNvPr>
          <p:cNvSpPr/>
          <p:nvPr/>
        </p:nvSpPr>
        <p:spPr>
          <a:xfrm>
            <a:off x="7978428" y="5120103"/>
            <a:ext cx="278119" cy="144339"/>
          </a:xfrm>
          <a:custGeom>
            <a:avLst/>
            <a:gdLst>
              <a:gd name="connsiteX0" fmla="*/ 0 w 278119"/>
              <a:gd name="connsiteY0" fmla="*/ 88012 h 144339"/>
              <a:gd name="connsiteX1" fmla="*/ 31685 w 278119"/>
              <a:gd name="connsiteY1" fmla="*/ 42246 h 144339"/>
              <a:gd name="connsiteX2" fmla="*/ 77451 w 278119"/>
              <a:gd name="connsiteY2" fmla="*/ 10561 h 144339"/>
              <a:gd name="connsiteX3" fmla="*/ 133779 w 278119"/>
              <a:gd name="connsiteY3" fmla="*/ 0 h 144339"/>
              <a:gd name="connsiteX4" fmla="*/ 190107 w 278119"/>
              <a:gd name="connsiteY4" fmla="*/ 10561 h 144339"/>
              <a:gd name="connsiteX5" fmla="*/ 235873 w 278119"/>
              <a:gd name="connsiteY5" fmla="*/ 42246 h 144339"/>
              <a:gd name="connsiteX6" fmla="*/ 267558 w 278119"/>
              <a:gd name="connsiteY6" fmla="*/ 88012 h 144339"/>
              <a:gd name="connsiteX7" fmla="*/ 278119 w 278119"/>
              <a:gd name="connsiteY7" fmla="*/ 144340 h 1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119" h="144339">
                <a:moveTo>
                  <a:pt x="0" y="88012"/>
                </a:moveTo>
                <a:cubicBezTo>
                  <a:pt x="7041" y="70410"/>
                  <a:pt x="17602" y="54567"/>
                  <a:pt x="31685" y="42246"/>
                </a:cubicBezTo>
                <a:cubicBezTo>
                  <a:pt x="44006" y="29924"/>
                  <a:pt x="59848" y="19362"/>
                  <a:pt x="77451" y="10561"/>
                </a:cubicBezTo>
                <a:cubicBezTo>
                  <a:pt x="95053" y="3520"/>
                  <a:pt x="114416" y="0"/>
                  <a:pt x="133779" y="0"/>
                </a:cubicBezTo>
                <a:cubicBezTo>
                  <a:pt x="153142" y="0"/>
                  <a:pt x="172504" y="3520"/>
                  <a:pt x="190107" y="10561"/>
                </a:cubicBezTo>
                <a:cubicBezTo>
                  <a:pt x="207709" y="17602"/>
                  <a:pt x="223551" y="28164"/>
                  <a:pt x="235873" y="42246"/>
                </a:cubicBezTo>
                <a:cubicBezTo>
                  <a:pt x="248195" y="54567"/>
                  <a:pt x="258756" y="70410"/>
                  <a:pt x="267558" y="88012"/>
                </a:cubicBezTo>
                <a:cubicBezTo>
                  <a:pt x="274598" y="105615"/>
                  <a:pt x="278119" y="124977"/>
                  <a:pt x="278119" y="144340"/>
                </a:cubicBezTo>
              </a:path>
            </a:pathLst>
          </a:custGeom>
          <a:noFill/>
          <a:ln w="17601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25" name="Forma Livre: Forma 1424">
            <a:extLst>
              <a:ext uri="{FF2B5EF4-FFF2-40B4-BE49-F238E27FC236}">
                <a16:creationId xmlns:a16="http://schemas.microsoft.com/office/drawing/2014/main" id="{75F85490-7ABE-7E4B-4BC1-14D74E574666}"/>
              </a:ext>
            </a:extLst>
          </p:cNvPr>
          <p:cNvSpPr/>
          <p:nvPr/>
        </p:nvSpPr>
        <p:spPr>
          <a:xfrm>
            <a:off x="8221342" y="5238039"/>
            <a:ext cx="68649" cy="38725"/>
          </a:xfrm>
          <a:custGeom>
            <a:avLst/>
            <a:gdLst>
              <a:gd name="connsiteX0" fmla="*/ 68649 w 68649"/>
              <a:gd name="connsiteY0" fmla="*/ 0 h 38725"/>
              <a:gd name="connsiteX1" fmla="*/ 36965 w 68649"/>
              <a:gd name="connsiteY1" fmla="*/ 38726 h 38725"/>
              <a:gd name="connsiteX2" fmla="*/ 0 w 68649"/>
              <a:gd name="connsiteY2" fmla="*/ 5281 h 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9" h="38725">
                <a:moveTo>
                  <a:pt x="68649" y="0"/>
                </a:moveTo>
                <a:lnTo>
                  <a:pt x="36965" y="38726"/>
                </a:lnTo>
                <a:lnTo>
                  <a:pt x="0" y="5281"/>
                </a:lnTo>
              </a:path>
            </a:pathLst>
          </a:custGeom>
          <a:noFill/>
          <a:ln w="17601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26" name="Forma Livre: Forma 1425">
            <a:extLst>
              <a:ext uri="{FF2B5EF4-FFF2-40B4-BE49-F238E27FC236}">
                <a16:creationId xmlns:a16="http://schemas.microsoft.com/office/drawing/2014/main" id="{095D4D2A-36BA-2419-3434-4225D9A2EB5D}"/>
              </a:ext>
            </a:extLst>
          </p:cNvPr>
          <p:cNvSpPr/>
          <p:nvPr/>
        </p:nvSpPr>
        <p:spPr>
          <a:xfrm>
            <a:off x="7934422" y="5248601"/>
            <a:ext cx="70409" cy="38725"/>
          </a:xfrm>
          <a:custGeom>
            <a:avLst/>
            <a:gdLst>
              <a:gd name="connsiteX0" fmla="*/ 0 w 70409"/>
              <a:gd name="connsiteY0" fmla="*/ 38726 h 38725"/>
              <a:gd name="connsiteX1" fmla="*/ 31685 w 70409"/>
              <a:gd name="connsiteY1" fmla="*/ 0 h 38725"/>
              <a:gd name="connsiteX2" fmla="*/ 70410 w 70409"/>
              <a:gd name="connsiteY2" fmla="*/ 29924 h 3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09" h="38725">
                <a:moveTo>
                  <a:pt x="0" y="38726"/>
                </a:moveTo>
                <a:lnTo>
                  <a:pt x="31685" y="0"/>
                </a:lnTo>
                <a:lnTo>
                  <a:pt x="70410" y="29924"/>
                </a:lnTo>
              </a:path>
            </a:pathLst>
          </a:custGeom>
          <a:noFill/>
          <a:ln w="17601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1434" name="Gráfico 2">
            <a:extLst>
              <a:ext uri="{FF2B5EF4-FFF2-40B4-BE49-F238E27FC236}">
                <a16:creationId xmlns:a16="http://schemas.microsoft.com/office/drawing/2014/main" id="{3DB202F6-EF1F-B9A6-D5DF-276B8BCFEF22}"/>
              </a:ext>
            </a:extLst>
          </p:cNvPr>
          <p:cNvGrpSpPr/>
          <p:nvPr/>
        </p:nvGrpSpPr>
        <p:grpSpPr>
          <a:xfrm>
            <a:off x="9689760" y="4834256"/>
            <a:ext cx="563350" cy="501670"/>
            <a:chOff x="2769078" y="857639"/>
            <a:chExt cx="563350" cy="501670"/>
          </a:xfrm>
          <a:noFill/>
        </p:grpSpPr>
        <p:grpSp>
          <p:nvGrpSpPr>
            <p:cNvPr id="1435" name="Gráfico 2">
              <a:extLst>
                <a:ext uri="{FF2B5EF4-FFF2-40B4-BE49-F238E27FC236}">
                  <a16:creationId xmlns:a16="http://schemas.microsoft.com/office/drawing/2014/main" id="{23F7BB3D-8B6C-EA46-7BEC-3969D6F69519}"/>
                </a:ext>
              </a:extLst>
            </p:cNvPr>
            <p:cNvGrpSpPr/>
            <p:nvPr/>
          </p:nvGrpSpPr>
          <p:grpSpPr>
            <a:xfrm>
              <a:off x="2769078" y="857639"/>
              <a:ext cx="563350" cy="501670"/>
              <a:chOff x="2769078" y="857639"/>
              <a:chExt cx="563350" cy="501670"/>
            </a:xfrm>
            <a:noFill/>
          </p:grpSpPr>
          <p:grpSp>
            <p:nvGrpSpPr>
              <p:cNvPr id="1438" name="Gráfico 2">
                <a:extLst>
                  <a:ext uri="{FF2B5EF4-FFF2-40B4-BE49-F238E27FC236}">
                    <a16:creationId xmlns:a16="http://schemas.microsoft.com/office/drawing/2014/main" id="{A17F2CBF-81E3-109C-CB8A-EA755A7B45C5}"/>
                  </a:ext>
                </a:extLst>
              </p:cNvPr>
              <p:cNvGrpSpPr/>
              <p:nvPr/>
            </p:nvGrpSpPr>
            <p:grpSpPr>
              <a:xfrm>
                <a:off x="2769078" y="1132237"/>
                <a:ext cx="563350" cy="227071"/>
                <a:chOff x="2769078" y="1132237"/>
                <a:chExt cx="563350" cy="227071"/>
              </a:xfrm>
              <a:noFill/>
            </p:grpSpPr>
            <p:sp>
              <p:nvSpPr>
                <p:cNvPr id="1443" name="Forma Livre: Forma 1442">
                  <a:extLst>
                    <a:ext uri="{FF2B5EF4-FFF2-40B4-BE49-F238E27FC236}">
                      <a16:creationId xmlns:a16="http://schemas.microsoft.com/office/drawing/2014/main" id="{CE88EFBD-9F67-26AA-06A4-4BE5B71D3EC3}"/>
                    </a:ext>
                  </a:extLst>
                </p:cNvPr>
                <p:cNvSpPr/>
                <p:nvPr/>
              </p:nvSpPr>
              <p:spPr>
                <a:xfrm>
                  <a:off x="2876453" y="1137219"/>
                  <a:ext cx="455974" cy="186884"/>
                </a:xfrm>
                <a:custGeom>
                  <a:avLst/>
                  <a:gdLst>
                    <a:gd name="connsiteX0" fmla="*/ 0 w 455974"/>
                    <a:gd name="connsiteY0" fmla="*/ 178084 h 186884"/>
                    <a:gd name="connsiteX1" fmla="*/ 70410 w 455974"/>
                    <a:gd name="connsiteY1" fmla="*/ 164002 h 186884"/>
                    <a:gd name="connsiteX2" fmla="*/ 234112 w 455974"/>
                    <a:gd name="connsiteY2" fmla="*/ 186885 h 186884"/>
                    <a:gd name="connsiteX3" fmla="*/ 242914 w 455974"/>
                    <a:gd name="connsiteY3" fmla="*/ 185125 h 186884"/>
                    <a:gd name="connsiteX4" fmla="*/ 450623 w 455974"/>
                    <a:gd name="connsiteY4" fmla="*/ 40784 h 186884"/>
                    <a:gd name="connsiteX5" fmla="*/ 454143 w 455974"/>
                    <a:gd name="connsiteY5" fmla="*/ 24942 h 186884"/>
                    <a:gd name="connsiteX6" fmla="*/ 454143 w 455974"/>
                    <a:gd name="connsiteY6" fmla="*/ 24942 h 186884"/>
                    <a:gd name="connsiteX7" fmla="*/ 389014 w 455974"/>
                    <a:gd name="connsiteY7" fmla="*/ 5580 h 186884"/>
                    <a:gd name="connsiteX8" fmla="*/ 241154 w 455974"/>
                    <a:gd name="connsiteY8" fmla="*/ 79510 h 186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5974" h="186884">
                      <a:moveTo>
                        <a:pt x="0" y="178084"/>
                      </a:moveTo>
                      <a:cubicBezTo>
                        <a:pt x="21123" y="165762"/>
                        <a:pt x="45766" y="160481"/>
                        <a:pt x="70410" y="164002"/>
                      </a:cubicBezTo>
                      <a:lnTo>
                        <a:pt x="234112" y="186885"/>
                      </a:lnTo>
                      <a:cubicBezTo>
                        <a:pt x="237633" y="186885"/>
                        <a:pt x="241154" y="186885"/>
                        <a:pt x="242914" y="185125"/>
                      </a:cubicBezTo>
                      <a:lnTo>
                        <a:pt x="450623" y="40784"/>
                      </a:lnTo>
                      <a:cubicBezTo>
                        <a:pt x="455904" y="37264"/>
                        <a:pt x="457664" y="30223"/>
                        <a:pt x="454143" y="24942"/>
                      </a:cubicBezTo>
                      <a:lnTo>
                        <a:pt x="454143" y="24942"/>
                      </a:lnTo>
                      <a:cubicBezTo>
                        <a:pt x="440061" y="2059"/>
                        <a:pt x="411897" y="-6742"/>
                        <a:pt x="389014" y="5580"/>
                      </a:cubicBezTo>
                      <a:lnTo>
                        <a:pt x="241154" y="79510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44" name="Forma Livre: Forma 1443">
                  <a:extLst>
                    <a:ext uri="{FF2B5EF4-FFF2-40B4-BE49-F238E27FC236}">
                      <a16:creationId xmlns:a16="http://schemas.microsoft.com/office/drawing/2014/main" id="{464F1EF5-379D-D543-AD0C-116ADCF2F2E3}"/>
                    </a:ext>
                  </a:extLst>
                </p:cNvPr>
                <p:cNvSpPr/>
                <p:nvPr/>
              </p:nvSpPr>
              <p:spPr>
                <a:xfrm>
                  <a:off x="2823646" y="1132237"/>
                  <a:ext cx="297630" cy="100482"/>
                </a:xfrm>
                <a:custGeom>
                  <a:avLst/>
                  <a:gdLst>
                    <a:gd name="connsiteX0" fmla="*/ 177785 w 297630"/>
                    <a:gd name="connsiteY0" fmla="*/ 91533 h 100482"/>
                    <a:gd name="connsiteX1" fmla="*/ 260516 w 297630"/>
                    <a:gd name="connsiteY1" fmla="*/ 100334 h 100482"/>
                    <a:gd name="connsiteX2" fmla="*/ 297481 w 297630"/>
                    <a:gd name="connsiteY2" fmla="*/ 70410 h 100482"/>
                    <a:gd name="connsiteX3" fmla="*/ 297481 w 297630"/>
                    <a:gd name="connsiteY3" fmla="*/ 70410 h 100482"/>
                    <a:gd name="connsiteX4" fmla="*/ 267557 w 297630"/>
                    <a:gd name="connsiteY4" fmla="*/ 33445 h 100482"/>
                    <a:gd name="connsiteX5" fmla="*/ 197147 w 297630"/>
                    <a:gd name="connsiteY5" fmla="*/ 26404 h 100482"/>
                    <a:gd name="connsiteX6" fmla="*/ 174264 w 297630"/>
                    <a:gd name="connsiteY6" fmla="*/ 19363 h 100482"/>
                    <a:gd name="connsiteX7" fmla="*/ 167223 w 297630"/>
                    <a:gd name="connsiteY7" fmla="*/ 15842 h 100482"/>
                    <a:gd name="connsiteX8" fmla="*/ 42246 w 297630"/>
                    <a:gd name="connsiteY8" fmla="*/ 15842 h 100482"/>
                    <a:gd name="connsiteX9" fmla="*/ 0 w 297630"/>
                    <a:gd name="connsiteY9" fmla="*/ 36965 h 10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7630" h="100482">
                      <a:moveTo>
                        <a:pt x="177785" y="91533"/>
                      </a:moveTo>
                      <a:lnTo>
                        <a:pt x="260516" y="100334"/>
                      </a:lnTo>
                      <a:cubicBezTo>
                        <a:pt x="279879" y="102094"/>
                        <a:pt x="295721" y="88012"/>
                        <a:pt x="297481" y="70410"/>
                      </a:cubicBezTo>
                      <a:lnTo>
                        <a:pt x="297481" y="70410"/>
                      </a:lnTo>
                      <a:cubicBezTo>
                        <a:pt x="299242" y="51047"/>
                        <a:pt x="285160" y="35205"/>
                        <a:pt x="267557" y="33445"/>
                      </a:cubicBezTo>
                      <a:lnTo>
                        <a:pt x="197147" y="26404"/>
                      </a:lnTo>
                      <a:cubicBezTo>
                        <a:pt x="188346" y="26404"/>
                        <a:pt x="181305" y="22883"/>
                        <a:pt x="174264" y="19363"/>
                      </a:cubicBezTo>
                      <a:lnTo>
                        <a:pt x="167223" y="15842"/>
                      </a:lnTo>
                      <a:cubicBezTo>
                        <a:pt x="128498" y="-5281"/>
                        <a:pt x="80971" y="-5281"/>
                        <a:pt x="42246" y="15842"/>
                      </a:cubicBezTo>
                      <a:lnTo>
                        <a:pt x="0" y="36965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45" name="Forma Livre: Forma 1444">
                  <a:extLst>
                    <a:ext uri="{FF2B5EF4-FFF2-40B4-BE49-F238E27FC236}">
                      <a16:creationId xmlns:a16="http://schemas.microsoft.com/office/drawing/2014/main" id="{9C345ECE-6EBB-1E43-2284-026651C2E9D6}"/>
                    </a:ext>
                  </a:extLst>
                </p:cNvPr>
                <p:cNvSpPr/>
                <p:nvPr/>
              </p:nvSpPr>
              <p:spPr>
                <a:xfrm>
                  <a:off x="2769078" y="1148079"/>
                  <a:ext cx="119696" cy="211229"/>
                </a:xfrm>
                <a:custGeom>
                  <a:avLst/>
                  <a:gdLst>
                    <a:gd name="connsiteX0" fmla="*/ 0 w 119696"/>
                    <a:gd name="connsiteY0" fmla="*/ 17602 h 211229"/>
                    <a:gd name="connsiteX1" fmla="*/ 44006 w 119696"/>
                    <a:gd name="connsiteY1" fmla="*/ 0 h 211229"/>
                    <a:gd name="connsiteX2" fmla="*/ 119697 w 119696"/>
                    <a:gd name="connsiteY2" fmla="*/ 191867 h 211229"/>
                    <a:gd name="connsiteX3" fmla="*/ 70410 w 119696"/>
                    <a:gd name="connsiteY3" fmla="*/ 211229 h 21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696" h="211229">
                      <a:moveTo>
                        <a:pt x="0" y="17602"/>
                      </a:moveTo>
                      <a:lnTo>
                        <a:pt x="44006" y="0"/>
                      </a:lnTo>
                      <a:lnTo>
                        <a:pt x="119697" y="191867"/>
                      </a:lnTo>
                      <a:lnTo>
                        <a:pt x="70410" y="211229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439" name="Forma Livre: Forma 1438">
                <a:extLst>
                  <a:ext uri="{FF2B5EF4-FFF2-40B4-BE49-F238E27FC236}">
                    <a16:creationId xmlns:a16="http://schemas.microsoft.com/office/drawing/2014/main" id="{96752A1D-0AD4-80B6-D58D-CC7F09489E79}"/>
                  </a:ext>
                </a:extLst>
              </p:cNvPr>
              <p:cNvSpPr/>
              <p:nvPr/>
            </p:nvSpPr>
            <p:spPr>
              <a:xfrm>
                <a:off x="2988232" y="857639"/>
                <a:ext cx="82296" cy="100333"/>
              </a:xfrm>
              <a:custGeom>
                <a:avLst/>
                <a:gdLst>
                  <a:gd name="connsiteX0" fmla="*/ 37842 w 82296"/>
                  <a:gd name="connsiteY0" fmla="*/ 0 h 100333"/>
                  <a:gd name="connsiteX1" fmla="*/ 43122 w 82296"/>
                  <a:gd name="connsiteY1" fmla="*/ 0 h 100333"/>
                  <a:gd name="connsiteX2" fmla="*/ 81848 w 82296"/>
                  <a:gd name="connsiteY2" fmla="*/ 44006 h 100333"/>
                  <a:gd name="connsiteX3" fmla="*/ 80088 w 82296"/>
                  <a:gd name="connsiteY3" fmla="*/ 65129 h 100333"/>
                  <a:gd name="connsiteX4" fmla="*/ 41362 w 82296"/>
                  <a:gd name="connsiteY4" fmla="*/ 100334 h 100333"/>
                  <a:gd name="connsiteX5" fmla="*/ 41362 w 82296"/>
                  <a:gd name="connsiteY5" fmla="*/ 100334 h 100333"/>
                  <a:gd name="connsiteX6" fmla="*/ 2637 w 82296"/>
                  <a:gd name="connsiteY6" fmla="*/ 65129 h 100333"/>
                  <a:gd name="connsiteX7" fmla="*/ 877 w 82296"/>
                  <a:gd name="connsiteY7" fmla="*/ 44006 h 100333"/>
                  <a:gd name="connsiteX8" fmla="*/ 37842 w 82296"/>
                  <a:gd name="connsiteY8" fmla="*/ 0 h 1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96" h="100333">
                    <a:moveTo>
                      <a:pt x="37842" y="0"/>
                    </a:moveTo>
                    <a:lnTo>
                      <a:pt x="43122" y="0"/>
                    </a:lnTo>
                    <a:cubicBezTo>
                      <a:pt x="67766" y="0"/>
                      <a:pt x="85369" y="21123"/>
                      <a:pt x="81848" y="44006"/>
                    </a:cubicBezTo>
                    <a:lnTo>
                      <a:pt x="80088" y="65129"/>
                    </a:lnTo>
                    <a:cubicBezTo>
                      <a:pt x="78327" y="84492"/>
                      <a:pt x="60725" y="100334"/>
                      <a:pt x="41362" y="100334"/>
                    </a:cubicBezTo>
                    <a:lnTo>
                      <a:pt x="41362" y="100334"/>
                    </a:lnTo>
                    <a:cubicBezTo>
                      <a:pt x="22000" y="100334"/>
                      <a:pt x="4397" y="84492"/>
                      <a:pt x="2637" y="65129"/>
                    </a:cubicBezTo>
                    <a:lnTo>
                      <a:pt x="877" y="44006"/>
                    </a:lnTo>
                    <a:cubicBezTo>
                      <a:pt x="-4404" y="21123"/>
                      <a:pt x="14959" y="0"/>
                      <a:pt x="37842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40" name="Forma Livre: Forma 1439">
                <a:extLst>
                  <a:ext uri="{FF2B5EF4-FFF2-40B4-BE49-F238E27FC236}">
                    <a16:creationId xmlns:a16="http://schemas.microsoft.com/office/drawing/2014/main" id="{6EEEF9DE-423B-7C18-6314-292C1AAA5E8C}"/>
                  </a:ext>
                </a:extLst>
              </p:cNvPr>
              <p:cNvSpPr/>
              <p:nvPr/>
            </p:nvSpPr>
            <p:spPr>
              <a:xfrm>
                <a:off x="2948623" y="1007260"/>
                <a:ext cx="163702" cy="156661"/>
              </a:xfrm>
              <a:custGeom>
                <a:avLst/>
                <a:gdLst>
                  <a:gd name="connsiteX0" fmla="*/ 163703 w 163702"/>
                  <a:gd name="connsiteY0" fmla="*/ 156662 h 156661"/>
                  <a:gd name="connsiteX1" fmla="*/ 163703 w 163702"/>
                  <a:gd name="connsiteY1" fmla="*/ 156662 h 156661"/>
                  <a:gd name="connsiteX2" fmla="*/ 163703 w 163702"/>
                  <a:gd name="connsiteY2" fmla="*/ 45766 h 156661"/>
                  <a:gd name="connsiteX3" fmla="*/ 126738 w 163702"/>
                  <a:gd name="connsiteY3" fmla="*/ 5281 h 156661"/>
                  <a:gd name="connsiteX4" fmla="*/ 126738 w 163702"/>
                  <a:gd name="connsiteY4" fmla="*/ 5281 h 156661"/>
                  <a:gd name="connsiteX5" fmla="*/ 36965 w 163702"/>
                  <a:gd name="connsiteY5" fmla="*/ 5281 h 156661"/>
                  <a:gd name="connsiteX6" fmla="*/ 36965 w 163702"/>
                  <a:gd name="connsiteY6" fmla="*/ 5281 h 156661"/>
                  <a:gd name="connsiteX7" fmla="*/ 0 w 163702"/>
                  <a:gd name="connsiteY7" fmla="*/ 45766 h 156661"/>
                  <a:gd name="connsiteX8" fmla="*/ 0 w 163702"/>
                  <a:gd name="connsiteY8" fmla="*/ 130258 h 156661"/>
                  <a:gd name="connsiteX9" fmla="*/ 0 w 163702"/>
                  <a:gd name="connsiteY9" fmla="*/ 130258 h 1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702" h="156661">
                    <a:moveTo>
                      <a:pt x="163703" y="156662"/>
                    </a:moveTo>
                    <a:lnTo>
                      <a:pt x="163703" y="156662"/>
                    </a:lnTo>
                    <a:lnTo>
                      <a:pt x="163703" y="45766"/>
                    </a:lnTo>
                    <a:cubicBezTo>
                      <a:pt x="163703" y="26404"/>
                      <a:pt x="147861" y="10561"/>
                      <a:pt x="126738" y="5281"/>
                    </a:cubicBezTo>
                    <a:lnTo>
                      <a:pt x="126738" y="5281"/>
                    </a:lnTo>
                    <a:cubicBezTo>
                      <a:pt x="96814" y="-1760"/>
                      <a:pt x="66889" y="-1760"/>
                      <a:pt x="36965" y="5281"/>
                    </a:cubicBezTo>
                    <a:lnTo>
                      <a:pt x="36965" y="5281"/>
                    </a:lnTo>
                    <a:cubicBezTo>
                      <a:pt x="14082" y="10561"/>
                      <a:pt x="0" y="26404"/>
                      <a:pt x="0" y="45766"/>
                    </a:cubicBezTo>
                    <a:lnTo>
                      <a:pt x="0" y="130258"/>
                    </a:lnTo>
                    <a:lnTo>
                      <a:pt x="0" y="130258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41" name="Forma Livre: Forma 1440">
                <a:extLst>
                  <a:ext uri="{FF2B5EF4-FFF2-40B4-BE49-F238E27FC236}">
                    <a16:creationId xmlns:a16="http://schemas.microsoft.com/office/drawing/2014/main" id="{EAD296A2-65D7-17E1-3002-8F16B25EB108}"/>
                  </a:ext>
                </a:extLst>
              </p:cNvPr>
              <p:cNvSpPr/>
              <p:nvPr/>
            </p:nvSpPr>
            <p:spPr>
              <a:xfrm>
                <a:off x="3153695" y="857639"/>
                <a:ext cx="82296" cy="100333"/>
              </a:xfrm>
              <a:custGeom>
                <a:avLst/>
                <a:gdLst>
                  <a:gd name="connsiteX0" fmla="*/ 37842 w 82296"/>
                  <a:gd name="connsiteY0" fmla="*/ 0 h 100333"/>
                  <a:gd name="connsiteX1" fmla="*/ 43123 w 82296"/>
                  <a:gd name="connsiteY1" fmla="*/ 0 h 100333"/>
                  <a:gd name="connsiteX2" fmla="*/ 81848 w 82296"/>
                  <a:gd name="connsiteY2" fmla="*/ 44006 h 100333"/>
                  <a:gd name="connsiteX3" fmla="*/ 80088 w 82296"/>
                  <a:gd name="connsiteY3" fmla="*/ 65129 h 100333"/>
                  <a:gd name="connsiteX4" fmla="*/ 41362 w 82296"/>
                  <a:gd name="connsiteY4" fmla="*/ 100334 h 100333"/>
                  <a:gd name="connsiteX5" fmla="*/ 41362 w 82296"/>
                  <a:gd name="connsiteY5" fmla="*/ 100334 h 100333"/>
                  <a:gd name="connsiteX6" fmla="*/ 2637 w 82296"/>
                  <a:gd name="connsiteY6" fmla="*/ 65129 h 100333"/>
                  <a:gd name="connsiteX7" fmla="*/ 877 w 82296"/>
                  <a:gd name="connsiteY7" fmla="*/ 44006 h 100333"/>
                  <a:gd name="connsiteX8" fmla="*/ 37842 w 82296"/>
                  <a:gd name="connsiteY8" fmla="*/ 0 h 1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96" h="100333">
                    <a:moveTo>
                      <a:pt x="37842" y="0"/>
                    </a:moveTo>
                    <a:lnTo>
                      <a:pt x="43123" y="0"/>
                    </a:lnTo>
                    <a:cubicBezTo>
                      <a:pt x="67766" y="0"/>
                      <a:pt x="85368" y="21123"/>
                      <a:pt x="81848" y="44006"/>
                    </a:cubicBezTo>
                    <a:lnTo>
                      <a:pt x="80088" y="65129"/>
                    </a:lnTo>
                    <a:cubicBezTo>
                      <a:pt x="78328" y="84492"/>
                      <a:pt x="60725" y="100334"/>
                      <a:pt x="41362" y="100334"/>
                    </a:cubicBezTo>
                    <a:lnTo>
                      <a:pt x="41362" y="100334"/>
                    </a:lnTo>
                    <a:cubicBezTo>
                      <a:pt x="22000" y="100334"/>
                      <a:pt x="4397" y="84492"/>
                      <a:pt x="2637" y="65129"/>
                    </a:cubicBezTo>
                    <a:lnTo>
                      <a:pt x="877" y="44006"/>
                    </a:lnTo>
                    <a:cubicBezTo>
                      <a:pt x="-4404" y="21123"/>
                      <a:pt x="14959" y="0"/>
                      <a:pt x="37842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42" name="Forma Livre: Forma 1441">
                <a:extLst>
                  <a:ext uri="{FF2B5EF4-FFF2-40B4-BE49-F238E27FC236}">
                    <a16:creationId xmlns:a16="http://schemas.microsoft.com/office/drawing/2014/main" id="{717FD7C5-D685-885C-8E89-C747426CEB35}"/>
                  </a:ext>
                </a:extLst>
              </p:cNvPr>
              <p:cNvSpPr/>
              <p:nvPr/>
            </p:nvSpPr>
            <p:spPr>
              <a:xfrm>
                <a:off x="3112326" y="1007260"/>
                <a:ext cx="163702" cy="167223"/>
              </a:xfrm>
              <a:custGeom>
                <a:avLst/>
                <a:gdLst>
                  <a:gd name="connsiteX0" fmla="*/ 163703 w 163702"/>
                  <a:gd name="connsiteY0" fmla="*/ 130258 h 167223"/>
                  <a:gd name="connsiteX1" fmla="*/ 163703 w 163702"/>
                  <a:gd name="connsiteY1" fmla="*/ 130258 h 167223"/>
                  <a:gd name="connsiteX2" fmla="*/ 163703 w 163702"/>
                  <a:gd name="connsiteY2" fmla="*/ 45766 h 167223"/>
                  <a:gd name="connsiteX3" fmla="*/ 126738 w 163702"/>
                  <a:gd name="connsiteY3" fmla="*/ 5281 h 167223"/>
                  <a:gd name="connsiteX4" fmla="*/ 126738 w 163702"/>
                  <a:gd name="connsiteY4" fmla="*/ 5281 h 167223"/>
                  <a:gd name="connsiteX5" fmla="*/ 36965 w 163702"/>
                  <a:gd name="connsiteY5" fmla="*/ 5281 h 167223"/>
                  <a:gd name="connsiteX6" fmla="*/ 36965 w 163702"/>
                  <a:gd name="connsiteY6" fmla="*/ 5281 h 167223"/>
                  <a:gd name="connsiteX7" fmla="*/ 0 w 163702"/>
                  <a:gd name="connsiteY7" fmla="*/ 45766 h 167223"/>
                  <a:gd name="connsiteX8" fmla="*/ 0 w 163702"/>
                  <a:gd name="connsiteY8" fmla="*/ 156662 h 167223"/>
                  <a:gd name="connsiteX9" fmla="*/ 0 w 163702"/>
                  <a:gd name="connsiteY9" fmla="*/ 167223 h 16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702" h="167223">
                    <a:moveTo>
                      <a:pt x="163703" y="130258"/>
                    </a:moveTo>
                    <a:lnTo>
                      <a:pt x="163703" y="130258"/>
                    </a:lnTo>
                    <a:lnTo>
                      <a:pt x="163703" y="45766"/>
                    </a:lnTo>
                    <a:cubicBezTo>
                      <a:pt x="163703" y="26404"/>
                      <a:pt x="147861" y="10561"/>
                      <a:pt x="126738" y="5281"/>
                    </a:cubicBezTo>
                    <a:lnTo>
                      <a:pt x="126738" y="5281"/>
                    </a:lnTo>
                    <a:cubicBezTo>
                      <a:pt x="96814" y="-1760"/>
                      <a:pt x="66889" y="-1760"/>
                      <a:pt x="36965" y="5281"/>
                    </a:cubicBezTo>
                    <a:lnTo>
                      <a:pt x="36965" y="5281"/>
                    </a:lnTo>
                    <a:cubicBezTo>
                      <a:pt x="14082" y="10561"/>
                      <a:pt x="0" y="26404"/>
                      <a:pt x="0" y="45766"/>
                    </a:cubicBezTo>
                    <a:lnTo>
                      <a:pt x="0" y="156662"/>
                    </a:lnTo>
                    <a:lnTo>
                      <a:pt x="0" y="167223"/>
                    </a:lnTo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436" name="Forma Livre: Forma 1435">
              <a:extLst>
                <a:ext uri="{FF2B5EF4-FFF2-40B4-BE49-F238E27FC236}">
                  <a16:creationId xmlns:a16="http://schemas.microsoft.com/office/drawing/2014/main" id="{02115620-AD77-64C8-EE0A-80423C6BDAEF}"/>
                </a:ext>
              </a:extLst>
            </p:cNvPr>
            <p:cNvSpPr/>
            <p:nvPr/>
          </p:nvSpPr>
          <p:spPr>
            <a:xfrm>
              <a:off x="3217941" y="1054786"/>
              <a:ext cx="17602" cy="109135"/>
            </a:xfrm>
            <a:custGeom>
              <a:avLst/>
              <a:gdLst>
                <a:gd name="connsiteX0" fmla="*/ 0 w 17602"/>
                <a:gd name="connsiteY0" fmla="*/ 109135 h 109135"/>
                <a:gd name="connsiteX1" fmla="*/ 0 w 17602"/>
                <a:gd name="connsiteY1" fmla="*/ 0 h 10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09135">
                  <a:moveTo>
                    <a:pt x="0" y="109135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7" name="Forma Livre: Forma 1436">
              <a:extLst>
                <a:ext uri="{FF2B5EF4-FFF2-40B4-BE49-F238E27FC236}">
                  <a16:creationId xmlns:a16="http://schemas.microsoft.com/office/drawing/2014/main" id="{4B6B15DB-5201-78F6-3D29-8DEE03932FBD}"/>
                </a:ext>
              </a:extLst>
            </p:cNvPr>
            <p:cNvSpPr/>
            <p:nvPr/>
          </p:nvSpPr>
          <p:spPr>
            <a:xfrm>
              <a:off x="3004951" y="1054786"/>
              <a:ext cx="17602" cy="98573"/>
            </a:xfrm>
            <a:custGeom>
              <a:avLst/>
              <a:gdLst>
                <a:gd name="connsiteX0" fmla="*/ 0 w 17602"/>
                <a:gd name="connsiteY0" fmla="*/ 98574 h 98573"/>
                <a:gd name="connsiteX1" fmla="*/ 0 w 17602"/>
                <a:gd name="connsiteY1" fmla="*/ 0 h 9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98573">
                  <a:moveTo>
                    <a:pt x="0" y="98574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433" name="Agrupar 1432">
            <a:extLst>
              <a:ext uri="{FF2B5EF4-FFF2-40B4-BE49-F238E27FC236}">
                <a16:creationId xmlns:a16="http://schemas.microsoft.com/office/drawing/2014/main" id="{D3B17265-AFBC-0B61-0C90-DCAD45A6803E}"/>
              </a:ext>
            </a:extLst>
          </p:cNvPr>
          <p:cNvGrpSpPr/>
          <p:nvPr/>
        </p:nvGrpSpPr>
        <p:grpSpPr>
          <a:xfrm>
            <a:off x="10087685" y="4312611"/>
            <a:ext cx="68385" cy="132966"/>
            <a:chOff x="8069955" y="5188752"/>
            <a:chExt cx="82731" cy="158422"/>
          </a:xfrm>
        </p:grpSpPr>
        <p:sp>
          <p:nvSpPr>
            <p:cNvPr id="1430" name="Forma Livre: Forma 1429">
              <a:extLst>
                <a:ext uri="{FF2B5EF4-FFF2-40B4-BE49-F238E27FC236}">
                  <a16:creationId xmlns:a16="http://schemas.microsoft.com/office/drawing/2014/main" id="{0B4885F9-EA60-22A4-3AF8-567D6AC4C5F0}"/>
                </a:ext>
              </a:extLst>
            </p:cNvPr>
            <p:cNvSpPr/>
            <p:nvPr/>
          </p:nvSpPr>
          <p:spPr>
            <a:xfrm>
              <a:off x="8069955" y="5208113"/>
              <a:ext cx="82731" cy="112655"/>
            </a:xfrm>
            <a:custGeom>
              <a:avLst/>
              <a:gdLst>
                <a:gd name="connsiteX0" fmla="*/ 0 w 82731"/>
                <a:gd name="connsiteY0" fmla="*/ 84492 h 112655"/>
                <a:gd name="connsiteX1" fmla="*/ 0 w 82731"/>
                <a:gd name="connsiteY1" fmla="*/ 84492 h 112655"/>
                <a:gd name="connsiteX2" fmla="*/ 28164 w 82731"/>
                <a:gd name="connsiteY2" fmla="*/ 112656 h 112655"/>
                <a:gd name="connsiteX3" fmla="*/ 54568 w 82731"/>
                <a:gd name="connsiteY3" fmla="*/ 112656 h 112655"/>
                <a:gd name="connsiteX4" fmla="*/ 82731 w 82731"/>
                <a:gd name="connsiteY4" fmla="*/ 84492 h 112655"/>
                <a:gd name="connsiteX5" fmla="*/ 82731 w 82731"/>
                <a:gd name="connsiteY5" fmla="*/ 84492 h 112655"/>
                <a:gd name="connsiteX6" fmla="*/ 54568 w 82731"/>
                <a:gd name="connsiteY6" fmla="*/ 56328 h 112655"/>
                <a:gd name="connsiteX7" fmla="*/ 28164 w 82731"/>
                <a:gd name="connsiteY7" fmla="*/ 56328 h 112655"/>
                <a:gd name="connsiteX8" fmla="*/ 0 w 82731"/>
                <a:gd name="connsiteY8" fmla="*/ 28164 h 112655"/>
                <a:gd name="connsiteX9" fmla="*/ 0 w 82731"/>
                <a:gd name="connsiteY9" fmla="*/ 28164 h 112655"/>
                <a:gd name="connsiteX10" fmla="*/ 28164 w 82731"/>
                <a:gd name="connsiteY10" fmla="*/ 0 h 112655"/>
                <a:gd name="connsiteX11" fmla="*/ 54568 w 82731"/>
                <a:gd name="connsiteY11" fmla="*/ 0 h 112655"/>
                <a:gd name="connsiteX12" fmla="*/ 82731 w 82731"/>
                <a:gd name="connsiteY12" fmla="*/ 28164 h 112655"/>
                <a:gd name="connsiteX13" fmla="*/ 82731 w 82731"/>
                <a:gd name="connsiteY13" fmla="*/ 28164 h 11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731" h="112655">
                  <a:moveTo>
                    <a:pt x="0" y="84492"/>
                  </a:moveTo>
                  <a:lnTo>
                    <a:pt x="0" y="84492"/>
                  </a:lnTo>
                  <a:cubicBezTo>
                    <a:pt x="0" y="100334"/>
                    <a:pt x="12321" y="112656"/>
                    <a:pt x="28164" y="112656"/>
                  </a:cubicBezTo>
                  <a:lnTo>
                    <a:pt x="54568" y="112656"/>
                  </a:lnTo>
                  <a:cubicBezTo>
                    <a:pt x="70410" y="112656"/>
                    <a:pt x="82731" y="100334"/>
                    <a:pt x="82731" y="84492"/>
                  </a:cubicBezTo>
                  <a:lnTo>
                    <a:pt x="82731" y="84492"/>
                  </a:lnTo>
                  <a:cubicBezTo>
                    <a:pt x="82731" y="68649"/>
                    <a:pt x="70410" y="56328"/>
                    <a:pt x="54568" y="56328"/>
                  </a:cubicBezTo>
                  <a:lnTo>
                    <a:pt x="28164" y="56328"/>
                  </a:lnTo>
                  <a:cubicBezTo>
                    <a:pt x="12321" y="56328"/>
                    <a:pt x="0" y="44006"/>
                    <a:pt x="0" y="28164"/>
                  </a:cubicBezTo>
                  <a:lnTo>
                    <a:pt x="0" y="28164"/>
                  </a:lnTo>
                  <a:cubicBezTo>
                    <a:pt x="0" y="12321"/>
                    <a:pt x="12321" y="0"/>
                    <a:pt x="28164" y="0"/>
                  </a:cubicBezTo>
                  <a:lnTo>
                    <a:pt x="54568" y="0"/>
                  </a:lnTo>
                  <a:cubicBezTo>
                    <a:pt x="70410" y="0"/>
                    <a:pt x="82731" y="12321"/>
                    <a:pt x="82731" y="28164"/>
                  </a:cubicBezTo>
                  <a:lnTo>
                    <a:pt x="82731" y="28164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1" name="Forma Livre: Forma 1430">
              <a:extLst>
                <a:ext uri="{FF2B5EF4-FFF2-40B4-BE49-F238E27FC236}">
                  <a16:creationId xmlns:a16="http://schemas.microsoft.com/office/drawing/2014/main" id="{0675EF14-F01D-17BE-BB6D-7084030C0955}"/>
                </a:ext>
              </a:extLst>
            </p:cNvPr>
            <p:cNvSpPr/>
            <p:nvPr/>
          </p:nvSpPr>
          <p:spPr>
            <a:xfrm>
              <a:off x="8112207" y="5188752"/>
              <a:ext cx="17602" cy="17602"/>
            </a:xfrm>
            <a:custGeom>
              <a:avLst/>
              <a:gdLst>
                <a:gd name="connsiteX0" fmla="*/ 0 w 17602"/>
                <a:gd name="connsiteY0" fmla="*/ 17603 h 17602"/>
                <a:gd name="connsiteX1" fmla="*/ 0 w 17602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7602">
                  <a:moveTo>
                    <a:pt x="0" y="17603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2" name="Forma Livre: Forma 1431">
              <a:extLst>
                <a:ext uri="{FF2B5EF4-FFF2-40B4-BE49-F238E27FC236}">
                  <a16:creationId xmlns:a16="http://schemas.microsoft.com/office/drawing/2014/main" id="{71EB39EB-88A7-0180-93C4-1C0E728DC1BC}"/>
                </a:ext>
              </a:extLst>
            </p:cNvPr>
            <p:cNvSpPr/>
            <p:nvPr/>
          </p:nvSpPr>
          <p:spPr>
            <a:xfrm>
              <a:off x="8112207" y="5320771"/>
              <a:ext cx="17602" cy="26403"/>
            </a:xfrm>
            <a:custGeom>
              <a:avLst/>
              <a:gdLst>
                <a:gd name="connsiteX0" fmla="*/ 0 w 17602"/>
                <a:gd name="connsiteY0" fmla="*/ 26404 h 26403"/>
                <a:gd name="connsiteX1" fmla="*/ 0 w 17602"/>
                <a:gd name="connsiteY1" fmla="*/ 0 h 26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26403">
                  <a:moveTo>
                    <a:pt x="0" y="26404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471" name="Forma Livre: Forma 1470">
            <a:extLst>
              <a:ext uri="{FF2B5EF4-FFF2-40B4-BE49-F238E27FC236}">
                <a16:creationId xmlns:a16="http://schemas.microsoft.com/office/drawing/2014/main" id="{FA3BC380-0338-2E7B-7CC4-A6067573F46B}"/>
              </a:ext>
            </a:extLst>
          </p:cNvPr>
          <p:cNvSpPr/>
          <p:nvPr/>
        </p:nvSpPr>
        <p:spPr>
          <a:xfrm>
            <a:off x="10022237" y="4276155"/>
            <a:ext cx="199292" cy="199292"/>
          </a:xfrm>
          <a:custGeom>
            <a:avLst/>
            <a:gdLst>
              <a:gd name="connsiteX0" fmla="*/ 199292 w 199292"/>
              <a:gd name="connsiteY0" fmla="*/ 99646 h 199292"/>
              <a:gd name="connsiteX1" fmla="*/ 99646 w 199292"/>
              <a:gd name="connsiteY1" fmla="*/ 199293 h 199292"/>
              <a:gd name="connsiteX2" fmla="*/ 0 w 199292"/>
              <a:gd name="connsiteY2" fmla="*/ 99646 h 199292"/>
              <a:gd name="connsiteX3" fmla="*/ 99646 w 199292"/>
              <a:gd name="connsiteY3" fmla="*/ 0 h 199292"/>
              <a:gd name="connsiteX4" fmla="*/ 199292 w 199292"/>
              <a:gd name="connsiteY4" fmla="*/ 99646 h 19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292" h="199292">
                <a:moveTo>
                  <a:pt x="199292" y="99646"/>
                </a:moveTo>
                <a:cubicBezTo>
                  <a:pt x="199292" y="154679"/>
                  <a:pt x="154679" y="199293"/>
                  <a:pt x="99646" y="199293"/>
                </a:cubicBezTo>
                <a:cubicBezTo>
                  <a:pt x="44613" y="199293"/>
                  <a:pt x="0" y="154679"/>
                  <a:pt x="0" y="99646"/>
                </a:cubicBezTo>
                <a:cubicBezTo>
                  <a:pt x="0" y="44613"/>
                  <a:pt x="44613" y="0"/>
                  <a:pt x="99646" y="0"/>
                </a:cubicBezTo>
                <a:cubicBezTo>
                  <a:pt x="154679" y="0"/>
                  <a:pt x="199292" y="44613"/>
                  <a:pt x="199292" y="99646"/>
                </a:cubicBezTo>
                <a:close/>
              </a:path>
            </a:pathLst>
          </a:custGeom>
          <a:noFill/>
          <a:ln w="1952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1449" name="Gráfico 4">
            <a:extLst>
              <a:ext uri="{FF2B5EF4-FFF2-40B4-BE49-F238E27FC236}">
                <a16:creationId xmlns:a16="http://schemas.microsoft.com/office/drawing/2014/main" id="{CEDE1E98-CAAF-EF4F-6EA2-5F5DC702A983}"/>
              </a:ext>
            </a:extLst>
          </p:cNvPr>
          <p:cNvGrpSpPr/>
          <p:nvPr/>
        </p:nvGrpSpPr>
        <p:grpSpPr>
          <a:xfrm>
            <a:off x="9596299" y="4260524"/>
            <a:ext cx="220784" cy="220784"/>
            <a:chOff x="4746004" y="4968630"/>
            <a:chExt cx="220784" cy="220784"/>
          </a:xfrm>
          <a:noFill/>
        </p:grpSpPr>
        <p:sp>
          <p:nvSpPr>
            <p:cNvPr id="1457" name="Forma Livre: Forma 1456">
              <a:extLst>
                <a:ext uri="{FF2B5EF4-FFF2-40B4-BE49-F238E27FC236}">
                  <a16:creationId xmlns:a16="http://schemas.microsoft.com/office/drawing/2014/main" id="{7BC4E03E-3AB4-9EDA-EC58-D5FA8D22C6F5}"/>
                </a:ext>
              </a:extLst>
            </p:cNvPr>
            <p:cNvSpPr/>
            <p:nvPr/>
          </p:nvSpPr>
          <p:spPr>
            <a:xfrm>
              <a:off x="4783127" y="5005753"/>
              <a:ext cx="144584" cy="144584"/>
            </a:xfrm>
            <a:custGeom>
              <a:avLst/>
              <a:gdLst>
                <a:gd name="connsiteX0" fmla="*/ 144584 w 144584"/>
                <a:gd name="connsiteY0" fmla="*/ 72292 h 144584"/>
                <a:gd name="connsiteX1" fmla="*/ 72292 w 144584"/>
                <a:gd name="connsiteY1" fmla="*/ 144585 h 144584"/>
                <a:gd name="connsiteX2" fmla="*/ 0 w 144584"/>
                <a:gd name="connsiteY2" fmla="*/ 72292 h 144584"/>
                <a:gd name="connsiteX3" fmla="*/ 72292 w 144584"/>
                <a:gd name="connsiteY3" fmla="*/ 0 h 144584"/>
                <a:gd name="connsiteX4" fmla="*/ 144584 w 144584"/>
                <a:gd name="connsiteY4" fmla="*/ 72292 h 144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84" h="144584">
                  <a:moveTo>
                    <a:pt x="144584" y="72292"/>
                  </a:moveTo>
                  <a:cubicBezTo>
                    <a:pt x="144584" y="112218"/>
                    <a:pt x="112218" y="144585"/>
                    <a:pt x="72292" y="144585"/>
                  </a:cubicBezTo>
                  <a:cubicBezTo>
                    <a:pt x="32366" y="144585"/>
                    <a:pt x="0" y="112218"/>
                    <a:pt x="0" y="72292"/>
                  </a:cubicBezTo>
                  <a:cubicBezTo>
                    <a:pt x="0" y="32366"/>
                    <a:pt x="32366" y="0"/>
                    <a:pt x="72292" y="0"/>
                  </a:cubicBezTo>
                  <a:cubicBezTo>
                    <a:pt x="112218" y="0"/>
                    <a:pt x="144584" y="32366"/>
                    <a:pt x="144584" y="72292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458" name="Gráfico 4">
              <a:extLst>
                <a:ext uri="{FF2B5EF4-FFF2-40B4-BE49-F238E27FC236}">
                  <a16:creationId xmlns:a16="http://schemas.microsoft.com/office/drawing/2014/main" id="{12E725D0-480B-4D7F-D787-4977BB6D2AF9}"/>
                </a:ext>
              </a:extLst>
            </p:cNvPr>
            <p:cNvGrpSpPr/>
            <p:nvPr/>
          </p:nvGrpSpPr>
          <p:grpSpPr>
            <a:xfrm>
              <a:off x="4746004" y="4968630"/>
              <a:ext cx="220784" cy="220784"/>
              <a:chOff x="4746004" y="4968630"/>
              <a:chExt cx="220784" cy="220784"/>
            </a:xfrm>
          </p:grpSpPr>
          <p:grpSp>
            <p:nvGrpSpPr>
              <p:cNvPr id="1459" name="Gráfico 4">
                <a:extLst>
                  <a:ext uri="{FF2B5EF4-FFF2-40B4-BE49-F238E27FC236}">
                    <a16:creationId xmlns:a16="http://schemas.microsoft.com/office/drawing/2014/main" id="{19A3C3F1-9C71-B28C-F2C8-5A8E1AD74DBB}"/>
                  </a:ext>
                </a:extLst>
              </p:cNvPr>
              <p:cNvGrpSpPr/>
              <p:nvPr/>
            </p:nvGrpSpPr>
            <p:grpSpPr>
              <a:xfrm>
                <a:off x="4746004" y="5078046"/>
                <a:ext cx="220784" cy="19538"/>
                <a:chOff x="4746004" y="5078046"/>
                <a:chExt cx="220784" cy="19538"/>
              </a:xfrm>
            </p:grpSpPr>
            <p:sp>
              <p:nvSpPr>
                <p:cNvPr id="1469" name="Forma Livre: Forma 1468">
                  <a:extLst>
                    <a:ext uri="{FF2B5EF4-FFF2-40B4-BE49-F238E27FC236}">
                      <a16:creationId xmlns:a16="http://schemas.microsoft.com/office/drawing/2014/main" id="{9349DB01-DC3A-20BB-C477-75EB3DFF9F82}"/>
                    </a:ext>
                  </a:extLst>
                </p:cNvPr>
                <p:cNvSpPr/>
                <p:nvPr/>
              </p:nvSpPr>
              <p:spPr>
                <a:xfrm>
                  <a:off x="4921850" y="5078046"/>
                  <a:ext cx="44938" cy="19538"/>
                </a:xfrm>
                <a:custGeom>
                  <a:avLst/>
                  <a:gdLst>
                    <a:gd name="connsiteX0" fmla="*/ 0 w 44938"/>
                    <a:gd name="connsiteY0" fmla="*/ 0 h 19538"/>
                    <a:gd name="connsiteX1" fmla="*/ 44938 w 44938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938" h="19538">
                      <a:moveTo>
                        <a:pt x="0" y="0"/>
                      </a:moveTo>
                      <a:lnTo>
                        <a:pt x="44938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70" name="Forma Livre: Forma 1469">
                  <a:extLst>
                    <a:ext uri="{FF2B5EF4-FFF2-40B4-BE49-F238E27FC236}">
                      <a16:creationId xmlns:a16="http://schemas.microsoft.com/office/drawing/2014/main" id="{FB239DAC-C244-7C2E-32F1-20F6DFCBFB1F}"/>
                    </a:ext>
                  </a:extLst>
                </p:cNvPr>
                <p:cNvSpPr/>
                <p:nvPr/>
              </p:nvSpPr>
              <p:spPr>
                <a:xfrm>
                  <a:off x="4746004" y="5078046"/>
                  <a:ext cx="44938" cy="19538"/>
                </a:xfrm>
                <a:custGeom>
                  <a:avLst/>
                  <a:gdLst>
                    <a:gd name="connsiteX0" fmla="*/ 0 w 44938"/>
                    <a:gd name="connsiteY0" fmla="*/ 0 h 19538"/>
                    <a:gd name="connsiteX1" fmla="*/ 44939 w 44938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938" h="19538">
                      <a:moveTo>
                        <a:pt x="0" y="0"/>
                      </a:moveTo>
                      <a:lnTo>
                        <a:pt x="44939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460" name="Gráfico 4">
                <a:extLst>
                  <a:ext uri="{FF2B5EF4-FFF2-40B4-BE49-F238E27FC236}">
                    <a16:creationId xmlns:a16="http://schemas.microsoft.com/office/drawing/2014/main" id="{B4BF972F-49A4-BECC-D2FD-D0C6F1E3E6B7}"/>
                  </a:ext>
                </a:extLst>
              </p:cNvPr>
              <p:cNvGrpSpPr/>
              <p:nvPr/>
            </p:nvGrpSpPr>
            <p:grpSpPr>
              <a:xfrm>
                <a:off x="4779219" y="4999892"/>
                <a:ext cx="154353" cy="156307"/>
                <a:chOff x="4779219" y="4999892"/>
                <a:chExt cx="154353" cy="156307"/>
              </a:xfrm>
            </p:grpSpPr>
            <p:sp>
              <p:nvSpPr>
                <p:cNvPr id="1467" name="Forma Livre: Forma 1466">
                  <a:extLst>
                    <a:ext uri="{FF2B5EF4-FFF2-40B4-BE49-F238E27FC236}">
                      <a16:creationId xmlns:a16="http://schemas.microsoft.com/office/drawing/2014/main" id="{A518EC9C-61E2-6CD3-518D-5327BBD47163}"/>
                    </a:ext>
                  </a:extLst>
                </p:cNvPr>
                <p:cNvSpPr/>
                <p:nvPr/>
              </p:nvSpPr>
              <p:spPr>
                <a:xfrm>
                  <a:off x="4902311" y="5124938"/>
                  <a:ext cx="31261" cy="31261"/>
                </a:xfrm>
                <a:custGeom>
                  <a:avLst/>
                  <a:gdLst>
                    <a:gd name="connsiteX0" fmla="*/ 0 w 31261"/>
                    <a:gd name="connsiteY0" fmla="*/ 0 h 31261"/>
                    <a:gd name="connsiteX1" fmla="*/ 31262 w 31261"/>
                    <a:gd name="connsiteY1" fmla="*/ 31261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261" h="31261">
                      <a:moveTo>
                        <a:pt x="0" y="0"/>
                      </a:moveTo>
                      <a:lnTo>
                        <a:pt x="31262" y="31261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68" name="Forma Livre: Forma 1467">
                  <a:extLst>
                    <a:ext uri="{FF2B5EF4-FFF2-40B4-BE49-F238E27FC236}">
                      <a16:creationId xmlns:a16="http://schemas.microsoft.com/office/drawing/2014/main" id="{F2600A1B-7D57-8F59-24C0-95ACD0DC4481}"/>
                    </a:ext>
                  </a:extLst>
                </p:cNvPr>
                <p:cNvSpPr/>
                <p:nvPr/>
              </p:nvSpPr>
              <p:spPr>
                <a:xfrm>
                  <a:off x="4779219" y="4999892"/>
                  <a:ext cx="29307" cy="31261"/>
                </a:xfrm>
                <a:custGeom>
                  <a:avLst/>
                  <a:gdLst>
                    <a:gd name="connsiteX0" fmla="*/ 0 w 29307"/>
                    <a:gd name="connsiteY0" fmla="*/ 0 h 31261"/>
                    <a:gd name="connsiteX1" fmla="*/ 29308 w 29307"/>
                    <a:gd name="connsiteY1" fmla="*/ 31262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307" h="31261">
                      <a:moveTo>
                        <a:pt x="0" y="0"/>
                      </a:moveTo>
                      <a:lnTo>
                        <a:pt x="29308" y="31262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461" name="Gráfico 4">
                <a:extLst>
                  <a:ext uri="{FF2B5EF4-FFF2-40B4-BE49-F238E27FC236}">
                    <a16:creationId xmlns:a16="http://schemas.microsoft.com/office/drawing/2014/main" id="{9E537E0A-9F53-D888-E785-55E0E2A00D8D}"/>
                  </a:ext>
                </a:extLst>
              </p:cNvPr>
              <p:cNvGrpSpPr/>
              <p:nvPr/>
            </p:nvGrpSpPr>
            <p:grpSpPr>
              <a:xfrm>
                <a:off x="4855419" y="4968630"/>
                <a:ext cx="19538" cy="220784"/>
                <a:chOff x="4855419" y="4968630"/>
                <a:chExt cx="19538" cy="220784"/>
              </a:xfrm>
            </p:grpSpPr>
            <p:sp>
              <p:nvSpPr>
                <p:cNvPr id="1465" name="Forma Livre: Forma 1464">
                  <a:extLst>
                    <a:ext uri="{FF2B5EF4-FFF2-40B4-BE49-F238E27FC236}">
                      <a16:creationId xmlns:a16="http://schemas.microsoft.com/office/drawing/2014/main" id="{E038FEA7-05F7-4F88-6208-A1A07F9C959B}"/>
                    </a:ext>
                  </a:extLst>
                </p:cNvPr>
                <p:cNvSpPr/>
                <p:nvPr/>
              </p:nvSpPr>
              <p:spPr>
                <a:xfrm>
                  <a:off x="4855419" y="5144476"/>
                  <a:ext cx="19538" cy="44938"/>
                </a:xfrm>
                <a:custGeom>
                  <a:avLst/>
                  <a:gdLst>
                    <a:gd name="connsiteX0" fmla="*/ 0 w 19538"/>
                    <a:gd name="connsiteY0" fmla="*/ 0 h 44938"/>
                    <a:gd name="connsiteX1" fmla="*/ 0 w 19538"/>
                    <a:gd name="connsiteY1" fmla="*/ 44939 h 44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44938">
                      <a:moveTo>
                        <a:pt x="0" y="0"/>
                      </a:moveTo>
                      <a:lnTo>
                        <a:pt x="0" y="44939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66" name="Forma Livre: Forma 1465">
                  <a:extLst>
                    <a:ext uri="{FF2B5EF4-FFF2-40B4-BE49-F238E27FC236}">
                      <a16:creationId xmlns:a16="http://schemas.microsoft.com/office/drawing/2014/main" id="{3E9DED39-4104-7D33-EA0D-7CF3EF6DEE3E}"/>
                    </a:ext>
                  </a:extLst>
                </p:cNvPr>
                <p:cNvSpPr/>
                <p:nvPr/>
              </p:nvSpPr>
              <p:spPr>
                <a:xfrm>
                  <a:off x="4855419" y="4968630"/>
                  <a:ext cx="19538" cy="42984"/>
                </a:xfrm>
                <a:custGeom>
                  <a:avLst/>
                  <a:gdLst>
                    <a:gd name="connsiteX0" fmla="*/ 0 w 19538"/>
                    <a:gd name="connsiteY0" fmla="*/ 0 h 42984"/>
                    <a:gd name="connsiteX1" fmla="*/ 0 w 19538"/>
                    <a:gd name="connsiteY1" fmla="*/ 42985 h 4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42984">
                      <a:moveTo>
                        <a:pt x="0" y="0"/>
                      </a:moveTo>
                      <a:lnTo>
                        <a:pt x="0" y="42985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462" name="Gráfico 4">
                <a:extLst>
                  <a:ext uri="{FF2B5EF4-FFF2-40B4-BE49-F238E27FC236}">
                    <a16:creationId xmlns:a16="http://schemas.microsoft.com/office/drawing/2014/main" id="{ABF3D1FE-99FB-D28D-3A12-ECCD755B6BB4}"/>
                  </a:ext>
                </a:extLst>
              </p:cNvPr>
              <p:cNvGrpSpPr/>
              <p:nvPr/>
            </p:nvGrpSpPr>
            <p:grpSpPr>
              <a:xfrm>
                <a:off x="4779219" y="4999892"/>
                <a:ext cx="154353" cy="156307"/>
                <a:chOff x="4779219" y="4999892"/>
                <a:chExt cx="154353" cy="156307"/>
              </a:xfrm>
            </p:grpSpPr>
            <p:sp>
              <p:nvSpPr>
                <p:cNvPr id="1463" name="Forma Livre: Forma 1462">
                  <a:extLst>
                    <a:ext uri="{FF2B5EF4-FFF2-40B4-BE49-F238E27FC236}">
                      <a16:creationId xmlns:a16="http://schemas.microsoft.com/office/drawing/2014/main" id="{0790CE2F-AD9D-29C5-A059-5651A2E216E8}"/>
                    </a:ext>
                  </a:extLst>
                </p:cNvPr>
                <p:cNvSpPr/>
                <p:nvPr/>
              </p:nvSpPr>
              <p:spPr>
                <a:xfrm>
                  <a:off x="4779219" y="5124938"/>
                  <a:ext cx="29307" cy="31261"/>
                </a:xfrm>
                <a:custGeom>
                  <a:avLst/>
                  <a:gdLst>
                    <a:gd name="connsiteX0" fmla="*/ 29308 w 29307"/>
                    <a:gd name="connsiteY0" fmla="*/ 0 h 31261"/>
                    <a:gd name="connsiteX1" fmla="*/ 0 w 29307"/>
                    <a:gd name="connsiteY1" fmla="*/ 31261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307" h="31261">
                      <a:moveTo>
                        <a:pt x="29308" y="0"/>
                      </a:moveTo>
                      <a:lnTo>
                        <a:pt x="0" y="31261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64" name="Forma Livre: Forma 1463">
                  <a:extLst>
                    <a:ext uri="{FF2B5EF4-FFF2-40B4-BE49-F238E27FC236}">
                      <a16:creationId xmlns:a16="http://schemas.microsoft.com/office/drawing/2014/main" id="{B1B3B8BD-6CE4-A68A-2E29-5E90F4153378}"/>
                    </a:ext>
                  </a:extLst>
                </p:cNvPr>
                <p:cNvSpPr/>
                <p:nvPr/>
              </p:nvSpPr>
              <p:spPr>
                <a:xfrm>
                  <a:off x="4902311" y="4999892"/>
                  <a:ext cx="31261" cy="31261"/>
                </a:xfrm>
                <a:custGeom>
                  <a:avLst/>
                  <a:gdLst>
                    <a:gd name="connsiteX0" fmla="*/ 31262 w 31261"/>
                    <a:gd name="connsiteY0" fmla="*/ 0 h 31261"/>
                    <a:gd name="connsiteX1" fmla="*/ 0 w 31261"/>
                    <a:gd name="connsiteY1" fmla="*/ 31262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261" h="31261">
                      <a:moveTo>
                        <a:pt x="31262" y="0"/>
                      </a:moveTo>
                      <a:lnTo>
                        <a:pt x="0" y="31262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450" name="Gráfico 4">
            <a:extLst>
              <a:ext uri="{FF2B5EF4-FFF2-40B4-BE49-F238E27FC236}">
                <a16:creationId xmlns:a16="http://schemas.microsoft.com/office/drawing/2014/main" id="{A3B49BB5-B0CD-4B8E-EA47-DDDA9D60AF68}"/>
              </a:ext>
            </a:extLst>
          </p:cNvPr>
          <p:cNvGrpSpPr/>
          <p:nvPr/>
        </p:nvGrpSpPr>
        <p:grpSpPr>
          <a:xfrm>
            <a:off x="9787775" y="3901016"/>
            <a:ext cx="250092" cy="250141"/>
            <a:chOff x="4937480" y="4609122"/>
            <a:chExt cx="250092" cy="250141"/>
          </a:xfrm>
          <a:noFill/>
        </p:grpSpPr>
        <p:sp>
          <p:nvSpPr>
            <p:cNvPr id="1454" name="Forma Livre: Forma 1453">
              <a:extLst>
                <a:ext uri="{FF2B5EF4-FFF2-40B4-BE49-F238E27FC236}">
                  <a16:creationId xmlns:a16="http://schemas.microsoft.com/office/drawing/2014/main" id="{8B783C9F-AE9A-07F7-8D13-CE428C0C79A2}"/>
                </a:ext>
              </a:extLst>
            </p:cNvPr>
            <p:cNvSpPr/>
            <p:nvPr/>
          </p:nvSpPr>
          <p:spPr>
            <a:xfrm>
              <a:off x="5032614" y="4661877"/>
              <a:ext cx="63314" cy="76199"/>
            </a:xfrm>
            <a:custGeom>
              <a:avLst/>
              <a:gdLst>
                <a:gd name="connsiteX0" fmla="*/ 29913 w 63314"/>
                <a:gd name="connsiteY0" fmla="*/ 0 h 76199"/>
                <a:gd name="connsiteX1" fmla="*/ 33820 w 63314"/>
                <a:gd name="connsiteY1" fmla="*/ 0 h 76199"/>
                <a:gd name="connsiteX2" fmla="*/ 63128 w 63314"/>
                <a:gd name="connsiteY2" fmla="*/ 33215 h 76199"/>
                <a:gd name="connsiteX3" fmla="*/ 61174 w 63314"/>
                <a:gd name="connsiteY3" fmla="*/ 48846 h 76199"/>
                <a:gd name="connsiteX4" fmla="*/ 31866 w 63314"/>
                <a:gd name="connsiteY4" fmla="*/ 76200 h 76199"/>
                <a:gd name="connsiteX5" fmla="*/ 31866 w 63314"/>
                <a:gd name="connsiteY5" fmla="*/ 76200 h 76199"/>
                <a:gd name="connsiteX6" fmla="*/ 2558 w 63314"/>
                <a:gd name="connsiteY6" fmla="*/ 48846 h 76199"/>
                <a:gd name="connsiteX7" fmla="*/ 605 w 63314"/>
                <a:gd name="connsiteY7" fmla="*/ 33215 h 76199"/>
                <a:gd name="connsiteX8" fmla="*/ 29913 w 63314"/>
                <a:gd name="connsiteY8" fmla="*/ 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14" h="76199">
                  <a:moveTo>
                    <a:pt x="29913" y="0"/>
                  </a:moveTo>
                  <a:lnTo>
                    <a:pt x="33820" y="0"/>
                  </a:lnTo>
                  <a:cubicBezTo>
                    <a:pt x="51405" y="0"/>
                    <a:pt x="65082" y="15631"/>
                    <a:pt x="63128" y="33215"/>
                  </a:cubicBezTo>
                  <a:lnTo>
                    <a:pt x="61174" y="48846"/>
                  </a:lnTo>
                  <a:cubicBezTo>
                    <a:pt x="59221" y="64477"/>
                    <a:pt x="45543" y="76200"/>
                    <a:pt x="31866" y="76200"/>
                  </a:cubicBezTo>
                  <a:lnTo>
                    <a:pt x="31866" y="76200"/>
                  </a:lnTo>
                  <a:cubicBezTo>
                    <a:pt x="16236" y="76200"/>
                    <a:pt x="4512" y="64477"/>
                    <a:pt x="2558" y="48846"/>
                  </a:cubicBezTo>
                  <a:lnTo>
                    <a:pt x="605" y="33215"/>
                  </a:lnTo>
                  <a:cubicBezTo>
                    <a:pt x="-3303" y="15631"/>
                    <a:pt x="12328" y="0"/>
                    <a:pt x="29913" y="0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5" name="Forma Livre: Forma 1454">
              <a:extLst>
                <a:ext uri="{FF2B5EF4-FFF2-40B4-BE49-F238E27FC236}">
                  <a16:creationId xmlns:a16="http://schemas.microsoft.com/office/drawing/2014/main" id="{51A38A61-EC82-6A2D-728C-60B85B025849}"/>
                </a:ext>
              </a:extLst>
            </p:cNvPr>
            <p:cNvSpPr/>
            <p:nvPr/>
          </p:nvSpPr>
          <p:spPr>
            <a:xfrm>
              <a:off x="4988280" y="4770803"/>
              <a:ext cx="152400" cy="64965"/>
            </a:xfrm>
            <a:custGeom>
              <a:avLst/>
              <a:gdLst>
                <a:gd name="connsiteX0" fmla="*/ 152400 w 152400"/>
                <a:gd name="connsiteY0" fmla="*/ 64965 h 64965"/>
                <a:gd name="connsiteX1" fmla="*/ 152400 w 152400"/>
                <a:gd name="connsiteY1" fmla="*/ 41519 h 64965"/>
                <a:gd name="connsiteX2" fmla="*/ 117231 w 152400"/>
                <a:gd name="connsiteY2" fmla="*/ 4396 h 64965"/>
                <a:gd name="connsiteX3" fmla="*/ 117231 w 152400"/>
                <a:gd name="connsiteY3" fmla="*/ 4396 h 64965"/>
                <a:gd name="connsiteX4" fmla="*/ 35170 w 152400"/>
                <a:gd name="connsiteY4" fmla="*/ 4396 h 64965"/>
                <a:gd name="connsiteX5" fmla="*/ 35170 w 152400"/>
                <a:gd name="connsiteY5" fmla="*/ 4396 h 64965"/>
                <a:gd name="connsiteX6" fmla="*/ 0 w 152400"/>
                <a:gd name="connsiteY6" fmla="*/ 41519 h 64965"/>
                <a:gd name="connsiteX7" fmla="*/ 0 w 152400"/>
                <a:gd name="connsiteY7" fmla="*/ 64965 h 6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64965">
                  <a:moveTo>
                    <a:pt x="152400" y="64965"/>
                  </a:moveTo>
                  <a:lnTo>
                    <a:pt x="152400" y="41519"/>
                  </a:lnTo>
                  <a:cubicBezTo>
                    <a:pt x="152400" y="23934"/>
                    <a:pt x="138723" y="10258"/>
                    <a:pt x="117231" y="4396"/>
                  </a:cubicBezTo>
                  <a:lnTo>
                    <a:pt x="117231" y="4396"/>
                  </a:lnTo>
                  <a:cubicBezTo>
                    <a:pt x="89877" y="-1465"/>
                    <a:pt x="62523" y="-1465"/>
                    <a:pt x="35170" y="4396"/>
                  </a:cubicBezTo>
                  <a:lnTo>
                    <a:pt x="35170" y="4396"/>
                  </a:lnTo>
                  <a:cubicBezTo>
                    <a:pt x="15631" y="8304"/>
                    <a:pt x="0" y="23934"/>
                    <a:pt x="0" y="41519"/>
                  </a:cubicBezTo>
                  <a:lnTo>
                    <a:pt x="0" y="64965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6" name="Forma Livre: Forma 1455">
              <a:extLst>
                <a:ext uri="{FF2B5EF4-FFF2-40B4-BE49-F238E27FC236}">
                  <a16:creationId xmlns:a16="http://schemas.microsoft.com/office/drawing/2014/main" id="{322ECD08-F013-3189-84DD-A9E4D304B034}"/>
                </a:ext>
              </a:extLst>
            </p:cNvPr>
            <p:cNvSpPr/>
            <p:nvPr/>
          </p:nvSpPr>
          <p:spPr>
            <a:xfrm>
              <a:off x="4937480" y="4609122"/>
              <a:ext cx="250092" cy="250141"/>
            </a:xfrm>
            <a:custGeom>
              <a:avLst/>
              <a:gdLst>
                <a:gd name="connsiteX0" fmla="*/ 0 w 250092"/>
                <a:gd name="connsiteY0" fmla="*/ 125046 h 250141"/>
                <a:gd name="connsiteX1" fmla="*/ 125047 w 250092"/>
                <a:gd name="connsiteY1" fmla="*/ 0 h 250141"/>
                <a:gd name="connsiteX2" fmla="*/ 250093 w 250092"/>
                <a:gd name="connsiteY2" fmla="*/ 125046 h 250141"/>
                <a:gd name="connsiteX3" fmla="*/ 125047 w 250092"/>
                <a:gd name="connsiteY3" fmla="*/ 250092 h 250141"/>
                <a:gd name="connsiteX4" fmla="*/ 0 w 250092"/>
                <a:gd name="connsiteY4" fmla="*/ 125046 h 25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092" h="250141">
                  <a:moveTo>
                    <a:pt x="0" y="125046"/>
                  </a:moveTo>
                  <a:cubicBezTo>
                    <a:pt x="0" y="54708"/>
                    <a:pt x="56662" y="0"/>
                    <a:pt x="125047" y="0"/>
                  </a:cubicBezTo>
                  <a:cubicBezTo>
                    <a:pt x="195385" y="0"/>
                    <a:pt x="250093" y="56662"/>
                    <a:pt x="250093" y="125046"/>
                  </a:cubicBezTo>
                  <a:cubicBezTo>
                    <a:pt x="250093" y="195385"/>
                    <a:pt x="193431" y="250092"/>
                    <a:pt x="125047" y="250092"/>
                  </a:cubicBezTo>
                  <a:cubicBezTo>
                    <a:pt x="56662" y="252046"/>
                    <a:pt x="0" y="195385"/>
                    <a:pt x="0" y="125046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451" name="Forma Livre: Forma 1450">
            <a:extLst>
              <a:ext uri="{FF2B5EF4-FFF2-40B4-BE49-F238E27FC236}">
                <a16:creationId xmlns:a16="http://schemas.microsoft.com/office/drawing/2014/main" id="{6FC6239E-9484-D39C-75AD-921CEE4BBDA4}"/>
              </a:ext>
            </a:extLst>
          </p:cNvPr>
          <p:cNvSpPr/>
          <p:nvPr/>
        </p:nvSpPr>
        <p:spPr>
          <a:xfrm>
            <a:off x="9678360" y="4100309"/>
            <a:ext cx="82061" cy="136769"/>
          </a:xfrm>
          <a:custGeom>
            <a:avLst/>
            <a:gdLst>
              <a:gd name="connsiteX0" fmla="*/ 0 w 82061"/>
              <a:gd name="connsiteY0" fmla="*/ 136769 h 136769"/>
              <a:gd name="connsiteX1" fmla="*/ 5862 w 82061"/>
              <a:gd name="connsiteY1" fmla="*/ 113323 h 136769"/>
              <a:gd name="connsiteX2" fmla="*/ 13677 w 82061"/>
              <a:gd name="connsiteY2" fmla="*/ 91831 h 136769"/>
              <a:gd name="connsiteX3" fmla="*/ 23446 w 82061"/>
              <a:gd name="connsiteY3" fmla="*/ 70338 h 136769"/>
              <a:gd name="connsiteX4" fmla="*/ 35169 w 82061"/>
              <a:gd name="connsiteY4" fmla="*/ 50800 h 136769"/>
              <a:gd name="connsiteX5" fmla="*/ 48846 w 82061"/>
              <a:gd name="connsiteY5" fmla="*/ 33215 h 136769"/>
              <a:gd name="connsiteX6" fmla="*/ 64477 w 82061"/>
              <a:gd name="connsiteY6" fmla="*/ 15631 h 136769"/>
              <a:gd name="connsiteX7" fmla="*/ 82061 w 82061"/>
              <a:gd name="connsiteY7" fmla="*/ 0 h 13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61" h="136769">
                <a:moveTo>
                  <a:pt x="0" y="136769"/>
                </a:moveTo>
                <a:cubicBezTo>
                  <a:pt x="1954" y="128954"/>
                  <a:pt x="3908" y="121138"/>
                  <a:pt x="5862" y="113323"/>
                </a:cubicBezTo>
                <a:cubicBezTo>
                  <a:pt x="7816" y="105508"/>
                  <a:pt x="11723" y="97692"/>
                  <a:pt x="13677" y="91831"/>
                </a:cubicBezTo>
                <a:cubicBezTo>
                  <a:pt x="17585" y="84015"/>
                  <a:pt x="19539" y="78154"/>
                  <a:pt x="23446" y="70338"/>
                </a:cubicBezTo>
                <a:cubicBezTo>
                  <a:pt x="27354" y="64477"/>
                  <a:pt x="31261" y="56661"/>
                  <a:pt x="35169" y="50800"/>
                </a:cubicBezTo>
                <a:cubicBezTo>
                  <a:pt x="39077" y="44938"/>
                  <a:pt x="44939" y="39077"/>
                  <a:pt x="48846" y="33215"/>
                </a:cubicBezTo>
                <a:cubicBezTo>
                  <a:pt x="54708" y="27354"/>
                  <a:pt x="58616" y="21492"/>
                  <a:pt x="64477" y="15631"/>
                </a:cubicBezTo>
                <a:cubicBezTo>
                  <a:pt x="70338" y="9769"/>
                  <a:pt x="76200" y="5861"/>
                  <a:pt x="82061" y="0"/>
                </a:cubicBezTo>
              </a:path>
            </a:pathLst>
          </a:custGeom>
          <a:noFill/>
          <a:ln w="1952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52" name="Forma Livre: Forma 1451">
            <a:extLst>
              <a:ext uri="{FF2B5EF4-FFF2-40B4-BE49-F238E27FC236}">
                <a16:creationId xmlns:a16="http://schemas.microsoft.com/office/drawing/2014/main" id="{BC3053CD-D393-08DC-C966-6858E3F01911}"/>
              </a:ext>
            </a:extLst>
          </p:cNvPr>
          <p:cNvSpPr/>
          <p:nvPr/>
        </p:nvSpPr>
        <p:spPr>
          <a:xfrm>
            <a:off x="9779960" y="4485216"/>
            <a:ext cx="269631" cy="41030"/>
          </a:xfrm>
          <a:custGeom>
            <a:avLst/>
            <a:gdLst>
              <a:gd name="connsiteX0" fmla="*/ 269631 w 269631"/>
              <a:gd name="connsiteY0" fmla="*/ 0 h 41030"/>
              <a:gd name="connsiteX1" fmla="*/ 250093 w 269631"/>
              <a:gd name="connsiteY1" fmla="*/ 11723 h 41030"/>
              <a:gd name="connsiteX2" fmla="*/ 228600 w 269631"/>
              <a:gd name="connsiteY2" fmla="*/ 21492 h 41030"/>
              <a:gd name="connsiteX3" fmla="*/ 207108 w 269631"/>
              <a:gd name="connsiteY3" fmla="*/ 29308 h 41030"/>
              <a:gd name="connsiteX4" fmla="*/ 183661 w 269631"/>
              <a:gd name="connsiteY4" fmla="*/ 35170 h 41030"/>
              <a:gd name="connsiteX5" fmla="*/ 160216 w 269631"/>
              <a:gd name="connsiteY5" fmla="*/ 39077 h 41030"/>
              <a:gd name="connsiteX6" fmla="*/ 134815 w 269631"/>
              <a:gd name="connsiteY6" fmla="*/ 41031 h 41030"/>
              <a:gd name="connsiteX7" fmla="*/ 109416 w 269631"/>
              <a:gd name="connsiteY7" fmla="*/ 39077 h 41030"/>
              <a:gd name="connsiteX8" fmla="*/ 85969 w 269631"/>
              <a:gd name="connsiteY8" fmla="*/ 35170 h 41030"/>
              <a:gd name="connsiteX9" fmla="*/ 62523 w 269631"/>
              <a:gd name="connsiteY9" fmla="*/ 29308 h 41030"/>
              <a:gd name="connsiteX10" fmla="*/ 41031 w 269631"/>
              <a:gd name="connsiteY10" fmla="*/ 21492 h 41030"/>
              <a:gd name="connsiteX11" fmla="*/ 19538 w 269631"/>
              <a:gd name="connsiteY11" fmla="*/ 11723 h 41030"/>
              <a:gd name="connsiteX12" fmla="*/ 0 w 269631"/>
              <a:gd name="connsiteY12" fmla="*/ 0 h 4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631" h="41030">
                <a:moveTo>
                  <a:pt x="269631" y="0"/>
                </a:moveTo>
                <a:cubicBezTo>
                  <a:pt x="263769" y="3908"/>
                  <a:pt x="255954" y="7816"/>
                  <a:pt x="250093" y="11723"/>
                </a:cubicBezTo>
                <a:cubicBezTo>
                  <a:pt x="244231" y="15631"/>
                  <a:pt x="236416" y="19538"/>
                  <a:pt x="228600" y="21492"/>
                </a:cubicBezTo>
                <a:cubicBezTo>
                  <a:pt x="220785" y="25400"/>
                  <a:pt x="214923" y="27354"/>
                  <a:pt x="207108" y="29308"/>
                </a:cubicBezTo>
                <a:cubicBezTo>
                  <a:pt x="199293" y="31262"/>
                  <a:pt x="191477" y="33216"/>
                  <a:pt x="183661" y="35170"/>
                </a:cubicBezTo>
                <a:cubicBezTo>
                  <a:pt x="175846" y="37124"/>
                  <a:pt x="168031" y="37124"/>
                  <a:pt x="160216" y="39077"/>
                </a:cubicBezTo>
                <a:cubicBezTo>
                  <a:pt x="152400" y="39077"/>
                  <a:pt x="144585" y="41031"/>
                  <a:pt x="134815" y="41031"/>
                </a:cubicBezTo>
                <a:cubicBezTo>
                  <a:pt x="125046" y="41031"/>
                  <a:pt x="119185" y="41031"/>
                  <a:pt x="109416" y="39077"/>
                </a:cubicBezTo>
                <a:cubicBezTo>
                  <a:pt x="101600" y="39077"/>
                  <a:pt x="93785" y="37124"/>
                  <a:pt x="85969" y="35170"/>
                </a:cubicBezTo>
                <a:cubicBezTo>
                  <a:pt x="78154" y="33216"/>
                  <a:pt x="70339" y="31262"/>
                  <a:pt x="62523" y="29308"/>
                </a:cubicBezTo>
                <a:cubicBezTo>
                  <a:pt x="54708" y="27354"/>
                  <a:pt x="46892" y="23446"/>
                  <a:pt x="41031" y="21492"/>
                </a:cubicBezTo>
                <a:cubicBezTo>
                  <a:pt x="33216" y="17585"/>
                  <a:pt x="27354" y="15631"/>
                  <a:pt x="19538" y="11723"/>
                </a:cubicBezTo>
                <a:cubicBezTo>
                  <a:pt x="13677" y="7816"/>
                  <a:pt x="5862" y="3908"/>
                  <a:pt x="0" y="0"/>
                </a:cubicBezTo>
              </a:path>
            </a:pathLst>
          </a:custGeom>
          <a:noFill/>
          <a:ln w="1952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53" name="Forma Livre: Forma 1452">
            <a:extLst>
              <a:ext uri="{FF2B5EF4-FFF2-40B4-BE49-F238E27FC236}">
                <a16:creationId xmlns:a16="http://schemas.microsoft.com/office/drawing/2014/main" id="{FB40D8EB-0EFB-419B-F9FD-FCC1DDFA6DAA}"/>
              </a:ext>
            </a:extLst>
          </p:cNvPr>
          <p:cNvSpPr/>
          <p:nvPr/>
        </p:nvSpPr>
        <p:spPr>
          <a:xfrm>
            <a:off x="10067176" y="4098355"/>
            <a:ext cx="82061" cy="136769"/>
          </a:xfrm>
          <a:custGeom>
            <a:avLst/>
            <a:gdLst>
              <a:gd name="connsiteX0" fmla="*/ 0 w 82061"/>
              <a:gd name="connsiteY0" fmla="*/ 0 h 136769"/>
              <a:gd name="connsiteX1" fmla="*/ 17584 w 82061"/>
              <a:gd name="connsiteY1" fmla="*/ 15631 h 136769"/>
              <a:gd name="connsiteX2" fmla="*/ 33215 w 82061"/>
              <a:gd name="connsiteY2" fmla="*/ 33215 h 136769"/>
              <a:gd name="connsiteX3" fmla="*/ 46892 w 82061"/>
              <a:gd name="connsiteY3" fmla="*/ 50800 h 136769"/>
              <a:gd name="connsiteX4" fmla="*/ 58615 w 82061"/>
              <a:gd name="connsiteY4" fmla="*/ 70339 h 136769"/>
              <a:gd name="connsiteX5" fmla="*/ 68385 w 82061"/>
              <a:gd name="connsiteY5" fmla="*/ 91831 h 136769"/>
              <a:gd name="connsiteX6" fmla="*/ 76200 w 82061"/>
              <a:gd name="connsiteY6" fmla="*/ 113323 h 136769"/>
              <a:gd name="connsiteX7" fmla="*/ 82061 w 82061"/>
              <a:gd name="connsiteY7" fmla="*/ 136769 h 13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61" h="136769">
                <a:moveTo>
                  <a:pt x="0" y="0"/>
                </a:moveTo>
                <a:cubicBezTo>
                  <a:pt x="5861" y="5862"/>
                  <a:pt x="11723" y="9769"/>
                  <a:pt x="17584" y="15631"/>
                </a:cubicBezTo>
                <a:cubicBezTo>
                  <a:pt x="23446" y="21492"/>
                  <a:pt x="27354" y="27354"/>
                  <a:pt x="33215" y="33215"/>
                </a:cubicBezTo>
                <a:cubicBezTo>
                  <a:pt x="39077" y="39077"/>
                  <a:pt x="42984" y="44939"/>
                  <a:pt x="46892" y="50800"/>
                </a:cubicBezTo>
                <a:cubicBezTo>
                  <a:pt x="50800" y="56661"/>
                  <a:pt x="54707" y="64477"/>
                  <a:pt x="58615" y="70339"/>
                </a:cubicBezTo>
                <a:cubicBezTo>
                  <a:pt x="62523" y="76200"/>
                  <a:pt x="66431" y="84015"/>
                  <a:pt x="68385" y="91831"/>
                </a:cubicBezTo>
                <a:cubicBezTo>
                  <a:pt x="72292" y="99646"/>
                  <a:pt x="74246" y="105508"/>
                  <a:pt x="76200" y="113323"/>
                </a:cubicBezTo>
                <a:cubicBezTo>
                  <a:pt x="78154" y="121138"/>
                  <a:pt x="80108" y="128954"/>
                  <a:pt x="82061" y="136769"/>
                </a:cubicBezTo>
              </a:path>
            </a:pathLst>
          </a:custGeom>
          <a:noFill/>
          <a:ln w="1952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73" name="CaixaDeTexto 1472">
            <a:extLst>
              <a:ext uri="{FF2B5EF4-FFF2-40B4-BE49-F238E27FC236}">
                <a16:creationId xmlns:a16="http://schemas.microsoft.com/office/drawing/2014/main" id="{E777E429-37E5-2BA3-BBB3-0933FB23D8A7}"/>
              </a:ext>
            </a:extLst>
          </p:cNvPr>
          <p:cNvSpPr txBox="1"/>
          <p:nvPr/>
        </p:nvSpPr>
        <p:spPr>
          <a:xfrm>
            <a:off x="9633382" y="4094583"/>
            <a:ext cx="559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5C83D2"/>
                </a:solidFill>
                <a:latin typeface="Sagona" panose="020F0502020204030204" pitchFamily="2" charset="0"/>
              </a:rPr>
              <a:t>IDHM</a:t>
            </a:r>
          </a:p>
        </p:txBody>
      </p:sp>
      <p:pic>
        <p:nvPicPr>
          <p:cNvPr id="1483" name="Gráfico 1482" descr="Acesso universal estrutura de tópicos">
            <a:extLst>
              <a:ext uri="{FF2B5EF4-FFF2-40B4-BE49-F238E27FC236}">
                <a16:creationId xmlns:a16="http://schemas.microsoft.com/office/drawing/2014/main" id="{E968078B-B59E-BF82-8568-E37E9EF32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07482" y="219217"/>
            <a:ext cx="914400" cy="914400"/>
          </a:xfrm>
          <a:prstGeom prst="rect">
            <a:avLst/>
          </a:prstGeom>
        </p:spPr>
      </p:pic>
      <p:grpSp>
        <p:nvGrpSpPr>
          <p:cNvPr id="1516" name="Agrupar 1515">
            <a:extLst>
              <a:ext uri="{FF2B5EF4-FFF2-40B4-BE49-F238E27FC236}">
                <a16:creationId xmlns:a16="http://schemas.microsoft.com/office/drawing/2014/main" id="{60F99B2B-D002-F672-07EA-D9E6DA6F60F1}"/>
              </a:ext>
            </a:extLst>
          </p:cNvPr>
          <p:cNvGrpSpPr/>
          <p:nvPr/>
        </p:nvGrpSpPr>
        <p:grpSpPr>
          <a:xfrm>
            <a:off x="8009232" y="180052"/>
            <a:ext cx="561518" cy="596750"/>
            <a:chOff x="8009232" y="180052"/>
            <a:chExt cx="561518" cy="596750"/>
          </a:xfrm>
        </p:grpSpPr>
        <p:sp>
          <p:nvSpPr>
            <p:cNvPr id="1492" name="Forma Livre: Forma 1491">
              <a:extLst>
                <a:ext uri="{FF2B5EF4-FFF2-40B4-BE49-F238E27FC236}">
                  <a16:creationId xmlns:a16="http://schemas.microsoft.com/office/drawing/2014/main" id="{2AFA8505-1179-8478-0519-F4A62937A969}"/>
                </a:ext>
              </a:extLst>
            </p:cNvPr>
            <p:cNvSpPr/>
            <p:nvPr/>
          </p:nvSpPr>
          <p:spPr>
            <a:xfrm>
              <a:off x="8009232" y="658866"/>
              <a:ext cx="186586" cy="117936"/>
            </a:xfrm>
            <a:custGeom>
              <a:avLst/>
              <a:gdLst>
                <a:gd name="connsiteX0" fmla="*/ 186586 w 186586"/>
                <a:gd name="connsiteY0" fmla="*/ 209469 h 209469"/>
                <a:gd name="connsiteX1" fmla="*/ 186586 w 186586"/>
                <a:gd name="connsiteY1" fmla="*/ 209469 h 209469"/>
                <a:gd name="connsiteX2" fmla="*/ 186586 w 186586"/>
                <a:gd name="connsiteY2" fmla="*/ 51047 h 209469"/>
                <a:gd name="connsiteX3" fmla="*/ 144340 w 186586"/>
                <a:gd name="connsiteY3" fmla="*/ 5281 h 209469"/>
                <a:gd name="connsiteX4" fmla="*/ 144340 w 186586"/>
                <a:gd name="connsiteY4" fmla="*/ 5281 h 209469"/>
                <a:gd name="connsiteX5" fmla="*/ 42246 w 186586"/>
                <a:gd name="connsiteY5" fmla="*/ 5281 h 209469"/>
                <a:gd name="connsiteX6" fmla="*/ 42246 w 186586"/>
                <a:gd name="connsiteY6" fmla="*/ 5281 h 209469"/>
                <a:gd name="connsiteX7" fmla="*/ 0 w 186586"/>
                <a:gd name="connsiteY7" fmla="*/ 51047 h 209469"/>
                <a:gd name="connsiteX8" fmla="*/ 0 w 186586"/>
                <a:gd name="connsiteY8" fmla="*/ 209469 h 209469"/>
                <a:gd name="connsiteX9" fmla="*/ 0 w 186586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6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4" y="10561"/>
                    <a:pt x="144340" y="5281"/>
                  </a:cubicBezTo>
                  <a:lnTo>
                    <a:pt x="144340" y="5281"/>
                  </a:lnTo>
                  <a:cubicBezTo>
                    <a:pt x="110895" y="-1760"/>
                    <a:pt x="75690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7" name="Forma Livre: Forma 1496">
              <a:extLst>
                <a:ext uri="{FF2B5EF4-FFF2-40B4-BE49-F238E27FC236}">
                  <a16:creationId xmlns:a16="http://schemas.microsoft.com/office/drawing/2014/main" id="{1E6441E7-E36C-7D03-07D0-4892DF1E4800}"/>
                </a:ext>
              </a:extLst>
            </p:cNvPr>
            <p:cNvSpPr/>
            <p:nvPr/>
          </p:nvSpPr>
          <p:spPr>
            <a:xfrm>
              <a:off x="8195818" y="658865"/>
              <a:ext cx="186585" cy="96813"/>
            </a:xfrm>
            <a:custGeom>
              <a:avLst/>
              <a:gdLst>
                <a:gd name="connsiteX0" fmla="*/ 186586 w 186585"/>
                <a:gd name="connsiteY0" fmla="*/ 209469 h 209469"/>
                <a:gd name="connsiteX1" fmla="*/ 186586 w 186585"/>
                <a:gd name="connsiteY1" fmla="*/ 209469 h 209469"/>
                <a:gd name="connsiteX2" fmla="*/ 186586 w 186585"/>
                <a:gd name="connsiteY2" fmla="*/ 51047 h 209469"/>
                <a:gd name="connsiteX3" fmla="*/ 144340 w 186585"/>
                <a:gd name="connsiteY3" fmla="*/ 5281 h 209469"/>
                <a:gd name="connsiteX4" fmla="*/ 144340 w 186585"/>
                <a:gd name="connsiteY4" fmla="*/ 5281 h 209469"/>
                <a:gd name="connsiteX5" fmla="*/ 42246 w 186585"/>
                <a:gd name="connsiteY5" fmla="*/ 5281 h 209469"/>
                <a:gd name="connsiteX6" fmla="*/ 42246 w 186585"/>
                <a:gd name="connsiteY6" fmla="*/ 5281 h 209469"/>
                <a:gd name="connsiteX7" fmla="*/ 0 w 186585"/>
                <a:gd name="connsiteY7" fmla="*/ 51047 h 209469"/>
                <a:gd name="connsiteX8" fmla="*/ 0 w 186585"/>
                <a:gd name="connsiteY8" fmla="*/ 209469 h 209469"/>
                <a:gd name="connsiteX9" fmla="*/ 0 w 186585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5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3" y="10561"/>
                    <a:pt x="144340" y="5281"/>
                  </a:cubicBezTo>
                  <a:lnTo>
                    <a:pt x="144340" y="5281"/>
                  </a:lnTo>
                  <a:cubicBezTo>
                    <a:pt x="110895" y="-1760"/>
                    <a:pt x="75690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8" name="Forma Livre: Forma 1497">
              <a:extLst>
                <a:ext uri="{FF2B5EF4-FFF2-40B4-BE49-F238E27FC236}">
                  <a16:creationId xmlns:a16="http://schemas.microsoft.com/office/drawing/2014/main" id="{D1DE7689-7DA7-3C19-429D-FD5430692AC0}"/>
                </a:ext>
              </a:extLst>
            </p:cNvPr>
            <p:cNvSpPr/>
            <p:nvPr/>
          </p:nvSpPr>
          <p:spPr>
            <a:xfrm>
              <a:off x="8384164" y="658866"/>
              <a:ext cx="186586" cy="117936"/>
            </a:xfrm>
            <a:custGeom>
              <a:avLst/>
              <a:gdLst>
                <a:gd name="connsiteX0" fmla="*/ 186586 w 186586"/>
                <a:gd name="connsiteY0" fmla="*/ 209469 h 209469"/>
                <a:gd name="connsiteX1" fmla="*/ 186586 w 186586"/>
                <a:gd name="connsiteY1" fmla="*/ 209469 h 209469"/>
                <a:gd name="connsiteX2" fmla="*/ 186586 w 186586"/>
                <a:gd name="connsiteY2" fmla="*/ 51047 h 209469"/>
                <a:gd name="connsiteX3" fmla="*/ 144340 w 186586"/>
                <a:gd name="connsiteY3" fmla="*/ 5281 h 209469"/>
                <a:gd name="connsiteX4" fmla="*/ 144340 w 186586"/>
                <a:gd name="connsiteY4" fmla="*/ 5281 h 209469"/>
                <a:gd name="connsiteX5" fmla="*/ 42246 w 186586"/>
                <a:gd name="connsiteY5" fmla="*/ 5281 h 209469"/>
                <a:gd name="connsiteX6" fmla="*/ 42246 w 186586"/>
                <a:gd name="connsiteY6" fmla="*/ 5281 h 209469"/>
                <a:gd name="connsiteX7" fmla="*/ 0 w 186586"/>
                <a:gd name="connsiteY7" fmla="*/ 51047 h 209469"/>
                <a:gd name="connsiteX8" fmla="*/ 0 w 186586"/>
                <a:gd name="connsiteY8" fmla="*/ 209469 h 209469"/>
                <a:gd name="connsiteX9" fmla="*/ 0 w 186586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6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4" y="10561"/>
                    <a:pt x="144340" y="5281"/>
                  </a:cubicBezTo>
                  <a:lnTo>
                    <a:pt x="144340" y="5281"/>
                  </a:lnTo>
                  <a:cubicBezTo>
                    <a:pt x="110896" y="-1760"/>
                    <a:pt x="75691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9" name="Forma Livre: Forma 1498">
              <a:extLst>
                <a:ext uri="{FF2B5EF4-FFF2-40B4-BE49-F238E27FC236}">
                  <a16:creationId xmlns:a16="http://schemas.microsoft.com/office/drawing/2014/main" id="{AD8F0B8C-562E-A15F-C74A-855F8FB88149}"/>
                </a:ext>
              </a:extLst>
            </p:cNvPr>
            <p:cNvSpPr/>
            <p:nvPr/>
          </p:nvSpPr>
          <p:spPr>
            <a:xfrm>
              <a:off x="8195818" y="658865"/>
              <a:ext cx="186585" cy="96813"/>
            </a:xfrm>
            <a:custGeom>
              <a:avLst/>
              <a:gdLst>
                <a:gd name="connsiteX0" fmla="*/ 186586 w 186585"/>
                <a:gd name="connsiteY0" fmla="*/ 209469 h 209469"/>
                <a:gd name="connsiteX1" fmla="*/ 186586 w 186585"/>
                <a:gd name="connsiteY1" fmla="*/ 209469 h 209469"/>
                <a:gd name="connsiteX2" fmla="*/ 186586 w 186585"/>
                <a:gd name="connsiteY2" fmla="*/ 51047 h 209469"/>
                <a:gd name="connsiteX3" fmla="*/ 144340 w 186585"/>
                <a:gd name="connsiteY3" fmla="*/ 5281 h 209469"/>
                <a:gd name="connsiteX4" fmla="*/ 144340 w 186585"/>
                <a:gd name="connsiteY4" fmla="*/ 5281 h 209469"/>
                <a:gd name="connsiteX5" fmla="*/ 42246 w 186585"/>
                <a:gd name="connsiteY5" fmla="*/ 5281 h 209469"/>
                <a:gd name="connsiteX6" fmla="*/ 42246 w 186585"/>
                <a:gd name="connsiteY6" fmla="*/ 5281 h 209469"/>
                <a:gd name="connsiteX7" fmla="*/ 0 w 186585"/>
                <a:gd name="connsiteY7" fmla="*/ 51047 h 209469"/>
                <a:gd name="connsiteX8" fmla="*/ 0 w 186585"/>
                <a:gd name="connsiteY8" fmla="*/ 209469 h 209469"/>
                <a:gd name="connsiteX9" fmla="*/ 0 w 186585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5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3" y="10561"/>
                    <a:pt x="144340" y="5281"/>
                  </a:cubicBezTo>
                  <a:lnTo>
                    <a:pt x="144340" y="5281"/>
                  </a:lnTo>
                  <a:cubicBezTo>
                    <a:pt x="110895" y="-1760"/>
                    <a:pt x="75690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0" name="Forma Livre: Forma 1499">
              <a:extLst>
                <a:ext uri="{FF2B5EF4-FFF2-40B4-BE49-F238E27FC236}">
                  <a16:creationId xmlns:a16="http://schemas.microsoft.com/office/drawing/2014/main" id="{033A74C7-138D-76E0-F3B1-49FF08E35486}"/>
                </a:ext>
              </a:extLst>
            </p:cNvPr>
            <p:cNvSpPr/>
            <p:nvPr/>
          </p:nvSpPr>
          <p:spPr>
            <a:xfrm>
              <a:off x="8384164" y="658866"/>
              <a:ext cx="186586" cy="112656"/>
            </a:xfrm>
            <a:custGeom>
              <a:avLst/>
              <a:gdLst>
                <a:gd name="connsiteX0" fmla="*/ 186586 w 186586"/>
                <a:gd name="connsiteY0" fmla="*/ 209469 h 209469"/>
                <a:gd name="connsiteX1" fmla="*/ 186586 w 186586"/>
                <a:gd name="connsiteY1" fmla="*/ 209469 h 209469"/>
                <a:gd name="connsiteX2" fmla="*/ 186586 w 186586"/>
                <a:gd name="connsiteY2" fmla="*/ 51047 h 209469"/>
                <a:gd name="connsiteX3" fmla="*/ 144340 w 186586"/>
                <a:gd name="connsiteY3" fmla="*/ 5281 h 209469"/>
                <a:gd name="connsiteX4" fmla="*/ 144340 w 186586"/>
                <a:gd name="connsiteY4" fmla="*/ 5281 h 209469"/>
                <a:gd name="connsiteX5" fmla="*/ 42246 w 186586"/>
                <a:gd name="connsiteY5" fmla="*/ 5281 h 209469"/>
                <a:gd name="connsiteX6" fmla="*/ 42246 w 186586"/>
                <a:gd name="connsiteY6" fmla="*/ 5281 h 209469"/>
                <a:gd name="connsiteX7" fmla="*/ 0 w 186586"/>
                <a:gd name="connsiteY7" fmla="*/ 51047 h 209469"/>
                <a:gd name="connsiteX8" fmla="*/ 0 w 186586"/>
                <a:gd name="connsiteY8" fmla="*/ 209469 h 209469"/>
                <a:gd name="connsiteX9" fmla="*/ 0 w 186586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6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4" y="10561"/>
                    <a:pt x="144340" y="5281"/>
                  </a:cubicBezTo>
                  <a:lnTo>
                    <a:pt x="144340" y="5281"/>
                  </a:lnTo>
                  <a:cubicBezTo>
                    <a:pt x="110896" y="-1760"/>
                    <a:pt x="75691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501" name="Gráfico 2">
              <a:extLst>
                <a:ext uri="{FF2B5EF4-FFF2-40B4-BE49-F238E27FC236}">
                  <a16:creationId xmlns:a16="http://schemas.microsoft.com/office/drawing/2014/main" id="{9C5F91BA-44AB-F805-7319-A013697152B7}"/>
                </a:ext>
              </a:extLst>
            </p:cNvPr>
            <p:cNvGrpSpPr/>
            <p:nvPr/>
          </p:nvGrpSpPr>
          <p:grpSpPr>
            <a:xfrm>
              <a:off x="8062857" y="521565"/>
              <a:ext cx="267189" cy="96813"/>
              <a:chOff x="7577127" y="913966"/>
              <a:chExt cx="267189" cy="96813"/>
            </a:xfrm>
            <a:noFill/>
          </p:grpSpPr>
          <p:sp>
            <p:nvSpPr>
              <p:cNvPr id="1505" name="Forma Livre: Forma 1504">
                <a:extLst>
                  <a:ext uri="{FF2B5EF4-FFF2-40B4-BE49-F238E27FC236}">
                    <a16:creationId xmlns:a16="http://schemas.microsoft.com/office/drawing/2014/main" id="{72EDBF0A-1965-21D2-3687-3460483D3280}"/>
                  </a:ext>
                </a:extLst>
              </p:cNvPr>
              <p:cNvSpPr/>
              <p:nvPr/>
            </p:nvSpPr>
            <p:spPr>
              <a:xfrm>
                <a:off x="7577127" y="913966"/>
                <a:ext cx="78843" cy="96813"/>
              </a:xfrm>
              <a:custGeom>
                <a:avLst/>
                <a:gdLst>
                  <a:gd name="connsiteX0" fmla="*/ 36148 w 78843"/>
                  <a:gd name="connsiteY0" fmla="*/ 0 h 96813"/>
                  <a:gd name="connsiteX1" fmla="*/ 41429 w 78843"/>
                  <a:gd name="connsiteY1" fmla="*/ 0 h 96813"/>
                  <a:gd name="connsiteX2" fmla="*/ 78394 w 78843"/>
                  <a:gd name="connsiteY2" fmla="*/ 42246 h 96813"/>
                  <a:gd name="connsiteX3" fmla="*/ 76633 w 78843"/>
                  <a:gd name="connsiteY3" fmla="*/ 63369 h 96813"/>
                  <a:gd name="connsiteX4" fmla="*/ 39668 w 78843"/>
                  <a:gd name="connsiteY4" fmla="*/ 96814 h 96813"/>
                  <a:gd name="connsiteX5" fmla="*/ 39668 w 78843"/>
                  <a:gd name="connsiteY5" fmla="*/ 96814 h 96813"/>
                  <a:gd name="connsiteX6" fmla="*/ 2703 w 78843"/>
                  <a:gd name="connsiteY6" fmla="*/ 63369 h 96813"/>
                  <a:gd name="connsiteX7" fmla="*/ 943 w 78843"/>
                  <a:gd name="connsiteY7" fmla="*/ 42246 h 96813"/>
                  <a:gd name="connsiteX8" fmla="*/ 36148 w 78843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843" h="96813">
                    <a:moveTo>
                      <a:pt x="36148" y="0"/>
                    </a:moveTo>
                    <a:lnTo>
                      <a:pt x="41429" y="0"/>
                    </a:lnTo>
                    <a:cubicBezTo>
                      <a:pt x="64312" y="0"/>
                      <a:pt x="81914" y="19363"/>
                      <a:pt x="78394" y="42246"/>
                    </a:cubicBezTo>
                    <a:lnTo>
                      <a:pt x="76633" y="63369"/>
                    </a:lnTo>
                    <a:cubicBezTo>
                      <a:pt x="74873" y="82732"/>
                      <a:pt x="59031" y="96814"/>
                      <a:pt x="39668" y="96814"/>
                    </a:cubicBezTo>
                    <a:lnTo>
                      <a:pt x="39668" y="96814"/>
                    </a:lnTo>
                    <a:cubicBezTo>
                      <a:pt x="20305" y="96814"/>
                      <a:pt x="4463" y="82732"/>
                      <a:pt x="2703" y="63369"/>
                    </a:cubicBezTo>
                    <a:lnTo>
                      <a:pt x="943" y="42246"/>
                    </a:lnTo>
                    <a:cubicBezTo>
                      <a:pt x="-4338" y="19363"/>
                      <a:pt x="13264" y="0"/>
                      <a:pt x="36148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06" name="Forma Livre: Forma 1505">
                <a:extLst>
                  <a:ext uri="{FF2B5EF4-FFF2-40B4-BE49-F238E27FC236}">
                    <a16:creationId xmlns:a16="http://schemas.microsoft.com/office/drawing/2014/main" id="{3319308E-6F59-A4BC-67DE-8B6482A109FF}"/>
                  </a:ext>
                </a:extLst>
              </p:cNvPr>
              <p:cNvSpPr/>
              <p:nvPr/>
            </p:nvSpPr>
            <p:spPr>
              <a:xfrm>
                <a:off x="7765473" y="913966"/>
                <a:ext cx="78843" cy="96813"/>
              </a:xfrm>
              <a:custGeom>
                <a:avLst/>
                <a:gdLst>
                  <a:gd name="connsiteX0" fmla="*/ 36148 w 78843"/>
                  <a:gd name="connsiteY0" fmla="*/ 0 h 96813"/>
                  <a:gd name="connsiteX1" fmla="*/ 41429 w 78843"/>
                  <a:gd name="connsiteY1" fmla="*/ 0 h 96813"/>
                  <a:gd name="connsiteX2" fmla="*/ 78394 w 78843"/>
                  <a:gd name="connsiteY2" fmla="*/ 42246 h 96813"/>
                  <a:gd name="connsiteX3" fmla="*/ 76634 w 78843"/>
                  <a:gd name="connsiteY3" fmla="*/ 63369 h 96813"/>
                  <a:gd name="connsiteX4" fmla="*/ 39669 w 78843"/>
                  <a:gd name="connsiteY4" fmla="*/ 96814 h 96813"/>
                  <a:gd name="connsiteX5" fmla="*/ 39669 w 78843"/>
                  <a:gd name="connsiteY5" fmla="*/ 96814 h 96813"/>
                  <a:gd name="connsiteX6" fmla="*/ 2703 w 78843"/>
                  <a:gd name="connsiteY6" fmla="*/ 63369 h 96813"/>
                  <a:gd name="connsiteX7" fmla="*/ 943 w 78843"/>
                  <a:gd name="connsiteY7" fmla="*/ 42246 h 96813"/>
                  <a:gd name="connsiteX8" fmla="*/ 36148 w 78843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843" h="96813">
                    <a:moveTo>
                      <a:pt x="36148" y="0"/>
                    </a:moveTo>
                    <a:lnTo>
                      <a:pt x="41429" y="0"/>
                    </a:lnTo>
                    <a:cubicBezTo>
                      <a:pt x="64312" y="0"/>
                      <a:pt x="81914" y="19363"/>
                      <a:pt x="78394" y="42246"/>
                    </a:cubicBezTo>
                    <a:lnTo>
                      <a:pt x="76634" y="63369"/>
                    </a:lnTo>
                    <a:cubicBezTo>
                      <a:pt x="74873" y="82732"/>
                      <a:pt x="59031" y="96814"/>
                      <a:pt x="39669" y="96814"/>
                    </a:cubicBezTo>
                    <a:lnTo>
                      <a:pt x="39669" y="96814"/>
                    </a:lnTo>
                    <a:cubicBezTo>
                      <a:pt x="20306" y="96814"/>
                      <a:pt x="4464" y="82732"/>
                      <a:pt x="2703" y="63369"/>
                    </a:cubicBezTo>
                    <a:lnTo>
                      <a:pt x="943" y="42246"/>
                    </a:lnTo>
                    <a:cubicBezTo>
                      <a:pt x="-4338" y="19363"/>
                      <a:pt x="13265" y="0"/>
                      <a:pt x="36148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502" name="Forma Livre: Forma 1501">
              <a:extLst>
                <a:ext uri="{FF2B5EF4-FFF2-40B4-BE49-F238E27FC236}">
                  <a16:creationId xmlns:a16="http://schemas.microsoft.com/office/drawing/2014/main" id="{7BA0C2C2-0010-4DDD-5C16-0BFBC43AEBB4}"/>
                </a:ext>
              </a:extLst>
            </p:cNvPr>
            <p:cNvSpPr/>
            <p:nvPr/>
          </p:nvSpPr>
          <p:spPr>
            <a:xfrm>
              <a:off x="8438281" y="521565"/>
              <a:ext cx="78351" cy="96813"/>
            </a:xfrm>
            <a:custGeom>
              <a:avLst/>
              <a:gdLst>
                <a:gd name="connsiteX0" fmla="*/ 35656 w 78351"/>
                <a:gd name="connsiteY0" fmla="*/ 0 h 96813"/>
                <a:gd name="connsiteX1" fmla="*/ 40936 w 78351"/>
                <a:gd name="connsiteY1" fmla="*/ 0 h 96813"/>
                <a:gd name="connsiteX2" fmla="*/ 77902 w 78351"/>
                <a:gd name="connsiteY2" fmla="*/ 42246 h 96813"/>
                <a:gd name="connsiteX3" fmla="*/ 76141 w 78351"/>
                <a:gd name="connsiteY3" fmla="*/ 63369 h 96813"/>
                <a:gd name="connsiteX4" fmla="*/ 39176 w 78351"/>
                <a:gd name="connsiteY4" fmla="*/ 96814 h 96813"/>
                <a:gd name="connsiteX5" fmla="*/ 39176 w 78351"/>
                <a:gd name="connsiteY5" fmla="*/ 96814 h 96813"/>
                <a:gd name="connsiteX6" fmla="*/ 2211 w 78351"/>
                <a:gd name="connsiteY6" fmla="*/ 63369 h 96813"/>
                <a:gd name="connsiteX7" fmla="*/ 451 w 78351"/>
                <a:gd name="connsiteY7" fmla="*/ 42246 h 96813"/>
                <a:gd name="connsiteX8" fmla="*/ 35656 w 78351"/>
                <a:gd name="connsiteY8" fmla="*/ 0 h 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51" h="96813">
                  <a:moveTo>
                    <a:pt x="35656" y="0"/>
                  </a:moveTo>
                  <a:lnTo>
                    <a:pt x="40936" y="0"/>
                  </a:lnTo>
                  <a:cubicBezTo>
                    <a:pt x="63820" y="0"/>
                    <a:pt x="81422" y="19363"/>
                    <a:pt x="77902" y="42246"/>
                  </a:cubicBezTo>
                  <a:lnTo>
                    <a:pt x="76141" y="63369"/>
                  </a:lnTo>
                  <a:cubicBezTo>
                    <a:pt x="74381" y="82732"/>
                    <a:pt x="58539" y="96814"/>
                    <a:pt x="39176" y="96814"/>
                  </a:cubicBezTo>
                  <a:lnTo>
                    <a:pt x="39176" y="96814"/>
                  </a:lnTo>
                  <a:cubicBezTo>
                    <a:pt x="19814" y="96814"/>
                    <a:pt x="3972" y="82732"/>
                    <a:pt x="2211" y="63369"/>
                  </a:cubicBezTo>
                  <a:lnTo>
                    <a:pt x="451" y="42246"/>
                  </a:lnTo>
                  <a:cubicBezTo>
                    <a:pt x="-3070" y="19363"/>
                    <a:pt x="14533" y="0"/>
                    <a:pt x="35656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3" name="Forma Livre: Forma 1502">
              <a:extLst>
                <a:ext uri="{FF2B5EF4-FFF2-40B4-BE49-F238E27FC236}">
                  <a16:creationId xmlns:a16="http://schemas.microsoft.com/office/drawing/2014/main" id="{4698EEF8-BBD3-B02E-F12D-5ABB5D60D2CB}"/>
                </a:ext>
              </a:extLst>
            </p:cNvPr>
            <p:cNvSpPr/>
            <p:nvPr/>
          </p:nvSpPr>
          <p:spPr>
            <a:xfrm>
              <a:off x="8156642" y="403629"/>
              <a:ext cx="78351" cy="96813"/>
            </a:xfrm>
            <a:custGeom>
              <a:avLst/>
              <a:gdLst>
                <a:gd name="connsiteX0" fmla="*/ 35656 w 78351"/>
                <a:gd name="connsiteY0" fmla="*/ 0 h 96813"/>
                <a:gd name="connsiteX1" fmla="*/ 40936 w 78351"/>
                <a:gd name="connsiteY1" fmla="*/ 0 h 96813"/>
                <a:gd name="connsiteX2" fmla="*/ 77902 w 78351"/>
                <a:gd name="connsiteY2" fmla="*/ 42246 h 96813"/>
                <a:gd name="connsiteX3" fmla="*/ 76141 w 78351"/>
                <a:gd name="connsiteY3" fmla="*/ 63369 h 96813"/>
                <a:gd name="connsiteX4" fmla="*/ 39176 w 78351"/>
                <a:gd name="connsiteY4" fmla="*/ 96814 h 96813"/>
                <a:gd name="connsiteX5" fmla="*/ 39176 w 78351"/>
                <a:gd name="connsiteY5" fmla="*/ 96814 h 96813"/>
                <a:gd name="connsiteX6" fmla="*/ 2211 w 78351"/>
                <a:gd name="connsiteY6" fmla="*/ 63369 h 96813"/>
                <a:gd name="connsiteX7" fmla="*/ 451 w 78351"/>
                <a:gd name="connsiteY7" fmla="*/ 42246 h 96813"/>
                <a:gd name="connsiteX8" fmla="*/ 35656 w 78351"/>
                <a:gd name="connsiteY8" fmla="*/ 0 h 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51" h="96813">
                  <a:moveTo>
                    <a:pt x="35656" y="0"/>
                  </a:moveTo>
                  <a:lnTo>
                    <a:pt x="40936" y="0"/>
                  </a:lnTo>
                  <a:cubicBezTo>
                    <a:pt x="63820" y="0"/>
                    <a:pt x="81422" y="19363"/>
                    <a:pt x="77902" y="42246"/>
                  </a:cubicBezTo>
                  <a:lnTo>
                    <a:pt x="76141" y="63369"/>
                  </a:lnTo>
                  <a:cubicBezTo>
                    <a:pt x="74381" y="82732"/>
                    <a:pt x="58539" y="96814"/>
                    <a:pt x="39176" y="96814"/>
                  </a:cubicBezTo>
                  <a:lnTo>
                    <a:pt x="39176" y="96814"/>
                  </a:lnTo>
                  <a:cubicBezTo>
                    <a:pt x="19814" y="96814"/>
                    <a:pt x="3972" y="82732"/>
                    <a:pt x="2211" y="63369"/>
                  </a:cubicBezTo>
                  <a:lnTo>
                    <a:pt x="451" y="42246"/>
                  </a:lnTo>
                  <a:cubicBezTo>
                    <a:pt x="-3070" y="19363"/>
                    <a:pt x="14533" y="0"/>
                    <a:pt x="35656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4" name="Forma Livre: Forma 1503">
              <a:extLst>
                <a:ext uri="{FF2B5EF4-FFF2-40B4-BE49-F238E27FC236}">
                  <a16:creationId xmlns:a16="http://schemas.microsoft.com/office/drawing/2014/main" id="{008EC5CE-F4A6-8FC0-8F0A-FEB7BC27963E}"/>
                </a:ext>
              </a:extLst>
            </p:cNvPr>
            <p:cNvSpPr/>
            <p:nvPr/>
          </p:nvSpPr>
          <p:spPr>
            <a:xfrm>
              <a:off x="8344496" y="403629"/>
              <a:ext cx="78843" cy="96813"/>
            </a:xfrm>
            <a:custGeom>
              <a:avLst/>
              <a:gdLst>
                <a:gd name="connsiteX0" fmla="*/ 36148 w 78843"/>
                <a:gd name="connsiteY0" fmla="*/ 0 h 96813"/>
                <a:gd name="connsiteX1" fmla="*/ 41429 w 78843"/>
                <a:gd name="connsiteY1" fmla="*/ 0 h 96813"/>
                <a:gd name="connsiteX2" fmla="*/ 78394 w 78843"/>
                <a:gd name="connsiteY2" fmla="*/ 42246 h 96813"/>
                <a:gd name="connsiteX3" fmla="*/ 76633 w 78843"/>
                <a:gd name="connsiteY3" fmla="*/ 63369 h 96813"/>
                <a:gd name="connsiteX4" fmla="*/ 39668 w 78843"/>
                <a:gd name="connsiteY4" fmla="*/ 96814 h 96813"/>
                <a:gd name="connsiteX5" fmla="*/ 39668 w 78843"/>
                <a:gd name="connsiteY5" fmla="*/ 96814 h 96813"/>
                <a:gd name="connsiteX6" fmla="*/ 2703 w 78843"/>
                <a:gd name="connsiteY6" fmla="*/ 63369 h 96813"/>
                <a:gd name="connsiteX7" fmla="*/ 943 w 78843"/>
                <a:gd name="connsiteY7" fmla="*/ 42246 h 96813"/>
                <a:gd name="connsiteX8" fmla="*/ 36148 w 78843"/>
                <a:gd name="connsiteY8" fmla="*/ 0 h 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843" h="96813">
                  <a:moveTo>
                    <a:pt x="36148" y="0"/>
                  </a:moveTo>
                  <a:lnTo>
                    <a:pt x="41429" y="0"/>
                  </a:lnTo>
                  <a:cubicBezTo>
                    <a:pt x="64312" y="0"/>
                    <a:pt x="81914" y="19363"/>
                    <a:pt x="78394" y="42246"/>
                  </a:cubicBezTo>
                  <a:lnTo>
                    <a:pt x="76633" y="63369"/>
                  </a:lnTo>
                  <a:cubicBezTo>
                    <a:pt x="74873" y="82732"/>
                    <a:pt x="59031" y="96814"/>
                    <a:pt x="39668" y="96814"/>
                  </a:cubicBezTo>
                  <a:lnTo>
                    <a:pt x="39668" y="96814"/>
                  </a:lnTo>
                  <a:cubicBezTo>
                    <a:pt x="20305" y="96814"/>
                    <a:pt x="4463" y="82732"/>
                    <a:pt x="2703" y="63369"/>
                  </a:cubicBezTo>
                  <a:lnTo>
                    <a:pt x="943" y="42246"/>
                  </a:lnTo>
                  <a:cubicBezTo>
                    <a:pt x="-4338" y="19363"/>
                    <a:pt x="13264" y="0"/>
                    <a:pt x="36148" y="0"/>
                  </a:cubicBezTo>
                  <a:close/>
                </a:path>
              </a:pathLst>
            </a:custGeom>
            <a:noFill/>
            <a:ln w="17601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515" name="Agrupar 1514">
              <a:extLst>
                <a:ext uri="{FF2B5EF4-FFF2-40B4-BE49-F238E27FC236}">
                  <a16:creationId xmlns:a16="http://schemas.microsoft.com/office/drawing/2014/main" id="{5A376447-EC8D-0711-3FD0-253383BD9254}"/>
                </a:ext>
              </a:extLst>
            </p:cNvPr>
            <p:cNvGrpSpPr/>
            <p:nvPr/>
          </p:nvGrpSpPr>
          <p:grpSpPr>
            <a:xfrm>
              <a:off x="8186670" y="180052"/>
              <a:ext cx="199292" cy="199292"/>
              <a:chOff x="8196196" y="189578"/>
              <a:chExt cx="199292" cy="199292"/>
            </a:xfrm>
          </p:grpSpPr>
          <p:grpSp>
            <p:nvGrpSpPr>
              <p:cNvPr id="1510" name="Agrupar 1509">
                <a:extLst>
                  <a:ext uri="{FF2B5EF4-FFF2-40B4-BE49-F238E27FC236}">
                    <a16:creationId xmlns:a16="http://schemas.microsoft.com/office/drawing/2014/main" id="{DF1C6D13-BB9B-9186-ECD9-FB734EE83A7E}"/>
                  </a:ext>
                </a:extLst>
              </p:cNvPr>
              <p:cNvGrpSpPr/>
              <p:nvPr/>
            </p:nvGrpSpPr>
            <p:grpSpPr>
              <a:xfrm>
                <a:off x="8261650" y="222741"/>
                <a:ext cx="68385" cy="132966"/>
                <a:chOff x="8069955" y="5188752"/>
                <a:chExt cx="82731" cy="158422"/>
              </a:xfrm>
            </p:grpSpPr>
            <p:sp>
              <p:nvSpPr>
                <p:cNvPr id="1511" name="Forma Livre: Forma 1510">
                  <a:extLst>
                    <a:ext uri="{FF2B5EF4-FFF2-40B4-BE49-F238E27FC236}">
                      <a16:creationId xmlns:a16="http://schemas.microsoft.com/office/drawing/2014/main" id="{565CE3B2-57D2-A1B9-E41D-372BE879A4D8}"/>
                    </a:ext>
                  </a:extLst>
                </p:cNvPr>
                <p:cNvSpPr/>
                <p:nvPr/>
              </p:nvSpPr>
              <p:spPr>
                <a:xfrm>
                  <a:off x="8069955" y="5208113"/>
                  <a:ext cx="82731" cy="112655"/>
                </a:xfrm>
                <a:custGeom>
                  <a:avLst/>
                  <a:gdLst>
                    <a:gd name="connsiteX0" fmla="*/ 0 w 82731"/>
                    <a:gd name="connsiteY0" fmla="*/ 84492 h 112655"/>
                    <a:gd name="connsiteX1" fmla="*/ 0 w 82731"/>
                    <a:gd name="connsiteY1" fmla="*/ 84492 h 112655"/>
                    <a:gd name="connsiteX2" fmla="*/ 28164 w 82731"/>
                    <a:gd name="connsiteY2" fmla="*/ 112656 h 112655"/>
                    <a:gd name="connsiteX3" fmla="*/ 54568 w 82731"/>
                    <a:gd name="connsiteY3" fmla="*/ 112656 h 112655"/>
                    <a:gd name="connsiteX4" fmla="*/ 82731 w 82731"/>
                    <a:gd name="connsiteY4" fmla="*/ 84492 h 112655"/>
                    <a:gd name="connsiteX5" fmla="*/ 82731 w 82731"/>
                    <a:gd name="connsiteY5" fmla="*/ 84492 h 112655"/>
                    <a:gd name="connsiteX6" fmla="*/ 54568 w 82731"/>
                    <a:gd name="connsiteY6" fmla="*/ 56328 h 112655"/>
                    <a:gd name="connsiteX7" fmla="*/ 28164 w 82731"/>
                    <a:gd name="connsiteY7" fmla="*/ 56328 h 112655"/>
                    <a:gd name="connsiteX8" fmla="*/ 0 w 82731"/>
                    <a:gd name="connsiteY8" fmla="*/ 28164 h 112655"/>
                    <a:gd name="connsiteX9" fmla="*/ 0 w 82731"/>
                    <a:gd name="connsiteY9" fmla="*/ 28164 h 112655"/>
                    <a:gd name="connsiteX10" fmla="*/ 28164 w 82731"/>
                    <a:gd name="connsiteY10" fmla="*/ 0 h 112655"/>
                    <a:gd name="connsiteX11" fmla="*/ 54568 w 82731"/>
                    <a:gd name="connsiteY11" fmla="*/ 0 h 112655"/>
                    <a:gd name="connsiteX12" fmla="*/ 82731 w 82731"/>
                    <a:gd name="connsiteY12" fmla="*/ 28164 h 112655"/>
                    <a:gd name="connsiteX13" fmla="*/ 82731 w 82731"/>
                    <a:gd name="connsiteY13" fmla="*/ 28164 h 112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2731" h="112655">
                      <a:moveTo>
                        <a:pt x="0" y="84492"/>
                      </a:moveTo>
                      <a:lnTo>
                        <a:pt x="0" y="84492"/>
                      </a:lnTo>
                      <a:cubicBezTo>
                        <a:pt x="0" y="100334"/>
                        <a:pt x="12321" y="112656"/>
                        <a:pt x="28164" y="112656"/>
                      </a:cubicBezTo>
                      <a:lnTo>
                        <a:pt x="54568" y="112656"/>
                      </a:lnTo>
                      <a:cubicBezTo>
                        <a:pt x="70410" y="112656"/>
                        <a:pt x="82731" y="100334"/>
                        <a:pt x="82731" y="84492"/>
                      </a:cubicBezTo>
                      <a:lnTo>
                        <a:pt x="82731" y="84492"/>
                      </a:lnTo>
                      <a:cubicBezTo>
                        <a:pt x="82731" y="68649"/>
                        <a:pt x="70410" y="56328"/>
                        <a:pt x="54568" y="56328"/>
                      </a:cubicBezTo>
                      <a:lnTo>
                        <a:pt x="28164" y="56328"/>
                      </a:lnTo>
                      <a:cubicBezTo>
                        <a:pt x="12321" y="56328"/>
                        <a:pt x="0" y="44006"/>
                        <a:pt x="0" y="28164"/>
                      </a:cubicBezTo>
                      <a:lnTo>
                        <a:pt x="0" y="28164"/>
                      </a:lnTo>
                      <a:cubicBezTo>
                        <a:pt x="0" y="12321"/>
                        <a:pt x="12321" y="0"/>
                        <a:pt x="28164" y="0"/>
                      </a:cubicBezTo>
                      <a:lnTo>
                        <a:pt x="54568" y="0"/>
                      </a:lnTo>
                      <a:cubicBezTo>
                        <a:pt x="70410" y="0"/>
                        <a:pt x="82731" y="12321"/>
                        <a:pt x="82731" y="28164"/>
                      </a:cubicBezTo>
                      <a:lnTo>
                        <a:pt x="82731" y="28164"/>
                      </a:lnTo>
                    </a:path>
                  </a:pathLst>
                </a:custGeom>
                <a:noFill/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12" name="Forma Livre: Forma 1511">
                  <a:extLst>
                    <a:ext uri="{FF2B5EF4-FFF2-40B4-BE49-F238E27FC236}">
                      <a16:creationId xmlns:a16="http://schemas.microsoft.com/office/drawing/2014/main" id="{0ACF858D-A5C8-8A16-A136-5CC72780DA8F}"/>
                    </a:ext>
                  </a:extLst>
                </p:cNvPr>
                <p:cNvSpPr/>
                <p:nvPr/>
              </p:nvSpPr>
              <p:spPr>
                <a:xfrm>
                  <a:off x="8112207" y="5188752"/>
                  <a:ext cx="17602" cy="17602"/>
                </a:xfrm>
                <a:custGeom>
                  <a:avLst/>
                  <a:gdLst>
                    <a:gd name="connsiteX0" fmla="*/ 0 w 17602"/>
                    <a:gd name="connsiteY0" fmla="*/ 17603 h 17602"/>
                    <a:gd name="connsiteX1" fmla="*/ 0 w 17602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17602">
                      <a:moveTo>
                        <a:pt x="0" y="17603"/>
                      </a:moveTo>
                      <a:lnTo>
                        <a:pt x="0" y="0"/>
                      </a:lnTo>
                    </a:path>
                  </a:pathLst>
                </a:custGeom>
                <a:ln w="17601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13" name="Forma Livre: Forma 1512">
                  <a:extLst>
                    <a:ext uri="{FF2B5EF4-FFF2-40B4-BE49-F238E27FC236}">
                      <a16:creationId xmlns:a16="http://schemas.microsoft.com/office/drawing/2014/main" id="{F8BBACDC-50C4-2703-A8EF-D57DF44AD9A1}"/>
                    </a:ext>
                  </a:extLst>
                </p:cNvPr>
                <p:cNvSpPr/>
                <p:nvPr/>
              </p:nvSpPr>
              <p:spPr>
                <a:xfrm>
                  <a:off x="8112207" y="5320771"/>
                  <a:ext cx="17602" cy="26403"/>
                </a:xfrm>
                <a:custGeom>
                  <a:avLst/>
                  <a:gdLst>
                    <a:gd name="connsiteX0" fmla="*/ 0 w 17602"/>
                    <a:gd name="connsiteY0" fmla="*/ 26404 h 26403"/>
                    <a:gd name="connsiteX1" fmla="*/ 0 w 17602"/>
                    <a:gd name="connsiteY1" fmla="*/ 0 h 26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6403">
                      <a:moveTo>
                        <a:pt x="0" y="26404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514" name="Forma Livre: Forma 1513">
                <a:extLst>
                  <a:ext uri="{FF2B5EF4-FFF2-40B4-BE49-F238E27FC236}">
                    <a16:creationId xmlns:a16="http://schemas.microsoft.com/office/drawing/2014/main" id="{603D8F9A-1E86-2AA7-103E-06C959CD43B3}"/>
                  </a:ext>
                </a:extLst>
              </p:cNvPr>
              <p:cNvSpPr/>
              <p:nvPr/>
            </p:nvSpPr>
            <p:spPr>
              <a:xfrm>
                <a:off x="8196196" y="189578"/>
                <a:ext cx="199292" cy="199292"/>
              </a:xfrm>
              <a:custGeom>
                <a:avLst/>
                <a:gdLst>
                  <a:gd name="connsiteX0" fmla="*/ 199292 w 199292"/>
                  <a:gd name="connsiteY0" fmla="*/ 99646 h 199292"/>
                  <a:gd name="connsiteX1" fmla="*/ 99646 w 199292"/>
                  <a:gd name="connsiteY1" fmla="*/ 199293 h 199292"/>
                  <a:gd name="connsiteX2" fmla="*/ 0 w 199292"/>
                  <a:gd name="connsiteY2" fmla="*/ 99646 h 199292"/>
                  <a:gd name="connsiteX3" fmla="*/ 99646 w 199292"/>
                  <a:gd name="connsiteY3" fmla="*/ 0 h 199292"/>
                  <a:gd name="connsiteX4" fmla="*/ 199292 w 199292"/>
                  <a:gd name="connsiteY4" fmla="*/ 99646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292" h="199292">
                    <a:moveTo>
                      <a:pt x="199292" y="99646"/>
                    </a:moveTo>
                    <a:cubicBezTo>
                      <a:pt x="199292" y="154679"/>
                      <a:pt x="154679" y="199293"/>
                      <a:pt x="99646" y="199293"/>
                    </a:cubicBezTo>
                    <a:cubicBezTo>
                      <a:pt x="44613" y="199293"/>
                      <a:pt x="0" y="154679"/>
                      <a:pt x="0" y="99646"/>
                    </a:cubicBezTo>
                    <a:cubicBezTo>
                      <a:pt x="0" y="44613"/>
                      <a:pt x="44613" y="0"/>
                      <a:pt x="99646" y="0"/>
                    </a:cubicBezTo>
                    <a:cubicBezTo>
                      <a:pt x="154679" y="0"/>
                      <a:pt x="199292" y="44613"/>
                      <a:pt x="199292" y="996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pic>
        <p:nvPicPr>
          <p:cNvPr id="1517" name="Gráfico 1516">
            <a:extLst>
              <a:ext uri="{FF2B5EF4-FFF2-40B4-BE49-F238E27FC236}">
                <a16:creationId xmlns:a16="http://schemas.microsoft.com/office/drawing/2014/main" id="{D2149B7A-CB83-FB63-688A-D951856F4C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9536" y="2272021"/>
            <a:ext cx="2100774" cy="1535355"/>
          </a:xfrm>
          <a:prstGeom prst="rect">
            <a:avLst/>
          </a:prstGeom>
        </p:spPr>
      </p:pic>
      <p:pic>
        <p:nvPicPr>
          <p:cNvPr id="3" name="Gráfico 2" descr="Sinal estrutura de tópicos">
            <a:extLst>
              <a:ext uri="{FF2B5EF4-FFF2-40B4-BE49-F238E27FC236}">
                <a16:creationId xmlns:a16="http://schemas.microsoft.com/office/drawing/2014/main" id="{7B51FC0D-10A8-8076-B072-DBE511548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8787" y="1749752"/>
            <a:ext cx="914400" cy="914400"/>
          </a:xfrm>
          <a:prstGeom prst="rect">
            <a:avLst/>
          </a:prstGeom>
        </p:spPr>
      </p:pic>
      <p:pic>
        <p:nvPicPr>
          <p:cNvPr id="4" name="Gráfico 3" descr="Sinal estrutura de tópicos">
            <a:extLst>
              <a:ext uri="{FF2B5EF4-FFF2-40B4-BE49-F238E27FC236}">
                <a16:creationId xmlns:a16="http://schemas.microsoft.com/office/drawing/2014/main" id="{99B5EA3E-20A4-DCB1-E6CC-27C1E51245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8085" y="2752211"/>
            <a:ext cx="914400" cy="914400"/>
          </a:xfrm>
          <a:prstGeom prst="rect">
            <a:avLst/>
          </a:prstGeom>
        </p:spPr>
      </p:pic>
      <p:pic>
        <p:nvPicPr>
          <p:cNvPr id="5" name="Gráfico 4" descr="Sinal estrutura de tópicos">
            <a:extLst>
              <a:ext uri="{FF2B5EF4-FFF2-40B4-BE49-F238E27FC236}">
                <a16:creationId xmlns:a16="http://schemas.microsoft.com/office/drawing/2014/main" id="{E623D364-68C5-C101-19C9-EBEFB0EB17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77561" y="37740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344DC121-B16F-26F5-B2DC-CDC8F547E861}"/>
              </a:ext>
            </a:extLst>
          </p:cNvPr>
          <p:cNvGrpSpPr/>
          <p:nvPr/>
        </p:nvGrpSpPr>
        <p:grpSpPr>
          <a:xfrm>
            <a:off x="-222527" y="-585795"/>
            <a:ext cx="2071809" cy="2735421"/>
            <a:chOff x="251927" y="-425580"/>
            <a:chExt cx="2071809" cy="2735421"/>
          </a:xfrm>
          <a:noFill/>
        </p:grpSpPr>
        <p:grpSp>
          <p:nvGrpSpPr>
            <p:cNvPr id="5" name="Gráfico 2">
              <a:extLst>
                <a:ext uri="{FF2B5EF4-FFF2-40B4-BE49-F238E27FC236}">
                  <a16:creationId xmlns:a16="http://schemas.microsoft.com/office/drawing/2014/main" id="{7D03C8AD-B7BC-44B0-5D17-AC546951487A}"/>
                </a:ext>
              </a:extLst>
            </p:cNvPr>
            <p:cNvGrpSpPr/>
            <p:nvPr/>
          </p:nvGrpSpPr>
          <p:grpSpPr>
            <a:xfrm>
              <a:off x="1876633" y="1743042"/>
              <a:ext cx="447102" cy="566799"/>
              <a:chOff x="1876633" y="1743042"/>
              <a:chExt cx="447102" cy="566799"/>
            </a:xfrm>
            <a:noFill/>
          </p:grpSpPr>
          <p:grpSp>
            <p:nvGrpSpPr>
              <p:cNvPr id="23" name="Gráfico 2">
                <a:extLst>
                  <a:ext uri="{FF2B5EF4-FFF2-40B4-BE49-F238E27FC236}">
                    <a16:creationId xmlns:a16="http://schemas.microsoft.com/office/drawing/2014/main" id="{437E2B3E-AE46-2317-C501-F79AE9F3D2D0}"/>
                  </a:ext>
                </a:extLst>
              </p:cNvPr>
              <p:cNvGrpSpPr/>
              <p:nvPr/>
            </p:nvGrpSpPr>
            <p:grpSpPr>
              <a:xfrm>
                <a:off x="1876633" y="1743042"/>
                <a:ext cx="447102" cy="528073"/>
                <a:chOff x="1876633" y="1743042"/>
                <a:chExt cx="447102" cy="528073"/>
              </a:xfrm>
              <a:noFill/>
            </p:grpSpPr>
            <p:sp>
              <p:nvSpPr>
                <p:cNvPr id="25" name="Forma Livre: Forma 24">
                  <a:extLst>
                    <a:ext uri="{FF2B5EF4-FFF2-40B4-BE49-F238E27FC236}">
                      <a16:creationId xmlns:a16="http://schemas.microsoft.com/office/drawing/2014/main" id="{35DC73D9-1BAC-C3FE-ECC4-A14A33B65A1E}"/>
                    </a:ext>
                  </a:extLst>
                </p:cNvPr>
                <p:cNvSpPr/>
                <p:nvPr/>
              </p:nvSpPr>
              <p:spPr>
                <a:xfrm>
                  <a:off x="1994570" y="2190145"/>
                  <a:ext cx="211229" cy="80971"/>
                </a:xfrm>
                <a:custGeom>
                  <a:avLst/>
                  <a:gdLst>
                    <a:gd name="connsiteX0" fmla="*/ 211230 w 211229"/>
                    <a:gd name="connsiteY0" fmla="*/ 0 h 80971"/>
                    <a:gd name="connsiteX1" fmla="*/ 211230 w 211229"/>
                    <a:gd name="connsiteY1" fmla="*/ 51047 h 80971"/>
                    <a:gd name="connsiteX2" fmla="*/ 181305 w 211229"/>
                    <a:gd name="connsiteY2" fmla="*/ 80971 h 80971"/>
                    <a:gd name="connsiteX3" fmla="*/ 177785 w 211229"/>
                    <a:gd name="connsiteY3" fmla="*/ 80971 h 80971"/>
                    <a:gd name="connsiteX4" fmla="*/ 29924 w 211229"/>
                    <a:gd name="connsiteY4" fmla="*/ 80971 h 80971"/>
                    <a:gd name="connsiteX5" fmla="*/ 29924 w 211229"/>
                    <a:gd name="connsiteY5" fmla="*/ 80971 h 80971"/>
                    <a:gd name="connsiteX6" fmla="*/ 0 w 211229"/>
                    <a:gd name="connsiteY6" fmla="*/ 51047 h 80971"/>
                    <a:gd name="connsiteX7" fmla="*/ 0 w 211229"/>
                    <a:gd name="connsiteY7" fmla="*/ 0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1229" h="80971">
                      <a:moveTo>
                        <a:pt x="211230" y="0"/>
                      </a:moveTo>
                      <a:lnTo>
                        <a:pt x="211230" y="51047"/>
                      </a:lnTo>
                      <a:cubicBezTo>
                        <a:pt x="211230" y="66889"/>
                        <a:pt x="197147" y="80971"/>
                        <a:pt x="181305" y="80971"/>
                      </a:cubicBezTo>
                      <a:lnTo>
                        <a:pt x="177785" y="80971"/>
                      </a:lnTo>
                      <a:lnTo>
                        <a:pt x="29924" y="80971"/>
                      </a:lnTo>
                      <a:lnTo>
                        <a:pt x="29924" y="80971"/>
                      </a:lnTo>
                      <a:cubicBezTo>
                        <a:pt x="14082" y="80971"/>
                        <a:pt x="0" y="66889"/>
                        <a:pt x="0" y="51047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7FEF333A-7BD1-9696-E0E8-882C69ED4AF7}"/>
                    </a:ext>
                  </a:extLst>
                </p:cNvPr>
                <p:cNvSpPr/>
                <p:nvPr/>
              </p:nvSpPr>
              <p:spPr>
                <a:xfrm>
                  <a:off x="1920640" y="1794089"/>
                  <a:ext cx="355569" cy="397815"/>
                </a:xfrm>
                <a:custGeom>
                  <a:avLst/>
                  <a:gdLst>
                    <a:gd name="connsiteX0" fmla="*/ 285160 w 355569"/>
                    <a:gd name="connsiteY0" fmla="*/ 396055 h 397815"/>
                    <a:gd name="connsiteX1" fmla="*/ 285160 w 355569"/>
                    <a:gd name="connsiteY1" fmla="*/ 396055 h 397815"/>
                    <a:gd name="connsiteX2" fmla="*/ 341488 w 355569"/>
                    <a:gd name="connsiteY2" fmla="*/ 246435 h 397815"/>
                    <a:gd name="connsiteX3" fmla="*/ 355570 w 355569"/>
                    <a:gd name="connsiteY3" fmla="*/ 191867 h 397815"/>
                    <a:gd name="connsiteX4" fmla="*/ 355570 w 355569"/>
                    <a:gd name="connsiteY4" fmla="*/ 177785 h 397815"/>
                    <a:gd name="connsiteX5" fmla="*/ 177785 w 355569"/>
                    <a:gd name="connsiteY5" fmla="*/ 0 h 397815"/>
                    <a:gd name="connsiteX6" fmla="*/ 0 w 355569"/>
                    <a:gd name="connsiteY6" fmla="*/ 177785 h 397815"/>
                    <a:gd name="connsiteX7" fmla="*/ 0 w 355569"/>
                    <a:gd name="connsiteY7" fmla="*/ 191867 h 397815"/>
                    <a:gd name="connsiteX8" fmla="*/ 14082 w 355569"/>
                    <a:gd name="connsiteY8" fmla="*/ 246435 h 397815"/>
                    <a:gd name="connsiteX9" fmla="*/ 70410 w 355569"/>
                    <a:gd name="connsiteY9" fmla="*/ 396055 h 397815"/>
                    <a:gd name="connsiteX10" fmla="*/ 70410 w 355569"/>
                    <a:gd name="connsiteY10" fmla="*/ 397816 h 397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569" h="397815">
                      <a:moveTo>
                        <a:pt x="285160" y="396055"/>
                      </a:moveTo>
                      <a:lnTo>
                        <a:pt x="285160" y="396055"/>
                      </a:lnTo>
                      <a:cubicBezTo>
                        <a:pt x="285160" y="315084"/>
                        <a:pt x="309803" y="320365"/>
                        <a:pt x="341488" y="246435"/>
                      </a:cubicBezTo>
                      <a:cubicBezTo>
                        <a:pt x="348529" y="228832"/>
                        <a:pt x="353809" y="211230"/>
                        <a:pt x="355570" y="191867"/>
                      </a:cubicBezTo>
                      <a:lnTo>
                        <a:pt x="355570" y="177785"/>
                      </a:lnTo>
                      <a:cubicBezTo>
                        <a:pt x="355570" y="79211"/>
                        <a:pt x="276359" y="0"/>
                        <a:pt x="177785" y="0"/>
                      </a:cubicBezTo>
                      <a:cubicBezTo>
                        <a:pt x="79211" y="0"/>
                        <a:pt x="0" y="79211"/>
                        <a:pt x="0" y="177785"/>
                      </a:cubicBezTo>
                      <a:lnTo>
                        <a:pt x="0" y="191867"/>
                      </a:lnTo>
                      <a:cubicBezTo>
                        <a:pt x="1760" y="211230"/>
                        <a:pt x="7041" y="228832"/>
                        <a:pt x="14082" y="246435"/>
                      </a:cubicBezTo>
                      <a:cubicBezTo>
                        <a:pt x="47527" y="320365"/>
                        <a:pt x="70410" y="315084"/>
                        <a:pt x="70410" y="396055"/>
                      </a:cubicBezTo>
                      <a:lnTo>
                        <a:pt x="70410" y="397816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A0361D4C-6678-B4A9-3C2E-CBEBBD8391DE}"/>
                    </a:ext>
                  </a:extLst>
                </p:cNvPr>
                <p:cNvSpPr/>
                <p:nvPr/>
              </p:nvSpPr>
              <p:spPr>
                <a:xfrm>
                  <a:off x="1994570" y="2221829"/>
                  <a:ext cx="211229" cy="17602"/>
                </a:xfrm>
                <a:custGeom>
                  <a:avLst/>
                  <a:gdLst>
                    <a:gd name="connsiteX0" fmla="*/ 0 w 211229"/>
                    <a:gd name="connsiteY0" fmla="*/ 0 h 17602"/>
                    <a:gd name="connsiteX1" fmla="*/ 211230 w 211229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1229" h="17602">
                      <a:moveTo>
                        <a:pt x="0" y="0"/>
                      </a:moveTo>
                      <a:lnTo>
                        <a:pt x="21123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46A3C318-C383-AA08-44A4-11EB6D503FC3}"/>
                    </a:ext>
                  </a:extLst>
                </p:cNvPr>
                <p:cNvSpPr/>
                <p:nvPr/>
              </p:nvSpPr>
              <p:spPr>
                <a:xfrm>
                  <a:off x="1994570" y="2174302"/>
                  <a:ext cx="211229" cy="17602"/>
                </a:xfrm>
                <a:custGeom>
                  <a:avLst/>
                  <a:gdLst>
                    <a:gd name="connsiteX0" fmla="*/ 0 w 211229"/>
                    <a:gd name="connsiteY0" fmla="*/ 0 h 17602"/>
                    <a:gd name="connsiteX1" fmla="*/ 211230 w 211229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1229" h="17602">
                      <a:moveTo>
                        <a:pt x="0" y="0"/>
                      </a:moveTo>
                      <a:lnTo>
                        <a:pt x="21123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03C167B9-FE4B-9B48-8B33-7E9E3A535DF2}"/>
                    </a:ext>
                  </a:extLst>
                </p:cNvPr>
                <p:cNvSpPr/>
                <p:nvPr/>
              </p:nvSpPr>
              <p:spPr>
                <a:xfrm>
                  <a:off x="1876633" y="1743042"/>
                  <a:ext cx="447102" cy="241153"/>
                </a:xfrm>
                <a:custGeom>
                  <a:avLst/>
                  <a:gdLst>
                    <a:gd name="connsiteX0" fmla="*/ 447102 w 447102"/>
                    <a:gd name="connsiteY0" fmla="*/ 241154 h 241153"/>
                    <a:gd name="connsiteX1" fmla="*/ 447102 w 447102"/>
                    <a:gd name="connsiteY1" fmla="*/ 223551 h 241153"/>
                    <a:gd name="connsiteX2" fmla="*/ 223551 w 447102"/>
                    <a:gd name="connsiteY2" fmla="*/ 0 h 241153"/>
                    <a:gd name="connsiteX3" fmla="*/ 0 w 447102"/>
                    <a:gd name="connsiteY3" fmla="*/ 223551 h 241153"/>
                    <a:gd name="connsiteX4" fmla="*/ 0 w 447102"/>
                    <a:gd name="connsiteY4" fmla="*/ 241154 h 241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102" h="241153">
                      <a:moveTo>
                        <a:pt x="447102" y="241154"/>
                      </a:moveTo>
                      <a:lnTo>
                        <a:pt x="447102" y="223551"/>
                      </a:lnTo>
                      <a:cubicBezTo>
                        <a:pt x="447102" y="100334"/>
                        <a:pt x="346768" y="0"/>
                        <a:pt x="223551" y="0"/>
                      </a:cubicBezTo>
                      <a:cubicBezTo>
                        <a:pt x="100334" y="0"/>
                        <a:pt x="0" y="100334"/>
                        <a:pt x="0" y="223551"/>
                      </a:cubicBezTo>
                      <a:lnTo>
                        <a:pt x="0" y="241154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custDash>
                    <a:ds d="75000" sp="2250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068EB6-0F4D-8BCE-3B5B-7B5639B10793}"/>
                  </a:ext>
                </a:extLst>
              </p:cNvPr>
              <p:cNvSpPr/>
              <p:nvPr/>
            </p:nvSpPr>
            <p:spPr>
              <a:xfrm>
                <a:off x="2036816" y="2271116"/>
                <a:ext cx="124977" cy="38725"/>
              </a:xfrm>
              <a:custGeom>
                <a:avLst/>
                <a:gdLst>
                  <a:gd name="connsiteX0" fmla="*/ 124977 w 124977"/>
                  <a:gd name="connsiteY0" fmla="*/ 0 h 38725"/>
                  <a:gd name="connsiteX1" fmla="*/ 124977 w 124977"/>
                  <a:gd name="connsiteY1" fmla="*/ 0 h 38725"/>
                  <a:gd name="connsiteX2" fmla="*/ 0 w 124977"/>
                  <a:gd name="connsiteY2" fmla="*/ 0 h 38725"/>
                  <a:gd name="connsiteX3" fmla="*/ 0 w 124977"/>
                  <a:gd name="connsiteY3" fmla="*/ 0 h 38725"/>
                  <a:gd name="connsiteX4" fmla="*/ 40486 w 124977"/>
                  <a:gd name="connsiteY4" fmla="*/ 38725 h 38725"/>
                  <a:gd name="connsiteX5" fmla="*/ 82732 w 124977"/>
                  <a:gd name="connsiteY5" fmla="*/ 38725 h 38725"/>
                  <a:gd name="connsiteX6" fmla="*/ 124977 w 124977"/>
                  <a:gd name="connsiteY6" fmla="*/ 0 h 3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77" h="38725">
                    <a:moveTo>
                      <a:pt x="124977" y="0"/>
                    </a:moveTo>
                    <a:lnTo>
                      <a:pt x="124977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1123"/>
                      <a:pt x="19363" y="38725"/>
                      <a:pt x="40486" y="38725"/>
                    </a:cubicBezTo>
                    <a:lnTo>
                      <a:pt x="82732" y="38725"/>
                    </a:lnTo>
                    <a:cubicBezTo>
                      <a:pt x="105615" y="38725"/>
                      <a:pt x="124977" y="21123"/>
                      <a:pt x="124977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" name="Gráfico 2">
              <a:extLst>
                <a:ext uri="{FF2B5EF4-FFF2-40B4-BE49-F238E27FC236}">
                  <a16:creationId xmlns:a16="http://schemas.microsoft.com/office/drawing/2014/main" id="{90655EC3-B9C1-1532-25CC-996D9BE0B792}"/>
                </a:ext>
              </a:extLst>
            </p:cNvPr>
            <p:cNvGrpSpPr/>
            <p:nvPr/>
          </p:nvGrpSpPr>
          <p:grpSpPr>
            <a:xfrm>
              <a:off x="251927" y="-425580"/>
              <a:ext cx="1973235" cy="2536514"/>
              <a:chOff x="251927" y="-425580"/>
              <a:chExt cx="1973235" cy="2536514"/>
            </a:xfrm>
            <a:noFill/>
          </p:grpSpPr>
          <p:grpSp>
            <p:nvGrpSpPr>
              <p:cNvPr id="7" name="Gráfico 2">
                <a:extLst>
                  <a:ext uri="{FF2B5EF4-FFF2-40B4-BE49-F238E27FC236}">
                    <a16:creationId xmlns:a16="http://schemas.microsoft.com/office/drawing/2014/main" id="{7046314C-4FD2-2B17-3885-4AE58DD8D3F8}"/>
                  </a:ext>
                </a:extLst>
              </p:cNvPr>
              <p:cNvGrpSpPr/>
              <p:nvPr/>
            </p:nvGrpSpPr>
            <p:grpSpPr>
              <a:xfrm>
                <a:off x="251927" y="-425580"/>
                <a:ext cx="1973235" cy="2536514"/>
                <a:chOff x="251927" y="-425580"/>
                <a:chExt cx="1973235" cy="2536514"/>
              </a:xfrm>
              <a:noFill/>
            </p:grpSpPr>
            <p:sp>
              <p:nvSpPr>
                <p:cNvPr id="12" name="Forma Livre: Forma 11">
                  <a:extLst>
                    <a:ext uri="{FF2B5EF4-FFF2-40B4-BE49-F238E27FC236}">
                      <a16:creationId xmlns:a16="http://schemas.microsoft.com/office/drawing/2014/main" id="{6A47F50D-D29F-B842-4A73-246534B774D9}"/>
                    </a:ext>
                  </a:extLst>
                </p:cNvPr>
                <p:cNvSpPr/>
                <p:nvPr/>
              </p:nvSpPr>
              <p:spPr>
                <a:xfrm>
                  <a:off x="2140670" y="1871540"/>
                  <a:ext cx="66889" cy="80971"/>
                </a:xfrm>
                <a:custGeom>
                  <a:avLst/>
                  <a:gdLst>
                    <a:gd name="connsiteX0" fmla="*/ 0 w 66889"/>
                    <a:gd name="connsiteY0" fmla="*/ 10562 h 80971"/>
                    <a:gd name="connsiteX1" fmla="*/ 26404 w 66889"/>
                    <a:gd name="connsiteY1" fmla="*/ 0 h 80971"/>
                    <a:gd name="connsiteX2" fmla="*/ 66889 w 66889"/>
                    <a:gd name="connsiteY2" fmla="*/ 40486 h 80971"/>
                    <a:gd name="connsiteX3" fmla="*/ 26404 w 66889"/>
                    <a:gd name="connsiteY3" fmla="*/ 80971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889" h="80971">
                      <a:moveTo>
                        <a:pt x="0" y="10562"/>
                      </a:moveTo>
                      <a:cubicBezTo>
                        <a:pt x="7041" y="3520"/>
                        <a:pt x="15842" y="0"/>
                        <a:pt x="26404" y="0"/>
                      </a:cubicBezTo>
                      <a:cubicBezTo>
                        <a:pt x="49287" y="0"/>
                        <a:pt x="66889" y="17602"/>
                        <a:pt x="66889" y="40486"/>
                      </a:cubicBezTo>
                      <a:cubicBezTo>
                        <a:pt x="66889" y="63369"/>
                        <a:pt x="49287" y="80971"/>
                        <a:pt x="26404" y="80971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" name="Forma Livre: Forma 12">
                  <a:extLst>
                    <a:ext uri="{FF2B5EF4-FFF2-40B4-BE49-F238E27FC236}">
                      <a16:creationId xmlns:a16="http://schemas.microsoft.com/office/drawing/2014/main" id="{B51C788B-B9B4-83DA-C969-B9E804ACBE02}"/>
                    </a:ext>
                  </a:extLst>
                </p:cNvPr>
                <p:cNvSpPr/>
                <p:nvPr/>
              </p:nvSpPr>
              <p:spPr>
                <a:xfrm>
                  <a:off x="1994570" y="1869780"/>
                  <a:ext cx="66889" cy="80971"/>
                </a:xfrm>
                <a:custGeom>
                  <a:avLst/>
                  <a:gdLst>
                    <a:gd name="connsiteX0" fmla="*/ 38725 w 66889"/>
                    <a:gd name="connsiteY0" fmla="*/ 80971 h 80971"/>
                    <a:gd name="connsiteX1" fmla="*/ 8801 w 66889"/>
                    <a:gd name="connsiteY1" fmla="*/ 66889 h 80971"/>
                    <a:gd name="connsiteX2" fmla="*/ 0 w 66889"/>
                    <a:gd name="connsiteY2" fmla="*/ 40486 h 80971"/>
                    <a:gd name="connsiteX3" fmla="*/ 40486 w 66889"/>
                    <a:gd name="connsiteY3" fmla="*/ 0 h 80971"/>
                    <a:gd name="connsiteX4" fmla="*/ 66889 w 66889"/>
                    <a:gd name="connsiteY4" fmla="*/ 10562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889" h="80971">
                      <a:moveTo>
                        <a:pt x="38725" y="80971"/>
                      </a:moveTo>
                      <a:cubicBezTo>
                        <a:pt x="26404" y="80971"/>
                        <a:pt x="15842" y="75691"/>
                        <a:pt x="8801" y="66889"/>
                      </a:cubicBezTo>
                      <a:cubicBezTo>
                        <a:pt x="3520" y="59849"/>
                        <a:pt x="0" y="51047"/>
                        <a:pt x="0" y="40486"/>
                      </a:cubicBezTo>
                      <a:cubicBezTo>
                        <a:pt x="0" y="17602"/>
                        <a:pt x="17602" y="0"/>
                        <a:pt x="40486" y="0"/>
                      </a:cubicBezTo>
                      <a:cubicBezTo>
                        <a:pt x="51047" y="0"/>
                        <a:pt x="59848" y="3521"/>
                        <a:pt x="66889" y="10562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" name="Forma Livre: Forma 13">
                  <a:extLst>
                    <a:ext uri="{FF2B5EF4-FFF2-40B4-BE49-F238E27FC236}">
                      <a16:creationId xmlns:a16="http://schemas.microsoft.com/office/drawing/2014/main" id="{38AC6840-0F51-EF6D-F8D6-158CEC77CE4A}"/>
                    </a:ext>
                  </a:extLst>
                </p:cNvPr>
                <p:cNvSpPr/>
                <p:nvPr/>
              </p:nvSpPr>
              <p:spPr>
                <a:xfrm>
                  <a:off x="2045617" y="1853938"/>
                  <a:ext cx="54567" cy="28164"/>
                </a:xfrm>
                <a:custGeom>
                  <a:avLst/>
                  <a:gdLst>
                    <a:gd name="connsiteX0" fmla="*/ 0 w 54567"/>
                    <a:gd name="connsiteY0" fmla="*/ 19363 h 28164"/>
                    <a:gd name="connsiteX1" fmla="*/ 26404 w 54567"/>
                    <a:gd name="connsiteY1" fmla="*/ 0 h 28164"/>
                    <a:gd name="connsiteX2" fmla="*/ 54568 w 54567"/>
                    <a:gd name="connsiteY2" fmla="*/ 28164 h 28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567" h="28164">
                      <a:moveTo>
                        <a:pt x="0" y="19363"/>
                      </a:moveTo>
                      <a:cubicBezTo>
                        <a:pt x="3520" y="8801"/>
                        <a:pt x="14082" y="0"/>
                        <a:pt x="26404" y="0"/>
                      </a:cubicBezTo>
                      <a:cubicBezTo>
                        <a:pt x="42246" y="0"/>
                        <a:pt x="54568" y="12322"/>
                        <a:pt x="54568" y="28164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" name="Forma Livre: Forma 14">
                  <a:extLst>
                    <a:ext uri="{FF2B5EF4-FFF2-40B4-BE49-F238E27FC236}">
                      <a16:creationId xmlns:a16="http://schemas.microsoft.com/office/drawing/2014/main" id="{EAF89792-BF8D-65CF-C993-EFB87242DDA5}"/>
                    </a:ext>
                  </a:extLst>
                </p:cNvPr>
                <p:cNvSpPr/>
                <p:nvPr/>
              </p:nvSpPr>
              <p:spPr>
                <a:xfrm>
                  <a:off x="2100185" y="1853938"/>
                  <a:ext cx="54567" cy="28164"/>
                </a:xfrm>
                <a:custGeom>
                  <a:avLst/>
                  <a:gdLst>
                    <a:gd name="connsiteX0" fmla="*/ 0 w 54567"/>
                    <a:gd name="connsiteY0" fmla="*/ 28164 h 28164"/>
                    <a:gd name="connsiteX1" fmla="*/ 28164 w 54567"/>
                    <a:gd name="connsiteY1" fmla="*/ 0 h 28164"/>
                    <a:gd name="connsiteX2" fmla="*/ 54568 w 54567"/>
                    <a:gd name="connsiteY2" fmla="*/ 19363 h 28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567" h="28164">
                      <a:moveTo>
                        <a:pt x="0" y="28164"/>
                      </a:moveTo>
                      <a:cubicBezTo>
                        <a:pt x="0" y="12322"/>
                        <a:pt x="12322" y="0"/>
                        <a:pt x="28164" y="0"/>
                      </a:cubicBezTo>
                      <a:cubicBezTo>
                        <a:pt x="40486" y="0"/>
                        <a:pt x="51047" y="8801"/>
                        <a:pt x="54568" y="19363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D5B051C0-C4C4-59C3-80D9-173CF4B17FED}"/>
                    </a:ext>
                  </a:extLst>
                </p:cNvPr>
                <p:cNvSpPr/>
                <p:nvPr/>
              </p:nvSpPr>
              <p:spPr>
                <a:xfrm>
                  <a:off x="1975207" y="1936669"/>
                  <a:ext cx="44006" cy="135538"/>
                </a:xfrm>
                <a:custGeom>
                  <a:avLst/>
                  <a:gdLst>
                    <a:gd name="connsiteX0" fmla="*/ 44006 w 44006"/>
                    <a:gd name="connsiteY0" fmla="*/ 135539 h 135538"/>
                    <a:gd name="connsiteX1" fmla="*/ 21123 w 44006"/>
                    <a:gd name="connsiteY1" fmla="*/ 98574 h 135538"/>
                    <a:gd name="connsiteX2" fmla="*/ 31684 w 44006"/>
                    <a:gd name="connsiteY2" fmla="*/ 70410 h 135538"/>
                    <a:gd name="connsiteX3" fmla="*/ 31684 w 44006"/>
                    <a:gd name="connsiteY3" fmla="*/ 70410 h 135538"/>
                    <a:gd name="connsiteX4" fmla="*/ 0 w 44006"/>
                    <a:gd name="connsiteY4" fmla="*/ 35205 h 135538"/>
                    <a:gd name="connsiteX5" fmla="*/ 26404 w 44006"/>
                    <a:gd name="connsiteY5" fmla="*/ 0 h 135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06" h="135538">
                      <a:moveTo>
                        <a:pt x="44006" y="135539"/>
                      </a:moveTo>
                      <a:cubicBezTo>
                        <a:pt x="29924" y="128498"/>
                        <a:pt x="21123" y="114416"/>
                        <a:pt x="21123" y="98574"/>
                      </a:cubicBezTo>
                      <a:cubicBezTo>
                        <a:pt x="21123" y="88012"/>
                        <a:pt x="24643" y="77451"/>
                        <a:pt x="31684" y="70410"/>
                      </a:cubicBezTo>
                      <a:lnTo>
                        <a:pt x="31684" y="70410"/>
                      </a:lnTo>
                      <a:cubicBezTo>
                        <a:pt x="14082" y="68650"/>
                        <a:pt x="0" y="52807"/>
                        <a:pt x="0" y="35205"/>
                      </a:cubicBezTo>
                      <a:cubicBezTo>
                        <a:pt x="0" y="17602"/>
                        <a:pt x="10561" y="3520"/>
                        <a:pt x="2640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4FC6A63-3212-C049-171E-9D1D6BA16C8D}"/>
                    </a:ext>
                  </a:extLst>
                </p:cNvPr>
                <p:cNvSpPr/>
                <p:nvPr/>
              </p:nvSpPr>
              <p:spPr>
                <a:xfrm>
                  <a:off x="2181156" y="1936669"/>
                  <a:ext cx="44006" cy="135538"/>
                </a:xfrm>
                <a:custGeom>
                  <a:avLst/>
                  <a:gdLst>
                    <a:gd name="connsiteX0" fmla="*/ 15842 w 44006"/>
                    <a:gd name="connsiteY0" fmla="*/ 0 h 135538"/>
                    <a:gd name="connsiteX1" fmla="*/ 44006 w 44006"/>
                    <a:gd name="connsiteY1" fmla="*/ 35205 h 135538"/>
                    <a:gd name="connsiteX2" fmla="*/ 12322 w 44006"/>
                    <a:gd name="connsiteY2" fmla="*/ 70410 h 135538"/>
                    <a:gd name="connsiteX3" fmla="*/ 12322 w 44006"/>
                    <a:gd name="connsiteY3" fmla="*/ 70410 h 135538"/>
                    <a:gd name="connsiteX4" fmla="*/ 22883 w 44006"/>
                    <a:gd name="connsiteY4" fmla="*/ 98574 h 135538"/>
                    <a:gd name="connsiteX5" fmla="*/ 0 w 44006"/>
                    <a:gd name="connsiteY5" fmla="*/ 135539 h 135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06" h="135538">
                      <a:moveTo>
                        <a:pt x="15842" y="0"/>
                      </a:moveTo>
                      <a:cubicBezTo>
                        <a:pt x="31684" y="3520"/>
                        <a:pt x="44006" y="17602"/>
                        <a:pt x="44006" y="35205"/>
                      </a:cubicBezTo>
                      <a:cubicBezTo>
                        <a:pt x="44006" y="52807"/>
                        <a:pt x="29924" y="68650"/>
                        <a:pt x="12322" y="70410"/>
                      </a:cubicBezTo>
                      <a:lnTo>
                        <a:pt x="12322" y="70410"/>
                      </a:lnTo>
                      <a:cubicBezTo>
                        <a:pt x="19363" y="77451"/>
                        <a:pt x="22883" y="88012"/>
                        <a:pt x="22883" y="98574"/>
                      </a:cubicBezTo>
                      <a:cubicBezTo>
                        <a:pt x="22883" y="116176"/>
                        <a:pt x="12322" y="130258"/>
                        <a:pt x="0" y="135539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71A25F12-815C-0219-B371-29984901F304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id="{3DAB5326-07A2-C196-5C67-FD45D166BFFB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862C2BE7-8254-605D-F5B3-678BAB4C83BC}"/>
                    </a:ext>
                  </a:extLst>
                </p:cNvPr>
                <p:cNvSpPr/>
                <p:nvPr/>
              </p:nvSpPr>
              <p:spPr>
                <a:xfrm>
                  <a:off x="2100185" y="1878581"/>
                  <a:ext cx="17602" cy="209469"/>
                </a:xfrm>
                <a:custGeom>
                  <a:avLst/>
                  <a:gdLst>
                    <a:gd name="connsiteX0" fmla="*/ 0 w 17602"/>
                    <a:gd name="connsiteY0" fmla="*/ 0 h 209469"/>
                    <a:gd name="connsiteX1" fmla="*/ 0 w 17602"/>
                    <a:gd name="connsiteY1" fmla="*/ 130258 h 209469"/>
                    <a:gd name="connsiteX2" fmla="*/ 0 w 17602"/>
                    <a:gd name="connsiteY2" fmla="*/ 209469 h 209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02" h="209469">
                      <a:moveTo>
                        <a:pt x="0" y="0"/>
                      </a:moveTo>
                      <a:lnTo>
                        <a:pt x="0" y="130258"/>
                      </a:lnTo>
                      <a:lnTo>
                        <a:pt x="0" y="209469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499E724A-D950-E204-57D3-CBC4903E5E57}"/>
                    </a:ext>
                  </a:extLst>
                </p:cNvPr>
                <p:cNvSpPr/>
                <p:nvPr/>
              </p:nvSpPr>
              <p:spPr>
                <a:xfrm>
                  <a:off x="2100185" y="2042284"/>
                  <a:ext cx="77450" cy="65129"/>
                </a:xfrm>
                <a:custGeom>
                  <a:avLst/>
                  <a:gdLst>
                    <a:gd name="connsiteX0" fmla="*/ 51047 w 77450"/>
                    <a:gd name="connsiteY0" fmla="*/ 0 h 65129"/>
                    <a:gd name="connsiteX1" fmla="*/ 77451 w 77450"/>
                    <a:gd name="connsiteY1" fmla="*/ 26404 h 65129"/>
                    <a:gd name="connsiteX2" fmla="*/ 51047 w 77450"/>
                    <a:gd name="connsiteY2" fmla="*/ 52807 h 65129"/>
                    <a:gd name="connsiteX3" fmla="*/ 44006 w 77450"/>
                    <a:gd name="connsiteY3" fmla="*/ 51047 h 65129"/>
                    <a:gd name="connsiteX4" fmla="*/ 44006 w 77450"/>
                    <a:gd name="connsiteY4" fmla="*/ 51047 h 65129"/>
                    <a:gd name="connsiteX5" fmla="*/ 22883 w 77450"/>
                    <a:gd name="connsiteY5" fmla="*/ 65129 h 65129"/>
                    <a:gd name="connsiteX6" fmla="*/ 0 w 77450"/>
                    <a:gd name="connsiteY6" fmla="*/ 42246 h 6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7450" h="65129">
                      <a:moveTo>
                        <a:pt x="51047" y="0"/>
                      </a:moveTo>
                      <a:cubicBezTo>
                        <a:pt x="66889" y="0"/>
                        <a:pt x="77451" y="12322"/>
                        <a:pt x="77451" y="26404"/>
                      </a:cubicBezTo>
                      <a:cubicBezTo>
                        <a:pt x="77451" y="42246"/>
                        <a:pt x="65129" y="52807"/>
                        <a:pt x="51047" y="52807"/>
                      </a:cubicBezTo>
                      <a:cubicBezTo>
                        <a:pt x="49287" y="52807"/>
                        <a:pt x="45766" y="52807"/>
                        <a:pt x="44006" y="51047"/>
                      </a:cubicBezTo>
                      <a:lnTo>
                        <a:pt x="44006" y="51047"/>
                      </a:lnTo>
                      <a:cubicBezTo>
                        <a:pt x="40486" y="59849"/>
                        <a:pt x="33445" y="65129"/>
                        <a:pt x="22883" y="65129"/>
                      </a:cubicBezTo>
                      <a:cubicBezTo>
                        <a:pt x="10561" y="65129"/>
                        <a:pt x="0" y="54568"/>
                        <a:pt x="0" y="42246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86A975E1-D967-566B-0E7F-EC80D67A9B34}"/>
                    </a:ext>
                  </a:extLst>
                </p:cNvPr>
                <p:cNvSpPr/>
                <p:nvPr/>
              </p:nvSpPr>
              <p:spPr>
                <a:xfrm>
                  <a:off x="2020974" y="2045804"/>
                  <a:ext cx="79211" cy="65129"/>
                </a:xfrm>
                <a:custGeom>
                  <a:avLst/>
                  <a:gdLst>
                    <a:gd name="connsiteX0" fmla="*/ 79211 w 79211"/>
                    <a:gd name="connsiteY0" fmla="*/ 42246 h 65129"/>
                    <a:gd name="connsiteX1" fmla="*/ 56328 w 79211"/>
                    <a:gd name="connsiteY1" fmla="*/ 65129 h 65129"/>
                    <a:gd name="connsiteX2" fmla="*/ 35205 w 79211"/>
                    <a:gd name="connsiteY2" fmla="*/ 51047 h 65129"/>
                    <a:gd name="connsiteX3" fmla="*/ 35205 w 79211"/>
                    <a:gd name="connsiteY3" fmla="*/ 51047 h 65129"/>
                    <a:gd name="connsiteX4" fmla="*/ 35205 w 79211"/>
                    <a:gd name="connsiteY4" fmla="*/ 51047 h 65129"/>
                    <a:gd name="connsiteX5" fmla="*/ 26404 w 79211"/>
                    <a:gd name="connsiteY5" fmla="*/ 52807 h 65129"/>
                    <a:gd name="connsiteX6" fmla="*/ 0 w 79211"/>
                    <a:gd name="connsiteY6" fmla="*/ 26404 h 65129"/>
                    <a:gd name="connsiteX7" fmla="*/ 15842 w 79211"/>
                    <a:gd name="connsiteY7" fmla="*/ 1760 h 65129"/>
                    <a:gd name="connsiteX8" fmla="*/ 26404 w 79211"/>
                    <a:gd name="connsiteY8" fmla="*/ 0 h 6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211" h="65129">
                      <a:moveTo>
                        <a:pt x="79211" y="42246"/>
                      </a:moveTo>
                      <a:cubicBezTo>
                        <a:pt x="79211" y="54568"/>
                        <a:pt x="68650" y="65129"/>
                        <a:pt x="56328" y="65129"/>
                      </a:cubicBezTo>
                      <a:cubicBezTo>
                        <a:pt x="47527" y="65129"/>
                        <a:pt x="38725" y="59849"/>
                        <a:pt x="35205" y="51047"/>
                      </a:cubicBezTo>
                      <a:lnTo>
                        <a:pt x="35205" y="51047"/>
                      </a:lnTo>
                      <a:cubicBezTo>
                        <a:pt x="35205" y="51047"/>
                        <a:pt x="35205" y="51047"/>
                        <a:pt x="35205" y="51047"/>
                      </a:cubicBezTo>
                      <a:cubicBezTo>
                        <a:pt x="33445" y="51047"/>
                        <a:pt x="29924" y="52807"/>
                        <a:pt x="26404" y="52807"/>
                      </a:cubicBezTo>
                      <a:cubicBezTo>
                        <a:pt x="10561" y="52807"/>
                        <a:pt x="0" y="40486"/>
                        <a:pt x="0" y="26404"/>
                      </a:cubicBezTo>
                      <a:cubicBezTo>
                        <a:pt x="0" y="15842"/>
                        <a:pt x="7041" y="5281"/>
                        <a:pt x="15842" y="1760"/>
                      </a:cubicBezTo>
                      <a:cubicBezTo>
                        <a:pt x="19363" y="0"/>
                        <a:pt x="22883" y="0"/>
                        <a:pt x="2640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7B72A27B-5310-67E8-5B1F-CF513FBCD5DE}"/>
                  </a:ext>
                </a:extLst>
              </p:cNvPr>
              <p:cNvSpPr/>
              <p:nvPr/>
            </p:nvSpPr>
            <p:spPr>
              <a:xfrm>
                <a:off x="2103705" y="1903225"/>
                <a:ext cx="31684" cy="31684"/>
              </a:xfrm>
              <a:custGeom>
                <a:avLst/>
                <a:gdLst>
                  <a:gd name="connsiteX0" fmla="*/ 31684 w 31684"/>
                  <a:gd name="connsiteY0" fmla="*/ 0 h 31684"/>
                  <a:gd name="connsiteX1" fmla="*/ 0 w 31684"/>
                  <a:gd name="connsiteY1" fmla="*/ 31684 h 3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4" h="31684">
                    <a:moveTo>
                      <a:pt x="31684" y="0"/>
                    </a:moveTo>
                    <a:cubicBezTo>
                      <a:pt x="31684" y="17602"/>
                      <a:pt x="17602" y="31684"/>
                      <a:pt x="0" y="31684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B8FCD051-A7C3-C4DF-79DD-AF0811BC9EBD}"/>
                  </a:ext>
                </a:extLst>
              </p:cNvPr>
              <p:cNvSpPr/>
              <p:nvPr/>
            </p:nvSpPr>
            <p:spPr>
              <a:xfrm>
                <a:off x="2064980" y="1924348"/>
                <a:ext cx="31684" cy="31684"/>
              </a:xfrm>
              <a:custGeom>
                <a:avLst/>
                <a:gdLst>
                  <a:gd name="connsiteX0" fmla="*/ 31684 w 31684"/>
                  <a:gd name="connsiteY0" fmla="*/ 31684 h 31684"/>
                  <a:gd name="connsiteX1" fmla="*/ 0 w 31684"/>
                  <a:gd name="connsiteY1" fmla="*/ 0 h 3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4" h="31684">
                    <a:moveTo>
                      <a:pt x="31684" y="31684"/>
                    </a:moveTo>
                    <a:cubicBezTo>
                      <a:pt x="14082" y="31684"/>
                      <a:pt x="0" y="17602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0A536C20-5E3E-EC6C-87B8-7EF02824E29E}"/>
                  </a:ext>
                </a:extLst>
              </p:cNvPr>
              <p:cNvSpPr/>
              <p:nvPr/>
            </p:nvSpPr>
            <p:spPr>
              <a:xfrm>
                <a:off x="2003371" y="1989477"/>
                <a:ext cx="44006" cy="19362"/>
              </a:xfrm>
              <a:custGeom>
                <a:avLst/>
                <a:gdLst>
                  <a:gd name="connsiteX0" fmla="*/ 0 w 44006"/>
                  <a:gd name="connsiteY0" fmla="*/ 19363 h 19362"/>
                  <a:gd name="connsiteX1" fmla="*/ 44006 w 44006"/>
                  <a:gd name="connsiteY1" fmla="*/ 0 h 1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006" h="19362">
                    <a:moveTo>
                      <a:pt x="0" y="19363"/>
                    </a:moveTo>
                    <a:cubicBezTo>
                      <a:pt x="12322" y="7041"/>
                      <a:pt x="28164" y="0"/>
                      <a:pt x="44006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4981824C-6849-0663-2E59-ACCA9C499D2F}"/>
                  </a:ext>
                </a:extLst>
              </p:cNvPr>
              <p:cNvSpPr/>
              <p:nvPr/>
            </p:nvSpPr>
            <p:spPr>
              <a:xfrm>
                <a:off x="2152992" y="1989477"/>
                <a:ext cx="44006" cy="19362"/>
              </a:xfrm>
              <a:custGeom>
                <a:avLst/>
                <a:gdLst>
                  <a:gd name="connsiteX0" fmla="*/ 44006 w 44006"/>
                  <a:gd name="connsiteY0" fmla="*/ 19363 h 19362"/>
                  <a:gd name="connsiteX1" fmla="*/ 0 w 44006"/>
                  <a:gd name="connsiteY1" fmla="*/ 0 h 1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006" h="19362">
                    <a:moveTo>
                      <a:pt x="44006" y="19363"/>
                    </a:moveTo>
                    <a:cubicBezTo>
                      <a:pt x="31684" y="7041"/>
                      <a:pt x="15842" y="0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0" name="Gráfico 2">
            <a:extLst>
              <a:ext uri="{FF2B5EF4-FFF2-40B4-BE49-F238E27FC236}">
                <a16:creationId xmlns:a16="http://schemas.microsoft.com/office/drawing/2014/main" id="{7FE3F434-08B8-1E34-AD91-191CF3F76F90}"/>
              </a:ext>
            </a:extLst>
          </p:cNvPr>
          <p:cNvGrpSpPr/>
          <p:nvPr/>
        </p:nvGrpSpPr>
        <p:grpSpPr>
          <a:xfrm>
            <a:off x="4195690" y="1619792"/>
            <a:ext cx="563278" cy="529833"/>
            <a:chOff x="4670144" y="1780007"/>
            <a:chExt cx="563278" cy="529833"/>
          </a:xfrm>
          <a:noFill/>
        </p:grpSpPr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6A41BB3C-60F7-FEC9-50A9-8D80ADB676D7}"/>
                </a:ext>
              </a:extLst>
            </p:cNvPr>
            <p:cNvSpPr/>
            <p:nvPr/>
          </p:nvSpPr>
          <p:spPr>
            <a:xfrm>
              <a:off x="4700068" y="1780007"/>
              <a:ext cx="499909" cy="228831"/>
            </a:xfrm>
            <a:custGeom>
              <a:avLst/>
              <a:gdLst>
                <a:gd name="connsiteX0" fmla="*/ 0 w 499909"/>
                <a:gd name="connsiteY0" fmla="*/ 228832 h 228831"/>
                <a:gd name="connsiteX1" fmla="*/ 0 w 499909"/>
                <a:gd name="connsiteY1" fmla="*/ 22883 h 228831"/>
                <a:gd name="connsiteX2" fmla="*/ 22883 w 499909"/>
                <a:gd name="connsiteY2" fmla="*/ 0 h 228831"/>
                <a:gd name="connsiteX3" fmla="*/ 128498 w 499909"/>
                <a:gd name="connsiteY3" fmla="*/ 0 h 228831"/>
                <a:gd name="connsiteX4" fmla="*/ 144340 w 499909"/>
                <a:gd name="connsiteY4" fmla="*/ 7041 h 228831"/>
                <a:gd name="connsiteX5" fmla="*/ 177785 w 499909"/>
                <a:gd name="connsiteY5" fmla="*/ 40486 h 228831"/>
                <a:gd name="connsiteX6" fmla="*/ 193627 w 499909"/>
                <a:gd name="connsiteY6" fmla="*/ 47527 h 228831"/>
                <a:gd name="connsiteX7" fmla="*/ 477026 w 499909"/>
                <a:gd name="connsiteY7" fmla="*/ 47527 h 228831"/>
                <a:gd name="connsiteX8" fmla="*/ 499910 w 499909"/>
                <a:gd name="connsiteY8" fmla="*/ 70410 h 228831"/>
                <a:gd name="connsiteX9" fmla="*/ 499910 w 499909"/>
                <a:gd name="connsiteY9" fmla="*/ 228832 h 22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9909" h="228831">
                  <a:moveTo>
                    <a:pt x="0" y="228832"/>
                  </a:moveTo>
                  <a:lnTo>
                    <a:pt x="0" y="22883"/>
                  </a:lnTo>
                  <a:cubicBezTo>
                    <a:pt x="0" y="10561"/>
                    <a:pt x="10562" y="0"/>
                    <a:pt x="22883" y="0"/>
                  </a:cubicBezTo>
                  <a:lnTo>
                    <a:pt x="128498" y="0"/>
                  </a:lnTo>
                  <a:cubicBezTo>
                    <a:pt x="133779" y="0"/>
                    <a:pt x="140820" y="1760"/>
                    <a:pt x="144340" y="7041"/>
                  </a:cubicBezTo>
                  <a:lnTo>
                    <a:pt x="177785" y="40486"/>
                  </a:lnTo>
                  <a:cubicBezTo>
                    <a:pt x="181305" y="44006"/>
                    <a:pt x="188346" y="47527"/>
                    <a:pt x="193627" y="47527"/>
                  </a:cubicBezTo>
                  <a:lnTo>
                    <a:pt x="477026" y="47527"/>
                  </a:lnTo>
                  <a:cubicBezTo>
                    <a:pt x="489348" y="47527"/>
                    <a:pt x="499910" y="58088"/>
                    <a:pt x="499910" y="70410"/>
                  </a:cubicBezTo>
                  <a:lnTo>
                    <a:pt x="499910" y="228832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DE8AE683-7105-DDE0-32B4-0510C9D7BA97}"/>
                </a:ext>
              </a:extLst>
            </p:cNvPr>
            <p:cNvSpPr/>
            <p:nvPr/>
          </p:nvSpPr>
          <p:spPr>
            <a:xfrm>
              <a:off x="4670144" y="2008839"/>
              <a:ext cx="563278" cy="301001"/>
            </a:xfrm>
            <a:custGeom>
              <a:avLst/>
              <a:gdLst>
                <a:gd name="connsiteX0" fmla="*/ 0 w 563278"/>
                <a:gd name="connsiteY0" fmla="*/ 0 h 301001"/>
                <a:gd name="connsiteX1" fmla="*/ 563279 w 563278"/>
                <a:gd name="connsiteY1" fmla="*/ 0 h 301001"/>
                <a:gd name="connsiteX2" fmla="*/ 521033 w 563278"/>
                <a:gd name="connsiteY2" fmla="*/ 301002 h 301001"/>
                <a:gd name="connsiteX3" fmla="*/ 42246 w 563278"/>
                <a:gd name="connsiteY3" fmla="*/ 301002 h 30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278" h="301001">
                  <a:moveTo>
                    <a:pt x="0" y="0"/>
                  </a:moveTo>
                  <a:lnTo>
                    <a:pt x="563279" y="0"/>
                  </a:lnTo>
                  <a:lnTo>
                    <a:pt x="521033" y="301002"/>
                  </a:lnTo>
                  <a:lnTo>
                    <a:pt x="42246" y="301002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1A4181E5-5C4E-1AD6-FDEC-A425638A0118}"/>
                </a:ext>
              </a:extLst>
            </p:cNvPr>
            <p:cNvSpPr/>
            <p:nvPr/>
          </p:nvSpPr>
          <p:spPr>
            <a:xfrm>
              <a:off x="4766957" y="1948991"/>
              <a:ext cx="371411" cy="59848"/>
            </a:xfrm>
            <a:custGeom>
              <a:avLst/>
              <a:gdLst>
                <a:gd name="connsiteX0" fmla="*/ 0 w 371411"/>
                <a:gd name="connsiteY0" fmla="*/ 0 h 59848"/>
                <a:gd name="connsiteX1" fmla="*/ 371412 w 371411"/>
                <a:gd name="connsiteY1" fmla="*/ 0 h 59848"/>
                <a:gd name="connsiteX2" fmla="*/ 371412 w 371411"/>
                <a:gd name="connsiteY2" fmla="*/ 59848 h 59848"/>
                <a:gd name="connsiteX3" fmla="*/ 0 w 371411"/>
                <a:gd name="connsiteY3" fmla="*/ 59848 h 5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11" h="59848">
                  <a:moveTo>
                    <a:pt x="0" y="0"/>
                  </a:moveTo>
                  <a:lnTo>
                    <a:pt x="371412" y="0"/>
                  </a:lnTo>
                  <a:lnTo>
                    <a:pt x="371412" y="59848"/>
                  </a:lnTo>
                  <a:lnTo>
                    <a:pt x="0" y="59848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1DCDFAEA-E48C-BFD4-CF3E-72A9086DD6AC}"/>
                </a:ext>
              </a:extLst>
            </p:cNvPr>
            <p:cNvSpPr/>
            <p:nvPr/>
          </p:nvSpPr>
          <p:spPr>
            <a:xfrm>
              <a:off x="4788080" y="1889143"/>
              <a:ext cx="323885" cy="59848"/>
            </a:xfrm>
            <a:custGeom>
              <a:avLst/>
              <a:gdLst>
                <a:gd name="connsiteX0" fmla="*/ 0 w 323885"/>
                <a:gd name="connsiteY0" fmla="*/ 0 h 59848"/>
                <a:gd name="connsiteX1" fmla="*/ 323885 w 323885"/>
                <a:gd name="connsiteY1" fmla="*/ 0 h 59848"/>
                <a:gd name="connsiteX2" fmla="*/ 323885 w 323885"/>
                <a:gd name="connsiteY2" fmla="*/ 59848 h 59848"/>
                <a:gd name="connsiteX3" fmla="*/ 0 w 323885"/>
                <a:gd name="connsiteY3" fmla="*/ 59848 h 5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85" h="59848">
                  <a:moveTo>
                    <a:pt x="0" y="0"/>
                  </a:moveTo>
                  <a:lnTo>
                    <a:pt x="323885" y="0"/>
                  </a:lnTo>
                  <a:lnTo>
                    <a:pt x="323885" y="59848"/>
                  </a:lnTo>
                  <a:lnTo>
                    <a:pt x="0" y="59848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348EF64-12E3-D602-D11F-DC6385DA2CC1}"/>
                </a:ext>
              </a:extLst>
            </p:cNvPr>
            <p:cNvSpPr/>
            <p:nvPr/>
          </p:nvSpPr>
          <p:spPr>
            <a:xfrm>
              <a:off x="5090842" y="2249993"/>
              <a:ext cx="54567" cy="17602"/>
            </a:xfrm>
            <a:custGeom>
              <a:avLst/>
              <a:gdLst>
                <a:gd name="connsiteX0" fmla="*/ 54568 w 54567"/>
                <a:gd name="connsiteY0" fmla="*/ 0 h 17602"/>
                <a:gd name="connsiteX1" fmla="*/ 0 w 5456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567" h="17602">
                  <a:moveTo>
                    <a:pt x="54568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30D6A318-E34F-1DF2-3859-3726121F3D9F}"/>
                </a:ext>
              </a:extLst>
            </p:cNvPr>
            <p:cNvSpPr/>
            <p:nvPr/>
          </p:nvSpPr>
          <p:spPr>
            <a:xfrm>
              <a:off x="5090842" y="2202466"/>
              <a:ext cx="58088" cy="17602"/>
            </a:xfrm>
            <a:custGeom>
              <a:avLst/>
              <a:gdLst>
                <a:gd name="connsiteX0" fmla="*/ 58088 w 58088"/>
                <a:gd name="connsiteY0" fmla="*/ 0 h 17602"/>
                <a:gd name="connsiteX1" fmla="*/ 0 w 5808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088" h="17602">
                  <a:moveTo>
                    <a:pt x="58088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7" name="Gráfico 2">
            <a:extLst>
              <a:ext uri="{FF2B5EF4-FFF2-40B4-BE49-F238E27FC236}">
                <a16:creationId xmlns:a16="http://schemas.microsoft.com/office/drawing/2014/main" id="{F7B2CA13-6C83-E1F0-BC0E-F49FA94F9446}"/>
              </a:ext>
            </a:extLst>
          </p:cNvPr>
          <p:cNvGrpSpPr/>
          <p:nvPr/>
        </p:nvGrpSpPr>
        <p:grpSpPr>
          <a:xfrm>
            <a:off x="10360177" y="1609231"/>
            <a:ext cx="433020" cy="563278"/>
            <a:chOff x="7586871" y="1744803"/>
            <a:chExt cx="433020" cy="563278"/>
          </a:xfrm>
          <a:noFill/>
        </p:grpSpPr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A0FBE13A-8025-B0EE-AA42-E70D07CB5364}"/>
                </a:ext>
              </a:extLst>
            </p:cNvPr>
            <p:cNvSpPr/>
            <p:nvPr/>
          </p:nvSpPr>
          <p:spPr>
            <a:xfrm>
              <a:off x="7586871" y="1792329"/>
              <a:ext cx="433020" cy="515752"/>
            </a:xfrm>
            <a:custGeom>
              <a:avLst/>
              <a:gdLst>
                <a:gd name="connsiteX0" fmla="*/ 286920 w 433020"/>
                <a:gd name="connsiteY0" fmla="*/ 0 h 515752"/>
                <a:gd name="connsiteX1" fmla="*/ 410137 w 433020"/>
                <a:gd name="connsiteY1" fmla="*/ 0 h 515752"/>
                <a:gd name="connsiteX2" fmla="*/ 433020 w 433020"/>
                <a:gd name="connsiteY2" fmla="*/ 22883 h 515752"/>
                <a:gd name="connsiteX3" fmla="*/ 433020 w 433020"/>
                <a:gd name="connsiteY3" fmla="*/ 492869 h 515752"/>
                <a:gd name="connsiteX4" fmla="*/ 410137 w 433020"/>
                <a:gd name="connsiteY4" fmla="*/ 515752 h 515752"/>
                <a:gd name="connsiteX5" fmla="*/ 22883 w 433020"/>
                <a:gd name="connsiteY5" fmla="*/ 515752 h 515752"/>
                <a:gd name="connsiteX6" fmla="*/ 0 w 433020"/>
                <a:gd name="connsiteY6" fmla="*/ 492869 h 515752"/>
                <a:gd name="connsiteX7" fmla="*/ 0 w 433020"/>
                <a:gd name="connsiteY7" fmla="*/ 22883 h 515752"/>
                <a:gd name="connsiteX8" fmla="*/ 22883 w 433020"/>
                <a:gd name="connsiteY8" fmla="*/ 0 h 515752"/>
                <a:gd name="connsiteX9" fmla="*/ 146100 w 433020"/>
                <a:gd name="connsiteY9" fmla="*/ 0 h 51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020" h="515752">
                  <a:moveTo>
                    <a:pt x="286920" y="0"/>
                  </a:moveTo>
                  <a:lnTo>
                    <a:pt x="410137" y="0"/>
                  </a:lnTo>
                  <a:cubicBezTo>
                    <a:pt x="422459" y="0"/>
                    <a:pt x="433020" y="10561"/>
                    <a:pt x="433020" y="22883"/>
                  </a:cubicBezTo>
                  <a:lnTo>
                    <a:pt x="433020" y="492869"/>
                  </a:lnTo>
                  <a:cubicBezTo>
                    <a:pt x="433020" y="505190"/>
                    <a:pt x="422459" y="515752"/>
                    <a:pt x="410137" y="515752"/>
                  </a:cubicBezTo>
                  <a:lnTo>
                    <a:pt x="22883" y="515752"/>
                  </a:lnTo>
                  <a:cubicBezTo>
                    <a:pt x="10561" y="515752"/>
                    <a:pt x="0" y="505190"/>
                    <a:pt x="0" y="492869"/>
                  </a:cubicBezTo>
                  <a:lnTo>
                    <a:pt x="0" y="22883"/>
                  </a:lnTo>
                  <a:cubicBezTo>
                    <a:pt x="0" y="10561"/>
                    <a:pt x="10561" y="0"/>
                    <a:pt x="22883" y="0"/>
                  </a:cubicBezTo>
                  <a:lnTo>
                    <a:pt x="146100" y="0"/>
                  </a:lnTo>
                </a:path>
              </a:pathLst>
            </a:custGeom>
            <a:noFill/>
            <a:ln w="17601" cap="flat">
              <a:solidFill>
                <a:srgbClr val="FDAD2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EABE8A95-6776-599F-1ACA-38A2852283CB}"/>
                </a:ext>
              </a:extLst>
            </p:cNvPr>
            <p:cNvSpPr/>
            <p:nvPr/>
          </p:nvSpPr>
          <p:spPr>
            <a:xfrm>
              <a:off x="7727691" y="1792329"/>
              <a:ext cx="153141" cy="82731"/>
            </a:xfrm>
            <a:custGeom>
              <a:avLst/>
              <a:gdLst>
                <a:gd name="connsiteX0" fmla="*/ 153141 w 153141"/>
                <a:gd name="connsiteY0" fmla="*/ 54568 h 82731"/>
                <a:gd name="connsiteX1" fmla="*/ 153141 w 153141"/>
                <a:gd name="connsiteY1" fmla="*/ 0 h 82731"/>
                <a:gd name="connsiteX2" fmla="*/ 0 w 153141"/>
                <a:gd name="connsiteY2" fmla="*/ 0 h 82731"/>
                <a:gd name="connsiteX3" fmla="*/ 0 w 153141"/>
                <a:gd name="connsiteY3" fmla="*/ 54568 h 82731"/>
                <a:gd name="connsiteX4" fmla="*/ 28164 w 153141"/>
                <a:gd name="connsiteY4" fmla="*/ 82732 h 82731"/>
                <a:gd name="connsiteX5" fmla="*/ 77451 w 153141"/>
                <a:gd name="connsiteY5" fmla="*/ 82732 h 82731"/>
                <a:gd name="connsiteX6" fmla="*/ 126737 w 153141"/>
                <a:gd name="connsiteY6" fmla="*/ 82732 h 82731"/>
                <a:gd name="connsiteX7" fmla="*/ 153141 w 153141"/>
                <a:gd name="connsiteY7" fmla="*/ 54568 h 8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41" h="82731">
                  <a:moveTo>
                    <a:pt x="153141" y="54568"/>
                  </a:moveTo>
                  <a:lnTo>
                    <a:pt x="153141" y="0"/>
                  </a:lnTo>
                  <a:lnTo>
                    <a:pt x="0" y="0"/>
                  </a:lnTo>
                  <a:lnTo>
                    <a:pt x="0" y="54568"/>
                  </a:lnTo>
                  <a:cubicBezTo>
                    <a:pt x="0" y="70410"/>
                    <a:pt x="12321" y="82732"/>
                    <a:pt x="28164" y="82732"/>
                  </a:cubicBezTo>
                  <a:lnTo>
                    <a:pt x="77451" y="82732"/>
                  </a:lnTo>
                  <a:lnTo>
                    <a:pt x="126737" y="82732"/>
                  </a:lnTo>
                  <a:cubicBezTo>
                    <a:pt x="140820" y="82732"/>
                    <a:pt x="153141" y="70410"/>
                    <a:pt x="153141" y="54568"/>
                  </a:cubicBezTo>
                  <a:close/>
                </a:path>
              </a:pathLst>
            </a:custGeom>
            <a:noFill/>
            <a:ln w="17601" cap="flat">
              <a:solidFill>
                <a:srgbClr val="FDAD2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25BA1A00-9358-478C-0EFC-3118C9F1F420}"/>
                </a:ext>
              </a:extLst>
            </p:cNvPr>
            <p:cNvSpPr/>
            <p:nvPr/>
          </p:nvSpPr>
          <p:spPr>
            <a:xfrm>
              <a:off x="7641438" y="1850417"/>
              <a:ext cx="325645" cy="401336"/>
            </a:xfrm>
            <a:custGeom>
              <a:avLst/>
              <a:gdLst>
                <a:gd name="connsiteX0" fmla="*/ 232353 w 325645"/>
                <a:gd name="connsiteY0" fmla="*/ 1760 h 401336"/>
                <a:gd name="connsiteX1" fmla="*/ 313324 w 325645"/>
                <a:gd name="connsiteY1" fmla="*/ 1760 h 401336"/>
                <a:gd name="connsiteX2" fmla="*/ 325645 w 325645"/>
                <a:gd name="connsiteY2" fmla="*/ 14082 h 401336"/>
                <a:gd name="connsiteX3" fmla="*/ 325645 w 325645"/>
                <a:gd name="connsiteY3" fmla="*/ 389014 h 401336"/>
                <a:gd name="connsiteX4" fmla="*/ 313324 w 325645"/>
                <a:gd name="connsiteY4" fmla="*/ 401336 h 401336"/>
                <a:gd name="connsiteX5" fmla="*/ 12322 w 325645"/>
                <a:gd name="connsiteY5" fmla="*/ 401336 h 401336"/>
                <a:gd name="connsiteX6" fmla="*/ 0 w 325645"/>
                <a:gd name="connsiteY6" fmla="*/ 389014 h 401336"/>
                <a:gd name="connsiteX7" fmla="*/ 0 w 325645"/>
                <a:gd name="connsiteY7" fmla="*/ 12322 h 401336"/>
                <a:gd name="connsiteX8" fmla="*/ 12322 w 325645"/>
                <a:gd name="connsiteY8" fmla="*/ 0 h 401336"/>
                <a:gd name="connsiteX9" fmla="*/ 86252 w 325645"/>
                <a:gd name="connsiteY9" fmla="*/ 0 h 4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645" h="401336">
                  <a:moveTo>
                    <a:pt x="232353" y="1760"/>
                  </a:moveTo>
                  <a:lnTo>
                    <a:pt x="313324" y="1760"/>
                  </a:lnTo>
                  <a:cubicBezTo>
                    <a:pt x="320365" y="1760"/>
                    <a:pt x="325645" y="7041"/>
                    <a:pt x="325645" y="14082"/>
                  </a:cubicBezTo>
                  <a:lnTo>
                    <a:pt x="325645" y="389014"/>
                  </a:lnTo>
                  <a:cubicBezTo>
                    <a:pt x="325645" y="396055"/>
                    <a:pt x="320365" y="401336"/>
                    <a:pt x="313324" y="401336"/>
                  </a:cubicBezTo>
                  <a:lnTo>
                    <a:pt x="12322" y="401336"/>
                  </a:lnTo>
                  <a:cubicBezTo>
                    <a:pt x="5281" y="401336"/>
                    <a:pt x="0" y="396055"/>
                    <a:pt x="0" y="389014"/>
                  </a:cubicBezTo>
                  <a:lnTo>
                    <a:pt x="0" y="12322"/>
                  </a:lnTo>
                  <a:cubicBezTo>
                    <a:pt x="0" y="5281"/>
                    <a:pt x="5281" y="0"/>
                    <a:pt x="12322" y="0"/>
                  </a:cubicBezTo>
                  <a:lnTo>
                    <a:pt x="86252" y="0"/>
                  </a:lnTo>
                </a:path>
              </a:pathLst>
            </a:custGeom>
            <a:noFill/>
            <a:ln w="17601" cap="flat">
              <a:solidFill>
                <a:srgbClr val="FDAD2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A7A9711-5886-F9B8-BA16-F24DEE50A3DA}"/>
                </a:ext>
              </a:extLst>
            </p:cNvPr>
            <p:cNvSpPr/>
            <p:nvPr/>
          </p:nvSpPr>
          <p:spPr>
            <a:xfrm>
              <a:off x="7755854" y="1744803"/>
              <a:ext cx="95053" cy="47526"/>
            </a:xfrm>
            <a:custGeom>
              <a:avLst/>
              <a:gdLst>
                <a:gd name="connsiteX0" fmla="*/ 0 w 95053"/>
                <a:gd name="connsiteY0" fmla="*/ 47527 h 47526"/>
                <a:gd name="connsiteX1" fmla="*/ 47527 w 95053"/>
                <a:gd name="connsiteY1" fmla="*/ 0 h 47526"/>
                <a:gd name="connsiteX2" fmla="*/ 95054 w 95053"/>
                <a:gd name="connsiteY2" fmla="*/ 47527 h 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053" h="47526">
                  <a:moveTo>
                    <a:pt x="0" y="47527"/>
                  </a:moveTo>
                  <a:cubicBezTo>
                    <a:pt x="0" y="21123"/>
                    <a:pt x="21123" y="0"/>
                    <a:pt x="47527" y="0"/>
                  </a:cubicBezTo>
                  <a:cubicBezTo>
                    <a:pt x="73931" y="0"/>
                    <a:pt x="95054" y="21123"/>
                    <a:pt x="95054" y="47527"/>
                  </a:cubicBezTo>
                </a:path>
              </a:pathLst>
            </a:custGeom>
            <a:noFill/>
            <a:ln w="17601" cap="flat">
              <a:solidFill>
                <a:srgbClr val="FDAD2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2" name="Gráfico 2">
              <a:extLst>
                <a:ext uri="{FF2B5EF4-FFF2-40B4-BE49-F238E27FC236}">
                  <a16:creationId xmlns:a16="http://schemas.microsoft.com/office/drawing/2014/main" id="{2524A211-0CBD-B2A7-27BB-1D8A1AE833CD}"/>
                </a:ext>
              </a:extLst>
            </p:cNvPr>
            <p:cNvGrpSpPr/>
            <p:nvPr/>
          </p:nvGrpSpPr>
          <p:grpSpPr>
            <a:xfrm>
              <a:off x="7681924" y="1950751"/>
              <a:ext cx="235872" cy="221791"/>
              <a:chOff x="7681924" y="1950751"/>
              <a:chExt cx="235872" cy="221791"/>
            </a:xfrm>
            <a:noFill/>
          </p:grpSpPr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6AFE9084-5692-955A-A4E8-2E7D54161A1D}"/>
                  </a:ext>
                </a:extLst>
              </p:cNvPr>
              <p:cNvSpPr/>
              <p:nvPr/>
            </p:nvSpPr>
            <p:spPr>
              <a:xfrm>
                <a:off x="7775217" y="2061647"/>
                <a:ext cx="142579" cy="17602"/>
              </a:xfrm>
              <a:custGeom>
                <a:avLst/>
                <a:gdLst>
                  <a:gd name="connsiteX0" fmla="*/ 0 w 142579"/>
                  <a:gd name="connsiteY0" fmla="*/ 0 h 17602"/>
                  <a:gd name="connsiteX1" fmla="*/ 142580 w 14257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579" h="17602">
                    <a:moveTo>
                      <a:pt x="0" y="0"/>
                    </a:moveTo>
                    <a:lnTo>
                      <a:pt x="142580" y="0"/>
                    </a:lnTo>
                  </a:path>
                </a:pathLst>
              </a:custGeom>
              <a:ln w="17601" cap="flat">
                <a:solidFill>
                  <a:srgbClr val="FDAD2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E9A5C97-AB48-B86C-CD82-9F51682D8905}"/>
                  </a:ext>
                </a:extLst>
              </p:cNvPr>
              <p:cNvSpPr/>
              <p:nvPr/>
            </p:nvSpPr>
            <p:spPr>
              <a:xfrm>
                <a:off x="7683685" y="2042284"/>
                <a:ext cx="61608" cy="36965"/>
              </a:xfrm>
              <a:custGeom>
                <a:avLst/>
                <a:gdLst>
                  <a:gd name="connsiteX0" fmla="*/ 0 w 61608"/>
                  <a:gd name="connsiteY0" fmla="*/ 12322 h 36965"/>
                  <a:gd name="connsiteX1" fmla="*/ 24643 w 61608"/>
                  <a:gd name="connsiteY1" fmla="*/ 36965 h 36965"/>
                  <a:gd name="connsiteX2" fmla="*/ 61609 w 61608"/>
                  <a:gd name="connsiteY2" fmla="*/ 0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08" h="36965">
                    <a:moveTo>
                      <a:pt x="0" y="12322"/>
                    </a:moveTo>
                    <a:lnTo>
                      <a:pt x="24643" y="36965"/>
                    </a:lnTo>
                    <a:lnTo>
                      <a:pt x="61609" y="0"/>
                    </a:lnTo>
                  </a:path>
                </a:pathLst>
              </a:custGeom>
              <a:noFill/>
              <a:ln w="17601" cap="flat">
                <a:solidFill>
                  <a:srgbClr val="FDAD2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666B2AF-E7AF-83BE-5C02-04D1A53926D7}"/>
                  </a:ext>
                </a:extLst>
              </p:cNvPr>
              <p:cNvSpPr/>
              <p:nvPr/>
            </p:nvSpPr>
            <p:spPr>
              <a:xfrm>
                <a:off x="7775217" y="2153180"/>
                <a:ext cx="142579" cy="17602"/>
              </a:xfrm>
              <a:custGeom>
                <a:avLst/>
                <a:gdLst>
                  <a:gd name="connsiteX0" fmla="*/ 0 w 142579"/>
                  <a:gd name="connsiteY0" fmla="*/ 0 h 17602"/>
                  <a:gd name="connsiteX1" fmla="*/ 142580 w 14257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579" h="17602">
                    <a:moveTo>
                      <a:pt x="0" y="0"/>
                    </a:moveTo>
                    <a:lnTo>
                      <a:pt x="142580" y="0"/>
                    </a:lnTo>
                  </a:path>
                </a:pathLst>
              </a:custGeom>
              <a:ln w="17601" cap="flat">
                <a:solidFill>
                  <a:srgbClr val="FDAD2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16C14209-F77A-D396-EE9C-2325416D1612}"/>
                  </a:ext>
                </a:extLst>
              </p:cNvPr>
              <p:cNvSpPr/>
              <p:nvPr/>
            </p:nvSpPr>
            <p:spPr>
              <a:xfrm>
                <a:off x="7681924" y="2135577"/>
                <a:ext cx="61608" cy="36965"/>
              </a:xfrm>
              <a:custGeom>
                <a:avLst/>
                <a:gdLst>
                  <a:gd name="connsiteX0" fmla="*/ 0 w 61608"/>
                  <a:gd name="connsiteY0" fmla="*/ 12322 h 36965"/>
                  <a:gd name="connsiteX1" fmla="*/ 24643 w 61608"/>
                  <a:gd name="connsiteY1" fmla="*/ 36965 h 36965"/>
                  <a:gd name="connsiteX2" fmla="*/ 61609 w 61608"/>
                  <a:gd name="connsiteY2" fmla="*/ 0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08" h="36965">
                    <a:moveTo>
                      <a:pt x="0" y="12322"/>
                    </a:moveTo>
                    <a:lnTo>
                      <a:pt x="24643" y="36965"/>
                    </a:lnTo>
                    <a:lnTo>
                      <a:pt x="61609" y="0"/>
                    </a:lnTo>
                  </a:path>
                </a:pathLst>
              </a:custGeom>
              <a:noFill/>
              <a:ln w="17601" cap="flat">
                <a:solidFill>
                  <a:srgbClr val="FDAD2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F38A10C6-EC72-4070-36DA-590FFF55890E}"/>
                  </a:ext>
                </a:extLst>
              </p:cNvPr>
              <p:cNvSpPr/>
              <p:nvPr/>
            </p:nvSpPr>
            <p:spPr>
              <a:xfrm>
                <a:off x="7775217" y="1968354"/>
                <a:ext cx="142579" cy="17602"/>
              </a:xfrm>
              <a:custGeom>
                <a:avLst/>
                <a:gdLst>
                  <a:gd name="connsiteX0" fmla="*/ 0 w 142579"/>
                  <a:gd name="connsiteY0" fmla="*/ 0 h 17602"/>
                  <a:gd name="connsiteX1" fmla="*/ 142580 w 14257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579" h="17602">
                    <a:moveTo>
                      <a:pt x="0" y="0"/>
                    </a:moveTo>
                    <a:lnTo>
                      <a:pt x="142580" y="0"/>
                    </a:lnTo>
                  </a:path>
                </a:pathLst>
              </a:custGeom>
              <a:ln w="17601" cap="flat">
                <a:solidFill>
                  <a:srgbClr val="FDAD2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0027D0BA-FCBB-4A2D-71A4-8E5038EAB0CA}"/>
                  </a:ext>
                </a:extLst>
              </p:cNvPr>
              <p:cNvSpPr/>
              <p:nvPr/>
            </p:nvSpPr>
            <p:spPr>
              <a:xfrm>
                <a:off x="7681924" y="1950751"/>
                <a:ext cx="61608" cy="36965"/>
              </a:xfrm>
              <a:custGeom>
                <a:avLst/>
                <a:gdLst>
                  <a:gd name="connsiteX0" fmla="*/ 0 w 61608"/>
                  <a:gd name="connsiteY0" fmla="*/ 12322 h 36965"/>
                  <a:gd name="connsiteX1" fmla="*/ 24643 w 61608"/>
                  <a:gd name="connsiteY1" fmla="*/ 36965 h 36965"/>
                  <a:gd name="connsiteX2" fmla="*/ 61609 w 61608"/>
                  <a:gd name="connsiteY2" fmla="*/ 0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08" h="36965">
                    <a:moveTo>
                      <a:pt x="0" y="12322"/>
                    </a:moveTo>
                    <a:lnTo>
                      <a:pt x="24643" y="36965"/>
                    </a:lnTo>
                    <a:lnTo>
                      <a:pt x="61609" y="0"/>
                    </a:lnTo>
                  </a:path>
                </a:pathLst>
              </a:custGeom>
              <a:noFill/>
              <a:ln w="17601" cap="flat">
                <a:solidFill>
                  <a:srgbClr val="FDAD2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49" name="Gráfico 2">
            <a:extLst>
              <a:ext uri="{FF2B5EF4-FFF2-40B4-BE49-F238E27FC236}">
                <a16:creationId xmlns:a16="http://schemas.microsoft.com/office/drawing/2014/main" id="{B7DA1B0C-64EB-1937-089C-16CFB72C8E7D}"/>
              </a:ext>
            </a:extLst>
          </p:cNvPr>
          <p:cNvGrpSpPr/>
          <p:nvPr/>
        </p:nvGrpSpPr>
        <p:grpSpPr>
          <a:xfrm>
            <a:off x="-222527" y="-585795"/>
            <a:ext cx="6863198" cy="2735421"/>
            <a:chOff x="251927" y="-425580"/>
            <a:chExt cx="6863198" cy="2735421"/>
          </a:xfrm>
          <a:noFill/>
        </p:grpSpPr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E94DD31D-4A9A-9C4C-3F00-FB810E449E1E}"/>
                </a:ext>
              </a:extLst>
            </p:cNvPr>
            <p:cNvSpPr/>
            <p:nvPr/>
          </p:nvSpPr>
          <p:spPr>
            <a:xfrm>
              <a:off x="6594092" y="1904985"/>
              <a:ext cx="521032" cy="403096"/>
            </a:xfrm>
            <a:custGeom>
              <a:avLst/>
              <a:gdLst>
                <a:gd name="connsiteX0" fmla="*/ 443582 w 521032"/>
                <a:gd name="connsiteY0" fmla="*/ 0 h 403096"/>
                <a:gd name="connsiteX1" fmla="*/ 515752 w 521032"/>
                <a:gd name="connsiteY1" fmla="*/ 80971 h 403096"/>
                <a:gd name="connsiteX2" fmla="*/ 521033 w 521032"/>
                <a:gd name="connsiteY2" fmla="*/ 93293 h 403096"/>
                <a:gd name="connsiteX3" fmla="*/ 521033 w 521032"/>
                <a:gd name="connsiteY3" fmla="*/ 385494 h 403096"/>
                <a:gd name="connsiteX4" fmla="*/ 503430 w 521032"/>
                <a:gd name="connsiteY4" fmla="*/ 403096 h 403096"/>
                <a:gd name="connsiteX5" fmla="*/ 17602 w 521032"/>
                <a:gd name="connsiteY5" fmla="*/ 403096 h 403096"/>
                <a:gd name="connsiteX6" fmla="*/ 0 w 521032"/>
                <a:gd name="connsiteY6" fmla="*/ 385494 h 403096"/>
                <a:gd name="connsiteX7" fmla="*/ 0 w 521032"/>
                <a:gd name="connsiteY7" fmla="*/ 93293 h 403096"/>
                <a:gd name="connsiteX8" fmla="*/ 5281 w 521032"/>
                <a:gd name="connsiteY8" fmla="*/ 80971 h 403096"/>
                <a:gd name="connsiteX9" fmla="*/ 77451 w 521032"/>
                <a:gd name="connsiteY9" fmla="*/ 0 h 4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1032" h="403096">
                  <a:moveTo>
                    <a:pt x="443582" y="0"/>
                  </a:moveTo>
                  <a:lnTo>
                    <a:pt x="515752" y="80971"/>
                  </a:lnTo>
                  <a:cubicBezTo>
                    <a:pt x="519273" y="84492"/>
                    <a:pt x="521033" y="88012"/>
                    <a:pt x="521033" y="93293"/>
                  </a:cubicBezTo>
                  <a:lnTo>
                    <a:pt x="521033" y="385494"/>
                  </a:lnTo>
                  <a:cubicBezTo>
                    <a:pt x="521033" y="396055"/>
                    <a:pt x="512232" y="403096"/>
                    <a:pt x="503430" y="403096"/>
                  </a:cubicBezTo>
                  <a:lnTo>
                    <a:pt x="17602" y="403096"/>
                  </a:lnTo>
                  <a:cubicBezTo>
                    <a:pt x="7041" y="403096"/>
                    <a:pt x="0" y="394295"/>
                    <a:pt x="0" y="385494"/>
                  </a:cubicBezTo>
                  <a:lnTo>
                    <a:pt x="0" y="93293"/>
                  </a:lnTo>
                  <a:cubicBezTo>
                    <a:pt x="0" y="88012"/>
                    <a:pt x="1760" y="84492"/>
                    <a:pt x="5281" y="80971"/>
                  </a:cubicBezTo>
                  <a:lnTo>
                    <a:pt x="77451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131B75D3-7FB6-9F14-FDEE-635A2158FCDC}"/>
                </a:ext>
              </a:extLst>
            </p:cNvPr>
            <p:cNvSpPr/>
            <p:nvPr/>
          </p:nvSpPr>
          <p:spPr>
            <a:xfrm>
              <a:off x="6590572" y="1992997"/>
              <a:ext cx="522792" cy="206388"/>
            </a:xfrm>
            <a:custGeom>
              <a:avLst/>
              <a:gdLst>
                <a:gd name="connsiteX0" fmla="*/ 522793 w 522792"/>
                <a:gd name="connsiteY0" fmla="*/ 3521 h 206388"/>
                <a:gd name="connsiteX1" fmla="*/ 272838 w 522792"/>
                <a:gd name="connsiteY1" fmla="*/ 202428 h 206388"/>
                <a:gd name="connsiteX2" fmla="*/ 249955 w 522792"/>
                <a:gd name="connsiteY2" fmla="*/ 202428 h 206388"/>
                <a:gd name="connsiteX3" fmla="*/ 0 w 522792"/>
                <a:gd name="connsiteY3" fmla="*/ 0 h 20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792" h="206388">
                  <a:moveTo>
                    <a:pt x="522793" y="3521"/>
                  </a:moveTo>
                  <a:lnTo>
                    <a:pt x="272838" y="202428"/>
                  </a:lnTo>
                  <a:cubicBezTo>
                    <a:pt x="265797" y="207709"/>
                    <a:pt x="256996" y="207709"/>
                    <a:pt x="249955" y="202428"/>
                  </a:cubicBezTo>
                  <a:lnTo>
                    <a:pt x="0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71F49024-626D-A596-BB17-4E5867297576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D2A1380F-0AB5-C461-8F04-3690F23BA3DC}"/>
                </a:ext>
              </a:extLst>
            </p:cNvPr>
            <p:cNvSpPr/>
            <p:nvPr/>
          </p:nvSpPr>
          <p:spPr>
            <a:xfrm>
              <a:off x="6592332" y="2139098"/>
              <a:ext cx="179545" cy="170743"/>
            </a:xfrm>
            <a:custGeom>
              <a:avLst/>
              <a:gdLst>
                <a:gd name="connsiteX0" fmla="*/ 179545 w 179545"/>
                <a:gd name="connsiteY0" fmla="*/ 0 h 170743"/>
                <a:gd name="connsiteX1" fmla="*/ 0 w 179545"/>
                <a:gd name="connsiteY1" fmla="*/ 170744 h 1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5" h="170743">
                  <a:moveTo>
                    <a:pt x="179545" y="0"/>
                  </a:moveTo>
                  <a:lnTo>
                    <a:pt x="0" y="170744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6952342-8E1D-9F7C-70EB-9B6A83A0DAB3}"/>
                </a:ext>
              </a:extLst>
            </p:cNvPr>
            <p:cNvSpPr/>
            <p:nvPr/>
          </p:nvSpPr>
          <p:spPr>
            <a:xfrm>
              <a:off x="6933820" y="2140858"/>
              <a:ext cx="179545" cy="168983"/>
            </a:xfrm>
            <a:custGeom>
              <a:avLst/>
              <a:gdLst>
                <a:gd name="connsiteX0" fmla="*/ 0 w 179545"/>
                <a:gd name="connsiteY0" fmla="*/ 0 h 168983"/>
                <a:gd name="connsiteX1" fmla="*/ 179545 w 179545"/>
                <a:gd name="connsiteY1" fmla="*/ 168983 h 16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545" h="168983">
                  <a:moveTo>
                    <a:pt x="0" y="0"/>
                  </a:moveTo>
                  <a:lnTo>
                    <a:pt x="179545" y="168983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4958951-74A2-D067-27B2-5F17A8A4906A}"/>
                </a:ext>
              </a:extLst>
            </p:cNvPr>
            <p:cNvSpPr/>
            <p:nvPr/>
          </p:nvSpPr>
          <p:spPr>
            <a:xfrm>
              <a:off x="6671543" y="1746563"/>
              <a:ext cx="362610" cy="316844"/>
            </a:xfrm>
            <a:custGeom>
              <a:avLst/>
              <a:gdLst>
                <a:gd name="connsiteX0" fmla="*/ 0 w 362610"/>
                <a:gd name="connsiteY0" fmla="*/ 315084 h 316844"/>
                <a:gd name="connsiteX1" fmla="*/ 0 w 362610"/>
                <a:gd name="connsiteY1" fmla="*/ 19363 h 316844"/>
                <a:gd name="connsiteX2" fmla="*/ 21123 w 362610"/>
                <a:gd name="connsiteY2" fmla="*/ 0 h 316844"/>
                <a:gd name="connsiteX3" fmla="*/ 279879 w 362610"/>
                <a:gd name="connsiteY3" fmla="*/ 0 h 316844"/>
                <a:gd name="connsiteX4" fmla="*/ 283399 w 362610"/>
                <a:gd name="connsiteY4" fmla="*/ 1760 h 316844"/>
                <a:gd name="connsiteX5" fmla="*/ 360850 w 362610"/>
                <a:gd name="connsiteY5" fmla="*/ 77451 h 316844"/>
                <a:gd name="connsiteX6" fmla="*/ 362610 w 362610"/>
                <a:gd name="connsiteY6" fmla="*/ 84492 h 316844"/>
                <a:gd name="connsiteX7" fmla="*/ 362610 w 362610"/>
                <a:gd name="connsiteY7" fmla="*/ 316844 h 31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610" h="316844">
                  <a:moveTo>
                    <a:pt x="0" y="315084"/>
                  </a:moveTo>
                  <a:lnTo>
                    <a:pt x="0" y="19363"/>
                  </a:lnTo>
                  <a:cubicBezTo>
                    <a:pt x="0" y="8801"/>
                    <a:pt x="8801" y="0"/>
                    <a:pt x="21123" y="0"/>
                  </a:cubicBezTo>
                  <a:lnTo>
                    <a:pt x="279879" y="0"/>
                  </a:lnTo>
                  <a:cubicBezTo>
                    <a:pt x="281639" y="0"/>
                    <a:pt x="283399" y="0"/>
                    <a:pt x="283399" y="1760"/>
                  </a:cubicBezTo>
                  <a:lnTo>
                    <a:pt x="360850" y="77451"/>
                  </a:lnTo>
                  <a:cubicBezTo>
                    <a:pt x="362610" y="79211"/>
                    <a:pt x="362610" y="80971"/>
                    <a:pt x="362610" y="84492"/>
                  </a:cubicBezTo>
                  <a:lnTo>
                    <a:pt x="362610" y="316844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32F85C82-4172-4C78-F6B5-A77EDF05E095}"/>
                </a:ext>
              </a:extLst>
            </p:cNvPr>
            <p:cNvSpPr/>
            <p:nvPr/>
          </p:nvSpPr>
          <p:spPr>
            <a:xfrm>
              <a:off x="6724350" y="1940190"/>
              <a:ext cx="256995" cy="17602"/>
            </a:xfrm>
            <a:custGeom>
              <a:avLst/>
              <a:gdLst>
                <a:gd name="connsiteX0" fmla="*/ 256996 w 256995"/>
                <a:gd name="connsiteY0" fmla="*/ 0 h 17602"/>
                <a:gd name="connsiteX1" fmla="*/ 0 w 256995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995" h="17602">
                  <a:moveTo>
                    <a:pt x="256996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C727FD48-609A-AD1D-0EF7-9B575352A27D}"/>
                </a:ext>
              </a:extLst>
            </p:cNvPr>
            <p:cNvSpPr/>
            <p:nvPr/>
          </p:nvSpPr>
          <p:spPr>
            <a:xfrm>
              <a:off x="6724350" y="2005319"/>
              <a:ext cx="256995" cy="17602"/>
            </a:xfrm>
            <a:custGeom>
              <a:avLst/>
              <a:gdLst>
                <a:gd name="connsiteX0" fmla="*/ 256996 w 256995"/>
                <a:gd name="connsiteY0" fmla="*/ 0 h 17602"/>
                <a:gd name="connsiteX1" fmla="*/ 0 w 256995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995" h="17602">
                  <a:moveTo>
                    <a:pt x="256996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668B0A61-3C7E-D7EB-CBE0-6BE5A75F0BED}"/>
                </a:ext>
              </a:extLst>
            </p:cNvPr>
            <p:cNvSpPr/>
            <p:nvPr/>
          </p:nvSpPr>
          <p:spPr>
            <a:xfrm>
              <a:off x="6777158" y="2070448"/>
              <a:ext cx="135538" cy="17602"/>
            </a:xfrm>
            <a:custGeom>
              <a:avLst/>
              <a:gdLst>
                <a:gd name="connsiteX0" fmla="*/ 135539 w 135538"/>
                <a:gd name="connsiteY0" fmla="*/ 0 h 17602"/>
                <a:gd name="connsiteX1" fmla="*/ 0 w 13553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538" h="17602">
                  <a:moveTo>
                    <a:pt x="135539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0915710A-DFB4-1842-2417-F17DDB21ACBD}"/>
                </a:ext>
              </a:extLst>
            </p:cNvPr>
            <p:cNvSpPr/>
            <p:nvPr/>
          </p:nvSpPr>
          <p:spPr>
            <a:xfrm>
              <a:off x="6724350" y="1875061"/>
              <a:ext cx="137299" cy="17602"/>
            </a:xfrm>
            <a:custGeom>
              <a:avLst/>
              <a:gdLst>
                <a:gd name="connsiteX0" fmla="*/ 137299 w 137299"/>
                <a:gd name="connsiteY0" fmla="*/ 0 h 17602"/>
                <a:gd name="connsiteX1" fmla="*/ 0 w 137299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299" h="17602">
                  <a:moveTo>
                    <a:pt x="137299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483DC97E-889A-BB0B-557F-36449D164D52}"/>
                </a:ext>
              </a:extLst>
            </p:cNvPr>
            <p:cNvSpPr/>
            <p:nvPr/>
          </p:nvSpPr>
          <p:spPr>
            <a:xfrm>
              <a:off x="6724351" y="1751843"/>
              <a:ext cx="68649" cy="70409"/>
            </a:xfrm>
            <a:custGeom>
              <a:avLst/>
              <a:gdLst>
                <a:gd name="connsiteX0" fmla="*/ 0 w 68649"/>
                <a:gd name="connsiteY0" fmla="*/ 0 h 70409"/>
                <a:gd name="connsiteX1" fmla="*/ 0 w 68649"/>
                <a:gd name="connsiteY1" fmla="*/ 70410 h 70409"/>
                <a:gd name="connsiteX2" fmla="*/ 0 w 68649"/>
                <a:gd name="connsiteY2" fmla="*/ 70410 h 70409"/>
                <a:gd name="connsiteX3" fmla="*/ 35205 w 68649"/>
                <a:gd name="connsiteY3" fmla="*/ 47527 h 70409"/>
                <a:gd name="connsiteX4" fmla="*/ 68649 w 68649"/>
                <a:gd name="connsiteY4" fmla="*/ 70410 h 70409"/>
                <a:gd name="connsiteX5" fmla="*/ 68649 w 68649"/>
                <a:gd name="connsiteY5" fmla="*/ 70410 h 70409"/>
                <a:gd name="connsiteX6" fmla="*/ 68649 w 68649"/>
                <a:gd name="connsiteY6" fmla="*/ 0 h 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49" h="70409">
                  <a:moveTo>
                    <a:pt x="0" y="0"/>
                  </a:moveTo>
                  <a:lnTo>
                    <a:pt x="0" y="70410"/>
                  </a:lnTo>
                  <a:lnTo>
                    <a:pt x="0" y="70410"/>
                  </a:lnTo>
                  <a:lnTo>
                    <a:pt x="35205" y="47527"/>
                  </a:lnTo>
                  <a:lnTo>
                    <a:pt x="68649" y="70410"/>
                  </a:lnTo>
                  <a:lnTo>
                    <a:pt x="68649" y="70410"/>
                  </a:lnTo>
                  <a:lnTo>
                    <a:pt x="68649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1" name="Gráfico 2">
            <a:extLst>
              <a:ext uri="{FF2B5EF4-FFF2-40B4-BE49-F238E27FC236}">
                <a16:creationId xmlns:a16="http://schemas.microsoft.com/office/drawing/2014/main" id="{F64762AA-7F35-97A9-DA71-62113B6D5DBE}"/>
              </a:ext>
            </a:extLst>
          </p:cNvPr>
          <p:cNvGrpSpPr/>
          <p:nvPr/>
        </p:nvGrpSpPr>
        <p:grpSpPr>
          <a:xfrm>
            <a:off x="479811" y="1588108"/>
            <a:ext cx="390774" cy="561518"/>
            <a:chOff x="954265" y="1748323"/>
            <a:chExt cx="390774" cy="561518"/>
          </a:xfrm>
          <a:noFill/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484DC19E-C1CE-01B6-FD15-D70327DC90AE}"/>
                </a:ext>
              </a:extLst>
            </p:cNvPr>
            <p:cNvSpPr/>
            <p:nvPr/>
          </p:nvSpPr>
          <p:spPr>
            <a:xfrm>
              <a:off x="1024674" y="1924348"/>
              <a:ext cx="249954" cy="17602"/>
            </a:xfrm>
            <a:custGeom>
              <a:avLst/>
              <a:gdLst>
                <a:gd name="connsiteX0" fmla="*/ 249955 w 249954"/>
                <a:gd name="connsiteY0" fmla="*/ 0 h 17602"/>
                <a:gd name="connsiteX1" fmla="*/ 0 w 249954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954" h="17602">
                  <a:moveTo>
                    <a:pt x="249955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91FAE13F-B7C8-913C-D37D-F8A772843072}"/>
                </a:ext>
              </a:extLst>
            </p:cNvPr>
            <p:cNvSpPr/>
            <p:nvPr/>
          </p:nvSpPr>
          <p:spPr>
            <a:xfrm>
              <a:off x="1024674" y="1987716"/>
              <a:ext cx="249954" cy="17602"/>
            </a:xfrm>
            <a:custGeom>
              <a:avLst/>
              <a:gdLst>
                <a:gd name="connsiteX0" fmla="*/ 249955 w 249954"/>
                <a:gd name="connsiteY0" fmla="*/ 0 h 17602"/>
                <a:gd name="connsiteX1" fmla="*/ 0 w 249954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954" h="17602">
                  <a:moveTo>
                    <a:pt x="249955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C67207B4-35C5-940D-60D5-8206FE4AB46C}"/>
                </a:ext>
              </a:extLst>
            </p:cNvPr>
            <p:cNvSpPr/>
            <p:nvPr/>
          </p:nvSpPr>
          <p:spPr>
            <a:xfrm>
              <a:off x="1149652" y="2051085"/>
              <a:ext cx="124977" cy="17602"/>
            </a:xfrm>
            <a:custGeom>
              <a:avLst/>
              <a:gdLst>
                <a:gd name="connsiteX0" fmla="*/ 124977 w 124977"/>
                <a:gd name="connsiteY0" fmla="*/ 0 h 17602"/>
                <a:gd name="connsiteX1" fmla="*/ 0 w 12497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77" h="17602">
                  <a:moveTo>
                    <a:pt x="124977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1398A045-6585-6B60-E810-BC4990F4B60F}"/>
                </a:ext>
              </a:extLst>
            </p:cNvPr>
            <p:cNvSpPr/>
            <p:nvPr/>
          </p:nvSpPr>
          <p:spPr>
            <a:xfrm>
              <a:off x="1024674" y="1860979"/>
              <a:ext cx="124977" cy="17602"/>
            </a:xfrm>
            <a:custGeom>
              <a:avLst/>
              <a:gdLst>
                <a:gd name="connsiteX0" fmla="*/ 124977 w 124977"/>
                <a:gd name="connsiteY0" fmla="*/ 0 h 17602"/>
                <a:gd name="connsiteX1" fmla="*/ 0 w 12497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977" h="17602">
                  <a:moveTo>
                    <a:pt x="124977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132080C2-F285-6FF5-3A62-A49574EB97C8}"/>
                </a:ext>
              </a:extLst>
            </p:cNvPr>
            <p:cNvSpPr/>
            <p:nvPr/>
          </p:nvSpPr>
          <p:spPr>
            <a:xfrm>
              <a:off x="1072201" y="2109173"/>
              <a:ext cx="154901" cy="200667"/>
            </a:xfrm>
            <a:custGeom>
              <a:avLst/>
              <a:gdLst>
                <a:gd name="connsiteX0" fmla="*/ 44006 w 154901"/>
                <a:gd name="connsiteY0" fmla="*/ 0 h 200667"/>
                <a:gd name="connsiteX1" fmla="*/ 44006 w 154901"/>
                <a:gd name="connsiteY1" fmla="*/ 96814 h 200667"/>
                <a:gd name="connsiteX2" fmla="*/ 0 w 154901"/>
                <a:gd name="connsiteY2" fmla="*/ 96814 h 200667"/>
                <a:gd name="connsiteX3" fmla="*/ 77451 w 154901"/>
                <a:gd name="connsiteY3" fmla="*/ 200668 h 200667"/>
                <a:gd name="connsiteX4" fmla="*/ 154902 w 154901"/>
                <a:gd name="connsiteY4" fmla="*/ 96814 h 200667"/>
                <a:gd name="connsiteX5" fmla="*/ 110896 w 154901"/>
                <a:gd name="connsiteY5" fmla="*/ 96814 h 200667"/>
                <a:gd name="connsiteX6" fmla="*/ 110896 w 154901"/>
                <a:gd name="connsiteY6" fmla="*/ 0 h 20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901" h="200667">
                  <a:moveTo>
                    <a:pt x="44006" y="0"/>
                  </a:moveTo>
                  <a:lnTo>
                    <a:pt x="44006" y="96814"/>
                  </a:lnTo>
                  <a:lnTo>
                    <a:pt x="0" y="96814"/>
                  </a:lnTo>
                  <a:lnTo>
                    <a:pt x="77451" y="200668"/>
                  </a:lnTo>
                  <a:lnTo>
                    <a:pt x="154902" y="96814"/>
                  </a:lnTo>
                  <a:lnTo>
                    <a:pt x="110896" y="96814"/>
                  </a:lnTo>
                  <a:lnTo>
                    <a:pt x="110896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93B58B3D-8F74-B5CC-B10D-EC7E105E3508}"/>
                </a:ext>
              </a:extLst>
            </p:cNvPr>
            <p:cNvSpPr/>
            <p:nvPr/>
          </p:nvSpPr>
          <p:spPr>
            <a:xfrm>
              <a:off x="954265" y="1748323"/>
              <a:ext cx="390774" cy="529834"/>
            </a:xfrm>
            <a:custGeom>
              <a:avLst/>
              <a:gdLst>
                <a:gd name="connsiteX0" fmla="*/ 220031 w 390774"/>
                <a:gd name="connsiteY0" fmla="*/ 528074 h 529834"/>
                <a:gd name="connsiteX1" fmla="*/ 367891 w 390774"/>
                <a:gd name="connsiteY1" fmla="*/ 528074 h 529834"/>
                <a:gd name="connsiteX2" fmla="*/ 390775 w 390774"/>
                <a:gd name="connsiteY2" fmla="*/ 505190 h 529834"/>
                <a:gd name="connsiteX3" fmla="*/ 390775 w 390774"/>
                <a:gd name="connsiteY3" fmla="*/ 96814 h 529834"/>
                <a:gd name="connsiteX4" fmla="*/ 383734 w 390774"/>
                <a:gd name="connsiteY4" fmla="*/ 80971 h 529834"/>
                <a:gd name="connsiteX5" fmla="*/ 309803 w 390774"/>
                <a:gd name="connsiteY5" fmla="*/ 7041 h 529834"/>
                <a:gd name="connsiteX6" fmla="*/ 293961 w 390774"/>
                <a:gd name="connsiteY6" fmla="*/ 0 h 529834"/>
                <a:gd name="connsiteX7" fmla="*/ 22883 w 390774"/>
                <a:gd name="connsiteY7" fmla="*/ 0 h 529834"/>
                <a:gd name="connsiteX8" fmla="*/ 0 w 390774"/>
                <a:gd name="connsiteY8" fmla="*/ 22883 h 529834"/>
                <a:gd name="connsiteX9" fmla="*/ 0 w 390774"/>
                <a:gd name="connsiteY9" fmla="*/ 506951 h 529834"/>
                <a:gd name="connsiteX10" fmla="*/ 22883 w 390774"/>
                <a:gd name="connsiteY10" fmla="*/ 529834 h 529834"/>
                <a:gd name="connsiteX11" fmla="*/ 170744 w 390774"/>
                <a:gd name="connsiteY11" fmla="*/ 529834 h 52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0774" h="529834">
                  <a:moveTo>
                    <a:pt x="220031" y="528074"/>
                  </a:moveTo>
                  <a:lnTo>
                    <a:pt x="367891" y="528074"/>
                  </a:lnTo>
                  <a:cubicBezTo>
                    <a:pt x="380213" y="528074"/>
                    <a:pt x="390775" y="517512"/>
                    <a:pt x="390775" y="505190"/>
                  </a:cubicBezTo>
                  <a:lnTo>
                    <a:pt x="390775" y="96814"/>
                  </a:lnTo>
                  <a:cubicBezTo>
                    <a:pt x="390775" y="89773"/>
                    <a:pt x="389014" y="84492"/>
                    <a:pt x="383734" y="80971"/>
                  </a:cubicBezTo>
                  <a:lnTo>
                    <a:pt x="309803" y="7041"/>
                  </a:lnTo>
                  <a:cubicBezTo>
                    <a:pt x="304523" y="1760"/>
                    <a:pt x="299242" y="0"/>
                    <a:pt x="293961" y="0"/>
                  </a:cubicBezTo>
                  <a:lnTo>
                    <a:pt x="22883" y="0"/>
                  </a:lnTo>
                  <a:cubicBezTo>
                    <a:pt x="10561" y="0"/>
                    <a:pt x="0" y="10561"/>
                    <a:pt x="0" y="22883"/>
                  </a:cubicBezTo>
                  <a:lnTo>
                    <a:pt x="0" y="506951"/>
                  </a:lnTo>
                  <a:cubicBezTo>
                    <a:pt x="0" y="519273"/>
                    <a:pt x="10561" y="529834"/>
                    <a:pt x="22883" y="529834"/>
                  </a:cubicBezTo>
                  <a:lnTo>
                    <a:pt x="170744" y="529834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8" name="Gráfico 2">
            <a:extLst>
              <a:ext uri="{FF2B5EF4-FFF2-40B4-BE49-F238E27FC236}">
                <a16:creationId xmlns:a16="http://schemas.microsoft.com/office/drawing/2014/main" id="{715B8085-4842-6736-6DBF-BBFCA7EDF490}"/>
              </a:ext>
            </a:extLst>
          </p:cNvPr>
          <p:cNvGrpSpPr/>
          <p:nvPr/>
        </p:nvGrpSpPr>
        <p:grpSpPr>
          <a:xfrm>
            <a:off x="-222527" y="-585795"/>
            <a:ext cx="3066348" cy="2735421"/>
            <a:chOff x="251927" y="-425580"/>
            <a:chExt cx="3066348" cy="2735421"/>
          </a:xfrm>
          <a:noFill/>
        </p:grpSpPr>
        <p:grpSp>
          <p:nvGrpSpPr>
            <p:cNvPr id="69" name="Gráfico 2">
              <a:extLst>
                <a:ext uri="{FF2B5EF4-FFF2-40B4-BE49-F238E27FC236}">
                  <a16:creationId xmlns:a16="http://schemas.microsoft.com/office/drawing/2014/main" id="{ABDE05D6-BA09-F231-CA9A-F2A73ABDEC85}"/>
                </a:ext>
              </a:extLst>
            </p:cNvPr>
            <p:cNvGrpSpPr/>
            <p:nvPr/>
          </p:nvGrpSpPr>
          <p:grpSpPr>
            <a:xfrm>
              <a:off x="251927" y="-425580"/>
              <a:ext cx="3066348" cy="2622766"/>
              <a:chOff x="251927" y="-425580"/>
              <a:chExt cx="3066348" cy="2622766"/>
            </a:xfrm>
            <a:noFill/>
          </p:grpSpPr>
          <p:grpSp>
            <p:nvGrpSpPr>
              <p:cNvPr id="86" name="Gráfico 2">
                <a:extLst>
                  <a:ext uri="{FF2B5EF4-FFF2-40B4-BE49-F238E27FC236}">
                    <a16:creationId xmlns:a16="http://schemas.microsoft.com/office/drawing/2014/main" id="{91DF0451-6064-CE6E-F841-7798A5A68FAB}"/>
                  </a:ext>
                </a:extLst>
              </p:cNvPr>
              <p:cNvGrpSpPr/>
              <p:nvPr/>
            </p:nvGrpSpPr>
            <p:grpSpPr>
              <a:xfrm>
                <a:off x="251927" y="-425580"/>
                <a:ext cx="3066348" cy="2622766"/>
                <a:chOff x="251927" y="-425580"/>
                <a:chExt cx="3066348" cy="2622766"/>
              </a:xfrm>
              <a:noFill/>
            </p:grpSpPr>
            <p:sp>
              <p:nvSpPr>
                <p:cNvPr id="91" name="Forma Livre: Forma 90">
                  <a:extLst>
                    <a:ext uri="{FF2B5EF4-FFF2-40B4-BE49-F238E27FC236}">
                      <a16:creationId xmlns:a16="http://schemas.microsoft.com/office/drawing/2014/main" id="{1CD5A9B6-2E56-FD0E-B390-40DDD08B7A87}"/>
                    </a:ext>
                  </a:extLst>
                </p:cNvPr>
                <p:cNvSpPr/>
                <p:nvPr/>
              </p:nvSpPr>
              <p:spPr>
                <a:xfrm>
                  <a:off x="2844769" y="1903225"/>
                  <a:ext cx="410137" cy="112655"/>
                </a:xfrm>
                <a:custGeom>
                  <a:avLst/>
                  <a:gdLst>
                    <a:gd name="connsiteX0" fmla="*/ 371412 w 410137"/>
                    <a:gd name="connsiteY0" fmla="*/ 0 h 112655"/>
                    <a:gd name="connsiteX1" fmla="*/ 390775 w 410137"/>
                    <a:gd name="connsiteY1" fmla="*/ 0 h 112655"/>
                    <a:gd name="connsiteX2" fmla="*/ 410137 w 410137"/>
                    <a:gd name="connsiteY2" fmla="*/ 19363 h 112655"/>
                    <a:gd name="connsiteX3" fmla="*/ 410137 w 410137"/>
                    <a:gd name="connsiteY3" fmla="*/ 112656 h 112655"/>
                    <a:gd name="connsiteX4" fmla="*/ 0 w 410137"/>
                    <a:gd name="connsiteY4" fmla="*/ 112656 h 112655"/>
                    <a:gd name="connsiteX5" fmla="*/ 0 w 410137"/>
                    <a:gd name="connsiteY5" fmla="*/ 19363 h 112655"/>
                    <a:gd name="connsiteX6" fmla="*/ 19363 w 410137"/>
                    <a:gd name="connsiteY6" fmla="*/ 0 h 112655"/>
                    <a:gd name="connsiteX7" fmla="*/ 38725 w 410137"/>
                    <a:gd name="connsiteY7" fmla="*/ 0 h 112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0137" h="112655">
                      <a:moveTo>
                        <a:pt x="371412" y="0"/>
                      </a:moveTo>
                      <a:lnTo>
                        <a:pt x="390775" y="0"/>
                      </a:lnTo>
                      <a:cubicBezTo>
                        <a:pt x="401336" y="0"/>
                        <a:pt x="410137" y="8801"/>
                        <a:pt x="410137" y="19363"/>
                      </a:cubicBezTo>
                      <a:lnTo>
                        <a:pt x="410137" y="112656"/>
                      </a:lnTo>
                      <a:lnTo>
                        <a:pt x="0" y="112656"/>
                      </a:lnTo>
                      <a:lnTo>
                        <a:pt x="0" y="19363"/>
                      </a:lnTo>
                      <a:cubicBezTo>
                        <a:pt x="0" y="8801"/>
                        <a:pt x="8801" y="0"/>
                        <a:pt x="19363" y="0"/>
                      </a:cubicBezTo>
                      <a:lnTo>
                        <a:pt x="38725" y="0"/>
                      </a:lnTo>
                    </a:path>
                  </a:pathLst>
                </a:custGeom>
                <a:noFill/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92" name="Gráfico 2">
                  <a:extLst>
                    <a:ext uri="{FF2B5EF4-FFF2-40B4-BE49-F238E27FC236}">
                      <a16:creationId xmlns:a16="http://schemas.microsoft.com/office/drawing/2014/main" id="{A5F069CC-A67D-7390-86F5-6B4F768AAA41}"/>
                    </a:ext>
                  </a:extLst>
                </p:cNvPr>
                <p:cNvGrpSpPr/>
                <p:nvPr/>
              </p:nvGrpSpPr>
              <p:grpSpPr>
                <a:xfrm>
                  <a:off x="2783160" y="1971874"/>
                  <a:ext cx="535114" cy="225311"/>
                  <a:chOff x="2783160" y="1971874"/>
                  <a:chExt cx="535114" cy="225311"/>
                </a:xfrm>
                <a:noFill/>
              </p:grpSpPr>
              <p:sp>
                <p:nvSpPr>
                  <p:cNvPr id="96" name="Forma Livre: Forma 95">
                    <a:extLst>
                      <a:ext uri="{FF2B5EF4-FFF2-40B4-BE49-F238E27FC236}">
                        <a16:creationId xmlns:a16="http://schemas.microsoft.com/office/drawing/2014/main" id="{23CAAE31-EA85-7A51-B427-56ADE7CF394B}"/>
                      </a:ext>
                    </a:extLst>
                  </p:cNvPr>
                  <p:cNvSpPr/>
                  <p:nvPr/>
                </p:nvSpPr>
                <p:spPr>
                  <a:xfrm>
                    <a:off x="2783160" y="1971874"/>
                    <a:ext cx="119696" cy="225311"/>
                  </a:xfrm>
                  <a:custGeom>
                    <a:avLst/>
                    <a:gdLst>
                      <a:gd name="connsiteX0" fmla="*/ 119697 w 119696"/>
                      <a:gd name="connsiteY0" fmla="*/ 225312 h 225311"/>
                      <a:gd name="connsiteX1" fmla="*/ 22883 w 119696"/>
                      <a:gd name="connsiteY1" fmla="*/ 225312 h 225311"/>
                      <a:gd name="connsiteX2" fmla="*/ 0 w 119696"/>
                      <a:gd name="connsiteY2" fmla="*/ 202428 h 225311"/>
                      <a:gd name="connsiteX3" fmla="*/ 0 w 119696"/>
                      <a:gd name="connsiteY3" fmla="*/ 22883 h 225311"/>
                      <a:gd name="connsiteX4" fmla="*/ 22883 w 119696"/>
                      <a:gd name="connsiteY4" fmla="*/ 0 h 225311"/>
                      <a:gd name="connsiteX5" fmla="*/ 63369 w 119696"/>
                      <a:gd name="connsiteY5" fmla="*/ 0 h 225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696" h="225311">
                        <a:moveTo>
                          <a:pt x="119697" y="225312"/>
                        </a:moveTo>
                        <a:lnTo>
                          <a:pt x="22883" y="225312"/>
                        </a:lnTo>
                        <a:cubicBezTo>
                          <a:pt x="10561" y="225312"/>
                          <a:pt x="0" y="214750"/>
                          <a:pt x="0" y="202428"/>
                        </a:cubicBezTo>
                        <a:lnTo>
                          <a:pt x="0" y="22883"/>
                        </a:lnTo>
                        <a:cubicBezTo>
                          <a:pt x="0" y="10562"/>
                          <a:pt x="10561" y="0"/>
                          <a:pt x="22883" y="0"/>
                        </a:cubicBezTo>
                        <a:lnTo>
                          <a:pt x="63369" y="0"/>
                        </a:lnTo>
                      </a:path>
                    </a:pathLst>
                  </a:custGeom>
                  <a:noFill/>
                  <a:ln w="17601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97" name="Forma Livre: Forma 96">
                    <a:extLst>
                      <a:ext uri="{FF2B5EF4-FFF2-40B4-BE49-F238E27FC236}">
                        <a16:creationId xmlns:a16="http://schemas.microsoft.com/office/drawing/2014/main" id="{C441E180-63FA-6B85-AD43-826E147B805A}"/>
                      </a:ext>
                    </a:extLst>
                  </p:cNvPr>
                  <p:cNvSpPr/>
                  <p:nvPr/>
                </p:nvSpPr>
                <p:spPr>
                  <a:xfrm>
                    <a:off x="3198578" y="1971874"/>
                    <a:ext cx="119696" cy="225311"/>
                  </a:xfrm>
                  <a:custGeom>
                    <a:avLst/>
                    <a:gdLst>
                      <a:gd name="connsiteX0" fmla="*/ 56328 w 119696"/>
                      <a:gd name="connsiteY0" fmla="*/ 0 h 225311"/>
                      <a:gd name="connsiteX1" fmla="*/ 96814 w 119696"/>
                      <a:gd name="connsiteY1" fmla="*/ 0 h 225311"/>
                      <a:gd name="connsiteX2" fmla="*/ 119697 w 119696"/>
                      <a:gd name="connsiteY2" fmla="*/ 22883 h 225311"/>
                      <a:gd name="connsiteX3" fmla="*/ 119697 w 119696"/>
                      <a:gd name="connsiteY3" fmla="*/ 202428 h 225311"/>
                      <a:gd name="connsiteX4" fmla="*/ 96814 w 119696"/>
                      <a:gd name="connsiteY4" fmla="*/ 225312 h 225311"/>
                      <a:gd name="connsiteX5" fmla="*/ 0 w 119696"/>
                      <a:gd name="connsiteY5" fmla="*/ 225312 h 2253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9696" h="225311">
                        <a:moveTo>
                          <a:pt x="56328" y="0"/>
                        </a:moveTo>
                        <a:lnTo>
                          <a:pt x="96814" y="0"/>
                        </a:lnTo>
                        <a:cubicBezTo>
                          <a:pt x="109135" y="0"/>
                          <a:pt x="119697" y="10562"/>
                          <a:pt x="119697" y="22883"/>
                        </a:cubicBezTo>
                        <a:lnTo>
                          <a:pt x="119697" y="202428"/>
                        </a:lnTo>
                        <a:cubicBezTo>
                          <a:pt x="119697" y="214750"/>
                          <a:pt x="109135" y="225312"/>
                          <a:pt x="96814" y="225312"/>
                        </a:cubicBezTo>
                        <a:lnTo>
                          <a:pt x="0" y="225312"/>
                        </a:lnTo>
                      </a:path>
                    </a:pathLst>
                  </a:custGeom>
                  <a:noFill/>
                  <a:ln w="17601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93" name="Gráfico 2">
                  <a:extLst>
                    <a:ext uri="{FF2B5EF4-FFF2-40B4-BE49-F238E27FC236}">
                      <a16:creationId xmlns:a16="http://schemas.microsoft.com/office/drawing/2014/main" id="{A6344B0F-A394-3BCE-C048-16AECD0B82BA}"/>
                    </a:ext>
                  </a:extLst>
                </p:cNvPr>
                <p:cNvGrpSpPr/>
                <p:nvPr/>
              </p:nvGrpSpPr>
              <p:grpSpPr>
                <a:xfrm>
                  <a:off x="251927" y="-425580"/>
                  <a:ext cx="2946651" cy="2444981"/>
                  <a:chOff x="251927" y="-425580"/>
                  <a:chExt cx="2946651" cy="2444981"/>
                </a:xfrm>
                <a:noFill/>
              </p:grpSpPr>
              <p:sp>
                <p:nvSpPr>
                  <p:cNvPr id="94" name="Forma Livre: Forma 93">
                    <a:extLst>
                      <a:ext uri="{FF2B5EF4-FFF2-40B4-BE49-F238E27FC236}">
                        <a16:creationId xmlns:a16="http://schemas.microsoft.com/office/drawing/2014/main" id="{AA51D954-372D-2D21-9ED0-4C28317FCCEF}"/>
                      </a:ext>
                    </a:extLst>
                  </p:cNvPr>
                  <p:cNvSpPr/>
                  <p:nvPr/>
                </p:nvSpPr>
                <p:spPr>
                  <a:xfrm>
                    <a:off x="251927" y="-425580"/>
                    <a:ext cx="17602" cy="17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02" h="17602"/>
                    </a:pathLst>
                  </a:custGeom>
                  <a:noFill/>
                  <a:ln w="17601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95" name="Forma Livre: Forma 94">
                    <a:extLst>
                      <a:ext uri="{FF2B5EF4-FFF2-40B4-BE49-F238E27FC236}">
                        <a16:creationId xmlns:a16="http://schemas.microsoft.com/office/drawing/2014/main" id="{DFC87160-62C7-2494-4C48-2692977F640D}"/>
                      </a:ext>
                    </a:extLst>
                  </p:cNvPr>
                  <p:cNvSpPr/>
                  <p:nvPr/>
                </p:nvSpPr>
                <p:spPr>
                  <a:xfrm>
                    <a:off x="2902857" y="1785288"/>
                    <a:ext cx="295721" cy="234112"/>
                  </a:xfrm>
                  <a:custGeom>
                    <a:avLst/>
                    <a:gdLst>
                      <a:gd name="connsiteX0" fmla="*/ 0 w 295721"/>
                      <a:gd name="connsiteY0" fmla="*/ 232353 h 234112"/>
                      <a:gd name="connsiteX1" fmla="*/ 0 w 295721"/>
                      <a:gd name="connsiteY1" fmla="*/ 22883 h 234112"/>
                      <a:gd name="connsiteX2" fmla="*/ 22883 w 295721"/>
                      <a:gd name="connsiteY2" fmla="*/ 0 h 234112"/>
                      <a:gd name="connsiteX3" fmla="*/ 220031 w 295721"/>
                      <a:gd name="connsiteY3" fmla="*/ 0 h 234112"/>
                      <a:gd name="connsiteX4" fmla="*/ 235873 w 295721"/>
                      <a:gd name="connsiteY4" fmla="*/ 7041 h 234112"/>
                      <a:gd name="connsiteX5" fmla="*/ 288680 w 295721"/>
                      <a:gd name="connsiteY5" fmla="*/ 58088 h 234112"/>
                      <a:gd name="connsiteX6" fmla="*/ 295721 w 295721"/>
                      <a:gd name="connsiteY6" fmla="*/ 75690 h 234112"/>
                      <a:gd name="connsiteX7" fmla="*/ 295721 w 295721"/>
                      <a:gd name="connsiteY7" fmla="*/ 234113 h 234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5721" h="234112">
                        <a:moveTo>
                          <a:pt x="0" y="232353"/>
                        </a:moveTo>
                        <a:lnTo>
                          <a:pt x="0" y="22883"/>
                        </a:lnTo>
                        <a:cubicBezTo>
                          <a:pt x="0" y="10561"/>
                          <a:pt x="10561" y="0"/>
                          <a:pt x="22883" y="0"/>
                        </a:cubicBezTo>
                        <a:lnTo>
                          <a:pt x="220031" y="0"/>
                        </a:lnTo>
                        <a:cubicBezTo>
                          <a:pt x="225311" y="0"/>
                          <a:pt x="232352" y="1760"/>
                          <a:pt x="235873" y="7041"/>
                        </a:cubicBezTo>
                        <a:lnTo>
                          <a:pt x="288680" y="58088"/>
                        </a:lnTo>
                        <a:cubicBezTo>
                          <a:pt x="293961" y="63369"/>
                          <a:pt x="295721" y="68650"/>
                          <a:pt x="295721" y="75690"/>
                        </a:cubicBezTo>
                        <a:lnTo>
                          <a:pt x="295721" y="234113"/>
                        </a:ln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87" name="Gráfico 2">
                <a:extLst>
                  <a:ext uri="{FF2B5EF4-FFF2-40B4-BE49-F238E27FC236}">
                    <a16:creationId xmlns:a16="http://schemas.microsoft.com/office/drawing/2014/main" id="{8D394762-A0B4-B05A-374B-34DB9BC97DF4}"/>
                  </a:ext>
                </a:extLst>
              </p:cNvPr>
              <p:cNvGrpSpPr/>
              <p:nvPr/>
            </p:nvGrpSpPr>
            <p:grpSpPr>
              <a:xfrm>
                <a:off x="2834207" y="2084530"/>
                <a:ext cx="130258" cy="17602"/>
                <a:chOff x="2834207" y="2084530"/>
                <a:chExt cx="130258" cy="17602"/>
              </a:xfrm>
            </p:grpSpPr>
            <p:sp>
              <p:nvSpPr>
                <p:cNvPr id="88" name="Forma Livre: Forma 87">
                  <a:extLst>
                    <a:ext uri="{FF2B5EF4-FFF2-40B4-BE49-F238E27FC236}">
                      <a16:creationId xmlns:a16="http://schemas.microsoft.com/office/drawing/2014/main" id="{661DB079-8304-5474-5590-4635D60FDC89}"/>
                    </a:ext>
                  </a:extLst>
                </p:cNvPr>
                <p:cNvSpPr/>
                <p:nvPr/>
              </p:nvSpPr>
              <p:spPr>
                <a:xfrm>
                  <a:off x="2834207" y="2084530"/>
                  <a:ext cx="22883" cy="17602"/>
                </a:xfrm>
                <a:custGeom>
                  <a:avLst/>
                  <a:gdLst>
                    <a:gd name="connsiteX0" fmla="*/ 0 w 22883"/>
                    <a:gd name="connsiteY0" fmla="*/ 0 h 17602"/>
                    <a:gd name="connsiteX1" fmla="*/ 22883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0" y="0"/>
                      </a:moveTo>
                      <a:lnTo>
                        <a:pt x="22883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53EFA10D-9031-4563-FEDF-5FA7EAE110F3}"/>
                    </a:ext>
                  </a:extLst>
                </p:cNvPr>
                <p:cNvSpPr/>
                <p:nvPr/>
              </p:nvSpPr>
              <p:spPr>
                <a:xfrm>
                  <a:off x="2887015" y="2084530"/>
                  <a:ext cx="24643" cy="17602"/>
                </a:xfrm>
                <a:custGeom>
                  <a:avLst/>
                  <a:gdLst>
                    <a:gd name="connsiteX0" fmla="*/ 0 w 24643"/>
                    <a:gd name="connsiteY0" fmla="*/ 0 h 17602"/>
                    <a:gd name="connsiteX1" fmla="*/ 24644 w 2464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643" h="17602">
                      <a:moveTo>
                        <a:pt x="0" y="0"/>
                      </a:moveTo>
                      <a:lnTo>
                        <a:pt x="24644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DB42381E-2072-2D94-D212-6748E2C4B8EC}"/>
                    </a:ext>
                  </a:extLst>
                </p:cNvPr>
                <p:cNvSpPr/>
                <p:nvPr/>
              </p:nvSpPr>
              <p:spPr>
                <a:xfrm>
                  <a:off x="2941582" y="2084530"/>
                  <a:ext cx="22883" cy="17602"/>
                </a:xfrm>
                <a:custGeom>
                  <a:avLst/>
                  <a:gdLst>
                    <a:gd name="connsiteX0" fmla="*/ 0 w 22883"/>
                    <a:gd name="connsiteY0" fmla="*/ 0 h 17602"/>
                    <a:gd name="connsiteX1" fmla="*/ 22883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0" y="0"/>
                      </a:moveTo>
                      <a:lnTo>
                        <a:pt x="22883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70" name="Gráfico 2">
              <a:extLst>
                <a:ext uri="{FF2B5EF4-FFF2-40B4-BE49-F238E27FC236}">
                  <a16:creationId xmlns:a16="http://schemas.microsoft.com/office/drawing/2014/main" id="{AE394977-7F21-28B1-D99F-15D2FB5225E6}"/>
                </a:ext>
              </a:extLst>
            </p:cNvPr>
            <p:cNvGrpSpPr/>
            <p:nvPr/>
          </p:nvGrpSpPr>
          <p:grpSpPr>
            <a:xfrm>
              <a:off x="2869412" y="2149659"/>
              <a:ext cx="362610" cy="160182"/>
              <a:chOff x="2869412" y="2149659"/>
              <a:chExt cx="362610" cy="160182"/>
            </a:xfrm>
          </p:grpSpPr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392343E4-7ACE-6317-D2FE-FF80D3B1D26F}"/>
                  </a:ext>
                </a:extLst>
              </p:cNvPr>
              <p:cNvSpPr/>
              <p:nvPr/>
            </p:nvSpPr>
            <p:spPr>
              <a:xfrm>
                <a:off x="2869412" y="2149659"/>
                <a:ext cx="362610" cy="17602"/>
              </a:xfrm>
              <a:custGeom>
                <a:avLst/>
                <a:gdLst>
                  <a:gd name="connsiteX0" fmla="*/ 362611 w 362610"/>
                  <a:gd name="connsiteY0" fmla="*/ 0 h 17602"/>
                  <a:gd name="connsiteX1" fmla="*/ 0 w 362610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2610" h="17602">
                    <a:moveTo>
                      <a:pt x="362611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3D8C2503-0838-2A78-5FFF-A38B2A347F52}"/>
                  </a:ext>
                </a:extLst>
              </p:cNvPr>
              <p:cNvSpPr/>
              <p:nvPr/>
            </p:nvSpPr>
            <p:spPr>
              <a:xfrm>
                <a:off x="2904617" y="2149659"/>
                <a:ext cx="17602" cy="100334"/>
              </a:xfrm>
              <a:custGeom>
                <a:avLst/>
                <a:gdLst>
                  <a:gd name="connsiteX0" fmla="*/ 0 w 17602"/>
                  <a:gd name="connsiteY0" fmla="*/ 100334 h 100334"/>
                  <a:gd name="connsiteX1" fmla="*/ 0 w 17602"/>
                  <a:gd name="connsiteY1" fmla="*/ 0 h 10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00334">
                    <a:moveTo>
                      <a:pt x="0" y="100334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17560FBB-AFEE-6C58-EA3A-B28845376883}"/>
                  </a:ext>
                </a:extLst>
              </p:cNvPr>
              <p:cNvSpPr/>
              <p:nvPr/>
            </p:nvSpPr>
            <p:spPr>
              <a:xfrm>
                <a:off x="2962705" y="2149659"/>
                <a:ext cx="17602" cy="80971"/>
              </a:xfrm>
              <a:custGeom>
                <a:avLst/>
                <a:gdLst>
                  <a:gd name="connsiteX0" fmla="*/ 0 w 17602"/>
                  <a:gd name="connsiteY0" fmla="*/ 80971 h 80971"/>
                  <a:gd name="connsiteX1" fmla="*/ 0 w 17602"/>
                  <a:gd name="connsiteY1" fmla="*/ 0 h 8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80971">
                    <a:moveTo>
                      <a:pt x="0" y="80971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198608D2-773D-1945-D0A3-DBC8E1D633F2}"/>
                  </a:ext>
                </a:extLst>
              </p:cNvPr>
              <p:cNvSpPr/>
              <p:nvPr/>
            </p:nvSpPr>
            <p:spPr>
              <a:xfrm>
                <a:off x="3080642" y="2149659"/>
                <a:ext cx="17602" cy="73930"/>
              </a:xfrm>
              <a:custGeom>
                <a:avLst/>
                <a:gdLst>
                  <a:gd name="connsiteX0" fmla="*/ 0 w 17602"/>
                  <a:gd name="connsiteY0" fmla="*/ 73930 h 73930"/>
                  <a:gd name="connsiteX1" fmla="*/ 0 w 17602"/>
                  <a:gd name="connsiteY1" fmla="*/ 0 h 7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73930">
                    <a:moveTo>
                      <a:pt x="0" y="7393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D6131157-5737-81A1-F48A-F0E15D2A0068}"/>
                  </a:ext>
                </a:extLst>
              </p:cNvPr>
              <p:cNvSpPr/>
              <p:nvPr/>
            </p:nvSpPr>
            <p:spPr>
              <a:xfrm>
                <a:off x="3138730" y="2149659"/>
                <a:ext cx="17602" cy="35204"/>
              </a:xfrm>
              <a:custGeom>
                <a:avLst/>
                <a:gdLst>
                  <a:gd name="connsiteX0" fmla="*/ 0 w 17602"/>
                  <a:gd name="connsiteY0" fmla="*/ 35205 h 35204"/>
                  <a:gd name="connsiteX1" fmla="*/ 0 w 17602"/>
                  <a:gd name="connsiteY1" fmla="*/ 0 h 3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35204">
                    <a:moveTo>
                      <a:pt x="0" y="35205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7F9069B2-BEE2-3119-7E43-FF8E8B17F7F9}"/>
                  </a:ext>
                </a:extLst>
              </p:cNvPr>
              <p:cNvSpPr/>
              <p:nvPr/>
            </p:nvSpPr>
            <p:spPr>
              <a:xfrm>
                <a:off x="3196818" y="2149659"/>
                <a:ext cx="17602" cy="112655"/>
              </a:xfrm>
              <a:custGeom>
                <a:avLst/>
                <a:gdLst>
                  <a:gd name="connsiteX0" fmla="*/ 0 w 17602"/>
                  <a:gd name="connsiteY0" fmla="*/ 112656 h 112655"/>
                  <a:gd name="connsiteX1" fmla="*/ 0 w 17602"/>
                  <a:gd name="connsiteY1" fmla="*/ 0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12655">
                    <a:moveTo>
                      <a:pt x="0" y="112656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2A698A55-3C05-E194-2434-C4B989E972E9}"/>
                  </a:ext>
                </a:extLst>
              </p:cNvPr>
              <p:cNvSpPr/>
              <p:nvPr/>
            </p:nvSpPr>
            <p:spPr>
              <a:xfrm>
                <a:off x="3020793" y="2149659"/>
                <a:ext cx="17602" cy="42245"/>
              </a:xfrm>
              <a:custGeom>
                <a:avLst/>
                <a:gdLst>
                  <a:gd name="connsiteX0" fmla="*/ 0 w 17602"/>
                  <a:gd name="connsiteY0" fmla="*/ 42246 h 42245"/>
                  <a:gd name="connsiteX1" fmla="*/ 0 w 17602"/>
                  <a:gd name="connsiteY1" fmla="*/ 0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42245">
                    <a:moveTo>
                      <a:pt x="0" y="42246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58710132-EB59-E245-3584-FAD50F74C73D}"/>
                  </a:ext>
                </a:extLst>
              </p:cNvPr>
              <p:cNvSpPr/>
              <p:nvPr/>
            </p:nvSpPr>
            <p:spPr>
              <a:xfrm>
                <a:off x="3138730" y="2207747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orma Livre: Forma 78">
                <a:extLst>
                  <a:ext uri="{FF2B5EF4-FFF2-40B4-BE49-F238E27FC236}">
                    <a16:creationId xmlns:a16="http://schemas.microsoft.com/office/drawing/2014/main" id="{AE06144C-48D1-534F-4E28-073377D32BD6}"/>
                  </a:ext>
                </a:extLst>
              </p:cNvPr>
              <p:cNvSpPr/>
              <p:nvPr/>
            </p:nvSpPr>
            <p:spPr>
              <a:xfrm>
                <a:off x="3138730" y="2255274"/>
                <a:ext cx="17602" cy="54567"/>
              </a:xfrm>
              <a:custGeom>
                <a:avLst/>
                <a:gdLst>
                  <a:gd name="connsiteX0" fmla="*/ 0 w 17602"/>
                  <a:gd name="connsiteY0" fmla="*/ 0 h 54567"/>
                  <a:gd name="connsiteX1" fmla="*/ 0 w 17602"/>
                  <a:gd name="connsiteY1" fmla="*/ 54568 h 5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54567">
                    <a:moveTo>
                      <a:pt x="0" y="0"/>
                    </a:moveTo>
                    <a:lnTo>
                      <a:pt x="0" y="54568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orma Livre: Forma 79">
                <a:extLst>
                  <a:ext uri="{FF2B5EF4-FFF2-40B4-BE49-F238E27FC236}">
                    <a16:creationId xmlns:a16="http://schemas.microsoft.com/office/drawing/2014/main" id="{EDBB758E-1814-769A-1A6E-F4E903C578DC}"/>
                  </a:ext>
                </a:extLst>
              </p:cNvPr>
              <p:cNvSpPr/>
              <p:nvPr/>
            </p:nvSpPr>
            <p:spPr>
              <a:xfrm>
                <a:off x="3020793" y="2214788"/>
                <a:ext cx="17602" cy="24643"/>
              </a:xfrm>
              <a:custGeom>
                <a:avLst/>
                <a:gdLst>
                  <a:gd name="connsiteX0" fmla="*/ 0 w 17602"/>
                  <a:gd name="connsiteY0" fmla="*/ 0 h 24643"/>
                  <a:gd name="connsiteX1" fmla="*/ 0 w 17602"/>
                  <a:gd name="connsiteY1" fmla="*/ 24643 h 2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4643">
                    <a:moveTo>
                      <a:pt x="0" y="0"/>
                    </a:moveTo>
                    <a:lnTo>
                      <a:pt x="0" y="2464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" name="Forma Livre: Forma 80">
                <a:extLst>
                  <a:ext uri="{FF2B5EF4-FFF2-40B4-BE49-F238E27FC236}">
                    <a16:creationId xmlns:a16="http://schemas.microsoft.com/office/drawing/2014/main" id="{E02DD45C-53B2-7D5E-E2F6-432FE4BC8F5E}"/>
                  </a:ext>
                </a:extLst>
              </p:cNvPr>
              <p:cNvSpPr/>
              <p:nvPr/>
            </p:nvSpPr>
            <p:spPr>
              <a:xfrm>
                <a:off x="3020793" y="2262315"/>
                <a:ext cx="17602" cy="47526"/>
              </a:xfrm>
              <a:custGeom>
                <a:avLst/>
                <a:gdLst>
                  <a:gd name="connsiteX0" fmla="*/ 0 w 17602"/>
                  <a:gd name="connsiteY0" fmla="*/ 0 h 47526"/>
                  <a:gd name="connsiteX1" fmla="*/ 0 w 17602"/>
                  <a:gd name="connsiteY1" fmla="*/ 47527 h 4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47526">
                    <a:moveTo>
                      <a:pt x="0" y="0"/>
                    </a:moveTo>
                    <a:lnTo>
                      <a:pt x="0" y="47527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3616BEBF-2F71-0D3B-912B-8E01628E06D9}"/>
                  </a:ext>
                </a:extLst>
              </p:cNvPr>
              <p:cNvSpPr/>
              <p:nvPr/>
            </p:nvSpPr>
            <p:spPr>
              <a:xfrm>
                <a:off x="2904617" y="2274636"/>
                <a:ext cx="17602" cy="35204"/>
              </a:xfrm>
              <a:custGeom>
                <a:avLst/>
                <a:gdLst>
                  <a:gd name="connsiteX0" fmla="*/ 0 w 17602"/>
                  <a:gd name="connsiteY0" fmla="*/ 0 h 35204"/>
                  <a:gd name="connsiteX1" fmla="*/ 0 w 17602"/>
                  <a:gd name="connsiteY1" fmla="*/ 35205 h 3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35204">
                    <a:moveTo>
                      <a:pt x="0" y="0"/>
                    </a:moveTo>
                    <a:lnTo>
                      <a:pt x="0" y="35205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310FD4F7-38C6-030D-2B29-AFD85474ABBD}"/>
                  </a:ext>
                </a:extLst>
              </p:cNvPr>
              <p:cNvSpPr/>
              <p:nvPr/>
            </p:nvSpPr>
            <p:spPr>
              <a:xfrm>
                <a:off x="2962705" y="2253514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7236A48C-F860-7DF4-9115-A4838EF9EABD}"/>
                  </a:ext>
                </a:extLst>
              </p:cNvPr>
              <p:cNvSpPr/>
              <p:nvPr/>
            </p:nvSpPr>
            <p:spPr>
              <a:xfrm>
                <a:off x="3196818" y="2285198"/>
                <a:ext cx="17602" cy="24643"/>
              </a:xfrm>
              <a:custGeom>
                <a:avLst/>
                <a:gdLst>
                  <a:gd name="connsiteX0" fmla="*/ 0 w 17602"/>
                  <a:gd name="connsiteY0" fmla="*/ 0 h 24643"/>
                  <a:gd name="connsiteX1" fmla="*/ 0 w 17602"/>
                  <a:gd name="connsiteY1" fmla="*/ 24643 h 2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4643">
                    <a:moveTo>
                      <a:pt x="0" y="0"/>
                    </a:moveTo>
                    <a:lnTo>
                      <a:pt x="0" y="2464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08E16607-510C-B12B-E24A-9CAE4D1F1BF6}"/>
                  </a:ext>
                </a:extLst>
              </p:cNvPr>
              <p:cNvSpPr/>
              <p:nvPr/>
            </p:nvSpPr>
            <p:spPr>
              <a:xfrm>
                <a:off x="3080642" y="2248233"/>
                <a:ext cx="17602" cy="35204"/>
              </a:xfrm>
              <a:custGeom>
                <a:avLst/>
                <a:gdLst>
                  <a:gd name="connsiteX0" fmla="*/ 0 w 17602"/>
                  <a:gd name="connsiteY0" fmla="*/ 0 h 35204"/>
                  <a:gd name="connsiteX1" fmla="*/ 0 w 17602"/>
                  <a:gd name="connsiteY1" fmla="*/ 35205 h 3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35204">
                    <a:moveTo>
                      <a:pt x="0" y="0"/>
                    </a:moveTo>
                    <a:lnTo>
                      <a:pt x="0" y="35205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98" name="Gráfico 2">
            <a:extLst>
              <a:ext uri="{FF2B5EF4-FFF2-40B4-BE49-F238E27FC236}">
                <a16:creationId xmlns:a16="http://schemas.microsoft.com/office/drawing/2014/main" id="{1C47CFC6-F2E7-F597-40C7-93B05C10ED40}"/>
              </a:ext>
            </a:extLst>
          </p:cNvPr>
          <p:cNvGrpSpPr/>
          <p:nvPr/>
        </p:nvGrpSpPr>
        <p:grpSpPr>
          <a:xfrm>
            <a:off x="5146222" y="1586348"/>
            <a:ext cx="563278" cy="563278"/>
            <a:chOff x="5620676" y="1746563"/>
            <a:chExt cx="563278" cy="563278"/>
          </a:xfrm>
          <a:noFill/>
        </p:grpSpPr>
        <p:grpSp>
          <p:nvGrpSpPr>
            <p:cNvPr id="99" name="Gráfico 2">
              <a:extLst>
                <a:ext uri="{FF2B5EF4-FFF2-40B4-BE49-F238E27FC236}">
                  <a16:creationId xmlns:a16="http://schemas.microsoft.com/office/drawing/2014/main" id="{CC5D8DC2-452C-A1CD-DFC5-70B94F0CF753}"/>
                </a:ext>
              </a:extLst>
            </p:cNvPr>
            <p:cNvGrpSpPr/>
            <p:nvPr/>
          </p:nvGrpSpPr>
          <p:grpSpPr>
            <a:xfrm>
              <a:off x="5620676" y="1746563"/>
              <a:ext cx="563278" cy="563278"/>
              <a:chOff x="5620676" y="1746563"/>
              <a:chExt cx="563278" cy="563278"/>
            </a:xfrm>
            <a:noFill/>
          </p:grpSpPr>
          <p:sp>
            <p:nvSpPr>
              <p:cNvPr id="104" name="Forma Livre: Forma 103">
                <a:extLst>
                  <a:ext uri="{FF2B5EF4-FFF2-40B4-BE49-F238E27FC236}">
                    <a16:creationId xmlns:a16="http://schemas.microsoft.com/office/drawing/2014/main" id="{91E4F4D8-BF5A-8EC1-1C21-22591314B58A}"/>
                  </a:ext>
                </a:extLst>
              </p:cNvPr>
              <p:cNvSpPr/>
              <p:nvPr/>
            </p:nvSpPr>
            <p:spPr>
              <a:xfrm>
                <a:off x="5659402" y="1746563"/>
                <a:ext cx="140819" cy="281639"/>
              </a:xfrm>
              <a:custGeom>
                <a:avLst/>
                <a:gdLst>
                  <a:gd name="connsiteX0" fmla="*/ 140820 w 140819"/>
                  <a:gd name="connsiteY0" fmla="*/ 0 h 281639"/>
                  <a:gd name="connsiteX1" fmla="*/ 36965 w 140819"/>
                  <a:gd name="connsiteY1" fmla="*/ 0 h 281639"/>
                  <a:gd name="connsiteX2" fmla="*/ 0 w 140819"/>
                  <a:gd name="connsiteY2" fmla="*/ 36965 h 281639"/>
                  <a:gd name="connsiteX3" fmla="*/ 0 w 140819"/>
                  <a:gd name="connsiteY3" fmla="*/ 281639 h 28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819" h="281639">
                    <a:moveTo>
                      <a:pt x="140820" y="0"/>
                    </a:moveTo>
                    <a:lnTo>
                      <a:pt x="36965" y="0"/>
                    </a:lnTo>
                    <a:cubicBezTo>
                      <a:pt x="15842" y="0"/>
                      <a:pt x="0" y="17602"/>
                      <a:pt x="0" y="36965"/>
                    </a:cubicBezTo>
                    <a:lnTo>
                      <a:pt x="0" y="281639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8BCBEEAA-5AC4-AADA-1779-E77C2761DC8B}"/>
                  </a:ext>
                </a:extLst>
              </p:cNvPr>
              <p:cNvSpPr/>
              <p:nvPr/>
            </p:nvSpPr>
            <p:spPr>
              <a:xfrm>
                <a:off x="5620676" y="1989477"/>
                <a:ext cx="49286" cy="38725"/>
              </a:xfrm>
              <a:custGeom>
                <a:avLst/>
                <a:gdLst>
                  <a:gd name="connsiteX0" fmla="*/ 49287 w 49286"/>
                  <a:gd name="connsiteY0" fmla="*/ 38725 h 38725"/>
                  <a:gd name="connsiteX1" fmla="*/ 38726 w 49286"/>
                  <a:gd name="connsiteY1" fmla="*/ 38725 h 38725"/>
                  <a:gd name="connsiteX2" fmla="*/ 0 w 49286"/>
                  <a:gd name="connsiteY2" fmla="*/ 0 h 3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286" h="38725">
                    <a:moveTo>
                      <a:pt x="49287" y="38725"/>
                    </a:moveTo>
                    <a:lnTo>
                      <a:pt x="38726" y="38725"/>
                    </a:ln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19071855-C34C-313F-1F63-6217A412DB22}"/>
                  </a:ext>
                </a:extLst>
              </p:cNvPr>
              <p:cNvSpPr/>
              <p:nvPr/>
            </p:nvSpPr>
            <p:spPr>
              <a:xfrm>
                <a:off x="5988568" y="2028202"/>
                <a:ext cx="158422" cy="281639"/>
              </a:xfrm>
              <a:custGeom>
                <a:avLst/>
                <a:gdLst>
                  <a:gd name="connsiteX0" fmla="*/ 0 w 158422"/>
                  <a:gd name="connsiteY0" fmla="*/ 281639 h 281639"/>
                  <a:gd name="connsiteX1" fmla="*/ 121457 w 158422"/>
                  <a:gd name="connsiteY1" fmla="*/ 281639 h 281639"/>
                  <a:gd name="connsiteX2" fmla="*/ 158422 w 158422"/>
                  <a:gd name="connsiteY2" fmla="*/ 244674 h 281639"/>
                  <a:gd name="connsiteX3" fmla="*/ 158422 w 158422"/>
                  <a:gd name="connsiteY3" fmla="*/ 0 h 28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422" h="281639">
                    <a:moveTo>
                      <a:pt x="0" y="281639"/>
                    </a:moveTo>
                    <a:lnTo>
                      <a:pt x="121457" y="281639"/>
                    </a:lnTo>
                    <a:cubicBezTo>
                      <a:pt x="142580" y="281639"/>
                      <a:pt x="158422" y="264037"/>
                      <a:pt x="158422" y="244674"/>
                    </a:cubicBezTo>
                    <a:lnTo>
                      <a:pt x="158422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957B39EA-0B0A-C99A-7AB6-E44D5FF37673}"/>
                  </a:ext>
                </a:extLst>
              </p:cNvPr>
              <p:cNvSpPr/>
              <p:nvPr/>
            </p:nvSpPr>
            <p:spPr>
              <a:xfrm>
                <a:off x="6134668" y="2028202"/>
                <a:ext cx="49286" cy="36965"/>
              </a:xfrm>
              <a:custGeom>
                <a:avLst/>
                <a:gdLst>
                  <a:gd name="connsiteX0" fmla="*/ 0 w 49286"/>
                  <a:gd name="connsiteY0" fmla="*/ 0 h 36965"/>
                  <a:gd name="connsiteX1" fmla="*/ 10561 w 49286"/>
                  <a:gd name="connsiteY1" fmla="*/ 0 h 36965"/>
                  <a:gd name="connsiteX2" fmla="*/ 49287 w 49286"/>
                  <a:gd name="connsiteY2" fmla="*/ 36965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286" h="36965">
                    <a:moveTo>
                      <a:pt x="0" y="0"/>
                    </a:moveTo>
                    <a:lnTo>
                      <a:pt x="10561" y="0"/>
                    </a:lnTo>
                    <a:lnTo>
                      <a:pt x="49287" y="36965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08" name="Gráfico 2">
                <a:extLst>
                  <a:ext uri="{FF2B5EF4-FFF2-40B4-BE49-F238E27FC236}">
                    <a16:creationId xmlns:a16="http://schemas.microsoft.com/office/drawing/2014/main" id="{42C4EDDA-D61C-609D-284B-C6E0AC08F178}"/>
                  </a:ext>
                </a:extLst>
              </p:cNvPr>
              <p:cNvGrpSpPr/>
              <p:nvPr/>
            </p:nvGrpSpPr>
            <p:grpSpPr>
              <a:xfrm>
                <a:off x="5728051" y="1815212"/>
                <a:ext cx="346768" cy="424219"/>
                <a:chOff x="5728051" y="1815212"/>
                <a:chExt cx="346768" cy="424219"/>
              </a:xfrm>
              <a:noFill/>
            </p:grpSpPr>
            <p:sp>
              <p:nvSpPr>
                <p:cNvPr id="109" name="Forma Livre: Forma 108">
                  <a:extLst>
                    <a:ext uri="{FF2B5EF4-FFF2-40B4-BE49-F238E27FC236}">
                      <a16:creationId xmlns:a16="http://schemas.microsoft.com/office/drawing/2014/main" id="{CEBA9528-A4D4-64A9-66B6-BEFCB2594633}"/>
                    </a:ext>
                  </a:extLst>
                </p:cNvPr>
                <p:cNvSpPr/>
                <p:nvPr/>
              </p:nvSpPr>
              <p:spPr>
                <a:xfrm>
                  <a:off x="5728051" y="1815212"/>
                  <a:ext cx="346768" cy="424219"/>
                </a:xfrm>
                <a:custGeom>
                  <a:avLst/>
                  <a:gdLst>
                    <a:gd name="connsiteX0" fmla="*/ 98574 w 346768"/>
                    <a:gd name="connsiteY0" fmla="*/ 424219 h 424219"/>
                    <a:gd name="connsiteX1" fmla="*/ 17602 w 346768"/>
                    <a:gd name="connsiteY1" fmla="*/ 424219 h 424219"/>
                    <a:gd name="connsiteX2" fmla="*/ 0 w 346768"/>
                    <a:gd name="connsiteY2" fmla="*/ 406617 h 424219"/>
                    <a:gd name="connsiteX3" fmla="*/ 0 w 346768"/>
                    <a:gd name="connsiteY3" fmla="*/ 17602 h 424219"/>
                    <a:gd name="connsiteX4" fmla="*/ 17602 w 346768"/>
                    <a:gd name="connsiteY4" fmla="*/ 0 h 424219"/>
                    <a:gd name="connsiteX5" fmla="*/ 276358 w 346768"/>
                    <a:gd name="connsiteY5" fmla="*/ 0 h 424219"/>
                    <a:gd name="connsiteX6" fmla="*/ 279879 w 346768"/>
                    <a:gd name="connsiteY6" fmla="*/ 1760 h 424219"/>
                    <a:gd name="connsiteX7" fmla="*/ 345008 w 346768"/>
                    <a:gd name="connsiteY7" fmla="*/ 66889 h 424219"/>
                    <a:gd name="connsiteX8" fmla="*/ 346768 w 346768"/>
                    <a:gd name="connsiteY8" fmla="*/ 72170 h 424219"/>
                    <a:gd name="connsiteX9" fmla="*/ 346768 w 346768"/>
                    <a:gd name="connsiteY9" fmla="*/ 406617 h 424219"/>
                    <a:gd name="connsiteX10" fmla="*/ 329166 w 346768"/>
                    <a:gd name="connsiteY10" fmla="*/ 424219 h 424219"/>
                    <a:gd name="connsiteX11" fmla="*/ 98574 w 346768"/>
                    <a:gd name="connsiteY11" fmla="*/ 424219 h 424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6768" h="424219">
                      <a:moveTo>
                        <a:pt x="98574" y="424219"/>
                      </a:moveTo>
                      <a:lnTo>
                        <a:pt x="17602" y="424219"/>
                      </a:lnTo>
                      <a:cubicBezTo>
                        <a:pt x="8801" y="424219"/>
                        <a:pt x="0" y="417178"/>
                        <a:pt x="0" y="406617"/>
                      </a:cubicBezTo>
                      <a:lnTo>
                        <a:pt x="0" y="17602"/>
                      </a:lnTo>
                      <a:cubicBezTo>
                        <a:pt x="0" y="8801"/>
                        <a:pt x="7041" y="0"/>
                        <a:pt x="17602" y="0"/>
                      </a:cubicBezTo>
                      <a:lnTo>
                        <a:pt x="276358" y="0"/>
                      </a:lnTo>
                      <a:cubicBezTo>
                        <a:pt x="278119" y="0"/>
                        <a:pt x="278119" y="0"/>
                        <a:pt x="279879" y="1760"/>
                      </a:cubicBezTo>
                      <a:lnTo>
                        <a:pt x="345008" y="66889"/>
                      </a:lnTo>
                      <a:cubicBezTo>
                        <a:pt x="346768" y="68649"/>
                        <a:pt x="346768" y="70410"/>
                        <a:pt x="346768" y="72170"/>
                      </a:cubicBezTo>
                      <a:lnTo>
                        <a:pt x="346768" y="406617"/>
                      </a:lnTo>
                      <a:cubicBezTo>
                        <a:pt x="346768" y="415418"/>
                        <a:pt x="339727" y="424219"/>
                        <a:pt x="329166" y="424219"/>
                      </a:cubicBezTo>
                      <a:lnTo>
                        <a:pt x="98574" y="424219"/>
                      </a:lnTo>
                      <a:close/>
                    </a:path>
                  </a:pathLst>
                </a:custGeom>
                <a:noFill/>
                <a:ln w="17601" cap="sq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0" name="Forma Livre: Forma 109">
                  <a:extLst>
                    <a:ext uri="{FF2B5EF4-FFF2-40B4-BE49-F238E27FC236}">
                      <a16:creationId xmlns:a16="http://schemas.microsoft.com/office/drawing/2014/main" id="{B68EBC9E-DD1F-DD7A-E34B-2F58582EE628}"/>
                    </a:ext>
                  </a:extLst>
                </p:cNvPr>
                <p:cNvSpPr/>
                <p:nvPr/>
              </p:nvSpPr>
              <p:spPr>
                <a:xfrm>
                  <a:off x="5782619" y="1992997"/>
                  <a:ext cx="241153" cy="17602"/>
                </a:xfrm>
                <a:custGeom>
                  <a:avLst/>
                  <a:gdLst>
                    <a:gd name="connsiteX0" fmla="*/ 241154 w 241153"/>
                    <a:gd name="connsiteY0" fmla="*/ 0 h 17602"/>
                    <a:gd name="connsiteX1" fmla="*/ 0 w 24115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1153" h="17602">
                      <a:moveTo>
                        <a:pt x="241154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1" name="Forma Livre: Forma 110">
                  <a:extLst>
                    <a:ext uri="{FF2B5EF4-FFF2-40B4-BE49-F238E27FC236}">
                      <a16:creationId xmlns:a16="http://schemas.microsoft.com/office/drawing/2014/main" id="{957DCB43-2D11-A68B-75BE-9EDAECE32E64}"/>
                    </a:ext>
                  </a:extLst>
                </p:cNvPr>
                <p:cNvSpPr/>
                <p:nvPr/>
              </p:nvSpPr>
              <p:spPr>
                <a:xfrm>
                  <a:off x="5782619" y="2063407"/>
                  <a:ext cx="241153" cy="17602"/>
                </a:xfrm>
                <a:custGeom>
                  <a:avLst/>
                  <a:gdLst>
                    <a:gd name="connsiteX0" fmla="*/ 241154 w 241153"/>
                    <a:gd name="connsiteY0" fmla="*/ 0 h 17602"/>
                    <a:gd name="connsiteX1" fmla="*/ 0 w 24115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1153" h="17602">
                      <a:moveTo>
                        <a:pt x="241154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2" name="Forma Livre: Forma 111">
                  <a:extLst>
                    <a:ext uri="{FF2B5EF4-FFF2-40B4-BE49-F238E27FC236}">
                      <a16:creationId xmlns:a16="http://schemas.microsoft.com/office/drawing/2014/main" id="{C979FB3B-01CA-12EF-5E7C-720AB849322B}"/>
                    </a:ext>
                  </a:extLst>
                </p:cNvPr>
                <p:cNvSpPr/>
                <p:nvPr/>
              </p:nvSpPr>
              <p:spPr>
                <a:xfrm>
                  <a:off x="5893514" y="2132057"/>
                  <a:ext cx="130258" cy="17602"/>
                </a:xfrm>
                <a:custGeom>
                  <a:avLst/>
                  <a:gdLst>
                    <a:gd name="connsiteX0" fmla="*/ 130258 w 130258"/>
                    <a:gd name="connsiteY0" fmla="*/ 0 h 17602"/>
                    <a:gd name="connsiteX1" fmla="*/ 0 w 130258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0258" h="17602">
                      <a:moveTo>
                        <a:pt x="130258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3" name="Forma Livre: Forma 112">
                  <a:extLst>
                    <a:ext uri="{FF2B5EF4-FFF2-40B4-BE49-F238E27FC236}">
                      <a16:creationId xmlns:a16="http://schemas.microsoft.com/office/drawing/2014/main" id="{43E802FA-983E-C0C1-4C2F-63F6B0049076}"/>
                    </a:ext>
                  </a:extLst>
                </p:cNvPr>
                <p:cNvSpPr/>
                <p:nvPr/>
              </p:nvSpPr>
              <p:spPr>
                <a:xfrm>
                  <a:off x="5782619" y="1922587"/>
                  <a:ext cx="110895" cy="17602"/>
                </a:xfrm>
                <a:custGeom>
                  <a:avLst/>
                  <a:gdLst>
                    <a:gd name="connsiteX0" fmla="*/ 110895 w 110895"/>
                    <a:gd name="connsiteY0" fmla="*/ 0 h 17602"/>
                    <a:gd name="connsiteX1" fmla="*/ 0 w 110895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895" h="17602">
                      <a:moveTo>
                        <a:pt x="110895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5DACF36C-C469-F4B2-817A-4BEC74A1FFA3}"/>
                </a:ext>
              </a:extLst>
            </p:cNvPr>
            <p:cNvSpPr/>
            <p:nvPr/>
          </p:nvSpPr>
          <p:spPr>
            <a:xfrm>
              <a:off x="5823105" y="1746563"/>
              <a:ext cx="24643" cy="17602"/>
            </a:xfrm>
            <a:custGeom>
              <a:avLst/>
              <a:gdLst>
                <a:gd name="connsiteX0" fmla="*/ 0 w 24643"/>
                <a:gd name="connsiteY0" fmla="*/ 0 h 17602"/>
                <a:gd name="connsiteX1" fmla="*/ 24643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0" y="0"/>
                  </a:moveTo>
                  <a:lnTo>
                    <a:pt x="24643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orma Livre: Forma 100">
              <a:extLst>
                <a:ext uri="{FF2B5EF4-FFF2-40B4-BE49-F238E27FC236}">
                  <a16:creationId xmlns:a16="http://schemas.microsoft.com/office/drawing/2014/main" id="{A34120DC-4C93-8C8D-134E-024299724001}"/>
                </a:ext>
              </a:extLst>
            </p:cNvPr>
            <p:cNvSpPr/>
            <p:nvPr/>
          </p:nvSpPr>
          <p:spPr>
            <a:xfrm>
              <a:off x="5870631" y="1746563"/>
              <a:ext cx="22883" cy="17602"/>
            </a:xfrm>
            <a:custGeom>
              <a:avLst/>
              <a:gdLst>
                <a:gd name="connsiteX0" fmla="*/ 0 w 22883"/>
                <a:gd name="connsiteY0" fmla="*/ 0 h 17602"/>
                <a:gd name="connsiteX1" fmla="*/ 22883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0" y="0"/>
                  </a:moveTo>
                  <a:lnTo>
                    <a:pt x="22883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orma Livre: Forma 101">
              <a:extLst>
                <a:ext uri="{FF2B5EF4-FFF2-40B4-BE49-F238E27FC236}">
                  <a16:creationId xmlns:a16="http://schemas.microsoft.com/office/drawing/2014/main" id="{962FAFA3-6719-413D-1882-74CF1A3C04F1}"/>
                </a:ext>
              </a:extLst>
            </p:cNvPr>
            <p:cNvSpPr/>
            <p:nvPr/>
          </p:nvSpPr>
          <p:spPr>
            <a:xfrm>
              <a:off x="5941041" y="2309841"/>
              <a:ext cx="22883" cy="17602"/>
            </a:xfrm>
            <a:custGeom>
              <a:avLst/>
              <a:gdLst>
                <a:gd name="connsiteX0" fmla="*/ 0 w 22883"/>
                <a:gd name="connsiteY0" fmla="*/ 0 h 17602"/>
                <a:gd name="connsiteX1" fmla="*/ 22883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0" y="0"/>
                  </a:moveTo>
                  <a:lnTo>
                    <a:pt x="22883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0F02DE52-CC99-B90D-FF0A-8DC06E60447C}"/>
                </a:ext>
              </a:extLst>
            </p:cNvPr>
            <p:cNvSpPr/>
            <p:nvPr/>
          </p:nvSpPr>
          <p:spPr>
            <a:xfrm>
              <a:off x="5893514" y="2309841"/>
              <a:ext cx="24643" cy="17602"/>
            </a:xfrm>
            <a:custGeom>
              <a:avLst/>
              <a:gdLst>
                <a:gd name="connsiteX0" fmla="*/ 0 w 24643"/>
                <a:gd name="connsiteY0" fmla="*/ 0 h 17602"/>
                <a:gd name="connsiteX1" fmla="*/ 24643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0" y="0"/>
                  </a:moveTo>
                  <a:lnTo>
                    <a:pt x="24643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4" name="Gráfico 2">
            <a:extLst>
              <a:ext uri="{FF2B5EF4-FFF2-40B4-BE49-F238E27FC236}">
                <a16:creationId xmlns:a16="http://schemas.microsoft.com/office/drawing/2014/main" id="{6CBAE373-77E8-45F3-048B-AA5CFD85681B}"/>
              </a:ext>
            </a:extLst>
          </p:cNvPr>
          <p:cNvGrpSpPr/>
          <p:nvPr/>
        </p:nvGrpSpPr>
        <p:grpSpPr>
          <a:xfrm>
            <a:off x="3245157" y="1588108"/>
            <a:ext cx="563278" cy="561518"/>
            <a:chOff x="3719611" y="1748323"/>
            <a:chExt cx="563278" cy="561518"/>
          </a:xfrm>
          <a:noFill/>
        </p:grpSpPr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E176240A-BDA5-9275-19FE-4BBF2BE7E5B8}"/>
                </a:ext>
              </a:extLst>
            </p:cNvPr>
            <p:cNvSpPr/>
            <p:nvPr/>
          </p:nvSpPr>
          <p:spPr>
            <a:xfrm>
              <a:off x="3719611" y="1781768"/>
              <a:ext cx="438301" cy="528073"/>
            </a:xfrm>
            <a:custGeom>
              <a:avLst/>
              <a:gdLst>
                <a:gd name="connsiteX0" fmla="*/ 438301 w 438301"/>
                <a:gd name="connsiteY0" fmla="*/ 276359 h 528073"/>
                <a:gd name="connsiteX1" fmla="*/ 438301 w 438301"/>
                <a:gd name="connsiteY1" fmla="*/ 528074 h 528073"/>
                <a:gd name="connsiteX2" fmla="*/ 299242 w 438301"/>
                <a:gd name="connsiteY2" fmla="*/ 528074 h 528073"/>
                <a:gd name="connsiteX3" fmla="*/ 139059 w 438301"/>
                <a:gd name="connsiteY3" fmla="*/ 528074 h 528073"/>
                <a:gd name="connsiteX4" fmla="*/ 0 w 438301"/>
                <a:gd name="connsiteY4" fmla="*/ 528074 h 528073"/>
                <a:gd name="connsiteX5" fmla="*/ 0 w 438301"/>
                <a:gd name="connsiteY5" fmla="*/ 316844 h 528073"/>
                <a:gd name="connsiteX6" fmla="*/ 0 w 438301"/>
                <a:gd name="connsiteY6" fmla="*/ 14082 h 528073"/>
                <a:gd name="connsiteX7" fmla="*/ 0 w 438301"/>
                <a:gd name="connsiteY7" fmla="*/ 0 h 528073"/>
                <a:gd name="connsiteX8" fmla="*/ 438301 w 438301"/>
                <a:gd name="connsiteY8" fmla="*/ 0 h 528073"/>
                <a:gd name="connsiteX9" fmla="*/ 438301 w 438301"/>
                <a:gd name="connsiteY9" fmla="*/ 176024 h 5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301" h="528073">
                  <a:moveTo>
                    <a:pt x="438301" y="276359"/>
                  </a:moveTo>
                  <a:lnTo>
                    <a:pt x="438301" y="528074"/>
                  </a:lnTo>
                  <a:lnTo>
                    <a:pt x="299242" y="528074"/>
                  </a:lnTo>
                  <a:lnTo>
                    <a:pt x="139059" y="528074"/>
                  </a:lnTo>
                  <a:lnTo>
                    <a:pt x="0" y="528074"/>
                  </a:lnTo>
                  <a:lnTo>
                    <a:pt x="0" y="316844"/>
                  </a:lnTo>
                  <a:lnTo>
                    <a:pt x="0" y="14082"/>
                  </a:lnTo>
                  <a:lnTo>
                    <a:pt x="0" y="0"/>
                  </a:lnTo>
                  <a:lnTo>
                    <a:pt x="438301" y="0"/>
                  </a:lnTo>
                  <a:lnTo>
                    <a:pt x="438301" y="176024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orma Livre: Forma 115">
              <a:extLst>
                <a:ext uri="{FF2B5EF4-FFF2-40B4-BE49-F238E27FC236}">
                  <a16:creationId xmlns:a16="http://schemas.microsoft.com/office/drawing/2014/main" id="{B3520A53-193E-0978-CE1E-F07980882C94}"/>
                </a:ext>
              </a:extLst>
            </p:cNvPr>
            <p:cNvSpPr/>
            <p:nvPr/>
          </p:nvSpPr>
          <p:spPr>
            <a:xfrm>
              <a:off x="3772418" y="2003559"/>
              <a:ext cx="286920" cy="17602"/>
            </a:xfrm>
            <a:custGeom>
              <a:avLst/>
              <a:gdLst>
                <a:gd name="connsiteX0" fmla="*/ 286920 w 286920"/>
                <a:gd name="connsiteY0" fmla="*/ 0 h 17602"/>
                <a:gd name="connsiteX1" fmla="*/ 0 w 286920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6920" h="17602">
                  <a:moveTo>
                    <a:pt x="286920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orma Livre: Forma 116">
              <a:extLst>
                <a:ext uri="{FF2B5EF4-FFF2-40B4-BE49-F238E27FC236}">
                  <a16:creationId xmlns:a16="http://schemas.microsoft.com/office/drawing/2014/main" id="{AE0501FA-D55D-6DB1-0F2B-F092A1259E70}"/>
                </a:ext>
              </a:extLst>
            </p:cNvPr>
            <p:cNvSpPr/>
            <p:nvPr/>
          </p:nvSpPr>
          <p:spPr>
            <a:xfrm>
              <a:off x="3772418" y="2073968"/>
              <a:ext cx="242913" cy="17602"/>
            </a:xfrm>
            <a:custGeom>
              <a:avLst/>
              <a:gdLst>
                <a:gd name="connsiteX0" fmla="*/ 242914 w 242913"/>
                <a:gd name="connsiteY0" fmla="*/ 0 h 17602"/>
                <a:gd name="connsiteX1" fmla="*/ 0 w 24291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913" h="17602">
                  <a:moveTo>
                    <a:pt x="242914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FBD53A7D-BE0F-D2FE-7C4B-ACE7D83A02DB}"/>
                </a:ext>
              </a:extLst>
            </p:cNvPr>
            <p:cNvSpPr/>
            <p:nvPr/>
          </p:nvSpPr>
          <p:spPr>
            <a:xfrm>
              <a:off x="3772418" y="2144378"/>
              <a:ext cx="193627" cy="17602"/>
            </a:xfrm>
            <a:custGeom>
              <a:avLst/>
              <a:gdLst>
                <a:gd name="connsiteX0" fmla="*/ 193627 w 193627"/>
                <a:gd name="connsiteY0" fmla="*/ 0 h 17602"/>
                <a:gd name="connsiteX1" fmla="*/ 0 w 19362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627" h="17602">
                  <a:moveTo>
                    <a:pt x="193627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orma Livre: Forma 118">
              <a:extLst>
                <a:ext uri="{FF2B5EF4-FFF2-40B4-BE49-F238E27FC236}">
                  <a16:creationId xmlns:a16="http://schemas.microsoft.com/office/drawing/2014/main" id="{A10F3F70-D1C1-C743-54D1-B2C5691BFDFD}"/>
                </a:ext>
              </a:extLst>
            </p:cNvPr>
            <p:cNvSpPr/>
            <p:nvPr/>
          </p:nvSpPr>
          <p:spPr>
            <a:xfrm>
              <a:off x="3772418" y="2213028"/>
              <a:ext cx="181305" cy="17602"/>
            </a:xfrm>
            <a:custGeom>
              <a:avLst/>
              <a:gdLst>
                <a:gd name="connsiteX0" fmla="*/ 181305 w 181305"/>
                <a:gd name="connsiteY0" fmla="*/ 0 h 17602"/>
                <a:gd name="connsiteX1" fmla="*/ 0 w 181305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305" h="17602">
                  <a:moveTo>
                    <a:pt x="181305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id="{C97B5343-ECC4-0D1A-9294-18C95FF5CA15}"/>
                </a:ext>
              </a:extLst>
            </p:cNvPr>
            <p:cNvSpPr/>
            <p:nvPr/>
          </p:nvSpPr>
          <p:spPr>
            <a:xfrm>
              <a:off x="4024133" y="1867877"/>
              <a:ext cx="237241" cy="313466"/>
            </a:xfrm>
            <a:custGeom>
              <a:avLst/>
              <a:gdLst>
                <a:gd name="connsiteX0" fmla="*/ 232352 w 237241"/>
                <a:gd name="connsiteY0" fmla="*/ 45909 h 313466"/>
                <a:gd name="connsiteX1" fmla="*/ 51047 w 237241"/>
                <a:gd name="connsiteY1" fmla="*/ 313466 h 313466"/>
                <a:gd name="connsiteX2" fmla="*/ 0 w 237241"/>
                <a:gd name="connsiteY2" fmla="*/ 280022 h 313466"/>
                <a:gd name="connsiteX3" fmla="*/ 168983 w 237241"/>
                <a:gd name="connsiteY3" fmla="*/ 28306 h 313466"/>
                <a:gd name="connsiteX4" fmla="*/ 181305 w 237241"/>
                <a:gd name="connsiteY4" fmla="*/ 10704 h 313466"/>
                <a:gd name="connsiteX5" fmla="*/ 216510 w 237241"/>
                <a:gd name="connsiteY5" fmla="*/ 3663 h 313466"/>
                <a:gd name="connsiteX6" fmla="*/ 225312 w 237241"/>
                <a:gd name="connsiteY6" fmla="*/ 8944 h 313466"/>
                <a:gd name="connsiteX7" fmla="*/ 232352 w 237241"/>
                <a:gd name="connsiteY7" fmla="*/ 45909 h 31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241" h="313466">
                  <a:moveTo>
                    <a:pt x="232352" y="45909"/>
                  </a:moveTo>
                  <a:lnTo>
                    <a:pt x="51047" y="313466"/>
                  </a:lnTo>
                  <a:lnTo>
                    <a:pt x="0" y="280022"/>
                  </a:lnTo>
                  <a:lnTo>
                    <a:pt x="168983" y="28306"/>
                  </a:lnTo>
                  <a:lnTo>
                    <a:pt x="181305" y="10704"/>
                  </a:lnTo>
                  <a:cubicBezTo>
                    <a:pt x="188346" y="143"/>
                    <a:pt x="204188" y="-3378"/>
                    <a:pt x="216510" y="3663"/>
                  </a:cubicBezTo>
                  <a:lnTo>
                    <a:pt x="225312" y="8944"/>
                  </a:lnTo>
                  <a:cubicBezTo>
                    <a:pt x="237633" y="19505"/>
                    <a:pt x="241154" y="35348"/>
                    <a:pt x="232352" y="45909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orma Livre: Forma 120">
              <a:extLst>
                <a:ext uri="{FF2B5EF4-FFF2-40B4-BE49-F238E27FC236}">
                  <a16:creationId xmlns:a16="http://schemas.microsoft.com/office/drawing/2014/main" id="{AD48AD47-4075-4063-538A-04BC4F2D1B8D}"/>
                </a:ext>
              </a:extLst>
            </p:cNvPr>
            <p:cNvSpPr/>
            <p:nvPr/>
          </p:nvSpPr>
          <p:spPr>
            <a:xfrm>
              <a:off x="4184316" y="1913786"/>
              <a:ext cx="98573" cy="144340"/>
            </a:xfrm>
            <a:custGeom>
              <a:avLst/>
              <a:gdLst>
                <a:gd name="connsiteX0" fmla="*/ 0 w 98573"/>
                <a:gd name="connsiteY0" fmla="*/ 0 h 144340"/>
                <a:gd name="connsiteX1" fmla="*/ 98574 w 98573"/>
                <a:gd name="connsiteY1" fmla="*/ 65129 h 144340"/>
                <a:gd name="connsiteX2" fmla="*/ 44006 w 98573"/>
                <a:gd name="connsiteY2" fmla="*/ 144340 h 14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73" h="144340">
                  <a:moveTo>
                    <a:pt x="0" y="0"/>
                  </a:moveTo>
                  <a:lnTo>
                    <a:pt x="98574" y="65129"/>
                  </a:lnTo>
                  <a:lnTo>
                    <a:pt x="44006" y="14434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296D50E4-4274-374E-E8FA-8AB25DFBA944}"/>
                </a:ext>
              </a:extLst>
            </p:cNvPr>
            <p:cNvSpPr/>
            <p:nvPr/>
          </p:nvSpPr>
          <p:spPr>
            <a:xfrm>
              <a:off x="4008291" y="2137337"/>
              <a:ext cx="75690" cy="89772"/>
            </a:xfrm>
            <a:custGeom>
              <a:avLst/>
              <a:gdLst>
                <a:gd name="connsiteX0" fmla="*/ 75691 w 75690"/>
                <a:gd name="connsiteY0" fmla="*/ 33445 h 89772"/>
                <a:gd name="connsiteX1" fmla="*/ 61609 w 75690"/>
                <a:gd name="connsiteY1" fmla="*/ 52807 h 89772"/>
                <a:gd name="connsiteX2" fmla="*/ 1760 w 75690"/>
                <a:gd name="connsiteY2" fmla="*/ 89772 h 89772"/>
                <a:gd name="connsiteX3" fmla="*/ 0 w 75690"/>
                <a:gd name="connsiteY3" fmla="*/ 89772 h 89772"/>
                <a:gd name="connsiteX4" fmla="*/ 12322 w 75690"/>
                <a:gd name="connsiteY4" fmla="*/ 19363 h 89772"/>
                <a:gd name="connsiteX5" fmla="*/ 26404 w 75690"/>
                <a:gd name="connsiteY5" fmla="*/ 0 h 8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90" h="89772">
                  <a:moveTo>
                    <a:pt x="75691" y="33445"/>
                  </a:moveTo>
                  <a:lnTo>
                    <a:pt x="61609" y="52807"/>
                  </a:lnTo>
                  <a:lnTo>
                    <a:pt x="1760" y="89772"/>
                  </a:lnTo>
                  <a:lnTo>
                    <a:pt x="0" y="89772"/>
                  </a:lnTo>
                  <a:lnTo>
                    <a:pt x="12322" y="19363"/>
                  </a:lnTo>
                  <a:lnTo>
                    <a:pt x="26404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B49288BD-79E0-AC05-A356-30E6D1F896FA}"/>
                </a:ext>
              </a:extLst>
            </p:cNvPr>
            <p:cNvSpPr/>
            <p:nvPr/>
          </p:nvSpPr>
          <p:spPr>
            <a:xfrm>
              <a:off x="3795301" y="1748323"/>
              <a:ext cx="17602" cy="75690"/>
            </a:xfrm>
            <a:custGeom>
              <a:avLst/>
              <a:gdLst>
                <a:gd name="connsiteX0" fmla="*/ 0 w 17602"/>
                <a:gd name="connsiteY0" fmla="*/ 0 h 75690"/>
                <a:gd name="connsiteX1" fmla="*/ 0 w 17602"/>
                <a:gd name="connsiteY1" fmla="*/ 75691 h 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75690">
                  <a:moveTo>
                    <a:pt x="0" y="0"/>
                  </a:moveTo>
                  <a:lnTo>
                    <a:pt x="0" y="75691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CB23D766-ADB4-13E0-D1C3-74867B0CA832}"/>
                </a:ext>
              </a:extLst>
            </p:cNvPr>
            <p:cNvSpPr/>
            <p:nvPr/>
          </p:nvSpPr>
          <p:spPr>
            <a:xfrm>
              <a:off x="3936121" y="1748323"/>
              <a:ext cx="17602" cy="75690"/>
            </a:xfrm>
            <a:custGeom>
              <a:avLst/>
              <a:gdLst>
                <a:gd name="connsiteX0" fmla="*/ 0 w 17602"/>
                <a:gd name="connsiteY0" fmla="*/ 0 h 75690"/>
                <a:gd name="connsiteX1" fmla="*/ 0 w 17602"/>
                <a:gd name="connsiteY1" fmla="*/ 75691 h 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75690">
                  <a:moveTo>
                    <a:pt x="0" y="0"/>
                  </a:moveTo>
                  <a:lnTo>
                    <a:pt x="0" y="75691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orma Livre: Forma 124">
              <a:extLst>
                <a:ext uri="{FF2B5EF4-FFF2-40B4-BE49-F238E27FC236}">
                  <a16:creationId xmlns:a16="http://schemas.microsoft.com/office/drawing/2014/main" id="{57F25D52-B1C7-4961-DA7B-3B50B00E4BCB}"/>
                </a:ext>
              </a:extLst>
            </p:cNvPr>
            <p:cNvSpPr/>
            <p:nvPr/>
          </p:nvSpPr>
          <p:spPr>
            <a:xfrm>
              <a:off x="4078701" y="1748323"/>
              <a:ext cx="17602" cy="75690"/>
            </a:xfrm>
            <a:custGeom>
              <a:avLst/>
              <a:gdLst>
                <a:gd name="connsiteX0" fmla="*/ 0 w 17602"/>
                <a:gd name="connsiteY0" fmla="*/ 0 h 75690"/>
                <a:gd name="connsiteX1" fmla="*/ 0 w 17602"/>
                <a:gd name="connsiteY1" fmla="*/ 75691 h 7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75690">
                  <a:moveTo>
                    <a:pt x="0" y="0"/>
                  </a:moveTo>
                  <a:lnTo>
                    <a:pt x="0" y="75691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C1609EE7-FB04-CD8E-9865-B561F609A10A}"/>
                </a:ext>
              </a:extLst>
            </p:cNvPr>
            <p:cNvSpPr/>
            <p:nvPr/>
          </p:nvSpPr>
          <p:spPr>
            <a:xfrm>
              <a:off x="3772418" y="1933149"/>
              <a:ext cx="337967" cy="17602"/>
            </a:xfrm>
            <a:custGeom>
              <a:avLst/>
              <a:gdLst>
                <a:gd name="connsiteX0" fmla="*/ 0 w 337967"/>
                <a:gd name="connsiteY0" fmla="*/ 0 h 17602"/>
                <a:gd name="connsiteX1" fmla="*/ 337967 w 33796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7967" h="17602">
                  <a:moveTo>
                    <a:pt x="0" y="0"/>
                  </a:moveTo>
                  <a:lnTo>
                    <a:pt x="337967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7" name="Gráfico 2">
            <a:extLst>
              <a:ext uri="{FF2B5EF4-FFF2-40B4-BE49-F238E27FC236}">
                <a16:creationId xmlns:a16="http://schemas.microsoft.com/office/drawing/2014/main" id="{802171AF-C418-143B-027E-165A3920DB8D}"/>
              </a:ext>
            </a:extLst>
          </p:cNvPr>
          <p:cNvGrpSpPr/>
          <p:nvPr/>
        </p:nvGrpSpPr>
        <p:grpSpPr>
          <a:xfrm>
            <a:off x="5193749" y="2535120"/>
            <a:ext cx="468224" cy="565038"/>
            <a:chOff x="5668203" y="2695335"/>
            <a:chExt cx="468224" cy="565038"/>
          </a:xfrm>
          <a:noFill/>
        </p:grpSpPr>
        <p:sp>
          <p:nvSpPr>
            <p:cNvPr id="128" name="Forma Livre: Forma 127">
              <a:extLst>
                <a:ext uri="{FF2B5EF4-FFF2-40B4-BE49-F238E27FC236}">
                  <a16:creationId xmlns:a16="http://schemas.microsoft.com/office/drawing/2014/main" id="{F41D0E56-F882-7EA9-87D2-93C4CD6A4A7D}"/>
                </a:ext>
              </a:extLst>
            </p:cNvPr>
            <p:cNvSpPr/>
            <p:nvPr/>
          </p:nvSpPr>
          <p:spPr>
            <a:xfrm>
              <a:off x="5668203" y="2695335"/>
              <a:ext cx="468224" cy="59848"/>
            </a:xfrm>
            <a:custGeom>
              <a:avLst/>
              <a:gdLst>
                <a:gd name="connsiteX0" fmla="*/ 438301 w 468224"/>
                <a:gd name="connsiteY0" fmla="*/ 59848 h 59848"/>
                <a:gd name="connsiteX1" fmla="*/ 29924 w 468224"/>
                <a:gd name="connsiteY1" fmla="*/ 59848 h 59848"/>
                <a:gd name="connsiteX2" fmla="*/ 0 w 468224"/>
                <a:gd name="connsiteY2" fmla="*/ 29924 h 59848"/>
                <a:gd name="connsiteX3" fmla="*/ 0 w 468224"/>
                <a:gd name="connsiteY3" fmla="*/ 29924 h 59848"/>
                <a:gd name="connsiteX4" fmla="*/ 29924 w 468224"/>
                <a:gd name="connsiteY4" fmla="*/ 0 h 59848"/>
                <a:gd name="connsiteX5" fmla="*/ 438301 w 468224"/>
                <a:gd name="connsiteY5" fmla="*/ 0 h 59848"/>
                <a:gd name="connsiteX6" fmla="*/ 468225 w 468224"/>
                <a:gd name="connsiteY6" fmla="*/ 29924 h 59848"/>
                <a:gd name="connsiteX7" fmla="*/ 468225 w 468224"/>
                <a:gd name="connsiteY7" fmla="*/ 29924 h 59848"/>
                <a:gd name="connsiteX8" fmla="*/ 438301 w 468224"/>
                <a:gd name="connsiteY8" fmla="*/ 59848 h 5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224" h="59848">
                  <a:moveTo>
                    <a:pt x="438301" y="59848"/>
                  </a:moveTo>
                  <a:lnTo>
                    <a:pt x="29924" y="59848"/>
                  </a:lnTo>
                  <a:cubicBezTo>
                    <a:pt x="14082" y="59848"/>
                    <a:pt x="0" y="47527"/>
                    <a:pt x="0" y="29924"/>
                  </a:cubicBezTo>
                  <a:lnTo>
                    <a:pt x="0" y="29924"/>
                  </a:lnTo>
                  <a:cubicBezTo>
                    <a:pt x="0" y="14082"/>
                    <a:pt x="12321" y="0"/>
                    <a:pt x="29924" y="0"/>
                  </a:cubicBezTo>
                  <a:lnTo>
                    <a:pt x="438301" y="0"/>
                  </a:lnTo>
                  <a:cubicBezTo>
                    <a:pt x="454143" y="0"/>
                    <a:pt x="468225" y="12322"/>
                    <a:pt x="468225" y="29924"/>
                  </a:cubicBezTo>
                  <a:lnTo>
                    <a:pt x="468225" y="29924"/>
                  </a:lnTo>
                  <a:cubicBezTo>
                    <a:pt x="466465" y="45766"/>
                    <a:pt x="454143" y="59848"/>
                    <a:pt x="438301" y="59848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9" name="Forma Livre: Forma 128">
              <a:extLst>
                <a:ext uri="{FF2B5EF4-FFF2-40B4-BE49-F238E27FC236}">
                  <a16:creationId xmlns:a16="http://schemas.microsoft.com/office/drawing/2014/main" id="{2E81C908-AACB-E26D-EB20-5D8D4E17AE3C}"/>
                </a:ext>
              </a:extLst>
            </p:cNvPr>
            <p:cNvSpPr/>
            <p:nvPr/>
          </p:nvSpPr>
          <p:spPr>
            <a:xfrm>
              <a:off x="5668203" y="3200526"/>
              <a:ext cx="468224" cy="59848"/>
            </a:xfrm>
            <a:custGeom>
              <a:avLst/>
              <a:gdLst>
                <a:gd name="connsiteX0" fmla="*/ 438301 w 468224"/>
                <a:gd name="connsiteY0" fmla="*/ 59848 h 59848"/>
                <a:gd name="connsiteX1" fmla="*/ 29924 w 468224"/>
                <a:gd name="connsiteY1" fmla="*/ 59848 h 59848"/>
                <a:gd name="connsiteX2" fmla="*/ 0 w 468224"/>
                <a:gd name="connsiteY2" fmla="*/ 29924 h 59848"/>
                <a:gd name="connsiteX3" fmla="*/ 0 w 468224"/>
                <a:gd name="connsiteY3" fmla="*/ 29924 h 59848"/>
                <a:gd name="connsiteX4" fmla="*/ 29924 w 468224"/>
                <a:gd name="connsiteY4" fmla="*/ 0 h 59848"/>
                <a:gd name="connsiteX5" fmla="*/ 438301 w 468224"/>
                <a:gd name="connsiteY5" fmla="*/ 0 h 59848"/>
                <a:gd name="connsiteX6" fmla="*/ 468225 w 468224"/>
                <a:gd name="connsiteY6" fmla="*/ 29924 h 59848"/>
                <a:gd name="connsiteX7" fmla="*/ 468225 w 468224"/>
                <a:gd name="connsiteY7" fmla="*/ 29924 h 59848"/>
                <a:gd name="connsiteX8" fmla="*/ 438301 w 468224"/>
                <a:gd name="connsiteY8" fmla="*/ 59848 h 59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224" h="59848">
                  <a:moveTo>
                    <a:pt x="438301" y="59848"/>
                  </a:moveTo>
                  <a:lnTo>
                    <a:pt x="29924" y="59848"/>
                  </a:lnTo>
                  <a:cubicBezTo>
                    <a:pt x="14082" y="59848"/>
                    <a:pt x="0" y="47527"/>
                    <a:pt x="0" y="29924"/>
                  </a:cubicBezTo>
                  <a:lnTo>
                    <a:pt x="0" y="29924"/>
                  </a:lnTo>
                  <a:cubicBezTo>
                    <a:pt x="0" y="14082"/>
                    <a:pt x="12321" y="0"/>
                    <a:pt x="29924" y="0"/>
                  </a:cubicBezTo>
                  <a:lnTo>
                    <a:pt x="438301" y="0"/>
                  </a:lnTo>
                  <a:cubicBezTo>
                    <a:pt x="454143" y="0"/>
                    <a:pt x="468225" y="12322"/>
                    <a:pt x="468225" y="29924"/>
                  </a:cubicBezTo>
                  <a:lnTo>
                    <a:pt x="468225" y="29924"/>
                  </a:lnTo>
                  <a:cubicBezTo>
                    <a:pt x="466465" y="45766"/>
                    <a:pt x="454143" y="59848"/>
                    <a:pt x="438301" y="59848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0" name="Forma Livre: Forma 129">
              <a:extLst>
                <a:ext uri="{FF2B5EF4-FFF2-40B4-BE49-F238E27FC236}">
                  <a16:creationId xmlns:a16="http://schemas.microsoft.com/office/drawing/2014/main" id="{E6BE9D9D-DF65-A3CF-E61E-92187152DC88}"/>
                </a:ext>
              </a:extLst>
            </p:cNvPr>
            <p:cNvSpPr/>
            <p:nvPr/>
          </p:nvSpPr>
          <p:spPr>
            <a:xfrm>
              <a:off x="5727986" y="2756944"/>
              <a:ext cx="126856" cy="447102"/>
            </a:xfrm>
            <a:custGeom>
              <a:avLst/>
              <a:gdLst>
                <a:gd name="connsiteX0" fmla="*/ 3586 w 126856"/>
                <a:gd name="connsiteY0" fmla="*/ 447102 h 447102"/>
                <a:gd name="connsiteX1" fmla="*/ 65194 w 126856"/>
                <a:gd name="connsiteY1" fmla="*/ 283399 h 447102"/>
                <a:gd name="connsiteX2" fmla="*/ 126803 w 126856"/>
                <a:gd name="connsiteY2" fmla="*/ 223551 h 447102"/>
                <a:gd name="connsiteX3" fmla="*/ 65194 w 126856"/>
                <a:gd name="connsiteY3" fmla="*/ 163703 h 447102"/>
                <a:gd name="connsiteX4" fmla="*/ 3586 w 126856"/>
                <a:gd name="connsiteY4" fmla="*/ 0 h 44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56" h="447102">
                  <a:moveTo>
                    <a:pt x="3586" y="447102"/>
                  </a:moveTo>
                  <a:cubicBezTo>
                    <a:pt x="-6975" y="341488"/>
                    <a:pt x="5346" y="311563"/>
                    <a:pt x="65194" y="283399"/>
                  </a:cubicBezTo>
                  <a:cubicBezTo>
                    <a:pt x="86317" y="272838"/>
                    <a:pt x="128563" y="256996"/>
                    <a:pt x="126803" y="223551"/>
                  </a:cubicBezTo>
                  <a:cubicBezTo>
                    <a:pt x="128563" y="188346"/>
                    <a:pt x="86317" y="172504"/>
                    <a:pt x="65194" y="163703"/>
                  </a:cubicBezTo>
                  <a:cubicBezTo>
                    <a:pt x="3586" y="135539"/>
                    <a:pt x="-6975" y="105615"/>
                    <a:pt x="3586" y="0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2FFD8FF5-9408-925E-EE17-2DBEC763A978}"/>
                </a:ext>
              </a:extLst>
            </p:cNvPr>
            <p:cNvSpPr/>
            <p:nvPr/>
          </p:nvSpPr>
          <p:spPr>
            <a:xfrm>
              <a:off x="5949789" y="2756944"/>
              <a:ext cx="126856" cy="447102"/>
            </a:xfrm>
            <a:custGeom>
              <a:avLst/>
              <a:gdLst>
                <a:gd name="connsiteX0" fmla="*/ 123271 w 126856"/>
                <a:gd name="connsiteY0" fmla="*/ 447102 h 447102"/>
                <a:gd name="connsiteX1" fmla="*/ 61662 w 126856"/>
                <a:gd name="connsiteY1" fmla="*/ 283399 h 447102"/>
                <a:gd name="connsiteX2" fmla="*/ 53 w 126856"/>
                <a:gd name="connsiteY2" fmla="*/ 223551 h 447102"/>
                <a:gd name="connsiteX3" fmla="*/ 61662 w 126856"/>
                <a:gd name="connsiteY3" fmla="*/ 163703 h 447102"/>
                <a:gd name="connsiteX4" fmla="*/ 123271 w 126856"/>
                <a:gd name="connsiteY4" fmla="*/ 0 h 44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56" h="447102">
                  <a:moveTo>
                    <a:pt x="123271" y="447102"/>
                  </a:moveTo>
                  <a:cubicBezTo>
                    <a:pt x="133832" y="341488"/>
                    <a:pt x="121510" y="311563"/>
                    <a:pt x="61662" y="283399"/>
                  </a:cubicBezTo>
                  <a:cubicBezTo>
                    <a:pt x="40539" y="272838"/>
                    <a:pt x="-1707" y="256996"/>
                    <a:pt x="53" y="223551"/>
                  </a:cubicBezTo>
                  <a:cubicBezTo>
                    <a:pt x="-1707" y="188346"/>
                    <a:pt x="40539" y="172504"/>
                    <a:pt x="61662" y="163703"/>
                  </a:cubicBezTo>
                  <a:cubicBezTo>
                    <a:pt x="123271" y="135539"/>
                    <a:pt x="133832" y="105615"/>
                    <a:pt x="123271" y="0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2" name="Gráfico 2">
            <a:extLst>
              <a:ext uri="{FF2B5EF4-FFF2-40B4-BE49-F238E27FC236}">
                <a16:creationId xmlns:a16="http://schemas.microsoft.com/office/drawing/2014/main" id="{6EE9022A-DF4B-333C-A14B-DB2FD14FFE83}"/>
              </a:ext>
            </a:extLst>
          </p:cNvPr>
          <p:cNvGrpSpPr/>
          <p:nvPr/>
        </p:nvGrpSpPr>
        <p:grpSpPr>
          <a:xfrm>
            <a:off x="3245157" y="2573846"/>
            <a:ext cx="563278" cy="526313"/>
            <a:chOff x="3719611" y="2734061"/>
            <a:chExt cx="563278" cy="526313"/>
          </a:xfrm>
          <a:noFill/>
        </p:grpSpPr>
        <p:grpSp>
          <p:nvGrpSpPr>
            <p:cNvPr id="133" name="Gráfico 2">
              <a:extLst>
                <a:ext uri="{FF2B5EF4-FFF2-40B4-BE49-F238E27FC236}">
                  <a16:creationId xmlns:a16="http://schemas.microsoft.com/office/drawing/2014/main" id="{9851B1E5-8256-7743-AA4A-F162F935ABC6}"/>
                </a:ext>
              </a:extLst>
            </p:cNvPr>
            <p:cNvGrpSpPr/>
            <p:nvPr/>
          </p:nvGrpSpPr>
          <p:grpSpPr>
            <a:xfrm>
              <a:off x="3719611" y="2734061"/>
              <a:ext cx="563278" cy="526313"/>
              <a:chOff x="3719611" y="2734061"/>
              <a:chExt cx="563278" cy="526313"/>
            </a:xfrm>
            <a:noFill/>
          </p:grpSpPr>
          <p:sp>
            <p:nvSpPr>
              <p:cNvPr id="135" name="Forma Livre: Forma 134">
                <a:extLst>
                  <a:ext uri="{FF2B5EF4-FFF2-40B4-BE49-F238E27FC236}">
                    <a16:creationId xmlns:a16="http://schemas.microsoft.com/office/drawing/2014/main" id="{6102C902-1F82-3912-13DD-8994FA498FBC}"/>
                  </a:ext>
                </a:extLst>
              </p:cNvPr>
              <p:cNvSpPr/>
              <p:nvPr/>
            </p:nvSpPr>
            <p:spPr>
              <a:xfrm>
                <a:off x="3738974" y="2843196"/>
                <a:ext cx="524553" cy="306297"/>
              </a:xfrm>
              <a:custGeom>
                <a:avLst/>
                <a:gdLst>
                  <a:gd name="connsiteX0" fmla="*/ 0 w 524553"/>
                  <a:gd name="connsiteY0" fmla="*/ 153141 h 306297"/>
                  <a:gd name="connsiteX1" fmla="*/ 262277 w 524553"/>
                  <a:gd name="connsiteY1" fmla="*/ 0 h 306297"/>
                  <a:gd name="connsiteX2" fmla="*/ 524553 w 524553"/>
                  <a:gd name="connsiteY2" fmla="*/ 153141 h 306297"/>
                  <a:gd name="connsiteX3" fmla="*/ 262277 w 524553"/>
                  <a:gd name="connsiteY3" fmla="*/ 306283 h 306297"/>
                  <a:gd name="connsiteX4" fmla="*/ 0 w 524553"/>
                  <a:gd name="connsiteY4" fmla="*/ 153141 h 30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4553" h="306297">
                    <a:moveTo>
                      <a:pt x="0" y="153141"/>
                    </a:moveTo>
                    <a:cubicBezTo>
                      <a:pt x="0" y="153141"/>
                      <a:pt x="117936" y="0"/>
                      <a:pt x="262277" y="0"/>
                    </a:cubicBezTo>
                    <a:cubicBezTo>
                      <a:pt x="406617" y="0"/>
                      <a:pt x="524553" y="153141"/>
                      <a:pt x="524553" y="153141"/>
                    </a:cubicBezTo>
                    <a:cubicBezTo>
                      <a:pt x="524553" y="153141"/>
                      <a:pt x="406617" y="306283"/>
                      <a:pt x="262277" y="306283"/>
                    </a:cubicBezTo>
                    <a:cubicBezTo>
                      <a:pt x="117936" y="308043"/>
                      <a:pt x="0" y="153141"/>
                      <a:pt x="0" y="153141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6" name="Forma Livre: Forma 135">
                <a:extLst>
                  <a:ext uri="{FF2B5EF4-FFF2-40B4-BE49-F238E27FC236}">
                    <a16:creationId xmlns:a16="http://schemas.microsoft.com/office/drawing/2014/main" id="{31F7A943-FF15-12A9-1B45-3555A479CC8F}"/>
                  </a:ext>
                </a:extLst>
              </p:cNvPr>
              <p:cNvSpPr/>
              <p:nvPr/>
            </p:nvSpPr>
            <p:spPr>
              <a:xfrm>
                <a:off x="3997730" y="2734061"/>
                <a:ext cx="17602" cy="63368"/>
              </a:xfrm>
              <a:custGeom>
                <a:avLst/>
                <a:gdLst>
                  <a:gd name="connsiteX0" fmla="*/ 0 w 17602"/>
                  <a:gd name="connsiteY0" fmla="*/ 63369 h 63368"/>
                  <a:gd name="connsiteX1" fmla="*/ 0 w 17602"/>
                  <a:gd name="connsiteY1" fmla="*/ 0 h 6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63368">
                    <a:moveTo>
                      <a:pt x="0" y="63369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9E95DA11-B81A-8EAE-A616-AB124F17EBF7}"/>
                  </a:ext>
                </a:extLst>
              </p:cNvPr>
              <p:cNvSpPr/>
              <p:nvPr/>
            </p:nvSpPr>
            <p:spPr>
              <a:xfrm>
                <a:off x="3800582" y="2797429"/>
                <a:ext cx="35204" cy="52807"/>
              </a:xfrm>
              <a:custGeom>
                <a:avLst/>
                <a:gdLst>
                  <a:gd name="connsiteX0" fmla="*/ 35205 w 35204"/>
                  <a:gd name="connsiteY0" fmla="*/ 52807 h 52807"/>
                  <a:gd name="connsiteX1" fmla="*/ 0 w 35204"/>
                  <a:gd name="connsiteY1" fmla="*/ 0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04" h="52807">
                    <a:moveTo>
                      <a:pt x="35205" y="52807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" name="Forma Livre: Forma 137">
                <a:extLst>
                  <a:ext uri="{FF2B5EF4-FFF2-40B4-BE49-F238E27FC236}">
                    <a16:creationId xmlns:a16="http://schemas.microsoft.com/office/drawing/2014/main" id="{5B3F083B-D6F5-F8E9-A979-42E5058F5E82}"/>
                  </a:ext>
                </a:extLst>
              </p:cNvPr>
              <p:cNvSpPr/>
              <p:nvPr/>
            </p:nvSpPr>
            <p:spPr>
              <a:xfrm>
                <a:off x="3892115" y="2753423"/>
                <a:ext cx="24643" cy="58088"/>
              </a:xfrm>
              <a:custGeom>
                <a:avLst/>
                <a:gdLst>
                  <a:gd name="connsiteX0" fmla="*/ 24643 w 24643"/>
                  <a:gd name="connsiteY0" fmla="*/ 58088 h 58088"/>
                  <a:gd name="connsiteX1" fmla="*/ 0 w 24643"/>
                  <a:gd name="connsiteY1" fmla="*/ 0 h 58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43" h="58088">
                    <a:moveTo>
                      <a:pt x="24643" y="58088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9" name="Forma Livre: Forma 138">
                <a:extLst>
                  <a:ext uri="{FF2B5EF4-FFF2-40B4-BE49-F238E27FC236}">
                    <a16:creationId xmlns:a16="http://schemas.microsoft.com/office/drawing/2014/main" id="{FAD2F9BA-BCA9-6099-58AC-15C26B96C230}"/>
                  </a:ext>
                </a:extLst>
              </p:cNvPr>
              <p:cNvSpPr/>
              <p:nvPr/>
            </p:nvSpPr>
            <p:spPr>
              <a:xfrm>
                <a:off x="3719611" y="2862559"/>
                <a:ext cx="47526" cy="42245"/>
              </a:xfrm>
              <a:custGeom>
                <a:avLst/>
                <a:gdLst>
                  <a:gd name="connsiteX0" fmla="*/ 47527 w 47526"/>
                  <a:gd name="connsiteY0" fmla="*/ 42246 h 42245"/>
                  <a:gd name="connsiteX1" fmla="*/ 0 w 47526"/>
                  <a:gd name="connsiteY1" fmla="*/ 0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26" h="42245">
                    <a:moveTo>
                      <a:pt x="47527" y="42246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0" name="Forma Livre: Forma 139">
                <a:extLst>
                  <a:ext uri="{FF2B5EF4-FFF2-40B4-BE49-F238E27FC236}">
                    <a16:creationId xmlns:a16="http://schemas.microsoft.com/office/drawing/2014/main" id="{40B9D0E3-9BC5-7C5A-2270-3B56BC792FAD}"/>
                  </a:ext>
                </a:extLst>
              </p:cNvPr>
              <p:cNvSpPr/>
              <p:nvPr/>
            </p:nvSpPr>
            <p:spPr>
              <a:xfrm>
                <a:off x="4161432" y="2797429"/>
                <a:ext cx="35204" cy="52807"/>
              </a:xfrm>
              <a:custGeom>
                <a:avLst/>
                <a:gdLst>
                  <a:gd name="connsiteX0" fmla="*/ 0 w 35204"/>
                  <a:gd name="connsiteY0" fmla="*/ 52807 h 52807"/>
                  <a:gd name="connsiteX1" fmla="*/ 35205 w 35204"/>
                  <a:gd name="connsiteY1" fmla="*/ 0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04" h="52807">
                    <a:moveTo>
                      <a:pt x="0" y="52807"/>
                    </a:moveTo>
                    <a:lnTo>
                      <a:pt x="35205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B6DB6161-8CC9-5F53-84F4-C1D9F3590054}"/>
                  </a:ext>
                </a:extLst>
              </p:cNvPr>
              <p:cNvSpPr/>
              <p:nvPr/>
            </p:nvSpPr>
            <p:spPr>
              <a:xfrm>
                <a:off x="4080461" y="2753423"/>
                <a:ext cx="24643" cy="58088"/>
              </a:xfrm>
              <a:custGeom>
                <a:avLst/>
                <a:gdLst>
                  <a:gd name="connsiteX0" fmla="*/ 0 w 24643"/>
                  <a:gd name="connsiteY0" fmla="*/ 58088 h 58088"/>
                  <a:gd name="connsiteX1" fmla="*/ 24643 w 24643"/>
                  <a:gd name="connsiteY1" fmla="*/ 0 h 58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43" h="58088">
                    <a:moveTo>
                      <a:pt x="0" y="58088"/>
                    </a:moveTo>
                    <a:lnTo>
                      <a:pt x="24643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2" name="Forma Livre: Forma 141">
                <a:extLst>
                  <a:ext uri="{FF2B5EF4-FFF2-40B4-BE49-F238E27FC236}">
                    <a16:creationId xmlns:a16="http://schemas.microsoft.com/office/drawing/2014/main" id="{054C6F1E-93AF-AF34-DA33-17F982FA3530}"/>
                  </a:ext>
                </a:extLst>
              </p:cNvPr>
              <p:cNvSpPr/>
              <p:nvPr/>
            </p:nvSpPr>
            <p:spPr>
              <a:xfrm>
                <a:off x="4230082" y="2862559"/>
                <a:ext cx="47526" cy="42245"/>
              </a:xfrm>
              <a:custGeom>
                <a:avLst/>
                <a:gdLst>
                  <a:gd name="connsiteX0" fmla="*/ 0 w 47526"/>
                  <a:gd name="connsiteY0" fmla="*/ 42246 h 42245"/>
                  <a:gd name="connsiteX1" fmla="*/ 47527 w 47526"/>
                  <a:gd name="connsiteY1" fmla="*/ 0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26" h="42245">
                    <a:moveTo>
                      <a:pt x="0" y="42246"/>
                    </a:moveTo>
                    <a:lnTo>
                      <a:pt x="47527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3" name="Forma Livre: Forma 142">
                <a:extLst>
                  <a:ext uri="{FF2B5EF4-FFF2-40B4-BE49-F238E27FC236}">
                    <a16:creationId xmlns:a16="http://schemas.microsoft.com/office/drawing/2014/main" id="{02A2CBC6-63ED-C103-D8EA-19E345B97FAB}"/>
                  </a:ext>
                </a:extLst>
              </p:cNvPr>
              <p:cNvSpPr/>
              <p:nvPr/>
            </p:nvSpPr>
            <p:spPr>
              <a:xfrm>
                <a:off x="4004771" y="3197005"/>
                <a:ext cx="17602" cy="63368"/>
              </a:xfrm>
              <a:custGeom>
                <a:avLst/>
                <a:gdLst>
                  <a:gd name="connsiteX0" fmla="*/ 0 w 17602"/>
                  <a:gd name="connsiteY0" fmla="*/ 0 h 63368"/>
                  <a:gd name="connsiteX1" fmla="*/ 0 w 17602"/>
                  <a:gd name="connsiteY1" fmla="*/ 63369 h 6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63368">
                    <a:moveTo>
                      <a:pt x="0" y="0"/>
                    </a:moveTo>
                    <a:lnTo>
                      <a:pt x="0" y="63369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4" name="Forma Livre: Forma 143">
                <a:extLst>
                  <a:ext uri="{FF2B5EF4-FFF2-40B4-BE49-F238E27FC236}">
                    <a16:creationId xmlns:a16="http://schemas.microsoft.com/office/drawing/2014/main" id="{F96341AA-1AAE-28C8-670B-F394E7112B1F}"/>
                  </a:ext>
                </a:extLst>
              </p:cNvPr>
              <p:cNvSpPr/>
              <p:nvPr/>
            </p:nvSpPr>
            <p:spPr>
              <a:xfrm>
                <a:off x="4166713" y="3142438"/>
                <a:ext cx="35204" cy="54567"/>
              </a:xfrm>
              <a:custGeom>
                <a:avLst/>
                <a:gdLst>
                  <a:gd name="connsiteX0" fmla="*/ 0 w 35204"/>
                  <a:gd name="connsiteY0" fmla="*/ 0 h 54567"/>
                  <a:gd name="connsiteX1" fmla="*/ 35205 w 35204"/>
                  <a:gd name="connsiteY1" fmla="*/ 54568 h 5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04" h="54567">
                    <a:moveTo>
                      <a:pt x="0" y="0"/>
                    </a:moveTo>
                    <a:lnTo>
                      <a:pt x="35205" y="54568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5" name="Forma Livre: Forma 144">
                <a:extLst>
                  <a:ext uri="{FF2B5EF4-FFF2-40B4-BE49-F238E27FC236}">
                    <a16:creationId xmlns:a16="http://schemas.microsoft.com/office/drawing/2014/main" id="{96AAAF70-5638-E509-D074-40B908A98D85}"/>
                  </a:ext>
                </a:extLst>
              </p:cNvPr>
              <p:cNvSpPr/>
              <p:nvPr/>
            </p:nvSpPr>
            <p:spPr>
              <a:xfrm>
                <a:off x="4085742" y="3181163"/>
                <a:ext cx="24643" cy="59848"/>
              </a:xfrm>
              <a:custGeom>
                <a:avLst/>
                <a:gdLst>
                  <a:gd name="connsiteX0" fmla="*/ 0 w 24643"/>
                  <a:gd name="connsiteY0" fmla="*/ 0 h 59848"/>
                  <a:gd name="connsiteX1" fmla="*/ 24643 w 24643"/>
                  <a:gd name="connsiteY1" fmla="*/ 59848 h 5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43" h="59848">
                    <a:moveTo>
                      <a:pt x="0" y="0"/>
                    </a:moveTo>
                    <a:lnTo>
                      <a:pt x="24643" y="59848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6" name="Forma Livre: Forma 145">
                <a:extLst>
                  <a:ext uri="{FF2B5EF4-FFF2-40B4-BE49-F238E27FC236}">
                    <a16:creationId xmlns:a16="http://schemas.microsoft.com/office/drawing/2014/main" id="{E975E0EB-D8E5-FF6E-B779-83487B547B61}"/>
                  </a:ext>
                </a:extLst>
              </p:cNvPr>
              <p:cNvSpPr/>
              <p:nvPr/>
            </p:nvSpPr>
            <p:spPr>
              <a:xfrm>
                <a:off x="4235363" y="3087870"/>
                <a:ext cx="47526" cy="42245"/>
              </a:xfrm>
              <a:custGeom>
                <a:avLst/>
                <a:gdLst>
                  <a:gd name="connsiteX0" fmla="*/ 0 w 47526"/>
                  <a:gd name="connsiteY0" fmla="*/ 0 h 42245"/>
                  <a:gd name="connsiteX1" fmla="*/ 47527 w 47526"/>
                  <a:gd name="connsiteY1" fmla="*/ 42246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26" h="42245">
                    <a:moveTo>
                      <a:pt x="0" y="0"/>
                    </a:moveTo>
                    <a:lnTo>
                      <a:pt x="47527" y="42246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7" name="Forma Livre: Forma 146">
                <a:extLst>
                  <a:ext uri="{FF2B5EF4-FFF2-40B4-BE49-F238E27FC236}">
                    <a16:creationId xmlns:a16="http://schemas.microsoft.com/office/drawing/2014/main" id="{E57AF503-03A0-8A47-4798-96D7E7066A16}"/>
                  </a:ext>
                </a:extLst>
              </p:cNvPr>
              <p:cNvSpPr/>
              <p:nvPr/>
            </p:nvSpPr>
            <p:spPr>
              <a:xfrm>
                <a:off x="3805863" y="3142438"/>
                <a:ext cx="35204" cy="54567"/>
              </a:xfrm>
              <a:custGeom>
                <a:avLst/>
                <a:gdLst>
                  <a:gd name="connsiteX0" fmla="*/ 35205 w 35204"/>
                  <a:gd name="connsiteY0" fmla="*/ 0 h 54567"/>
                  <a:gd name="connsiteX1" fmla="*/ 0 w 35204"/>
                  <a:gd name="connsiteY1" fmla="*/ 54568 h 5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04" h="54567">
                    <a:moveTo>
                      <a:pt x="35205" y="0"/>
                    </a:moveTo>
                    <a:lnTo>
                      <a:pt x="0" y="54568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8" name="Forma Livre: Forma 147">
                <a:extLst>
                  <a:ext uri="{FF2B5EF4-FFF2-40B4-BE49-F238E27FC236}">
                    <a16:creationId xmlns:a16="http://schemas.microsoft.com/office/drawing/2014/main" id="{F4C98958-16B1-CD23-B7B3-65C6EE781DDE}"/>
                  </a:ext>
                </a:extLst>
              </p:cNvPr>
              <p:cNvSpPr/>
              <p:nvPr/>
            </p:nvSpPr>
            <p:spPr>
              <a:xfrm>
                <a:off x="3897396" y="3181163"/>
                <a:ext cx="24643" cy="59848"/>
              </a:xfrm>
              <a:custGeom>
                <a:avLst/>
                <a:gdLst>
                  <a:gd name="connsiteX0" fmla="*/ 24643 w 24643"/>
                  <a:gd name="connsiteY0" fmla="*/ 0 h 59848"/>
                  <a:gd name="connsiteX1" fmla="*/ 0 w 24643"/>
                  <a:gd name="connsiteY1" fmla="*/ 59848 h 5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43" h="59848">
                    <a:moveTo>
                      <a:pt x="24643" y="0"/>
                    </a:moveTo>
                    <a:lnTo>
                      <a:pt x="0" y="59848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9" name="Forma Livre: Forma 148">
                <a:extLst>
                  <a:ext uri="{FF2B5EF4-FFF2-40B4-BE49-F238E27FC236}">
                    <a16:creationId xmlns:a16="http://schemas.microsoft.com/office/drawing/2014/main" id="{12F8E497-1B9D-ED80-5A3C-088B7707525D}"/>
                  </a:ext>
                </a:extLst>
              </p:cNvPr>
              <p:cNvSpPr/>
              <p:nvPr/>
            </p:nvSpPr>
            <p:spPr>
              <a:xfrm>
                <a:off x="3724892" y="3087870"/>
                <a:ext cx="47526" cy="42245"/>
              </a:xfrm>
              <a:custGeom>
                <a:avLst/>
                <a:gdLst>
                  <a:gd name="connsiteX0" fmla="*/ 47527 w 47526"/>
                  <a:gd name="connsiteY0" fmla="*/ 0 h 42245"/>
                  <a:gd name="connsiteX1" fmla="*/ 0 w 47526"/>
                  <a:gd name="connsiteY1" fmla="*/ 42246 h 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526" h="42245">
                    <a:moveTo>
                      <a:pt x="47527" y="0"/>
                    </a:moveTo>
                    <a:lnTo>
                      <a:pt x="0" y="42246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34" name="Forma Livre: Forma 133">
              <a:extLst>
                <a:ext uri="{FF2B5EF4-FFF2-40B4-BE49-F238E27FC236}">
                  <a16:creationId xmlns:a16="http://schemas.microsoft.com/office/drawing/2014/main" id="{BBC58CE8-5E3E-62E3-9494-56A41D4EF7F0}"/>
                </a:ext>
              </a:extLst>
            </p:cNvPr>
            <p:cNvSpPr/>
            <p:nvPr/>
          </p:nvSpPr>
          <p:spPr>
            <a:xfrm>
              <a:off x="3899156" y="2894243"/>
              <a:ext cx="207709" cy="207708"/>
            </a:xfrm>
            <a:custGeom>
              <a:avLst/>
              <a:gdLst>
                <a:gd name="connsiteX0" fmla="*/ 174265 w 207709"/>
                <a:gd name="connsiteY0" fmla="*/ 80971 h 207708"/>
                <a:gd name="connsiteX1" fmla="*/ 121457 w 207709"/>
                <a:gd name="connsiteY1" fmla="*/ 28164 h 207708"/>
                <a:gd name="connsiteX2" fmla="*/ 128498 w 207709"/>
                <a:gd name="connsiteY2" fmla="*/ 3520 h 207708"/>
                <a:gd name="connsiteX3" fmla="*/ 103855 w 207709"/>
                <a:gd name="connsiteY3" fmla="*/ 0 h 207708"/>
                <a:gd name="connsiteX4" fmla="*/ 0 w 207709"/>
                <a:gd name="connsiteY4" fmla="*/ 103854 h 207708"/>
                <a:gd name="connsiteX5" fmla="*/ 103855 w 207709"/>
                <a:gd name="connsiteY5" fmla="*/ 207709 h 207708"/>
                <a:gd name="connsiteX6" fmla="*/ 207709 w 207709"/>
                <a:gd name="connsiteY6" fmla="*/ 103854 h 207708"/>
                <a:gd name="connsiteX7" fmla="*/ 202428 w 207709"/>
                <a:gd name="connsiteY7" fmla="*/ 75690 h 207708"/>
                <a:gd name="connsiteX8" fmla="*/ 174265 w 207709"/>
                <a:gd name="connsiteY8" fmla="*/ 80971 h 20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709" h="207708">
                  <a:moveTo>
                    <a:pt x="174265" y="80971"/>
                  </a:moveTo>
                  <a:cubicBezTo>
                    <a:pt x="144340" y="80971"/>
                    <a:pt x="121457" y="56328"/>
                    <a:pt x="121457" y="28164"/>
                  </a:cubicBezTo>
                  <a:cubicBezTo>
                    <a:pt x="121457" y="19363"/>
                    <a:pt x="123217" y="10561"/>
                    <a:pt x="128498" y="3520"/>
                  </a:cubicBezTo>
                  <a:cubicBezTo>
                    <a:pt x="121457" y="1760"/>
                    <a:pt x="112656" y="0"/>
                    <a:pt x="103855" y="0"/>
                  </a:cubicBezTo>
                  <a:cubicBezTo>
                    <a:pt x="47527" y="0"/>
                    <a:pt x="0" y="45766"/>
                    <a:pt x="0" y="103854"/>
                  </a:cubicBezTo>
                  <a:cubicBezTo>
                    <a:pt x="0" y="160182"/>
                    <a:pt x="45767" y="207709"/>
                    <a:pt x="103855" y="207709"/>
                  </a:cubicBezTo>
                  <a:cubicBezTo>
                    <a:pt x="160182" y="207709"/>
                    <a:pt x="207709" y="161943"/>
                    <a:pt x="207709" y="103854"/>
                  </a:cubicBezTo>
                  <a:cubicBezTo>
                    <a:pt x="207709" y="93293"/>
                    <a:pt x="205949" y="84492"/>
                    <a:pt x="202428" y="75690"/>
                  </a:cubicBezTo>
                  <a:cubicBezTo>
                    <a:pt x="191867" y="79211"/>
                    <a:pt x="183066" y="80971"/>
                    <a:pt x="174265" y="80971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0" name="Gráfico 2">
            <a:extLst>
              <a:ext uri="{FF2B5EF4-FFF2-40B4-BE49-F238E27FC236}">
                <a16:creationId xmlns:a16="http://schemas.microsoft.com/office/drawing/2014/main" id="{4574BBD7-4A86-61C6-14F3-1873F31D7776}"/>
              </a:ext>
            </a:extLst>
          </p:cNvPr>
          <p:cNvGrpSpPr/>
          <p:nvPr/>
        </p:nvGrpSpPr>
        <p:grpSpPr>
          <a:xfrm>
            <a:off x="393559" y="2536880"/>
            <a:ext cx="563278" cy="563278"/>
            <a:chOff x="868013" y="2697095"/>
            <a:chExt cx="563278" cy="563278"/>
          </a:xfrm>
          <a:noFill/>
        </p:grpSpPr>
        <p:sp>
          <p:nvSpPr>
            <p:cNvPr id="151" name="Forma Livre: Forma 150">
              <a:extLst>
                <a:ext uri="{FF2B5EF4-FFF2-40B4-BE49-F238E27FC236}">
                  <a16:creationId xmlns:a16="http://schemas.microsoft.com/office/drawing/2014/main" id="{76E729ED-30CC-C2B1-8240-DF224A3F585D}"/>
                </a:ext>
              </a:extLst>
            </p:cNvPr>
            <p:cNvSpPr/>
            <p:nvPr/>
          </p:nvSpPr>
          <p:spPr>
            <a:xfrm>
              <a:off x="926101" y="2755184"/>
              <a:ext cx="300451" cy="223551"/>
            </a:xfrm>
            <a:custGeom>
              <a:avLst/>
              <a:gdLst>
                <a:gd name="connsiteX0" fmla="*/ 264037 w 300451"/>
                <a:gd name="connsiteY0" fmla="*/ 63369 h 223551"/>
                <a:gd name="connsiteX1" fmla="*/ 223551 w 300451"/>
                <a:gd name="connsiteY1" fmla="*/ 68650 h 223551"/>
                <a:gd name="connsiteX2" fmla="*/ 223551 w 300451"/>
                <a:gd name="connsiteY2" fmla="*/ 0 h 223551"/>
                <a:gd name="connsiteX3" fmla="*/ 135539 w 300451"/>
                <a:gd name="connsiteY3" fmla="*/ 0 h 223551"/>
                <a:gd name="connsiteX4" fmla="*/ 0 w 300451"/>
                <a:gd name="connsiteY4" fmla="*/ 135539 h 223551"/>
                <a:gd name="connsiteX5" fmla="*/ 0 w 300451"/>
                <a:gd name="connsiteY5" fmla="*/ 223551 h 223551"/>
                <a:gd name="connsiteX6" fmla="*/ 68650 w 300451"/>
                <a:gd name="connsiteY6" fmla="*/ 223551 h 223551"/>
                <a:gd name="connsiteX7" fmla="*/ 63369 w 300451"/>
                <a:gd name="connsiteY7" fmla="*/ 183066 h 223551"/>
                <a:gd name="connsiteX8" fmla="*/ 100334 w 300451"/>
                <a:gd name="connsiteY8" fmla="*/ 147861 h 223551"/>
                <a:gd name="connsiteX9" fmla="*/ 161943 w 300451"/>
                <a:gd name="connsiteY9" fmla="*/ 197147 h 223551"/>
                <a:gd name="connsiteX10" fmla="*/ 153141 w 300451"/>
                <a:gd name="connsiteY10" fmla="*/ 223551 h 223551"/>
                <a:gd name="connsiteX11" fmla="*/ 223551 w 300451"/>
                <a:gd name="connsiteY11" fmla="*/ 223551 h 223551"/>
                <a:gd name="connsiteX12" fmla="*/ 223551 w 300451"/>
                <a:gd name="connsiteY12" fmla="*/ 154902 h 223551"/>
                <a:gd name="connsiteX13" fmla="*/ 249955 w 300451"/>
                <a:gd name="connsiteY13" fmla="*/ 163703 h 223551"/>
                <a:gd name="connsiteX14" fmla="*/ 299242 w 300451"/>
                <a:gd name="connsiteY14" fmla="*/ 102094 h 223551"/>
                <a:gd name="connsiteX15" fmla="*/ 264037 w 300451"/>
                <a:gd name="connsiteY15" fmla="*/ 63369 h 22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0451" h="223551">
                  <a:moveTo>
                    <a:pt x="264037" y="63369"/>
                  </a:moveTo>
                  <a:cubicBezTo>
                    <a:pt x="248195" y="59849"/>
                    <a:pt x="234113" y="61609"/>
                    <a:pt x="223551" y="68650"/>
                  </a:cubicBezTo>
                  <a:lnTo>
                    <a:pt x="223551" y="0"/>
                  </a:lnTo>
                  <a:lnTo>
                    <a:pt x="135539" y="0"/>
                  </a:lnTo>
                  <a:cubicBezTo>
                    <a:pt x="59848" y="0"/>
                    <a:pt x="0" y="59849"/>
                    <a:pt x="0" y="135539"/>
                  </a:cubicBezTo>
                  <a:lnTo>
                    <a:pt x="0" y="223551"/>
                  </a:lnTo>
                  <a:lnTo>
                    <a:pt x="68650" y="223551"/>
                  </a:lnTo>
                  <a:cubicBezTo>
                    <a:pt x="61609" y="212990"/>
                    <a:pt x="58088" y="197147"/>
                    <a:pt x="63369" y="183066"/>
                  </a:cubicBezTo>
                  <a:cubicBezTo>
                    <a:pt x="68650" y="165463"/>
                    <a:pt x="82732" y="151381"/>
                    <a:pt x="100334" y="147861"/>
                  </a:cubicBezTo>
                  <a:cubicBezTo>
                    <a:pt x="133779" y="140820"/>
                    <a:pt x="161943" y="165463"/>
                    <a:pt x="161943" y="197147"/>
                  </a:cubicBezTo>
                  <a:cubicBezTo>
                    <a:pt x="161943" y="207709"/>
                    <a:pt x="158422" y="216510"/>
                    <a:pt x="153141" y="223551"/>
                  </a:cubicBezTo>
                  <a:lnTo>
                    <a:pt x="223551" y="223551"/>
                  </a:lnTo>
                  <a:lnTo>
                    <a:pt x="223551" y="154902"/>
                  </a:lnTo>
                  <a:cubicBezTo>
                    <a:pt x="230592" y="160182"/>
                    <a:pt x="241154" y="163703"/>
                    <a:pt x="249955" y="163703"/>
                  </a:cubicBezTo>
                  <a:cubicBezTo>
                    <a:pt x="281639" y="163703"/>
                    <a:pt x="306283" y="135539"/>
                    <a:pt x="299242" y="102094"/>
                  </a:cubicBezTo>
                  <a:cubicBezTo>
                    <a:pt x="295721" y="82732"/>
                    <a:pt x="281639" y="68650"/>
                    <a:pt x="264037" y="63369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orma Livre: Forma 151">
              <a:extLst>
                <a:ext uri="{FF2B5EF4-FFF2-40B4-BE49-F238E27FC236}">
                  <a16:creationId xmlns:a16="http://schemas.microsoft.com/office/drawing/2014/main" id="{59DE737B-93BA-5CC1-C21B-FC32B3E16BED}"/>
                </a:ext>
              </a:extLst>
            </p:cNvPr>
            <p:cNvSpPr/>
            <p:nvPr/>
          </p:nvSpPr>
          <p:spPr>
            <a:xfrm>
              <a:off x="1149652" y="2755184"/>
              <a:ext cx="223551" cy="298691"/>
            </a:xfrm>
            <a:custGeom>
              <a:avLst/>
              <a:gdLst>
                <a:gd name="connsiteX0" fmla="*/ 160182 w 223551"/>
                <a:gd name="connsiteY0" fmla="*/ 264037 h 298691"/>
                <a:gd name="connsiteX1" fmla="*/ 154902 w 223551"/>
                <a:gd name="connsiteY1" fmla="*/ 223551 h 298691"/>
                <a:gd name="connsiteX2" fmla="*/ 223551 w 223551"/>
                <a:gd name="connsiteY2" fmla="*/ 223551 h 298691"/>
                <a:gd name="connsiteX3" fmla="*/ 223551 w 223551"/>
                <a:gd name="connsiteY3" fmla="*/ 135539 h 298691"/>
                <a:gd name="connsiteX4" fmla="*/ 88012 w 223551"/>
                <a:gd name="connsiteY4" fmla="*/ 0 h 298691"/>
                <a:gd name="connsiteX5" fmla="*/ 0 w 223551"/>
                <a:gd name="connsiteY5" fmla="*/ 0 h 298691"/>
                <a:gd name="connsiteX6" fmla="*/ 0 w 223551"/>
                <a:gd name="connsiteY6" fmla="*/ 68650 h 298691"/>
                <a:gd name="connsiteX7" fmla="*/ 40486 w 223551"/>
                <a:gd name="connsiteY7" fmla="*/ 63369 h 298691"/>
                <a:gd name="connsiteX8" fmla="*/ 75691 w 223551"/>
                <a:gd name="connsiteY8" fmla="*/ 100334 h 298691"/>
                <a:gd name="connsiteX9" fmla="*/ 26404 w 223551"/>
                <a:gd name="connsiteY9" fmla="*/ 161943 h 298691"/>
                <a:gd name="connsiteX10" fmla="*/ 0 w 223551"/>
                <a:gd name="connsiteY10" fmla="*/ 153141 h 298691"/>
                <a:gd name="connsiteX11" fmla="*/ 0 w 223551"/>
                <a:gd name="connsiteY11" fmla="*/ 221791 h 298691"/>
                <a:gd name="connsiteX12" fmla="*/ 68650 w 223551"/>
                <a:gd name="connsiteY12" fmla="*/ 221791 h 298691"/>
                <a:gd name="connsiteX13" fmla="*/ 59848 w 223551"/>
                <a:gd name="connsiteY13" fmla="*/ 248195 h 298691"/>
                <a:gd name="connsiteX14" fmla="*/ 121457 w 223551"/>
                <a:gd name="connsiteY14" fmla="*/ 297482 h 298691"/>
                <a:gd name="connsiteX15" fmla="*/ 160182 w 223551"/>
                <a:gd name="connsiteY15" fmla="*/ 264037 h 29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3551" h="298691">
                  <a:moveTo>
                    <a:pt x="160182" y="264037"/>
                  </a:moveTo>
                  <a:cubicBezTo>
                    <a:pt x="163703" y="248195"/>
                    <a:pt x="161943" y="234113"/>
                    <a:pt x="154902" y="223551"/>
                  </a:cubicBezTo>
                  <a:lnTo>
                    <a:pt x="223551" y="223551"/>
                  </a:lnTo>
                  <a:lnTo>
                    <a:pt x="223551" y="135539"/>
                  </a:lnTo>
                  <a:cubicBezTo>
                    <a:pt x="223551" y="59849"/>
                    <a:pt x="163703" y="0"/>
                    <a:pt x="88012" y="0"/>
                  </a:cubicBezTo>
                  <a:lnTo>
                    <a:pt x="0" y="0"/>
                  </a:lnTo>
                  <a:lnTo>
                    <a:pt x="0" y="68650"/>
                  </a:lnTo>
                  <a:cubicBezTo>
                    <a:pt x="10561" y="61609"/>
                    <a:pt x="26404" y="58088"/>
                    <a:pt x="40486" y="63369"/>
                  </a:cubicBezTo>
                  <a:cubicBezTo>
                    <a:pt x="58088" y="68650"/>
                    <a:pt x="72170" y="82732"/>
                    <a:pt x="75691" y="100334"/>
                  </a:cubicBezTo>
                  <a:cubicBezTo>
                    <a:pt x="82732" y="133779"/>
                    <a:pt x="58088" y="161943"/>
                    <a:pt x="26404" y="161943"/>
                  </a:cubicBezTo>
                  <a:cubicBezTo>
                    <a:pt x="15842" y="161943"/>
                    <a:pt x="7041" y="158422"/>
                    <a:pt x="0" y="153141"/>
                  </a:cubicBezTo>
                  <a:lnTo>
                    <a:pt x="0" y="221791"/>
                  </a:lnTo>
                  <a:lnTo>
                    <a:pt x="68650" y="221791"/>
                  </a:lnTo>
                  <a:cubicBezTo>
                    <a:pt x="63369" y="228832"/>
                    <a:pt x="59848" y="239394"/>
                    <a:pt x="59848" y="248195"/>
                  </a:cubicBezTo>
                  <a:cubicBezTo>
                    <a:pt x="59848" y="279879"/>
                    <a:pt x="88012" y="304523"/>
                    <a:pt x="121457" y="297482"/>
                  </a:cubicBezTo>
                  <a:cubicBezTo>
                    <a:pt x="140820" y="295721"/>
                    <a:pt x="154902" y="281639"/>
                    <a:pt x="160182" y="264037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ADA3CB1E-9476-73FB-4EF6-B9644231581F}"/>
                </a:ext>
              </a:extLst>
            </p:cNvPr>
            <p:cNvSpPr/>
            <p:nvPr/>
          </p:nvSpPr>
          <p:spPr>
            <a:xfrm>
              <a:off x="1072752" y="2976975"/>
              <a:ext cx="300451" cy="223551"/>
            </a:xfrm>
            <a:custGeom>
              <a:avLst/>
              <a:gdLst>
                <a:gd name="connsiteX0" fmla="*/ 36415 w 300451"/>
                <a:gd name="connsiteY0" fmla="*/ 160182 h 223551"/>
                <a:gd name="connsiteX1" fmla="*/ 76900 w 300451"/>
                <a:gd name="connsiteY1" fmla="*/ 154902 h 223551"/>
                <a:gd name="connsiteX2" fmla="*/ 76900 w 300451"/>
                <a:gd name="connsiteY2" fmla="*/ 223551 h 223551"/>
                <a:gd name="connsiteX3" fmla="*/ 164913 w 300451"/>
                <a:gd name="connsiteY3" fmla="*/ 223551 h 223551"/>
                <a:gd name="connsiteX4" fmla="*/ 300452 w 300451"/>
                <a:gd name="connsiteY4" fmla="*/ 88012 h 223551"/>
                <a:gd name="connsiteX5" fmla="*/ 300452 w 300451"/>
                <a:gd name="connsiteY5" fmla="*/ 0 h 223551"/>
                <a:gd name="connsiteX6" fmla="*/ 231802 w 300451"/>
                <a:gd name="connsiteY6" fmla="*/ 0 h 223551"/>
                <a:gd name="connsiteX7" fmla="*/ 237083 w 300451"/>
                <a:gd name="connsiteY7" fmla="*/ 40486 h 223551"/>
                <a:gd name="connsiteX8" fmla="*/ 200117 w 300451"/>
                <a:gd name="connsiteY8" fmla="*/ 75691 h 223551"/>
                <a:gd name="connsiteX9" fmla="*/ 138509 w 300451"/>
                <a:gd name="connsiteY9" fmla="*/ 26404 h 223551"/>
                <a:gd name="connsiteX10" fmla="*/ 147310 w 300451"/>
                <a:gd name="connsiteY10" fmla="*/ 0 h 223551"/>
                <a:gd name="connsiteX11" fmla="*/ 76900 w 300451"/>
                <a:gd name="connsiteY11" fmla="*/ 0 h 223551"/>
                <a:gd name="connsiteX12" fmla="*/ 76900 w 300451"/>
                <a:gd name="connsiteY12" fmla="*/ 68649 h 223551"/>
                <a:gd name="connsiteX13" fmla="*/ 50497 w 300451"/>
                <a:gd name="connsiteY13" fmla="*/ 59848 h 223551"/>
                <a:gd name="connsiteX14" fmla="*/ 1210 w 300451"/>
                <a:gd name="connsiteY14" fmla="*/ 121457 h 223551"/>
                <a:gd name="connsiteX15" fmla="*/ 36415 w 300451"/>
                <a:gd name="connsiteY15" fmla="*/ 160182 h 22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0451" h="223551">
                  <a:moveTo>
                    <a:pt x="36415" y="160182"/>
                  </a:moveTo>
                  <a:cubicBezTo>
                    <a:pt x="52257" y="163703"/>
                    <a:pt x="66339" y="161943"/>
                    <a:pt x="76900" y="154902"/>
                  </a:cubicBezTo>
                  <a:lnTo>
                    <a:pt x="76900" y="223551"/>
                  </a:lnTo>
                  <a:lnTo>
                    <a:pt x="164913" y="223551"/>
                  </a:lnTo>
                  <a:cubicBezTo>
                    <a:pt x="240603" y="223551"/>
                    <a:pt x="300452" y="163703"/>
                    <a:pt x="300452" y="88012"/>
                  </a:cubicBezTo>
                  <a:lnTo>
                    <a:pt x="300452" y="0"/>
                  </a:lnTo>
                  <a:lnTo>
                    <a:pt x="231802" y="0"/>
                  </a:lnTo>
                  <a:cubicBezTo>
                    <a:pt x="238843" y="10561"/>
                    <a:pt x="242363" y="26404"/>
                    <a:pt x="237083" y="40486"/>
                  </a:cubicBezTo>
                  <a:cubicBezTo>
                    <a:pt x="231802" y="58088"/>
                    <a:pt x="217720" y="72170"/>
                    <a:pt x="200117" y="75691"/>
                  </a:cubicBezTo>
                  <a:cubicBezTo>
                    <a:pt x="166673" y="82732"/>
                    <a:pt x="138509" y="58088"/>
                    <a:pt x="138509" y="26404"/>
                  </a:cubicBezTo>
                  <a:cubicBezTo>
                    <a:pt x="138509" y="15842"/>
                    <a:pt x="142029" y="7041"/>
                    <a:pt x="147310" y="0"/>
                  </a:cubicBezTo>
                  <a:lnTo>
                    <a:pt x="76900" y="0"/>
                  </a:lnTo>
                  <a:lnTo>
                    <a:pt x="76900" y="68649"/>
                  </a:lnTo>
                  <a:cubicBezTo>
                    <a:pt x="69859" y="63369"/>
                    <a:pt x="59298" y="59848"/>
                    <a:pt x="50497" y="59848"/>
                  </a:cubicBezTo>
                  <a:cubicBezTo>
                    <a:pt x="18812" y="59848"/>
                    <a:pt x="-5831" y="88012"/>
                    <a:pt x="1210" y="121457"/>
                  </a:cubicBezTo>
                  <a:cubicBezTo>
                    <a:pt x="4730" y="140820"/>
                    <a:pt x="18812" y="156662"/>
                    <a:pt x="36415" y="160182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orma Livre: Forma 153">
              <a:extLst>
                <a:ext uri="{FF2B5EF4-FFF2-40B4-BE49-F238E27FC236}">
                  <a16:creationId xmlns:a16="http://schemas.microsoft.com/office/drawing/2014/main" id="{6F7377A4-3575-9581-580B-E8602A2E8E67}"/>
                </a:ext>
              </a:extLst>
            </p:cNvPr>
            <p:cNvSpPr/>
            <p:nvPr/>
          </p:nvSpPr>
          <p:spPr>
            <a:xfrm>
              <a:off x="926101" y="2901835"/>
              <a:ext cx="223551" cy="298691"/>
            </a:xfrm>
            <a:custGeom>
              <a:avLst/>
              <a:gdLst>
                <a:gd name="connsiteX0" fmla="*/ 63369 w 223551"/>
                <a:gd name="connsiteY0" fmla="*/ 34654 h 298691"/>
                <a:gd name="connsiteX1" fmla="*/ 68650 w 223551"/>
                <a:gd name="connsiteY1" fmla="*/ 75140 h 298691"/>
                <a:gd name="connsiteX2" fmla="*/ 0 w 223551"/>
                <a:gd name="connsiteY2" fmla="*/ 75140 h 298691"/>
                <a:gd name="connsiteX3" fmla="*/ 0 w 223551"/>
                <a:gd name="connsiteY3" fmla="*/ 163152 h 298691"/>
                <a:gd name="connsiteX4" fmla="*/ 135539 w 223551"/>
                <a:gd name="connsiteY4" fmla="*/ 298691 h 298691"/>
                <a:gd name="connsiteX5" fmla="*/ 223551 w 223551"/>
                <a:gd name="connsiteY5" fmla="*/ 298691 h 298691"/>
                <a:gd name="connsiteX6" fmla="*/ 223551 w 223551"/>
                <a:gd name="connsiteY6" fmla="*/ 230042 h 298691"/>
                <a:gd name="connsiteX7" fmla="*/ 183066 w 223551"/>
                <a:gd name="connsiteY7" fmla="*/ 235322 h 298691"/>
                <a:gd name="connsiteX8" fmla="*/ 147861 w 223551"/>
                <a:gd name="connsiteY8" fmla="*/ 198357 h 298691"/>
                <a:gd name="connsiteX9" fmla="*/ 197148 w 223551"/>
                <a:gd name="connsiteY9" fmla="*/ 136749 h 298691"/>
                <a:gd name="connsiteX10" fmla="*/ 223551 w 223551"/>
                <a:gd name="connsiteY10" fmla="*/ 145550 h 298691"/>
                <a:gd name="connsiteX11" fmla="*/ 223551 w 223551"/>
                <a:gd name="connsiteY11" fmla="*/ 76900 h 298691"/>
                <a:gd name="connsiteX12" fmla="*/ 154902 w 223551"/>
                <a:gd name="connsiteY12" fmla="*/ 76900 h 298691"/>
                <a:gd name="connsiteX13" fmla="*/ 163703 w 223551"/>
                <a:gd name="connsiteY13" fmla="*/ 50496 h 298691"/>
                <a:gd name="connsiteX14" fmla="*/ 102094 w 223551"/>
                <a:gd name="connsiteY14" fmla="*/ 1210 h 298691"/>
                <a:gd name="connsiteX15" fmla="*/ 63369 w 223551"/>
                <a:gd name="connsiteY15" fmla="*/ 34654 h 29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3551" h="298691">
                  <a:moveTo>
                    <a:pt x="63369" y="34654"/>
                  </a:moveTo>
                  <a:cubicBezTo>
                    <a:pt x="59848" y="50496"/>
                    <a:pt x="61609" y="64578"/>
                    <a:pt x="68650" y="75140"/>
                  </a:cubicBezTo>
                  <a:lnTo>
                    <a:pt x="0" y="75140"/>
                  </a:lnTo>
                  <a:lnTo>
                    <a:pt x="0" y="163152"/>
                  </a:lnTo>
                  <a:cubicBezTo>
                    <a:pt x="0" y="238843"/>
                    <a:pt x="59848" y="298691"/>
                    <a:pt x="135539" y="298691"/>
                  </a:cubicBezTo>
                  <a:lnTo>
                    <a:pt x="223551" y="298691"/>
                  </a:lnTo>
                  <a:lnTo>
                    <a:pt x="223551" y="230042"/>
                  </a:lnTo>
                  <a:cubicBezTo>
                    <a:pt x="212990" y="237083"/>
                    <a:pt x="197148" y="240603"/>
                    <a:pt x="183066" y="235322"/>
                  </a:cubicBezTo>
                  <a:cubicBezTo>
                    <a:pt x="165463" y="230042"/>
                    <a:pt x="151381" y="215960"/>
                    <a:pt x="147861" y="198357"/>
                  </a:cubicBezTo>
                  <a:cubicBezTo>
                    <a:pt x="140820" y="164912"/>
                    <a:pt x="165463" y="136749"/>
                    <a:pt x="197148" y="136749"/>
                  </a:cubicBezTo>
                  <a:cubicBezTo>
                    <a:pt x="207709" y="136749"/>
                    <a:pt x="216510" y="140269"/>
                    <a:pt x="223551" y="145550"/>
                  </a:cubicBezTo>
                  <a:lnTo>
                    <a:pt x="223551" y="76900"/>
                  </a:lnTo>
                  <a:lnTo>
                    <a:pt x="154902" y="76900"/>
                  </a:lnTo>
                  <a:cubicBezTo>
                    <a:pt x="160182" y="69859"/>
                    <a:pt x="163703" y="59298"/>
                    <a:pt x="163703" y="50496"/>
                  </a:cubicBezTo>
                  <a:cubicBezTo>
                    <a:pt x="163703" y="18812"/>
                    <a:pt x="135539" y="-5831"/>
                    <a:pt x="102094" y="1210"/>
                  </a:cubicBezTo>
                  <a:cubicBezTo>
                    <a:pt x="82732" y="4730"/>
                    <a:pt x="68650" y="17052"/>
                    <a:pt x="63369" y="34654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orma Livre: Forma 154">
              <a:extLst>
                <a:ext uri="{FF2B5EF4-FFF2-40B4-BE49-F238E27FC236}">
                  <a16:creationId xmlns:a16="http://schemas.microsoft.com/office/drawing/2014/main" id="{5F710884-C069-B19B-F089-CBC281FD1830}"/>
                </a:ext>
              </a:extLst>
            </p:cNvPr>
            <p:cNvSpPr/>
            <p:nvPr/>
          </p:nvSpPr>
          <p:spPr>
            <a:xfrm>
              <a:off x="868013" y="2697095"/>
              <a:ext cx="563278" cy="563278"/>
            </a:xfrm>
            <a:custGeom>
              <a:avLst/>
              <a:gdLst>
                <a:gd name="connsiteX0" fmla="*/ 181305 w 563278"/>
                <a:gd name="connsiteY0" fmla="*/ 0 h 563278"/>
                <a:gd name="connsiteX1" fmla="*/ 0 w 563278"/>
                <a:gd name="connsiteY1" fmla="*/ 181305 h 563278"/>
                <a:gd name="connsiteX2" fmla="*/ 0 w 563278"/>
                <a:gd name="connsiteY2" fmla="*/ 281639 h 563278"/>
                <a:gd name="connsiteX3" fmla="*/ 0 w 563278"/>
                <a:gd name="connsiteY3" fmla="*/ 381974 h 563278"/>
                <a:gd name="connsiteX4" fmla="*/ 181305 w 563278"/>
                <a:gd name="connsiteY4" fmla="*/ 563279 h 563278"/>
                <a:gd name="connsiteX5" fmla="*/ 281639 w 563278"/>
                <a:gd name="connsiteY5" fmla="*/ 563279 h 563278"/>
                <a:gd name="connsiteX6" fmla="*/ 381973 w 563278"/>
                <a:gd name="connsiteY6" fmla="*/ 563279 h 563278"/>
                <a:gd name="connsiteX7" fmla="*/ 563279 w 563278"/>
                <a:gd name="connsiteY7" fmla="*/ 381974 h 563278"/>
                <a:gd name="connsiteX8" fmla="*/ 563279 w 563278"/>
                <a:gd name="connsiteY8" fmla="*/ 281639 h 563278"/>
                <a:gd name="connsiteX9" fmla="*/ 563279 w 563278"/>
                <a:gd name="connsiteY9" fmla="*/ 181305 h 563278"/>
                <a:gd name="connsiteX10" fmla="*/ 381973 w 563278"/>
                <a:gd name="connsiteY10" fmla="*/ 0 h 563278"/>
                <a:gd name="connsiteX11" fmla="*/ 181305 w 563278"/>
                <a:gd name="connsiteY11" fmla="*/ 0 h 56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3278" h="563278">
                  <a:moveTo>
                    <a:pt x="181305" y="0"/>
                  </a:moveTo>
                  <a:cubicBezTo>
                    <a:pt x="80971" y="0"/>
                    <a:pt x="0" y="80971"/>
                    <a:pt x="0" y="181305"/>
                  </a:cubicBezTo>
                  <a:lnTo>
                    <a:pt x="0" y="281639"/>
                  </a:lnTo>
                  <a:lnTo>
                    <a:pt x="0" y="381974"/>
                  </a:lnTo>
                  <a:cubicBezTo>
                    <a:pt x="0" y="482308"/>
                    <a:pt x="80971" y="563279"/>
                    <a:pt x="181305" y="563279"/>
                  </a:cubicBezTo>
                  <a:lnTo>
                    <a:pt x="281639" y="563279"/>
                  </a:lnTo>
                  <a:lnTo>
                    <a:pt x="381973" y="563279"/>
                  </a:lnTo>
                  <a:cubicBezTo>
                    <a:pt x="482307" y="563279"/>
                    <a:pt x="563279" y="482308"/>
                    <a:pt x="563279" y="381974"/>
                  </a:cubicBezTo>
                  <a:lnTo>
                    <a:pt x="563279" y="281639"/>
                  </a:lnTo>
                  <a:lnTo>
                    <a:pt x="563279" y="181305"/>
                  </a:lnTo>
                  <a:cubicBezTo>
                    <a:pt x="563279" y="80971"/>
                    <a:pt x="482307" y="0"/>
                    <a:pt x="381973" y="0"/>
                  </a:cubicBezTo>
                  <a:lnTo>
                    <a:pt x="181305" y="0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6" name="Gráfico 2">
            <a:extLst>
              <a:ext uri="{FF2B5EF4-FFF2-40B4-BE49-F238E27FC236}">
                <a16:creationId xmlns:a16="http://schemas.microsoft.com/office/drawing/2014/main" id="{E6161004-D72F-B88F-39D6-EB22E4101857}"/>
              </a:ext>
            </a:extLst>
          </p:cNvPr>
          <p:cNvGrpSpPr/>
          <p:nvPr/>
        </p:nvGrpSpPr>
        <p:grpSpPr>
          <a:xfrm>
            <a:off x="1343427" y="2536880"/>
            <a:ext cx="563961" cy="563278"/>
            <a:chOff x="1817881" y="2697095"/>
            <a:chExt cx="563961" cy="563278"/>
          </a:xfrm>
          <a:noFill/>
        </p:grpSpPr>
        <p:grpSp>
          <p:nvGrpSpPr>
            <p:cNvPr id="157" name="Gráfico 2">
              <a:extLst>
                <a:ext uri="{FF2B5EF4-FFF2-40B4-BE49-F238E27FC236}">
                  <a16:creationId xmlns:a16="http://schemas.microsoft.com/office/drawing/2014/main" id="{B6E87549-4729-0206-D891-49F938E09029}"/>
                </a:ext>
              </a:extLst>
            </p:cNvPr>
            <p:cNvGrpSpPr/>
            <p:nvPr/>
          </p:nvGrpSpPr>
          <p:grpSpPr>
            <a:xfrm>
              <a:off x="1864312" y="2697095"/>
              <a:ext cx="517530" cy="563278"/>
              <a:chOff x="1864312" y="2697095"/>
              <a:chExt cx="517530" cy="563278"/>
            </a:xfrm>
            <a:noFill/>
          </p:grpSpPr>
          <p:sp>
            <p:nvSpPr>
              <p:cNvPr id="159" name="Forma Livre: Forma 158">
                <a:extLst>
                  <a:ext uri="{FF2B5EF4-FFF2-40B4-BE49-F238E27FC236}">
                    <a16:creationId xmlns:a16="http://schemas.microsoft.com/office/drawing/2014/main" id="{51E5A955-5B1E-670E-CB61-8C6ECB2849E3}"/>
                  </a:ext>
                </a:extLst>
              </p:cNvPr>
              <p:cNvSpPr/>
              <p:nvPr/>
            </p:nvSpPr>
            <p:spPr>
              <a:xfrm>
                <a:off x="1864312" y="2788628"/>
                <a:ext cx="471745" cy="471745"/>
              </a:xfrm>
              <a:custGeom>
                <a:avLst/>
                <a:gdLst>
                  <a:gd name="connsiteX0" fmla="*/ 471746 w 471745"/>
                  <a:gd name="connsiteY0" fmla="*/ 235873 h 471745"/>
                  <a:gd name="connsiteX1" fmla="*/ 235873 w 471745"/>
                  <a:gd name="connsiteY1" fmla="*/ 471746 h 471745"/>
                  <a:gd name="connsiteX2" fmla="*/ 0 w 471745"/>
                  <a:gd name="connsiteY2" fmla="*/ 235873 h 471745"/>
                  <a:gd name="connsiteX3" fmla="*/ 235873 w 471745"/>
                  <a:gd name="connsiteY3" fmla="*/ 0 h 471745"/>
                  <a:gd name="connsiteX4" fmla="*/ 471746 w 471745"/>
                  <a:gd name="connsiteY4" fmla="*/ 235873 h 47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1745" h="471745">
                    <a:moveTo>
                      <a:pt x="471746" y="235873"/>
                    </a:moveTo>
                    <a:cubicBezTo>
                      <a:pt x="471746" y="366142"/>
                      <a:pt x="366142" y="471746"/>
                      <a:pt x="235873" y="471746"/>
                    </a:cubicBezTo>
                    <a:cubicBezTo>
                      <a:pt x="105604" y="471746"/>
                      <a:pt x="0" y="366142"/>
                      <a:pt x="0" y="235873"/>
                    </a:cubicBezTo>
                    <a:cubicBezTo>
                      <a:pt x="0" y="105604"/>
                      <a:pt x="105604" y="0"/>
                      <a:pt x="235873" y="0"/>
                    </a:cubicBezTo>
                    <a:cubicBezTo>
                      <a:pt x="366142" y="0"/>
                      <a:pt x="471746" y="105604"/>
                      <a:pt x="471746" y="235873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0" name="Forma Livre: Forma 159">
                <a:extLst>
                  <a:ext uri="{FF2B5EF4-FFF2-40B4-BE49-F238E27FC236}">
                    <a16:creationId xmlns:a16="http://schemas.microsoft.com/office/drawing/2014/main" id="{B1DC6F12-B5AB-0A7D-B19F-28BB17B3A622}"/>
                  </a:ext>
                </a:extLst>
              </p:cNvPr>
              <p:cNvSpPr/>
              <p:nvPr/>
            </p:nvSpPr>
            <p:spPr>
              <a:xfrm>
                <a:off x="2100185" y="2788628"/>
                <a:ext cx="17602" cy="45766"/>
              </a:xfrm>
              <a:custGeom>
                <a:avLst/>
                <a:gdLst>
                  <a:gd name="connsiteX0" fmla="*/ 0 w 17602"/>
                  <a:gd name="connsiteY0" fmla="*/ 0 h 45766"/>
                  <a:gd name="connsiteX1" fmla="*/ 0 w 17602"/>
                  <a:gd name="connsiteY1" fmla="*/ 45766 h 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45766">
                    <a:moveTo>
                      <a:pt x="0" y="0"/>
                    </a:moveTo>
                    <a:lnTo>
                      <a:pt x="0" y="45766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1" name="Forma Livre: Forma 160">
                <a:extLst>
                  <a:ext uri="{FF2B5EF4-FFF2-40B4-BE49-F238E27FC236}">
                    <a16:creationId xmlns:a16="http://schemas.microsoft.com/office/drawing/2014/main" id="{A64586D7-5BCF-75D3-BAAD-859FB9841DAE}"/>
                  </a:ext>
                </a:extLst>
              </p:cNvPr>
              <p:cNvSpPr/>
              <p:nvPr/>
            </p:nvSpPr>
            <p:spPr>
              <a:xfrm>
                <a:off x="2100185" y="3214608"/>
                <a:ext cx="17602" cy="45766"/>
              </a:xfrm>
              <a:custGeom>
                <a:avLst/>
                <a:gdLst>
                  <a:gd name="connsiteX0" fmla="*/ 0 w 17602"/>
                  <a:gd name="connsiteY0" fmla="*/ 0 h 45766"/>
                  <a:gd name="connsiteX1" fmla="*/ 0 w 17602"/>
                  <a:gd name="connsiteY1" fmla="*/ 45766 h 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45766">
                    <a:moveTo>
                      <a:pt x="0" y="0"/>
                    </a:moveTo>
                    <a:lnTo>
                      <a:pt x="0" y="45766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2" name="Forma Livre: Forma 161">
                <a:extLst>
                  <a:ext uri="{FF2B5EF4-FFF2-40B4-BE49-F238E27FC236}">
                    <a16:creationId xmlns:a16="http://schemas.microsoft.com/office/drawing/2014/main" id="{07AA788D-5014-C8A1-62F8-2772D23AFF86}"/>
                  </a:ext>
                </a:extLst>
              </p:cNvPr>
              <p:cNvSpPr/>
              <p:nvPr/>
            </p:nvSpPr>
            <p:spPr>
              <a:xfrm>
                <a:off x="1864312" y="3024501"/>
                <a:ext cx="45766" cy="17602"/>
              </a:xfrm>
              <a:custGeom>
                <a:avLst/>
                <a:gdLst>
                  <a:gd name="connsiteX0" fmla="*/ 0 w 45766"/>
                  <a:gd name="connsiteY0" fmla="*/ 0 h 17602"/>
                  <a:gd name="connsiteX1" fmla="*/ 45766 w 45766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66" h="17602">
                    <a:moveTo>
                      <a:pt x="0" y="0"/>
                    </a:moveTo>
                    <a:lnTo>
                      <a:pt x="45766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3" name="Forma Livre: Forma 162">
                <a:extLst>
                  <a:ext uri="{FF2B5EF4-FFF2-40B4-BE49-F238E27FC236}">
                    <a16:creationId xmlns:a16="http://schemas.microsoft.com/office/drawing/2014/main" id="{06919AF0-3EDE-A23E-2F47-001F2983C588}"/>
                  </a:ext>
                </a:extLst>
              </p:cNvPr>
              <p:cNvSpPr/>
              <p:nvPr/>
            </p:nvSpPr>
            <p:spPr>
              <a:xfrm>
                <a:off x="2290291" y="3024501"/>
                <a:ext cx="45766" cy="17602"/>
              </a:xfrm>
              <a:custGeom>
                <a:avLst/>
                <a:gdLst>
                  <a:gd name="connsiteX0" fmla="*/ 0 w 45766"/>
                  <a:gd name="connsiteY0" fmla="*/ 0 h 17602"/>
                  <a:gd name="connsiteX1" fmla="*/ 45766 w 45766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66" h="17602">
                    <a:moveTo>
                      <a:pt x="0" y="0"/>
                    </a:moveTo>
                    <a:lnTo>
                      <a:pt x="45766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4" name="Forma Livre: Forma 163">
                <a:extLst>
                  <a:ext uri="{FF2B5EF4-FFF2-40B4-BE49-F238E27FC236}">
                    <a16:creationId xmlns:a16="http://schemas.microsoft.com/office/drawing/2014/main" id="{36AE96CE-F4F0-326D-375F-7998D596213A}"/>
                  </a:ext>
                </a:extLst>
              </p:cNvPr>
              <p:cNvSpPr/>
              <p:nvPr/>
            </p:nvSpPr>
            <p:spPr>
              <a:xfrm>
                <a:off x="2100185" y="2906565"/>
                <a:ext cx="105614" cy="221790"/>
              </a:xfrm>
              <a:custGeom>
                <a:avLst/>
                <a:gdLst>
                  <a:gd name="connsiteX0" fmla="*/ 105615 w 105614"/>
                  <a:gd name="connsiteY0" fmla="*/ 221791 h 221790"/>
                  <a:gd name="connsiteX1" fmla="*/ 0 w 105614"/>
                  <a:gd name="connsiteY1" fmla="*/ 117936 h 221790"/>
                  <a:gd name="connsiteX2" fmla="*/ 0 w 105614"/>
                  <a:gd name="connsiteY2" fmla="*/ 0 h 22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614" h="221790">
                    <a:moveTo>
                      <a:pt x="105615" y="221791"/>
                    </a:moveTo>
                    <a:lnTo>
                      <a:pt x="0" y="117936"/>
                    </a:ln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68DE274A-F6A0-E639-7FC2-8A96CB2C74C2}"/>
                  </a:ext>
                </a:extLst>
              </p:cNvPr>
              <p:cNvSpPr/>
              <p:nvPr/>
            </p:nvSpPr>
            <p:spPr>
              <a:xfrm>
                <a:off x="1864312" y="3170602"/>
                <a:ext cx="128497" cy="89772"/>
              </a:xfrm>
              <a:custGeom>
                <a:avLst/>
                <a:gdLst>
                  <a:gd name="connsiteX0" fmla="*/ 58088 w 128497"/>
                  <a:gd name="connsiteY0" fmla="*/ 0 h 89772"/>
                  <a:gd name="connsiteX1" fmla="*/ 0 w 128497"/>
                  <a:gd name="connsiteY1" fmla="*/ 89772 h 89772"/>
                  <a:gd name="connsiteX2" fmla="*/ 91533 w 128497"/>
                  <a:gd name="connsiteY2" fmla="*/ 89772 h 89772"/>
                  <a:gd name="connsiteX3" fmla="*/ 128498 w 128497"/>
                  <a:gd name="connsiteY3" fmla="*/ 5984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97" h="89772">
                    <a:moveTo>
                      <a:pt x="58088" y="0"/>
                    </a:moveTo>
                    <a:lnTo>
                      <a:pt x="0" y="89772"/>
                    </a:lnTo>
                    <a:lnTo>
                      <a:pt x="91533" y="89772"/>
                    </a:lnTo>
                    <a:lnTo>
                      <a:pt x="128498" y="59848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6" name="Forma Livre: Forma 165">
                <a:extLst>
                  <a:ext uri="{FF2B5EF4-FFF2-40B4-BE49-F238E27FC236}">
                    <a16:creationId xmlns:a16="http://schemas.microsoft.com/office/drawing/2014/main" id="{5435B8FF-093B-8C8A-15BA-05914B42029D}"/>
                  </a:ext>
                </a:extLst>
              </p:cNvPr>
              <p:cNvSpPr/>
              <p:nvPr/>
            </p:nvSpPr>
            <p:spPr>
              <a:xfrm>
                <a:off x="2207560" y="3170602"/>
                <a:ext cx="128497" cy="89772"/>
              </a:xfrm>
              <a:custGeom>
                <a:avLst/>
                <a:gdLst>
                  <a:gd name="connsiteX0" fmla="*/ 70410 w 128497"/>
                  <a:gd name="connsiteY0" fmla="*/ 0 h 89772"/>
                  <a:gd name="connsiteX1" fmla="*/ 128498 w 128497"/>
                  <a:gd name="connsiteY1" fmla="*/ 89772 h 89772"/>
                  <a:gd name="connsiteX2" fmla="*/ 36965 w 128497"/>
                  <a:gd name="connsiteY2" fmla="*/ 89772 h 89772"/>
                  <a:gd name="connsiteX3" fmla="*/ 0 w 128497"/>
                  <a:gd name="connsiteY3" fmla="*/ 5984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97" h="89772">
                    <a:moveTo>
                      <a:pt x="70410" y="0"/>
                    </a:moveTo>
                    <a:lnTo>
                      <a:pt x="128498" y="89772"/>
                    </a:lnTo>
                    <a:lnTo>
                      <a:pt x="36965" y="89772"/>
                    </a:lnTo>
                    <a:lnTo>
                      <a:pt x="0" y="59848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7" name="Forma Livre: Forma 166">
                <a:extLst>
                  <a:ext uri="{FF2B5EF4-FFF2-40B4-BE49-F238E27FC236}">
                    <a16:creationId xmlns:a16="http://schemas.microsoft.com/office/drawing/2014/main" id="{44698EAE-D474-88D5-0ED0-3B6F83957F94}"/>
                  </a:ext>
                </a:extLst>
              </p:cNvPr>
              <p:cNvSpPr/>
              <p:nvPr/>
            </p:nvSpPr>
            <p:spPr>
              <a:xfrm>
                <a:off x="2241004" y="2749238"/>
                <a:ext cx="140837" cy="141484"/>
              </a:xfrm>
              <a:custGeom>
                <a:avLst/>
                <a:gdLst>
                  <a:gd name="connsiteX0" fmla="*/ 0 w 140837"/>
                  <a:gd name="connsiteY0" fmla="*/ 23548 h 141484"/>
                  <a:gd name="connsiteX1" fmla="*/ 116176 w 140837"/>
                  <a:gd name="connsiteY1" fmla="*/ 25308 h 141484"/>
                  <a:gd name="connsiteX2" fmla="*/ 117936 w 140837"/>
                  <a:gd name="connsiteY2" fmla="*/ 141484 h 141484"/>
                  <a:gd name="connsiteX3" fmla="*/ 116176 w 140837"/>
                  <a:gd name="connsiteY3" fmla="*/ 136204 h 141484"/>
                  <a:gd name="connsiteX4" fmla="*/ 0 w 140837"/>
                  <a:gd name="connsiteY4" fmla="*/ 23548 h 141484"/>
                  <a:gd name="connsiteX5" fmla="*/ 0 w 140837"/>
                  <a:gd name="connsiteY5" fmla="*/ 23548 h 141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837" h="141484">
                    <a:moveTo>
                      <a:pt x="0" y="23548"/>
                    </a:moveTo>
                    <a:cubicBezTo>
                      <a:pt x="31684" y="-8137"/>
                      <a:pt x="84492" y="-8137"/>
                      <a:pt x="116176" y="25308"/>
                    </a:cubicBezTo>
                    <a:cubicBezTo>
                      <a:pt x="147861" y="56993"/>
                      <a:pt x="149621" y="109800"/>
                      <a:pt x="117936" y="141484"/>
                    </a:cubicBezTo>
                    <a:lnTo>
                      <a:pt x="116176" y="136204"/>
                    </a:lnTo>
                    <a:cubicBezTo>
                      <a:pt x="93293" y="85156"/>
                      <a:pt x="52807" y="44671"/>
                      <a:pt x="0" y="23548"/>
                    </a:cubicBezTo>
                    <a:lnTo>
                      <a:pt x="0" y="2354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8" name="Forma Livre: Forma 167">
                <a:extLst>
                  <a:ext uri="{FF2B5EF4-FFF2-40B4-BE49-F238E27FC236}">
                    <a16:creationId xmlns:a16="http://schemas.microsoft.com/office/drawing/2014/main" id="{63972230-6FB7-C575-6FD7-036EE93B8B8E}"/>
                  </a:ext>
                </a:extLst>
              </p:cNvPr>
              <p:cNvSpPr/>
              <p:nvPr/>
            </p:nvSpPr>
            <p:spPr>
              <a:xfrm>
                <a:off x="2072021" y="2742862"/>
                <a:ext cx="56327" cy="47526"/>
              </a:xfrm>
              <a:custGeom>
                <a:avLst/>
                <a:gdLst>
                  <a:gd name="connsiteX0" fmla="*/ 0 w 56327"/>
                  <a:gd name="connsiteY0" fmla="*/ 47527 h 47526"/>
                  <a:gd name="connsiteX1" fmla="*/ 0 w 56327"/>
                  <a:gd name="connsiteY1" fmla="*/ 0 h 47526"/>
                  <a:gd name="connsiteX2" fmla="*/ 56328 w 56327"/>
                  <a:gd name="connsiteY2" fmla="*/ 0 h 47526"/>
                  <a:gd name="connsiteX3" fmla="*/ 56328 w 56327"/>
                  <a:gd name="connsiteY3" fmla="*/ 47527 h 47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27" h="47526">
                    <a:moveTo>
                      <a:pt x="0" y="47527"/>
                    </a:moveTo>
                    <a:lnTo>
                      <a:pt x="0" y="0"/>
                    </a:lnTo>
                    <a:lnTo>
                      <a:pt x="56328" y="0"/>
                    </a:lnTo>
                    <a:lnTo>
                      <a:pt x="56328" y="47527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9" name="Forma Livre: Forma 168">
                <a:extLst>
                  <a:ext uri="{FF2B5EF4-FFF2-40B4-BE49-F238E27FC236}">
                    <a16:creationId xmlns:a16="http://schemas.microsoft.com/office/drawing/2014/main" id="{940652CB-AD77-FC95-E3D9-C6875F4FF574}"/>
                  </a:ext>
                </a:extLst>
              </p:cNvPr>
              <p:cNvSpPr/>
              <p:nvPr/>
            </p:nvSpPr>
            <p:spPr>
              <a:xfrm>
                <a:off x="2042096" y="2697095"/>
                <a:ext cx="114415" cy="45766"/>
              </a:xfrm>
              <a:custGeom>
                <a:avLst/>
                <a:gdLst>
                  <a:gd name="connsiteX0" fmla="*/ 24643 w 114415"/>
                  <a:gd name="connsiteY0" fmla="*/ 0 h 45766"/>
                  <a:gd name="connsiteX1" fmla="*/ 91533 w 114415"/>
                  <a:gd name="connsiteY1" fmla="*/ 0 h 45766"/>
                  <a:gd name="connsiteX2" fmla="*/ 114416 w 114415"/>
                  <a:gd name="connsiteY2" fmla="*/ 22883 h 45766"/>
                  <a:gd name="connsiteX3" fmla="*/ 114416 w 114415"/>
                  <a:gd name="connsiteY3" fmla="*/ 45766 h 45766"/>
                  <a:gd name="connsiteX4" fmla="*/ 0 w 114415"/>
                  <a:gd name="connsiteY4" fmla="*/ 45766 h 45766"/>
                  <a:gd name="connsiteX5" fmla="*/ 0 w 114415"/>
                  <a:gd name="connsiteY5" fmla="*/ 22883 h 45766"/>
                  <a:gd name="connsiteX6" fmla="*/ 24643 w 114415"/>
                  <a:gd name="connsiteY6" fmla="*/ 0 h 45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415" h="45766">
                    <a:moveTo>
                      <a:pt x="24643" y="0"/>
                    </a:moveTo>
                    <a:lnTo>
                      <a:pt x="91533" y="0"/>
                    </a:lnTo>
                    <a:cubicBezTo>
                      <a:pt x="103855" y="0"/>
                      <a:pt x="114416" y="10562"/>
                      <a:pt x="114416" y="22883"/>
                    </a:cubicBezTo>
                    <a:lnTo>
                      <a:pt x="114416" y="45766"/>
                    </a:lnTo>
                    <a:lnTo>
                      <a:pt x="0" y="45766"/>
                    </a:lnTo>
                    <a:lnTo>
                      <a:pt x="0" y="22883"/>
                    </a:lnTo>
                    <a:cubicBezTo>
                      <a:pt x="1760" y="10562"/>
                      <a:pt x="12322" y="0"/>
                      <a:pt x="24643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id="{77494436-9AF0-18C6-35A4-B8C7F20C5D4B}"/>
                </a:ext>
              </a:extLst>
            </p:cNvPr>
            <p:cNvSpPr/>
            <p:nvPr/>
          </p:nvSpPr>
          <p:spPr>
            <a:xfrm>
              <a:off x="1817881" y="2749884"/>
              <a:ext cx="141484" cy="140837"/>
            </a:xfrm>
            <a:custGeom>
              <a:avLst/>
              <a:gdLst>
                <a:gd name="connsiteX0" fmla="*/ 23548 w 141484"/>
                <a:gd name="connsiteY0" fmla="*/ 140838 h 140837"/>
                <a:gd name="connsiteX1" fmla="*/ 25308 w 141484"/>
                <a:gd name="connsiteY1" fmla="*/ 24662 h 140837"/>
                <a:gd name="connsiteX2" fmla="*/ 141484 w 141484"/>
                <a:gd name="connsiteY2" fmla="*/ 22902 h 140837"/>
                <a:gd name="connsiteX3" fmla="*/ 136203 w 141484"/>
                <a:gd name="connsiteY3" fmla="*/ 24662 h 140837"/>
                <a:gd name="connsiteX4" fmla="*/ 23548 w 141484"/>
                <a:gd name="connsiteY4" fmla="*/ 140838 h 140837"/>
                <a:gd name="connsiteX5" fmla="*/ 23548 w 141484"/>
                <a:gd name="connsiteY5" fmla="*/ 140838 h 14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484" h="140837">
                  <a:moveTo>
                    <a:pt x="23548" y="140838"/>
                  </a:moveTo>
                  <a:cubicBezTo>
                    <a:pt x="-8137" y="109154"/>
                    <a:pt x="-8137" y="56346"/>
                    <a:pt x="25308" y="24662"/>
                  </a:cubicBezTo>
                  <a:cubicBezTo>
                    <a:pt x="56992" y="-7023"/>
                    <a:pt x="109800" y="-8783"/>
                    <a:pt x="141484" y="22902"/>
                  </a:cubicBezTo>
                  <a:lnTo>
                    <a:pt x="136203" y="24662"/>
                  </a:lnTo>
                  <a:cubicBezTo>
                    <a:pt x="85156" y="47545"/>
                    <a:pt x="44671" y="88031"/>
                    <a:pt x="23548" y="140838"/>
                  </a:cubicBezTo>
                  <a:lnTo>
                    <a:pt x="23548" y="140838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70" name="Gráfico 2">
            <a:extLst>
              <a:ext uri="{FF2B5EF4-FFF2-40B4-BE49-F238E27FC236}">
                <a16:creationId xmlns:a16="http://schemas.microsoft.com/office/drawing/2014/main" id="{E4269A5B-19C4-A83D-7978-7BCB0D20B530}"/>
              </a:ext>
            </a:extLst>
          </p:cNvPr>
          <p:cNvGrpSpPr/>
          <p:nvPr/>
        </p:nvGrpSpPr>
        <p:grpSpPr>
          <a:xfrm>
            <a:off x="393559" y="3557823"/>
            <a:ext cx="563278" cy="492868"/>
            <a:chOff x="868013" y="3718038"/>
            <a:chExt cx="563278" cy="492868"/>
          </a:xfrm>
          <a:noFill/>
        </p:grpSpPr>
        <p:grpSp>
          <p:nvGrpSpPr>
            <p:cNvPr id="171" name="Gráfico 2">
              <a:extLst>
                <a:ext uri="{FF2B5EF4-FFF2-40B4-BE49-F238E27FC236}">
                  <a16:creationId xmlns:a16="http://schemas.microsoft.com/office/drawing/2014/main" id="{7BBE906F-DCE2-1C15-0F58-1EB27D383EEB}"/>
                </a:ext>
              </a:extLst>
            </p:cNvPr>
            <p:cNvGrpSpPr/>
            <p:nvPr/>
          </p:nvGrpSpPr>
          <p:grpSpPr>
            <a:xfrm>
              <a:off x="868013" y="3718038"/>
              <a:ext cx="563278" cy="492868"/>
              <a:chOff x="868013" y="3718038"/>
              <a:chExt cx="563278" cy="492868"/>
            </a:xfrm>
            <a:noFill/>
          </p:grpSpPr>
          <p:grpSp>
            <p:nvGrpSpPr>
              <p:cNvPr id="174" name="Gráfico 2">
                <a:extLst>
                  <a:ext uri="{FF2B5EF4-FFF2-40B4-BE49-F238E27FC236}">
                    <a16:creationId xmlns:a16="http://schemas.microsoft.com/office/drawing/2014/main" id="{DF43C7C6-95D3-4690-D21E-203B0B60F254}"/>
                  </a:ext>
                </a:extLst>
              </p:cNvPr>
              <p:cNvGrpSpPr/>
              <p:nvPr/>
            </p:nvGrpSpPr>
            <p:grpSpPr>
              <a:xfrm>
                <a:off x="868013" y="3718038"/>
                <a:ext cx="563278" cy="492868"/>
                <a:chOff x="868013" y="3718038"/>
                <a:chExt cx="563278" cy="492868"/>
              </a:xfrm>
              <a:noFill/>
            </p:grpSpPr>
            <p:grpSp>
              <p:nvGrpSpPr>
                <p:cNvPr id="176" name="Gráfico 2">
                  <a:extLst>
                    <a:ext uri="{FF2B5EF4-FFF2-40B4-BE49-F238E27FC236}">
                      <a16:creationId xmlns:a16="http://schemas.microsoft.com/office/drawing/2014/main" id="{5CA99535-94CC-1882-77EE-FCF1452B0208}"/>
                    </a:ext>
                  </a:extLst>
                </p:cNvPr>
                <p:cNvGrpSpPr/>
                <p:nvPr/>
              </p:nvGrpSpPr>
              <p:grpSpPr>
                <a:xfrm>
                  <a:off x="868013" y="3718038"/>
                  <a:ext cx="563278" cy="492868"/>
                  <a:chOff x="868013" y="3718038"/>
                  <a:chExt cx="563278" cy="492868"/>
                </a:xfrm>
                <a:noFill/>
              </p:grpSpPr>
              <p:sp>
                <p:nvSpPr>
                  <p:cNvPr id="183" name="Forma Livre: Forma 182">
                    <a:extLst>
                      <a:ext uri="{FF2B5EF4-FFF2-40B4-BE49-F238E27FC236}">
                        <a16:creationId xmlns:a16="http://schemas.microsoft.com/office/drawing/2014/main" id="{8FA92B61-D3A9-CF9C-199A-4844A13592B0}"/>
                      </a:ext>
                    </a:extLst>
                  </p:cNvPr>
                  <p:cNvSpPr/>
                  <p:nvPr/>
                </p:nvSpPr>
                <p:spPr>
                  <a:xfrm>
                    <a:off x="868013" y="3790208"/>
                    <a:ext cx="563278" cy="420698"/>
                  </a:xfrm>
                  <a:custGeom>
                    <a:avLst/>
                    <a:gdLst>
                      <a:gd name="connsiteX0" fmla="*/ 528074 w 563278"/>
                      <a:gd name="connsiteY0" fmla="*/ 420699 h 420698"/>
                      <a:gd name="connsiteX1" fmla="*/ 35205 w 563278"/>
                      <a:gd name="connsiteY1" fmla="*/ 420699 h 420698"/>
                      <a:gd name="connsiteX2" fmla="*/ 0 w 563278"/>
                      <a:gd name="connsiteY2" fmla="*/ 385494 h 420698"/>
                      <a:gd name="connsiteX3" fmla="*/ 0 w 563278"/>
                      <a:gd name="connsiteY3" fmla="*/ 35205 h 420698"/>
                      <a:gd name="connsiteX4" fmla="*/ 35205 w 563278"/>
                      <a:gd name="connsiteY4" fmla="*/ 0 h 420698"/>
                      <a:gd name="connsiteX5" fmla="*/ 528074 w 563278"/>
                      <a:gd name="connsiteY5" fmla="*/ 0 h 420698"/>
                      <a:gd name="connsiteX6" fmla="*/ 563279 w 563278"/>
                      <a:gd name="connsiteY6" fmla="*/ 35205 h 420698"/>
                      <a:gd name="connsiteX7" fmla="*/ 563279 w 563278"/>
                      <a:gd name="connsiteY7" fmla="*/ 385494 h 420698"/>
                      <a:gd name="connsiteX8" fmla="*/ 528074 w 563278"/>
                      <a:gd name="connsiteY8" fmla="*/ 420699 h 42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3278" h="420698">
                        <a:moveTo>
                          <a:pt x="528074" y="420699"/>
                        </a:moveTo>
                        <a:lnTo>
                          <a:pt x="35205" y="420699"/>
                        </a:lnTo>
                        <a:cubicBezTo>
                          <a:pt x="15842" y="420699"/>
                          <a:pt x="0" y="404857"/>
                          <a:pt x="0" y="385494"/>
                        </a:cubicBezTo>
                        <a:lnTo>
                          <a:pt x="0" y="35205"/>
                        </a:lnTo>
                        <a:cubicBezTo>
                          <a:pt x="0" y="15842"/>
                          <a:pt x="15842" y="0"/>
                          <a:pt x="35205" y="0"/>
                        </a:cubicBezTo>
                        <a:lnTo>
                          <a:pt x="528074" y="0"/>
                        </a:lnTo>
                        <a:cubicBezTo>
                          <a:pt x="547436" y="0"/>
                          <a:pt x="563279" y="15842"/>
                          <a:pt x="563279" y="35205"/>
                        </a:cubicBezTo>
                        <a:lnTo>
                          <a:pt x="563279" y="385494"/>
                        </a:lnTo>
                        <a:cubicBezTo>
                          <a:pt x="563279" y="404857"/>
                          <a:pt x="547436" y="420699"/>
                          <a:pt x="528074" y="420699"/>
                        </a:cubicBez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84" name="Forma Livre: Forma 183">
                    <a:extLst>
                      <a:ext uri="{FF2B5EF4-FFF2-40B4-BE49-F238E27FC236}">
                        <a16:creationId xmlns:a16="http://schemas.microsoft.com/office/drawing/2014/main" id="{F99EB217-A36A-4335-8810-01AF310FEEC2}"/>
                      </a:ext>
                    </a:extLst>
                  </p:cNvPr>
                  <p:cNvSpPr/>
                  <p:nvPr/>
                </p:nvSpPr>
                <p:spPr>
                  <a:xfrm>
                    <a:off x="1054599" y="3718038"/>
                    <a:ext cx="191866" cy="70409"/>
                  </a:xfrm>
                  <a:custGeom>
                    <a:avLst/>
                    <a:gdLst>
                      <a:gd name="connsiteX0" fmla="*/ 0 w 191866"/>
                      <a:gd name="connsiteY0" fmla="*/ 0 h 70409"/>
                      <a:gd name="connsiteX1" fmla="*/ 191867 w 191866"/>
                      <a:gd name="connsiteY1" fmla="*/ 0 h 70409"/>
                      <a:gd name="connsiteX2" fmla="*/ 191867 w 191866"/>
                      <a:gd name="connsiteY2" fmla="*/ 70410 h 70409"/>
                      <a:gd name="connsiteX3" fmla="*/ 0 w 191866"/>
                      <a:gd name="connsiteY3" fmla="*/ 70410 h 70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1866" h="70409">
                        <a:moveTo>
                          <a:pt x="0" y="0"/>
                        </a:moveTo>
                        <a:lnTo>
                          <a:pt x="191867" y="0"/>
                        </a:lnTo>
                        <a:lnTo>
                          <a:pt x="191867" y="70410"/>
                        </a:lnTo>
                        <a:lnTo>
                          <a:pt x="0" y="70410"/>
                        </a:ln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7" name="Gráfico 2">
                  <a:extLst>
                    <a:ext uri="{FF2B5EF4-FFF2-40B4-BE49-F238E27FC236}">
                      <a16:creationId xmlns:a16="http://schemas.microsoft.com/office/drawing/2014/main" id="{E68E7EC2-1904-6B14-25AD-763F42B88A4B}"/>
                    </a:ext>
                  </a:extLst>
                </p:cNvPr>
                <p:cNvGrpSpPr/>
                <p:nvPr/>
              </p:nvGrpSpPr>
              <p:grpSpPr>
                <a:xfrm>
                  <a:off x="869773" y="3830694"/>
                  <a:ext cx="561518" cy="183065"/>
                  <a:chOff x="869773" y="3830694"/>
                  <a:chExt cx="561518" cy="183065"/>
                </a:xfrm>
                <a:noFill/>
              </p:grpSpPr>
              <p:sp>
                <p:nvSpPr>
                  <p:cNvPr id="178" name="Forma Livre: Forma 177">
                    <a:extLst>
                      <a:ext uri="{FF2B5EF4-FFF2-40B4-BE49-F238E27FC236}">
                        <a16:creationId xmlns:a16="http://schemas.microsoft.com/office/drawing/2014/main" id="{6A87357A-73C5-F785-D2DB-EA823C26B299}"/>
                      </a:ext>
                    </a:extLst>
                  </p:cNvPr>
                  <p:cNvSpPr/>
                  <p:nvPr/>
                </p:nvSpPr>
                <p:spPr>
                  <a:xfrm>
                    <a:off x="869773" y="3832454"/>
                    <a:ext cx="140819" cy="124977"/>
                  </a:xfrm>
                  <a:custGeom>
                    <a:avLst/>
                    <a:gdLst>
                      <a:gd name="connsiteX0" fmla="*/ 140820 w 140819"/>
                      <a:gd name="connsiteY0" fmla="*/ 124978 h 124977"/>
                      <a:gd name="connsiteX1" fmla="*/ 80971 w 140819"/>
                      <a:gd name="connsiteY1" fmla="*/ 124978 h 124977"/>
                      <a:gd name="connsiteX2" fmla="*/ 56328 w 140819"/>
                      <a:gd name="connsiteY2" fmla="*/ 114416 h 124977"/>
                      <a:gd name="connsiteX3" fmla="*/ 45766 w 140819"/>
                      <a:gd name="connsiteY3" fmla="*/ 103855 h 124977"/>
                      <a:gd name="connsiteX4" fmla="*/ 0 w 140819"/>
                      <a:gd name="connsiteY4" fmla="*/ 0 h 124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19" h="124977">
                        <a:moveTo>
                          <a:pt x="140820" y="124978"/>
                        </a:moveTo>
                        <a:lnTo>
                          <a:pt x="80971" y="124978"/>
                        </a:lnTo>
                        <a:cubicBezTo>
                          <a:pt x="72170" y="124978"/>
                          <a:pt x="61609" y="121457"/>
                          <a:pt x="56328" y="114416"/>
                        </a:cubicBezTo>
                        <a:lnTo>
                          <a:pt x="45766" y="103855"/>
                        </a:lnTo>
                        <a:cubicBezTo>
                          <a:pt x="17602" y="75691"/>
                          <a:pt x="1760" y="38726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9" name="Forma Livre: Forma 178">
                    <a:extLst>
                      <a:ext uri="{FF2B5EF4-FFF2-40B4-BE49-F238E27FC236}">
                        <a16:creationId xmlns:a16="http://schemas.microsoft.com/office/drawing/2014/main" id="{6143D16C-1646-67C9-5646-0E4B65EDFD0F}"/>
                      </a:ext>
                    </a:extLst>
                  </p:cNvPr>
                  <p:cNvSpPr/>
                  <p:nvPr/>
                </p:nvSpPr>
                <p:spPr>
                  <a:xfrm>
                    <a:off x="1072201" y="3957431"/>
                    <a:ext cx="154901" cy="17602"/>
                  </a:xfrm>
                  <a:custGeom>
                    <a:avLst/>
                    <a:gdLst>
                      <a:gd name="connsiteX0" fmla="*/ 154902 w 154901"/>
                      <a:gd name="connsiteY0" fmla="*/ 0 h 17602"/>
                      <a:gd name="connsiteX1" fmla="*/ 0 w 154901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4901" h="17602">
                        <a:moveTo>
                          <a:pt x="154902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80" name="Forma Livre: Forma 179">
                    <a:extLst>
                      <a:ext uri="{FF2B5EF4-FFF2-40B4-BE49-F238E27FC236}">
                        <a16:creationId xmlns:a16="http://schemas.microsoft.com/office/drawing/2014/main" id="{8511DC38-96B4-D73A-CF01-8460B2DABC58}"/>
                      </a:ext>
                    </a:extLst>
                  </p:cNvPr>
                  <p:cNvSpPr/>
                  <p:nvPr/>
                </p:nvSpPr>
                <p:spPr>
                  <a:xfrm>
                    <a:off x="1290472" y="3830694"/>
                    <a:ext cx="140819" cy="126737"/>
                  </a:xfrm>
                  <a:custGeom>
                    <a:avLst/>
                    <a:gdLst>
                      <a:gd name="connsiteX0" fmla="*/ 140820 w 140819"/>
                      <a:gd name="connsiteY0" fmla="*/ 0 h 126737"/>
                      <a:gd name="connsiteX1" fmla="*/ 91533 w 140819"/>
                      <a:gd name="connsiteY1" fmla="*/ 105615 h 126737"/>
                      <a:gd name="connsiteX2" fmla="*/ 80971 w 140819"/>
                      <a:gd name="connsiteY2" fmla="*/ 116176 h 126737"/>
                      <a:gd name="connsiteX3" fmla="*/ 56328 w 140819"/>
                      <a:gd name="connsiteY3" fmla="*/ 126738 h 126737"/>
                      <a:gd name="connsiteX4" fmla="*/ 0 w 140819"/>
                      <a:gd name="connsiteY4" fmla="*/ 126738 h 126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0819" h="126737">
                        <a:moveTo>
                          <a:pt x="140820" y="0"/>
                        </a:moveTo>
                        <a:cubicBezTo>
                          <a:pt x="137299" y="40486"/>
                          <a:pt x="119697" y="77451"/>
                          <a:pt x="91533" y="105615"/>
                        </a:cubicBezTo>
                        <a:lnTo>
                          <a:pt x="80971" y="116176"/>
                        </a:lnTo>
                        <a:cubicBezTo>
                          <a:pt x="73930" y="123217"/>
                          <a:pt x="65129" y="126738"/>
                          <a:pt x="56328" y="126738"/>
                        </a:cubicBezTo>
                        <a:lnTo>
                          <a:pt x="0" y="126738"/>
                        </a:ln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81" name="Forma Livre: Forma 180">
                    <a:extLst>
                      <a:ext uri="{FF2B5EF4-FFF2-40B4-BE49-F238E27FC236}">
                        <a16:creationId xmlns:a16="http://schemas.microsoft.com/office/drawing/2014/main" id="{2E0278A9-EC85-DCDA-AEB7-F7505ADAC372}"/>
                      </a:ext>
                    </a:extLst>
                  </p:cNvPr>
                  <p:cNvSpPr/>
                  <p:nvPr/>
                </p:nvSpPr>
                <p:spPr>
                  <a:xfrm>
                    <a:off x="1010592" y="3931028"/>
                    <a:ext cx="61608" cy="82731"/>
                  </a:xfrm>
                  <a:custGeom>
                    <a:avLst/>
                    <a:gdLst>
                      <a:gd name="connsiteX0" fmla="*/ 61609 w 61608"/>
                      <a:gd name="connsiteY0" fmla="*/ 0 h 82731"/>
                      <a:gd name="connsiteX1" fmla="*/ 61609 w 61608"/>
                      <a:gd name="connsiteY1" fmla="*/ 47527 h 82731"/>
                      <a:gd name="connsiteX2" fmla="*/ 29924 w 61608"/>
                      <a:gd name="connsiteY2" fmla="*/ 82732 h 82731"/>
                      <a:gd name="connsiteX3" fmla="*/ 0 w 61608"/>
                      <a:gd name="connsiteY3" fmla="*/ 47527 h 82731"/>
                      <a:gd name="connsiteX4" fmla="*/ 0 w 61608"/>
                      <a:gd name="connsiteY4" fmla="*/ 0 h 82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1608" h="82731">
                        <a:moveTo>
                          <a:pt x="61609" y="0"/>
                        </a:moveTo>
                        <a:lnTo>
                          <a:pt x="61609" y="47527"/>
                        </a:lnTo>
                        <a:lnTo>
                          <a:pt x="29924" y="82732"/>
                        </a:lnTo>
                        <a:lnTo>
                          <a:pt x="0" y="47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82" name="Forma Livre: Forma 181">
                    <a:extLst>
                      <a:ext uri="{FF2B5EF4-FFF2-40B4-BE49-F238E27FC236}">
                        <a16:creationId xmlns:a16="http://schemas.microsoft.com/office/drawing/2014/main" id="{A18628C0-98FF-F6FC-8F11-65AFA6A09964}"/>
                      </a:ext>
                    </a:extLst>
                  </p:cNvPr>
                  <p:cNvSpPr/>
                  <p:nvPr/>
                </p:nvSpPr>
                <p:spPr>
                  <a:xfrm>
                    <a:off x="1227103" y="3931028"/>
                    <a:ext cx="63368" cy="82731"/>
                  </a:xfrm>
                  <a:custGeom>
                    <a:avLst/>
                    <a:gdLst>
                      <a:gd name="connsiteX0" fmla="*/ 63369 w 63368"/>
                      <a:gd name="connsiteY0" fmla="*/ 0 h 82731"/>
                      <a:gd name="connsiteX1" fmla="*/ 63369 w 63368"/>
                      <a:gd name="connsiteY1" fmla="*/ 47527 h 82731"/>
                      <a:gd name="connsiteX2" fmla="*/ 31684 w 63368"/>
                      <a:gd name="connsiteY2" fmla="*/ 82732 h 82731"/>
                      <a:gd name="connsiteX3" fmla="*/ 0 w 63368"/>
                      <a:gd name="connsiteY3" fmla="*/ 47527 h 82731"/>
                      <a:gd name="connsiteX4" fmla="*/ 0 w 63368"/>
                      <a:gd name="connsiteY4" fmla="*/ 0 h 827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368" h="82731">
                        <a:moveTo>
                          <a:pt x="63369" y="0"/>
                        </a:moveTo>
                        <a:lnTo>
                          <a:pt x="63369" y="47527"/>
                        </a:lnTo>
                        <a:lnTo>
                          <a:pt x="31684" y="82732"/>
                        </a:lnTo>
                        <a:lnTo>
                          <a:pt x="0" y="4752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175" name="Forma Livre: Forma 174">
                <a:extLst>
                  <a:ext uri="{FF2B5EF4-FFF2-40B4-BE49-F238E27FC236}">
                    <a16:creationId xmlns:a16="http://schemas.microsoft.com/office/drawing/2014/main" id="{F0E5F6CC-46ED-92CE-EAB8-A70A921977AE}"/>
                  </a:ext>
                </a:extLst>
              </p:cNvPr>
              <p:cNvSpPr/>
              <p:nvPr/>
            </p:nvSpPr>
            <p:spPr>
              <a:xfrm>
                <a:off x="868013" y="4140497"/>
                <a:ext cx="563278" cy="17602"/>
              </a:xfrm>
              <a:custGeom>
                <a:avLst/>
                <a:gdLst>
                  <a:gd name="connsiteX0" fmla="*/ 563279 w 563278"/>
                  <a:gd name="connsiteY0" fmla="*/ 0 h 17602"/>
                  <a:gd name="connsiteX1" fmla="*/ 0 w 563278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3278" h="17602">
                    <a:moveTo>
                      <a:pt x="563279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A29A7FFA-EE10-F75B-3F5D-0CAAAA9CE9E0}"/>
                </a:ext>
              </a:extLst>
            </p:cNvPr>
            <p:cNvSpPr/>
            <p:nvPr/>
          </p:nvSpPr>
          <p:spPr>
            <a:xfrm>
              <a:off x="1040517" y="4013759"/>
              <a:ext cx="17602" cy="24643"/>
            </a:xfrm>
            <a:custGeom>
              <a:avLst/>
              <a:gdLst>
                <a:gd name="connsiteX0" fmla="*/ 0 w 17602"/>
                <a:gd name="connsiteY0" fmla="*/ 0 h 24643"/>
                <a:gd name="connsiteX1" fmla="*/ 0 w 17602"/>
                <a:gd name="connsiteY1" fmla="*/ 24644 h 2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24643">
                  <a:moveTo>
                    <a:pt x="0" y="0"/>
                  </a:moveTo>
                  <a:lnTo>
                    <a:pt x="0" y="24644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orma Livre: Forma 172">
              <a:extLst>
                <a:ext uri="{FF2B5EF4-FFF2-40B4-BE49-F238E27FC236}">
                  <a16:creationId xmlns:a16="http://schemas.microsoft.com/office/drawing/2014/main" id="{A28F0841-ED39-AE92-364A-FB01D6DEC755}"/>
                </a:ext>
              </a:extLst>
            </p:cNvPr>
            <p:cNvSpPr/>
            <p:nvPr/>
          </p:nvSpPr>
          <p:spPr>
            <a:xfrm>
              <a:off x="1258787" y="4013759"/>
              <a:ext cx="17602" cy="24643"/>
            </a:xfrm>
            <a:custGeom>
              <a:avLst/>
              <a:gdLst>
                <a:gd name="connsiteX0" fmla="*/ 0 w 17602"/>
                <a:gd name="connsiteY0" fmla="*/ 0 h 24643"/>
                <a:gd name="connsiteX1" fmla="*/ 0 w 17602"/>
                <a:gd name="connsiteY1" fmla="*/ 24644 h 2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24643">
                  <a:moveTo>
                    <a:pt x="0" y="0"/>
                  </a:moveTo>
                  <a:lnTo>
                    <a:pt x="0" y="24644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85" name="Gráfico 2">
            <a:extLst>
              <a:ext uri="{FF2B5EF4-FFF2-40B4-BE49-F238E27FC236}">
                <a16:creationId xmlns:a16="http://schemas.microsoft.com/office/drawing/2014/main" id="{821C9977-BD5E-6A33-4039-A11AD737A8D2}"/>
              </a:ext>
            </a:extLst>
          </p:cNvPr>
          <p:cNvGrpSpPr/>
          <p:nvPr/>
        </p:nvGrpSpPr>
        <p:grpSpPr>
          <a:xfrm>
            <a:off x="3245157" y="3487413"/>
            <a:ext cx="563278" cy="563278"/>
            <a:chOff x="3719611" y="3647628"/>
            <a:chExt cx="563278" cy="563278"/>
          </a:xfrm>
          <a:noFill/>
        </p:grpSpPr>
        <p:grpSp>
          <p:nvGrpSpPr>
            <p:cNvPr id="186" name="Gráfico 2">
              <a:extLst>
                <a:ext uri="{FF2B5EF4-FFF2-40B4-BE49-F238E27FC236}">
                  <a16:creationId xmlns:a16="http://schemas.microsoft.com/office/drawing/2014/main" id="{0B24367A-A95B-26CE-452A-6770981C98AE}"/>
                </a:ext>
              </a:extLst>
            </p:cNvPr>
            <p:cNvGrpSpPr/>
            <p:nvPr/>
          </p:nvGrpSpPr>
          <p:grpSpPr>
            <a:xfrm>
              <a:off x="3790021" y="3718038"/>
              <a:ext cx="422459" cy="422459"/>
              <a:chOff x="3790021" y="3718038"/>
              <a:chExt cx="422459" cy="422459"/>
            </a:xfrm>
            <a:noFill/>
          </p:grpSpPr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A1F7E5A6-C82B-E384-F6F7-B971F8101613}"/>
                  </a:ext>
                </a:extLst>
              </p:cNvPr>
              <p:cNvSpPr/>
              <p:nvPr/>
            </p:nvSpPr>
            <p:spPr>
              <a:xfrm>
                <a:off x="3830506" y="3804290"/>
                <a:ext cx="341487" cy="22883"/>
              </a:xfrm>
              <a:custGeom>
                <a:avLst/>
                <a:gdLst>
                  <a:gd name="connsiteX0" fmla="*/ 341488 w 341487"/>
                  <a:gd name="connsiteY0" fmla="*/ 0 h 22883"/>
                  <a:gd name="connsiteX1" fmla="*/ 170744 w 341487"/>
                  <a:gd name="connsiteY1" fmla="*/ 22883 h 22883"/>
                  <a:gd name="connsiteX2" fmla="*/ 0 w 341487"/>
                  <a:gd name="connsiteY2" fmla="*/ 0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7" h="22883">
                    <a:moveTo>
                      <a:pt x="341488" y="0"/>
                    </a:moveTo>
                    <a:cubicBezTo>
                      <a:pt x="295721" y="14082"/>
                      <a:pt x="235873" y="22883"/>
                      <a:pt x="170744" y="22883"/>
                    </a:cubicBezTo>
                    <a:cubicBezTo>
                      <a:pt x="105615" y="22883"/>
                      <a:pt x="45766" y="14082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9" name="Forma Livre: Forma 188">
                <a:extLst>
                  <a:ext uri="{FF2B5EF4-FFF2-40B4-BE49-F238E27FC236}">
                    <a16:creationId xmlns:a16="http://schemas.microsoft.com/office/drawing/2014/main" id="{493183A8-CDBD-3C09-6688-CB4026F0FDC9}"/>
                  </a:ext>
                </a:extLst>
              </p:cNvPr>
              <p:cNvSpPr/>
              <p:nvPr/>
            </p:nvSpPr>
            <p:spPr>
              <a:xfrm>
                <a:off x="3790021" y="3929267"/>
                <a:ext cx="422459" cy="17602"/>
              </a:xfrm>
              <a:custGeom>
                <a:avLst/>
                <a:gdLst>
                  <a:gd name="connsiteX0" fmla="*/ 422459 w 422459"/>
                  <a:gd name="connsiteY0" fmla="*/ 0 h 17602"/>
                  <a:gd name="connsiteX1" fmla="*/ 0 w 42245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2459" h="17602">
                    <a:moveTo>
                      <a:pt x="422459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0" name="Forma Livre: Forma 189">
                <a:extLst>
                  <a:ext uri="{FF2B5EF4-FFF2-40B4-BE49-F238E27FC236}">
                    <a16:creationId xmlns:a16="http://schemas.microsoft.com/office/drawing/2014/main" id="{A6870D58-68F1-46D7-52C4-DB63A22945B8}"/>
                  </a:ext>
                </a:extLst>
              </p:cNvPr>
              <p:cNvSpPr/>
              <p:nvPr/>
            </p:nvSpPr>
            <p:spPr>
              <a:xfrm>
                <a:off x="3923799" y="3718038"/>
                <a:ext cx="154901" cy="422458"/>
              </a:xfrm>
              <a:custGeom>
                <a:avLst/>
                <a:gdLst>
                  <a:gd name="connsiteX0" fmla="*/ 0 w 154901"/>
                  <a:gd name="connsiteY0" fmla="*/ 211229 h 422458"/>
                  <a:gd name="connsiteX1" fmla="*/ 77451 w 154901"/>
                  <a:gd name="connsiteY1" fmla="*/ 0 h 422458"/>
                  <a:gd name="connsiteX2" fmla="*/ 154901 w 154901"/>
                  <a:gd name="connsiteY2" fmla="*/ 211229 h 422458"/>
                  <a:gd name="connsiteX3" fmla="*/ 77451 w 154901"/>
                  <a:gd name="connsiteY3" fmla="*/ 422459 h 422458"/>
                  <a:gd name="connsiteX4" fmla="*/ 0 w 154901"/>
                  <a:gd name="connsiteY4" fmla="*/ 211229 h 42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01" h="422458">
                    <a:moveTo>
                      <a:pt x="0" y="211229"/>
                    </a:moveTo>
                    <a:cubicBezTo>
                      <a:pt x="0" y="95053"/>
                      <a:pt x="35205" y="0"/>
                      <a:pt x="77451" y="0"/>
                    </a:cubicBezTo>
                    <a:cubicBezTo>
                      <a:pt x="119697" y="0"/>
                      <a:pt x="154901" y="95053"/>
                      <a:pt x="154901" y="211229"/>
                    </a:cubicBezTo>
                    <a:cubicBezTo>
                      <a:pt x="154901" y="327406"/>
                      <a:pt x="119697" y="422459"/>
                      <a:pt x="77451" y="422459"/>
                    </a:cubicBezTo>
                    <a:cubicBezTo>
                      <a:pt x="35205" y="422459"/>
                      <a:pt x="0" y="327406"/>
                      <a:pt x="0" y="211229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1" name="Forma Livre: Forma 190">
                <a:extLst>
                  <a:ext uri="{FF2B5EF4-FFF2-40B4-BE49-F238E27FC236}">
                    <a16:creationId xmlns:a16="http://schemas.microsoft.com/office/drawing/2014/main" id="{518F4112-ABBF-66F0-A29C-BEC83045D16C}"/>
                  </a:ext>
                </a:extLst>
              </p:cNvPr>
              <p:cNvSpPr/>
              <p:nvPr/>
            </p:nvSpPr>
            <p:spPr>
              <a:xfrm>
                <a:off x="3830506" y="4029602"/>
                <a:ext cx="341487" cy="22882"/>
              </a:xfrm>
              <a:custGeom>
                <a:avLst/>
                <a:gdLst>
                  <a:gd name="connsiteX0" fmla="*/ 0 w 341487"/>
                  <a:gd name="connsiteY0" fmla="*/ 22883 h 22882"/>
                  <a:gd name="connsiteX1" fmla="*/ 170744 w 341487"/>
                  <a:gd name="connsiteY1" fmla="*/ 0 h 22882"/>
                  <a:gd name="connsiteX2" fmla="*/ 341488 w 341487"/>
                  <a:gd name="connsiteY2" fmla="*/ 22883 h 2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487" h="22882">
                    <a:moveTo>
                      <a:pt x="0" y="22883"/>
                    </a:moveTo>
                    <a:cubicBezTo>
                      <a:pt x="45766" y="8801"/>
                      <a:pt x="105615" y="0"/>
                      <a:pt x="170744" y="0"/>
                    </a:cubicBezTo>
                    <a:cubicBezTo>
                      <a:pt x="235873" y="0"/>
                      <a:pt x="295721" y="8801"/>
                      <a:pt x="341488" y="22883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2" name="Forma Livre: Forma 191">
                <a:extLst>
                  <a:ext uri="{FF2B5EF4-FFF2-40B4-BE49-F238E27FC236}">
                    <a16:creationId xmlns:a16="http://schemas.microsoft.com/office/drawing/2014/main" id="{030C9708-4B51-2D68-3F9B-8F5E02BD17F2}"/>
                  </a:ext>
                </a:extLst>
              </p:cNvPr>
              <p:cNvSpPr/>
              <p:nvPr/>
            </p:nvSpPr>
            <p:spPr>
              <a:xfrm>
                <a:off x="3790021" y="3718038"/>
                <a:ext cx="422459" cy="422458"/>
              </a:xfrm>
              <a:custGeom>
                <a:avLst/>
                <a:gdLst>
                  <a:gd name="connsiteX0" fmla="*/ 422459 w 422459"/>
                  <a:gd name="connsiteY0" fmla="*/ 211229 h 422458"/>
                  <a:gd name="connsiteX1" fmla="*/ 211230 w 422459"/>
                  <a:gd name="connsiteY1" fmla="*/ 422459 h 422458"/>
                  <a:gd name="connsiteX2" fmla="*/ 0 w 422459"/>
                  <a:gd name="connsiteY2" fmla="*/ 211229 h 422458"/>
                  <a:gd name="connsiteX3" fmla="*/ 211230 w 422459"/>
                  <a:gd name="connsiteY3" fmla="*/ 0 h 422458"/>
                  <a:gd name="connsiteX4" fmla="*/ 422459 w 422459"/>
                  <a:gd name="connsiteY4" fmla="*/ 211229 h 42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459" h="422458">
                    <a:moveTo>
                      <a:pt x="422459" y="211229"/>
                    </a:moveTo>
                    <a:cubicBezTo>
                      <a:pt x="422459" y="327888"/>
                      <a:pt x="327888" y="422459"/>
                      <a:pt x="211230" y="422459"/>
                    </a:cubicBezTo>
                    <a:cubicBezTo>
                      <a:pt x="94571" y="422459"/>
                      <a:pt x="0" y="327888"/>
                      <a:pt x="0" y="211229"/>
                    </a:cubicBezTo>
                    <a:cubicBezTo>
                      <a:pt x="0" y="94571"/>
                      <a:pt x="94571" y="0"/>
                      <a:pt x="211230" y="0"/>
                    </a:cubicBezTo>
                    <a:cubicBezTo>
                      <a:pt x="327888" y="0"/>
                      <a:pt x="422459" y="94571"/>
                      <a:pt x="422459" y="211229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87" name="Forma Livre: Forma 186">
              <a:extLst>
                <a:ext uri="{FF2B5EF4-FFF2-40B4-BE49-F238E27FC236}">
                  <a16:creationId xmlns:a16="http://schemas.microsoft.com/office/drawing/2014/main" id="{B314F25C-9A92-CED7-412B-0A767FE06270}"/>
                </a:ext>
              </a:extLst>
            </p:cNvPr>
            <p:cNvSpPr/>
            <p:nvPr/>
          </p:nvSpPr>
          <p:spPr>
            <a:xfrm>
              <a:off x="3719611" y="3647628"/>
              <a:ext cx="563278" cy="563278"/>
            </a:xfrm>
            <a:custGeom>
              <a:avLst/>
              <a:gdLst>
                <a:gd name="connsiteX0" fmla="*/ 563279 w 563278"/>
                <a:gd name="connsiteY0" fmla="*/ 281639 h 563278"/>
                <a:gd name="connsiteX1" fmla="*/ 281639 w 563278"/>
                <a:gd name="connsiteY1" fmla="*/ 563279 h 563278"/>
                <a:gd name="connsiteX2" fmla="*/ 0 w 563278"/>
                <a:gd name="connsiteY2" fmla="*/ 281639 h 563278"/>
                <a:gd name="connsiteX3" fmla="*/ 281639 w 563278"/>
                <a:gd name="connsiteY3" fmla="*/ 0 h 563278"/>
                <a:gd name="connsiteX4" fmla="*/ 563279 w 563278"/>
                <a:gd name="connsiteY4" fmla="*/ 281639 h 563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278" h="563278">
                  <a:moveTo>
                    <a:pt x="563279" y="281639"/>
                  </a:moveTo>
                  <a:cubicBezTo>
                    <a:pt x="563279" y="437184"/>
                    <a:pt x="437185" y="563279"/>
                    <a:pt x="281639" y="563279"/>
                  </a:cubicBezTo>
                  <a:cubicBezTo>
                    <a:pt x="126094" y="563279"/>
                    <a:pt x="0" y="437184"/>
                    <a:pt x="0" y="281639"/>
                  </a:cubicBezTo>
                  <a:cubicBezTo>
                    <a:pt x="0" y="126094"/>
                    <a:pt x="126094" y="0"/>
                    <a:pt x="281639" y="0"/>
                  </a:cubicBezTo>
                  <a:cubicBezTo>
                    <a:pt x="437185" y="0"/>
                    <a:pt x="563279" y="126094"/>
                    <a:pt x="563279" y="281639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93" name="Gráfico 2">
            <a:extLst>
              <a:ext uri="{FF2B5EF4-FFF2-40B4-BE49-F238E27FC236}">
                <a16:creationId xmlns:a16="http://schemas.microsoft.com/office/drawing/2014/main" id="{BE0D2065-42D8-E557-48FD-8C0C990D2517}"/>
              </a:ext>
            </a:extLst>
          </p:cNvPr>
          <p:cNvGrpSpPr/>
          <p:nvPr/>
        </p:nvGrpSpPr>
        <p:grpSpPr>
          <a:xfrm>
            <a:off x="1344091" y="3490934"/>
            <a:ext cx="563278" cy="559758"/>
            <a:chOff x="1818545" y="3651149"/>
            <a:chExt cx="563278" cy="559758"/>
          </a:xfrm>
          <a:noFill/>
        </p:grpSpPr>
        <p:grpSp>
          <p:nvGrpSpPr>
            <p:cNvPr id="194" name="Gráfico 2">
              <a:extLst>
                <a:ext uri="{FF2B5EF4-FFF2-40B4-BE49-F238E27FC236}">
                  <a16:creationId xmlns:a16="http://schemas.microsoft.com/office/drawing/2014/main" id="{F4EF703F-C845-BE01-EF48-CFBA355B834A}"/>
                </a:ext>
              </a:extLst>
            </p:cNvPr>
            <p:cNvGrpSpPr/>
            <p:nvPr/>
          </p:nvGrpSpPr>
          <p:grpSpPr>
            <a:xfrm>
              <a:off x="1818545" y="3651149"/>
              <a:ext cx="563278" cy="170743"/>
              <a:chOff x="1818545" y="3651149"/>
              <a:chExt cx="563278" cy="170743"/>
            </a:xfrm>
          </p:grpSpPr>
          <p:sp>
            <p:nvSpPr>
              <p:cNvPr id="205" name="Forma Livre: Forma 204">
                <a:extLst>
                  <a:ext uri="{FF2B5EF4-FFF2-40B4-BE49-F238E27FC236}">
                    <a16:creationId xmlns:a16="http://schemas.microsoft.com/office/drawing/2014/main" id="{D35E8A95-3ECC-F193-3BA1-0B7EB5D48E7B}"/>
                  </a:ext>
                </a:extLst>
              </p:cNvPr>
              <p:cNvSpPr/>
              <p:nvPr/>
            </p:nvSpPr>
            <p:spPr>
              <a:xfrm>
                <a:off x="2089623" y="3651149"/>
                <a:ext cx="17602" cy="170743"/>
              </a:xfrm>
              <a:custGeom>
                <a:avLst/>
                <a:gdLst>
                  <a:gd name="connsiteX0" fmla="*/ 0 w 17602"/>
                  <a:gd name="connsiteY0" fmla="*/ 170744 h 170743"/>
                  <a:gd name="connsiteX1" fmla="*/ 0 w 17602"/>
                  <a:gd name="connsiteY1" fmla="*/ 0 h 17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70743">
                    <a:moveTo>
                      <a:pt x="0" y="170744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06" name="Gráfico 2">
                <a:extLst>
                  <a:ext uri="{FF2B5EF4-FFF2-40B4-BE49-F238E27FC236}">
                    <a16:creationId xmlns:a16="http://schemas.microsoft.com/office/drawing/2014/main" id="{64D7CB10-4297-5F81-5E75-A8FACE168F63}"/>
                  </a:ext>
                </a:extLst>
              </p:cNvPr>
              <p:cNvGrpSpPr/>
              <p:nvPr/>
            </p:nvGrpSpPr>
            <p:grpSpPr>
              <a:xfrm>
                <a:off x="1818545" y="3668751"/>
                <a:ext cx="563278" cy="133778"/>
                <a:chOff x="1818545" y="3668751"/>
                <a:chExt cx="563278" cy="133778"/>
              </a:xfrm>
            </p:grpSpPr>
            <p:sp>
              <p:nvSpPr>
                <p:cNvPr id="207" name="Forma Livre: Forma 206">
                  <a:extLst>
                    <a:ext uri="{FF2B5EF4-FFF2-40B4-BE49-F238E27FC236}">
                      <a16:creationId xmlns:a16="http://schemas.microsoft.com/office/drawing/2014/main" id="{E05EB2CC-DC54-3091-6C96-371278ECCBF3}"/>
                    </a:ext>
                  </a:extLst>
                </p:cNvPr>
                <p:cNvSpPr/>
                <p:nvPr/>
              </p:nvSpPr>
              <p:spPr>
                <a:xfrm>
                  <a:off x="1874873" y="3668751"/>
                  <a:ext cx="110895" cy="17602"/>
                </a:xfrm>
                <a:custGeom>
                  <a:avLst/>
                  <a:gdLst>
                    <a:gd name="connsiteX0" fmla="*/ 110895 w 110895"/>
                    <a:gd name="connsiteY0" fmla="*/ 0 h 17602"/>
                    <a:gd name="connsiteX1" fmla="*/ 0 w 110895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895" h="17602">
                      <a:moveTo>
                        <a:pt x="110895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8" name="Forma Livre: Forma 207">
                  <a:extLst>
                    <a:ext uri="{FF2B5EF4-FFF2-40B4-BE49-F238E27FC236}">
                      <a16:creationId xmlns:a16="http://schemas.microsoft.com/office/drawing/2014/main" id="{5D6423C1-A308-28B2-6E3A-210D887C0B1D}"/>
                    </a:ext>
                  </a:extLst>
                </p:cNvPr>
                <p:cNvSpPr/>
                <p:nvPr/>
              </p:nvSpPr>
              <p:spPr>
                <a:xfrm>
                  <a:off x="1818545" y="3735640"/>
                  <a:ext cx="167223" cy="17602"/>
                </a:xfrm>
                <a:custGeom>
                  <a:avLst/>
                  <a:gdLst>
                    <a:gd name="connsiteX0" fmla="*/ 167223 w 167223"/>
                    <a:gd name="connsiteY0" fmla="*/ 0 h 17602"/>
                    <a:gd name="connsiteX1" fmla="*/ 0 w 16722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223" h="17602">
                      <a:moveTo>
                        <a:pt x="16722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9" name="Forma Livre: Forma 208">
                  <a:extLst>
                    <a:ext uri="{FF2B5EF4-FFF2-40B4-BE49-F238E27FC236}">
                      <a16:creationId xmlns:a16="http://schemas.microsoft.com/office/drawing/2014/main" id="{4981F4E4-3748-5FE5-DE73-492F322D2A01}"/>
                    </a:ext>
                  </a:extLst>
                </p:cNvPr>
                <p:cNvSpPr/>
                <p:nvPr/>
              </p:nvSpPr>
              <p:spPr>
                <a:xfrm>
                  <a:off x="1818545" y="3802530"/>
                  <a:ext cx="167223" cy="17602"/>
                </a:xfrm>
                <a:custGeom>
                  <a:avLst/>
                  <a:gdLst>
                    <a:gd name="connsiteX0" fmla="*/ 167223 w 167223"/>
                    <a:gd name="connsiteY0" fmla="*/ 0 h 17602"/>
                    <a:gd name="connsiteX1" fmla="*/ 0 w 16722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223" h="17602">
                      <a:moveTo>
                        <a:pt x="16722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0" name="Forma Livre: Forma 209">
                  <a:extLst>
                    <a:ext uri="{FF2B5EF4-FFF2-40B4-BE49-F238E27FC236}">
                      <a16:creationId xmlns:a16="http://schemas.microsoft.com/office/drawing/2014/main" id="{060327ED-3D93-87ED-EED9-EFDDB4178B6B}"/>
                    </a:ext>
                  </a:extLst>
                </p:cNvPr>
                <p:cNvSpPr/>
                <p:nvPr/>
              </p:nvSpPr>
              <p:spPr>
                <a:xfrm>
                  <a:off x="2008652" y="3668751"/>
                  <a:ext cx="22883" cy="17602"/>
                </a:xfrm>
                <a:custGeom>
                  <a:avLst/>
                  <a:gdLst>
                    <a:gd name="connsiteX0" fmla="*/ 22883 w 22883"/>
                    <a:gd name="connsiteY0" fmla="*/ 0 h 17602"/>
                    <a:gd name="connsiteX1" fmla="*/ 0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2288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1" name="Forma Livre: Forma 210">
                  <a:extLst>
                    <a:ext uri="{FF2B5EF4-FFF2-40B4-BE49-F238E27FC236}">
                      <a16:creationId xmlns:a16="http://schemas.microsoft.com/office/drawing/2014/main" id="{310CDBCA-D6BE-A37F-F9CF-FFEC25221D57}"/>
                    </a:ext>
                  </a:extLst>
                </p:cNvPr>
                <p:cNvSpPr/>
                <p:nvPr/>
              </p:nvSpPr>
              <p:spPr>
                <a:xfrm>
                  <a:off x="2008652" y="3735640"/>
                  <a:ext cx="22883" cy="17602"/>
                </a:xfrm>
                <a:custGeom>
                  <a:avLst/>
                  <a:gdLst>
                    <a:gd name="connsiteX0" fmla="*/ 22883 w 22883"/>
                    <a:gd name="connsiteY0" fmla="*/ 0 h 17602"/>
                    <a:gd name="connsiteX1" fmla="*/ 0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2288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2" name="Forma Livre: Forma 211">
                  <a:extLst>
                    <a:ext uri="{FF2B5EF4-FFF2-40B4-BE49-F238E27FC236}">
                      <a16:creationId xmlns:a16="http://schemas.microsoft.com/office/drawing/2014/main" id="{2BF2EEF9-13A9-8FA8-75D5-C6AFEFEAAAAE}"/>
                    </a:ext>
                  </a:extLst>
                </p:cNvPr>
                <p:cNvSpPr/>
                <p:nvPr/>
              </p:nvSpPr>
              <p:spPr>
                <a:xfrm>
                  <a:off x="2008652" y="3802530"/>
                  <a:ext cx="22883" cy="17602"/>
                </a:xfrm>
                <a:custGeom>
                  <a:avLst/>
                  <a:gdLst>
                    <a:gd name="connsiteX0" fmla="*/ 22883 w 22883"/>
                    <a:gd name="connsiteY0" fmla="*/ 0 h 17602"/>
                    <a:gd name="connsiteX1" fmla="*/ 0 w 2288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83" h="17602">
                      <a:moveTo>
                        <a:pt x="22883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213" name="Gráfico 2">
                  <a:extLst>
                    <a:ext uri="{FF2B5EF4-FFF2-40B4-BE49-F238E27FC236}">
                      <a16:creationId xmlns:a16="http://schemas.microsoft.com/office/drawing/2014/main" id="{E3C5F846-D20E-9A6F-77BB-CEE72C413200}"/>
                    </a:ext>
                  </a:extLst>
                </p:cNvPr>
                <p:cNvGrpSpPr/>
                <p:nvPr/>
              </p:nvGrpSpPr>
              <p:grpSpPr>
                <a:xfrm>
                  <a:off x="2168834" y="3668751"/>
                  <a:ext cx="212989" cy="133778"/>
                  <a:chOff x="2168834" y="3668751"/>
                  <a:chExt cx="212989" cy="133778"/>
                </a:xfrm>
              </p:grpSpPr>
              <p:sp>
                <p:nvSpPr>
                  <p:cNvPr id="214" name="Forma Livre: Forma 213">
                    <a:extLst>
                      <a:ext uri="{FF2B5EF4-FFF2-40B4-BE49-F238E27FC236}">
                        <a16:creationId xmlns:a16="http://schemas.microsoft.com/office/drawing/2014/main" id="{73743DC0-9A30-CE65-E3A9-60D8B6333054}"/>
                      </a:ext>
                    </a:extLst>
                  </p:cNvPr>
                  <p:cNvSpPr/>
                  <p:nvPr/>
                </p:nvSpPr>
                <p:spPr>
                  <a:xfrm>
                    <a:off x="2216361" y="3802530"/>
                    <a:ext cx="142579" cy="17602"/>
                  </a:xfrm>
                  <a:custGeom>
                    <a:avLst/>
                    <a:gdLst>
                      <a:gd name="connsiteX0" fmla="*/ 0 w 142579"/>
                      <a:gd name="connsiteY0" fmla="*/ 0 h 17602"/>
                      <a:gd name="connsiteX1" fmla="*/ 142580 w 142579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2579" h="17602">
                        <a:moveTo>
                          <a:pt x="0" y="0"/>
                        </a:moveTo>
                        <a:lnTo>
                          <a:pt x="142580" y="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15" name="Forma Livre: Forma 214">
                    <a:extLst>
                      <a:ext uri="{FF2B5EF4-FFF2-40B4-BE49-F238E27FC236}">
                        <a16:creationId xmlns:a16="http://schemas.microsoft.com/office/drawing/2014/main" id="{AAC6B5BB-8406-CCD6-3BDF-3CBDAC53FD98}"/>
                      </a:ext>
                    </a:extLst>
                  </p:cNvPr>
                  <p:cNvSpPr/>
                  <p:nvPr/>
                </p:nvSpPr>
                <p:spPr>
                  <a:xfrm>
                    <a:off x="2216361" y="3735640"/>
                    <a:ext cx="165463" cy="17602"/>
                  </a:xfrm>
                  <a:custGeom>
                    <a:avLst/>
                    <a:gdLst>
                      <a:gd name="connsiteX0" fmla="*/ 0 w 165463"/>
                      <a:gd name="connsiteY0" fmla="*/ 0 h 17602"/>
                      <a:gd name="connsiteX1" fmla="*/ 165463 w 165463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463" h="17602">
                        <a:moveTo>
                          <a:pt x="0" y="0"/>
                        </a:moveTo>
                        <a:lnTo>
                          <a:pt x="165463" y="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16" name="Forma Livre: Forma 215">
                    <a:extLst>
                      <a:ext uri="{FF2B5EF4-FFF2-40B4-BE49-F238E27FC236}">
                        <a16:creationId xmlns:a16="http://schemas.microsoft.com/office/drawing/2014/main" id="{DD2783CC-2F3F-C9F5-090D-B6B88A19AB04}"/>
                      </a:ext>
                    </a:extLst>
                  </p:cNvPr>
                  <p:cNvSpPr/>
                  <p:nvPr/>
                </p:nvSpPr>
                <p:spPr>
                  <a:xfrm>
                    <a:off x="2216361" y="3668751"/>
                    <a:ext cx="88012" cy="17602"/>
                  </a:xfrm>
                  <a:custGeom>
                    <a:avLst/>
                    <a:gdLst>
                      <a:gd name="connsiteX0" fmla="*/ 0 w 88012"/>
                      <a:gd name="connsiteY0" fmla="*/ 0 h 17602"/>
                      <a:gd name="connsiteX1" fmla="*/ 88012 w 88012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8012" h="17602">
                        <a:moveTo>
                          <a:pt x="0" y="0"/>
                        </a:moveTo>
                        <a:lnTo>
                          <a:pt x="88012" y="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17" name="Forma Livre: Forma 216">
                    <a:extLst>
                      <a:ext uri="{FF2B5EF4-FFF2-40B4-BE49-F238E27FC236}">
                        <a16:creationId xmlns:a16="http://schemas.microsoft.com/office/drawing/2014/main" id="{E86D1C43-EE2C-ADE8-B214-7B14747E308A}"/>
                      </a:ext>
                    </a:extLst>
                  </p:cNvPr>
                  <p:cNvSpPr/>
                  <p:nvPr/>
                </p:nvSpPr>
                <p:spPr>
                  <a:xfrm>
                    <a:off x="2168834" y="3668751"/>
                    <a:ext cx="24643" cy="17602"/>
                  </a:xfrm>
                  <a:custGeom>
                    <a:avLst/>
                    <a:gdLst>
                      <a:gd name="connsiteX0" fmla="*/ 0 w 24643"/>
                      <a:gd name="connsiteY0" fmla="*/ 0 h 17602"/>
                      <a:gd name="connsiteX1" fmla="*/ 24643 w 24643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643" h="17602">
                        <a:moveTo>
                          <a:pt x="0" y="0"/>
                        </a:moveTo>
                        <a:lnTo>
                          <a:pt x="24643" y="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18" name="Forma Livre: Forma 217">
                    <a:extLst>
                      <a:ext uri="{FF2B5EF4-FFF2-40B4-BE49-F238E27FC236}">
                        <a16:creationId xmlns:a16="http://schemas.microsoft.com/office/drawing/2014/main" id="{E7A10B7D-92F6-8021-49F4-F4A388E47984}"/>
                      </a:ext>
                    </a:extLst>
                  </p:cNvPr>
                  <p:cNvSpPr/>
                  <p:nvPr/>
                </p:nvSpPr>
                <p:spPr>
                  <a:xfrm>
                    <a:off x="2168834" y="3735640"/>
                    <a:ext cx="24643" cy="17602"/>
                  </a:xfrm>
                  <a:custGeom>
                    <a:avLst/>
                    <a:gdLst>
                      <a:gd name="connsiteX0" fmla="*/ 0 w 24643"/>
                      <a:gd name="connsiteY0" fmla="*/ 0 h 17602"/>
                      <a:gd name="connsiteX1" fmla="*/ 24643 w 24643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643" h="17602">
                        <a:moveTo>
                          <a:pt x="0" y="0"/>
                        </a:moveTo>
                        <a:lnTo>
                          <a:pt x="24643" y="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19" name="Forma Livre: Forma 218">
                    <a:extLst>
                      <a:ext uri="{FF2B5EF4-FFF2-40B4-BE49-F238E27FC236}">
                        <a16:creationId xmlns:a16="http://schemas.microsoft.com/office/drawing/2014/main" id="{93F6F64E-DD29-271B-DF69-60D0B36C4F54}"/>
                      </a:ext>
                    </a:extLst>
                  </p:cNvPr>
                  <p:cNvSpPr/>
                  <p:nvPr/>
                </p:nvSpPr>
                <p:spPr>
                  <a:xfrm>
                    <a:off x="2168834" y="3802530"/>
                    <a:ext cx="24643" cy="17602"/>
                  </a:xfrm>
                  <a:custGeom>
                    <a:avLst/>
                    <a:gdLst>
                      <a:gd name="connsiteX0" fmla="*/ 0 w 24643"/>
                      <a:gd name="connsiteY0" fmla="*/ 0 h 17602"/>
                      <a:gd name="connsiteX1" fmla="*/ 24643 w 24643"/>
                      <a:gd name="connsiteY1" fmla="*/ 0 h 17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643" h="17602">
                        <a:moveTo>
                          <a:pt x="0" y="0"/>
                        </a:moveTo>
                        <a:lnTo>
                          <a:pt x="24643" y="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</p:grpSp>
        <p:grpSp>
          <p:nvGrpSpPr>
            <p:cNvPr id="195" name="Gráfico 2">
              <a:extLst>
                <a:ext uri="{FF2B5EF4-FFF2-40B4-BE49-F238E27FC236}">
                  <a16:creationId xmlns:a16="http://schemas.microsoft.com/office/drawing/2014/main" id="{5A75DD72-653D-F180-10D2-411E3F1197E4}"/>
                </a:ext>
              </a:extLst>
            </p:cNvPr>
            <p:cNvGrpSpPr/>
            <p:nvPr/>
          </p:nvGrpSpPr>
          <p:grpSpPr>
            <a:xfrm>
              <a:off x="1823826" y="3874700"/>
              <a:ext cx="553421" cy="336206"/>
              <a:chOff x="1823826" y="3874700"/>
              <a:chExt cx="553421" cy="336206"/>
            </a:xfrm>
            <a:noFill/>
          </p:grpSpPr>
          <p:grpSp>
            <p:nvGrpSpPr>
              <p:cNvPr id="196" name="Gráfico 2">
                <a:extLst>
                  <a:ext uri="{FF2B5EF4-FFF2-40B4-BE49-F238E27FC236}">
                    <a16:creationId xmlns:a16="http://schemas.microsoft.com/office/drawing/2014/main" id="{197C00AC-73B5-4389-F812-18E19061FDB6}"/>
                  </a:ext>
                </a:extLst>
              </p:cNvPr>
              <p:cNvGrpSpPr/>
              <p:nvPr/>
            </p:nvGrpSpPr>
            <p:grpSpPr>
              <a:xfrm>
                <a:off x="1920640" y="3943349"/>
                <a:ext cx="456607" cy="266082"/>
                <a:chOff x="1920640" y="3943349"/>
                <a:chExt cx="456607" cy="266082"/>
              </a:xfrm>
              <a:noFill/>
            </p:grpSpPr>
            <p:sp>
              <p:nvSpPr>
                <p:cNvPr id="199" name="Forma Livre: Forma 198">
                  <a:extLst>
                    <a:ext uri="{FF2B5EF4-FFF2-40B4-BE49-F238E27FC236}">
                      <a16:creationId xmlns:a16="http://schemas.microsoft.com/office/drawing/2014/main" id="{53A276FA-DCA4-9A4E-BC3E-42E98DFF9650}"/>
                    </a:ext>
                  </a:extLst>
                </p:cNvPr>
                <p:cNvSpPr/>
                <p:nvPr/>
              </p:nvSpPr>
              <p:spPr>
                <a:xfrm>
                  <a:off x="2054913" y="4117329"/>
                  <a:ext cx="91323" cy="92103"/>
                </a:xfrm>
                <a:custGeom>
                  <a:avLst/>
                  <a:gdLst>
                    <a:gd name="connsiteX0" fmla="*/ 20628 w 91323"/>
                    <a:gd name="connsiteY0" fmla="*/ 7326 h 92103"/>
                    <a:gd name="connsiteX1" fmla="*/ 83997 w 91323"/>
                    <a:gd name="connsiteY1" fmla="*/ 21408 h 92103"/>
                    <a:gd name="connsiteX2" fmla="*/ 69915 w 91323"/>
                    <a:gd name="connsiteY2" fmla="*/ 84777 h 92103"/>
                    <a:gd name="connsiteX3" fmla="*/ 6546 w 91323"/>
                    <a:gd name="connsiteY3" fmla="*/ 70695 h 92103"/>
                    <a:gd name="connsiteX4" fmla="*/ 20628 w 91323"/>
                    <a:gd name="connsiteY4" fmla="*/ 7326 h 92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323" h="92103">
                      <a:moveTo>
                        <a:pt x="20628" y="7326"/>
                      </a:moveTo>
                      <a:cubicBezTo>
                        <a:pt x="41751" y="-6756"/>
                        <a:pt x="71676" y="285"/>
                        <a:pt x="83997" y="21408"/>
                      </a:cubicBezTo>
                      <a:cubicBezTo>
                        <a:pt x="98079" y="42531"/>
                        <a:pt x="91038" y="72455"/>
                        <a:pt x="69915" y="84777"/>
                      </a:cubicBezTo>
                      <a:cubicBezTo>
                        <a:pt x="48792" y="98859"/>
                        <a:pt x="18868" y="91818"/>
                        <a:pt x="6546" y="70695"/>
                      </a:cubicBezTo>
                      <a:cubicBezTo>
                        <a:pt x="-5775" y="49572"/>
                        <a:pt x="-495" y="21408"/>
                        <a:pt x="20628" y="7326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0" name="Forma Livre: Forma 199">
                  <a:extLst>
                    <a:ext uri="{FF2B5EF4-FFF2-40B4-BE49-F238E27FC236}">
                      <a16:creationId xmlns:a16="http://schemas.microsoft.com/office/drawing/2014/main" id="{CE86CA03-FA67-7BD2-1A06-B53B4BDD45AF}"/>
                    </a:ext>
                  </a:extLst>
                </p:cNvPr>
                <p:cNvSpPr/>
                <p:nvPr/>
              </p:nvSpPr>
              <p:spPr>
                <a:xfrm>
                  <a:off x="2075541" y="3973911"/>
                  <a:ext cx="301706" cy="228194"/>
                </a:xfrm>
                <a:custGeom>
                  <a:avLst/>
                  <a:gdLst>
                    <a:gd name="connsiteX0" fmla="*/ 0 w 301706"/>
                    <a:gd name="connsiteY0" fmla="*/ 150744 h 228194"/>
                    <a:gd name="connsiteX1" fmla="*/ 265797 w 301706"/>
                    <a:gd name="connsiteY1" fmla="*/ 2884 h 228194"/>
                    <a:gd name="connsiteX2" fmla="*/ 297482 w 301706"/>
                    <a:gd name="connsiteY2" fmla="*/ 9925 h 228194"/>
                    <a:gd name="connsiteX3" fmla="*/ 297482 w 301706"/>
                    <a:gd name="connsiteY3" fmla="*/ 9925 h 228194"/>
                    <a:gd name="connsiteX4" fmla="*/ 292201 w 301706"/>
                    <a:gd name="connsiteY4" fmla="*/ 41609 h 228194"/>
                    <a:gd name="connsiteX5" fmla="*/ 49287 w 301706"/>
                    <a:gd name="connsiteY5" fmla="*/ 228195 h 228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1706" h="228194">
                      <a:moveTo>
                        <a:pt x="0" y="150744"/>
                      </a:moveTo>
                      <a:lnTo>
                        <a:pt x="265797" y="2884"/>
                      </a:lnTo>
                      <a:cubicBezTo>
                        <a:pt x="276359" y="-2397"/>
                        <a:pt x="290441" y="-637"/>
                        <a:pt x="297482" y="9925"/>
                      </a:cubicBezTo>
                      <a:lnTo>
                        <a:pt x="297482" y="9925"/>
                      </a:lnTo>
                      <a:cubicBezTo>
                        <a:pt x="304523" y="20486"/>
                        <a:pt x="302762" y="34568"/>
                        <a:pt x="292201" y="41609"/>
                      </a:cubicBezTo>
                      <a:lnTo>
                        <a:pt x="49287" y="228195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1" name="Forma Livre: Forma 200">
                  <a:extLst>
                    <a:ext uri="{FF2B5EF4-FFF2-40B4-BE49-F238E27FC236}">
                      <a16:creationId xmlns:a16="http://schemas.microsoft.com/office/drawing/2014/main" id="{268729D7-C100-C2F6-D19F-E29B3139111F}"/>
                    </a:ext>
                  </a:extLst>
                </p:cNvPr>
                <p:cNvSpPr/>
                <p:nvPr/>
              </p:nvSpPr>
              <p:spPr>
                <a:xfrm>
                  <a:off x="2100185" y="3943349"/>
                  <a:ext cx="17602" cy="33444"/>
                </a:xfrm>
                <a:custGeom>
                  <a:avLst/>
                  <a:gdLst>
                    <a:gd name="connsiteX0" fmla="*/ 0 w 17602"/>
                    <a:gd name="connsiteY0" fmla="*/ 0 h 33444"/>
                    <a:gd name="connsiteX1" fmla="*/ 0 w 17602"/>
                    <a:gd name="connsiteY1" fmla="*/ 33445 h 3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33444">
                      <a:moveTo>
                        <a:pt x="0" y="0"/>
                      </a:moveTo>
                      <a:lnTo>
                        <a:pt x="0" y="33445"/>
                      </a:lnTo>
                    </a:path>
                  </a:pathLst>
                </a:custGeom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2" name="Forma Livre: Forma 201">
                  <a:extLst>
                    <a:ext uri="{FF2B5EF4-FFF2-40B4-BE49-F238E27FC236}">
                      <a16:creationId xmlns:a16="http://schemas.microsoft.com/office/drawing/2014/main" id="{6C9C557D-D7D9-B527-9133-0F8743AFC4B3}"/>
                    </a:ext>
                  </a:extLst>
                </p:cNvPr>
                <p:cNvSpPr/>
                <p:nvPr/>
              </p:nvSpPr>
              <p:spPr>
                <a:xfrm>
                  <a:off x="1996330" y="3971513"/>
                  <a:ext cx="17602" cy="28163"/>
                </a:xfrm>
                <a:custGeom>
                  <a:avLst/>
                  <a:gdLst>
                    <a:gd name="connsiteX0" fmla="*/ 0 w 17602"/>
                    <a:gd name="connsiteY0" fmla="*/ 0 h 28163"/>
                    <a:gd name="connsiteX1" fmla="*/ 17602 w 17602"/>
                    <a:gd name="connsiteY1" fmla="*/ 28164 h 28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8163">
                      <a:moveTo>
                        <a:pt x="0" y="0"/>
                      </a:moveTo>
                      <a:lnTo>
                        <a:pt x="17602" y="28164"/>
                      </a:lnTo>
                    </a:path>
                  </a:pathLst>
                </a:custGeom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id="{092A4F37-2551-7F1E-E612-E2B22D416140}"/>
                    </a:ext>
                  </a:extLst>
                </p:cNvPr>
                <p:cNvSpPr/>
                <p:nvPr/>
              </p:nvSpPr>
              <p:spPr>
                <a:xfrm>
                  <a:off x="1920640" y="4047204"/>
                  <a:ext cx="29924" cy="15842"/>
                </a:xfrm>
                <a:custGeom>
                  <a:avLst/>
                  <a:gdLst>
                    <a:gd name="connsiteX0" fmla="*/ 0 w 29924"/>
                    <a:gd name="connsiteY0" fmla="*/ 0 h 15842"/>
                    <a:gd name="connsiteX1" fmla="*/ 29924 w 29924"/>
                    <a:gd name="connsiteY1" fmla="*/ 15842 h 15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924" h="15842">
                      <a:moveTo>
                        <a:pt x="0" y="0"/>
                      </a:moveTo>
                      <a:lnTo>
                        <a:pt x="29924" y="15842"/>
                      </a:lnTo>
                    </a:path>
                  </a:pathLst>
                </a:custGeom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id="{335A0BE0-D2B4-B007-22D3-E1D3EF4ADBA9}"/>
                    </a:ext>
                  </a:extLst>
                </p:cNvPr>
                <p:cNvSpPr/>
                <p:nvPr/>
              </p:nvSpPr>
              <p:spPr>
                <a:xfrm>
                  <a:off x="2186437" y="3971513"/>
                  <a:ext cx="17602" cy="28163"/>
                </a:xfrm>
                <a:custGeom>
                  <a:avLst/>
                  <a:gdLst>
                    <a:gd name="connsiteX0" fmla="*/ 17602 w 17602"/>
                    <a:gd name="connsiteY0" fmla="*/ 0 h 28163"/>
                    <a:gd name="connsiteX1" fmla="*/ 0 w 17602"/>
                    <a:gd name="connsiteY1" fmla="*/ 28164 h 28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8163">
                      <a:moveTo>
                        <a:pt x="17602" y="0"/>
                      </a:moveTo>
                      <a:lnTo>
                        <a:pt x="0" y="28164"/>
                      </a:lnTo>
                    </a:path>
                  </a:pathLst>
                </a:custGeom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F2914E19-4FBD-3A68-7BE6-5DD4F80EA007}"/>
                  </a:ext>
                </a:extLst>
              </p:cNvPr>
              <p:cNvSpPr/>
              <p:nvPr/>
            </p:nvSpPr>
            <p:spPr>
              <a:xfrm>
                <a:off x="1823826" y="3874700"/>
                <a:ext cx="496389" cy="336206"/>
              </a:xfrm>
              <a:custGeom>
                <a:avLst/>
                <a:gdLst>
                  <a:gd name="connsiteX0" fmla="*/ 496389 w 496389"/>
                  <a:gd name="connsiteY0" fmla="*/ 109135 h 336206"/>
                  <a:gd name="connsiteX1" fmla="*/ 276359 w 496389"/>
                  <a:gd name="connsiteY1" fmla="*/ 0 h 336206"/>
                  <a:gd name="connsiteX2" fmla="*/ 0 w 496389"/>
                  <a:gd name="connsiteY2" fmla="*/ 276359 h 336206"/>
                  <a:gd name="connsiteX3" fmla="*/ 0 w 496389"/>
                  <a:gd name="connsiteY3" fmla="*/ 336207 h 336206"/>
                  <a:gd name="connsiteX4" fmla="*/ 59848 w 496389"/>
                  <a:gd name="connsiteY4" fmla="*/ 336207 h 336206"/>
                  <a:gd name="connsiteX5" fmla="*/ 59848 w 496389"/>
                  <a:gd name="connsiteY5" fmla="*/ 292201 h 336206"/>
                  <a:gd name="connsiteX6" fmla="*/ 278119 w 496389"/>
                  <a:gd name="connsiteY6" fmla="*/ 59848 h 336206"/>
                  <a:gd name="connsiteX7" fmla="*/ 443582 w 496389"/>
                  <a:gd name="connsiteY7" fmla="*/ 135539 h 336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6389" h="336206">
                    <a:moveTo>
                      <a:pt x="496389" y="109135"/>
                    </a:moveTo>
                    <a:cubicBezTo>
                      <a:pt x="445342" y="42246"/>
                      <a:pt x="366131" y="0"/>
                      <a:pt x="276359" y="0"/>
                    </a:cubicBezTo>
                    <a:cubicBezTo>
                      <a:pt x="123217" y="0"/>
                      <a:pt x="0" y="124977"/>
                      <a:pt x="0" y="276359"/>
                    </a:cubicBezTo>
                    <a:lnTo>
                      <a:pt x="0" y="336207"/>
                    </a:lnTo>
                    <a:lnTo>
                      <a:pt x="59848" y="336207"/>
                    </a:lnTo>
                    <a:lnTo>
                      <a:pt x="59848" y="292201"/>
                    </a:lnTo>
                    <a:cubicBezTo>
                      <a:pt x="59848" y="154902"/>
                      <a:pt x="156662" y="59848"/>
                      <a:pt x="278119" y="59848"/>
                    </a:cubicBezTo>
                    <a:cubicBezTo>
                      <a:pt x="345008" y="59848"/>
                      <a:pt x="404857" y="89772"/>
                      <a:pt x="443582" y="135539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E23C0682-4F71-8B13-6697-6A31CF4C9AB9}"/>
                  </a:ext>
                </a:extLst>
              </p:cNvPr>
              <p:cNvSpPr/>
              <p:nvPr/>
            </p:nvSpPr>
            <p:spPr>
              <a:xfrm>
                <a:off x="2302613" y="4034882"/>
                <a:ext cx="73930" cy="174264"/>
              </a:xfrm>
              <a:custGeom>
                <a:avLst/>
                <a:gdLst>
                  <a:gd name="connsiteX0" fmla="*/ 0 w 73930"/>
                  <a:gd name="connsiteY0" fmla="*/ 35205 h 174264"/>
                  <a:gd name="connsiteX1" fmla="*/ 14082 w 73930"/>
                  <a:gd name="connsiteY1" fmla="*/ 130258 h 174264"/>
                  <a:gd name="connsiteX2" fmla="*/ 14082 w 73930"/>
                  <a:gd name="connsiteY2" fmla="*/ 174264 h 174264"/>
                  <a:gd name="connsiteX3" fmla="*/ 73930 w 73930"/>
                  <a:gd name="connsiteY3" fmla="*/ 174264 h 174264"/>
                  <a:gd name="connsiteX4" fmla="*/ 73930 w 73930"/>
                  <a:gd name="connsiteY4" fmla="*/ 116176 h 174264"/>
                  <a:gd name="connsiteX5" fmla="*/ 49287 w 73930"/>
                  <a:gd name="connsiteY5" fmla="*/ 0 h 17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30" h="174264">
                    <a:moveTo>
                      <a:pt x="0" y="35205"/>
                    </a:moveTo>
                    <a:cubicBezTo>
                      <a:pt x="8801" y="59848"/>
                      <a:pt x="14082" y="89773"/>
                      <a:pt x="14082" y="130258"/>
                    </a:cubicBezTo>
                    <a:lnTo>
                      <a:pt x="14082" y="174264"/>
                    </a:lnTo>
                    <a:lnTo>
                      <a:pt x="73930" y="174264"/>
                    </a:lnTo>
                    <a:lnTo>
                      <a:pt x="73930" y="116176"/>
                    </a:lnTo>
                    <a:cubicBezTo>
                      <a:pt x="73930" y="73931"/>
                      <a:pt x="65129" y="35205"/>
                      <a:pt x="49287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20" name="Gráfico 2">
            <a:extLst>
              <a:ext uri="{FF2B5EF4-FFF2-40B4-BE49-F238E27FC236}">
                <a16:creationId xmlns:a16="http://schemas.microsoft.com/office/drawing/2014/main" id="{85E847EF-EB5F-1B59-8C88-830310FB93C9}"/>
              </a:ext>
            </a:extLst>
          </p:cNvPr>
          <p:cNvGrpSpPr/>
          <p:nvPr/>
        </p:nvGrpSpPr>
        <p:grpSpPr>
          <a:xfrm>
            <a:off x="1349372" y="4436185"/>
            <a:ext cx="552333" cy="564655"/>
            <a:chOff x="1823826" y="4596400"/>
            <a:chExt cx="552333" cy="564655"/>
          </a:xfrm>
          <a:noFill/>
        </p:grpSpPr>
        <p:grpSp>
          <p:nvGrpSpPr>
            <p:cNvPr id="221" name="Gráfico 2">
              <a:extLst>
                <a:ext uri="{FF2B5EF4-FFF2-40B4-BE49-F238E27FC236}">
                  <a16:creationId xmlns:a16="http://schemas.microsoft.com/office/drawing/2014/main" id="{AE11A449-5156-6859-ACBF-04930A55928B}"/>
                </a:ext>
              </a:extLst>
            </p:cNvPr>
            <p:cNvGrpSpPr/>
            <p:nvPr/>
          </p:nvGrpSpPr>
          <p:grpSpPr>
            <a:xfrm>
              <a:off x="1825586" y="4596400"/>
              <a:ext cx="550572" cy="564655"/>
              <a:chOff x="1825586" y="4596400"/>
              <a:chExt cx="550572" cy="564655"/>
            </a:xfrm>
            <a:noFill/>
          </p:grpSpPr>
          <p:grpSp>
            <p:nvGrpSpPr>
              <p:cNvPr id="226" name="Gráfico 2">
                <a:extLst>
                  <a:ext uri="{FF2B5EF4-FFF2-40B4-BE49-F238E27FC236}">
                    <a16:creationId xmlns:a16="http://schemas.microsoft.com/office/drawing/2014/main" id="{44A0F0F7-78EB-BBB6-D1C2-5F092472E9BD}"/>
                  </a:ext>
                </a:extLst>
              </p:cNvPr>
              <p:cNvGrpSpPr/>
              <p:nvPr/>
            </p:nvGrpSpPr>
            <p:grpSpPr>
              <a:xfrm>
                <a:off x="1825586" y="4596400"/>
                <a:ext cx="543915" cy="545676"/>
                <a:chOff x="1825586" y="4596400"/>
                <a:chExt cx="543915" cy="545676"/>
              </a:xfrm>
              <a:noFill/>
            </p:grpSpPr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197D1457-133F-A4BE-8466-0C0047A26874}"/>
                    </a:ext>
                  </a:extLst>
                </p:cNvPr>
                <p:cNvSpPr/>
                <p:nvPr/>
              </p:nvSpPr>
              <p:spPr>
                <a:xfrm>
                  <a:off x="1876633" y="4709057"/>
                  <a:ext cx="440061" cy="29923"/>
                </a:xfrm>
                <a:custGeom>
                  <a:avLst/>
                  <a:gdLst>
                    <a:gd name="connsiteX0" fmla="*/ 440061 w 440061"/>
                    <a:gd name="connsiteY0" fmla="*/ 0 h 29923"/>
                    <a:gd name="connsiteX1" fmla="*/ 220031 w 440061"/>
                    <a:gd name="connsiteY1" fmla="*/ 29924 h 29923"/>
                    <a:gd name="connsiteX2" fmla="*/ 0 w 440061"/>
                    <a:gd name="connsiteY2" fmla="*/ 0 h 29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0061" h="29923">
                      <a:moveTo>
                        <a:pt x="440061" y="0"/>
                      </a:moveTo>
                      <a:cubicBezTo>
                        <a:pt x="381973" y="17602"/>
                        <a:pt x="304522" y="29924"/>
                        <a:pt x="220031" y="29924"/>
                      </a:cubicBezTo>
                      <a:cubicBezTo>
                        <a:pt x="135539" y="29924"/>
                        <a:pt x="58088" y="19362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7" name="Forma Livre: Forma 236">
                  <a:extLst>
                    <a:ext uri="{FF2B5EF4-FFF2-40B4-BE49-F238E27FC236}">
                      <a16:creationId xmlns:a16="http://schemas.microsoft.com/office/drawing/2014/main" id="{AB21C41D-061D-7F8C-F13A-35748773B4B2}"/>
                    </a:ext>
                  </a:extLst>
                </p:cNvPr>
                <p:cNvSpPr/>
                <p:nvPr/>
              </p:nvSpPr>
              <p:spPr>
                <a:xfrm>
                  <a:off x="1825586" y="4869239"/>
                  <a:ext cx="221790" cy="17602"/>
                </a:xfrm>
                <a:custGeom>
                  <a:avLst/>
                  <a:gdLst>
                    <a:gd name="connsiteX0" fmla="*/ 221791 w 221790"/>
                    <a:gd name="connsiteY0" fmla="*/ 0 h 17602"/>
                    <a:gd name="connsiteX1" fmla="*/ 0 w 221790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1790" h="17602">
                      <a:moveTo>
                        <a:pt x="221791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8" name="Forma Livre: Forma 237">
                  <a:extLst>
                    <a:ext uri="{FF2B5EF4-FFF2-40B4-BE49-F238E27FC236}">
                      <a16:creationId xmlns:a16="http://schemas.microsoft.com/office/drawing/2014/main" id="{03B1DE83-92F1-C914-0538-A95C32B92087}"/>
                    </a:ext>
                  </a:extLst>
                </p:cNvPr>
                <p:cNvSpPr/>
                <p:nvPr/>
              </p:nvSpPr>
              <p:spPr>
                <a:xfrm>
                  <a:off x="2306133" y="4869239"/>
                  <a:ext cx="63368" cy="17602"/>
                </a:xfrm>
                <a:custGeom>
                  <a:avLst/>
                  <a:gdLst>
                    <a:gd name="connsiteX0" fmla="*/ 63369 w 63368"/>
                    <a:gd name="connsiteY0" fmla="*/ 0 h 17602"/>
                    <a:gd name="connsiteX1" fmla="*/ 0 w 63368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3368" h="17602">
                      <a:moveTo>
                        <a:pt x="63369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9" name="Forma Livre: Forma 238">
                  <a:extLst>
                    <a:ext uri="{FF2B5EF4-FFF2-40B4-BE49-F238E27FC236}">
                      <a16:creationId xmlns:a16="http://schemas.microsoft.com/office/drawing/2014/main" id="{B04E28B8-BF26-8F26-D557-5AC0957F7D62}"/>
                    </a:ext>
                  </a:extLst>
                </p:cNvPr>
                <p:cNvSpPr/>
                <p:nvPr/>
              </p:nvSpPr>
              <p:spPr>
                <a:xfrm>
                  <a:off x="1998090" y="4596400"/>
                  <a:ext cx="98573" cy="545676"/>
                </a:xfrm>
                <a:custGeom>
                  <a:avLst/>
                  <a:gdLst>
                    <a:gd name="connsiteX0" fmla="*/ 98574 w 98573"/>
                    <a:gd name="connsiteY0" fmla="*/ 545676 h 545676"/>
                    <a:gd name="connsiteX1" fmla="*/ 0 w 98573"/>
                    <a:gd name="connsiteY1" fmla="*/ 272838 h 545676"/>
                    <a:gd name="connsiteX2" fmla="*/ 98574 w 98573"/>
                    <a:gd name="connsiteY2" fmla="*/ 0 h 545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8573" h="545676">
                      <a:moveTo>
                        <a:pt x="98574" y="545676"/>
                      </a:moveTo>
                      <a:cubicBezTo>
                        <a:pt x="44006" y="545676"/>
                        <a:pt x="0" y="424219"/>
                        <a:pt x="0" y="272838"/>
                      </a:cubicBezTo>
                      <a:cubicBezTo>
                        <a:pt x="0" y="123217"/>
                        <a:pt x="44006" y="0"/>
                        <a:pt x="9857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27" name="Gráfico 2">
                <a:extLst>
                  <a:ext uri="{FF2B5EF4-FFF2-40B4-BE49-F238E27FC236}">
                    <a16:creationId xmlns:a16="http://schemas.microsoft.com/office/drawing/2014/main" id="{BF71D2AB-A0AA-687F-09EA-194ABC432685}"/>
                  </a:ext>
                </a:extLst>
              </p:cNvPr>
              <p:cNvGrpSpPr/>
              <p:nvPr/>
            </p:nvGrpSpPr>
            <p:grpSpPr>
              <a:xfrm>
                <a:off x="2045569" y="4777658"/>
                <a:ext cx="330590" cy="383397"/>
                <a:chOff x="2045569" y="4777658"/>
                <a:chExt cx="330590" cy="383397"/>
              </a:xfrm>
              <a:noFill/>
            </p:grpSpPr>
            <p:sp>
              <p:nvSpPr>
                <p:cNvPr id="233" name="Forma Livre: Forma 232">
                  <a:extLst>
                    <a:ext uri="{FF2B5EF4-FFF2-40B4-BE49-F238E27FC236}">
                      <a16:creationId xmlns:a16="http://schemas.microsoft.com/office/drawing/2014/main" id="{14AD4656-1385-09CE-C7B8-2747BF7E3753}"/>
                    </a:ext>
                  </a:extLst>
                </p:cNvPr>
                <p:cNvSpPr/>
                <p:nvPr/>
              </p:nvSpPr>
              <p:spPr>
                <a:xfrm>
                  <a:off x="2045569" y="4777658"/>
                  <a:ext cx="262372" cy="261100"/>
                </a:xfrm>
                <a:custGeom>
                  <a:avLst/>
                  <a:gdLst>
                    <a:gd name="connsiteX0" fmla="*/ 26452 w 262372"/>
                    <a:gd name="connsiteY0" fmla="*/ 209517 h 261100"/>
                    <a:gd name="connsiteX1" fmla="*/ 52855 w 262372"/>
                    <a:gd name="connsiteY1" fmla="*/ 26452 h 261100"/>
                    <a:gd name="connsiteX2" fmla="*/ 235921 w 262372"/>
                    <a:gd name="connsiteY2" fmla="*/ 52855 h 261100"/>
                    <a:gd name="connsiteX3" fmla="*/ 209517 w 262372"/>
                    <a:gd name="connsiteY3" fmla="*/ 235921 h 261100"/>
                    <a:gd name="connsiteX4" fmla="*/ 26452 w 262372"/>
                    <a:gd name="connsiteY4" fmla="*/ 209517 h 261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372" h="261100">
                      <a:moveTo>
                        <a:pt x="26452" y="209517"/>
                      </a:moveTo>
                      <a:cubicBezTo>
                        <a:pt x="-17554" y="151429"/>
                        <a:pt x="-5233" y="70458"/>
                        <a:pt x="52855" y="26452"/>
                      </a:cubicBezTo>
                      <a:cubicBezTo>
                        <a:pt x="110943" y="-17554"/>
                        <a:pt x="191915" y="-5233"/>
                        <a:pt x="235921" y="52855"/>
                      </a:cubicBezTo>
                      <a:cubicBezTo>
                        <a:pt x="279927" y="110943"/>
                        <a:pt x="267605" y="191915"/>
                        <a:pt x="209517" y="235921"/>
                      </a:cubicBezTo>
                      <a:cubicBezTo>
                        <a:pt x="151429" y="278167"/>
                        <a:pt x="68698" y="265845"/>
                        <a:pt x="26452" y="209517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4" name="Forma Livre: Forma 233">
                  <a:extLst>
                    <a:ext uri="{FF2B5EF4-FFF2-40B4-BE49-F238E27FC236}">
                      <a16:creationId xmlns:a16="http://schemas.microsoft.com/office/drawing/2014/main" id="{E476D559-9BF4-AC50-4D06-C4F6EF5DA52C}"/>
                    </a:ext>
                  </a:extLst>
                </p:cNvPr>
                <p:cNvSpPr/>
                <p:nvPr/>
              </p:nvSpPr>
              <p:spPr>
                <a:xfrm>
                  <a:off x="2255086" y="5011819"/>
                  <a:ext cx="28163" cy="38725"/>
                </a:xfrm>
                <a:custGeom>
                  <a:avLst/>
                  <a:gdLst>
                    <a:gd name="connsiteX0" fmla="*/ 28164 w 28163"/>
                    <a:gd name="connsiteY0" fmla="*/ 38726 h 38725"/>
                    <a:gd name="connsiteX1" fmla="*/ 0 w 28163"/>
                    <a:gd name="connsiteY1" fmla="*/ 0 h 38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163" h="38725">
                      <a:moveTo>
                        <a:pt x="28164" y="38726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5" name="Forma Livre: Forma 234">
                  <a:extLst>
                    <a:ext uri="{FF2B5EF4-FFF2-40B4-BE49-F238E27FC236}">
                      <a16:creationId xmlns:a16="http://schemas.microsoft.com/office/drawing/2014/main" id="{DDFE432E-D291-CDFD-C755-ABEEAD68E84E}"/>
                    </a:ext>
                  </a:extLst>
                </p:cNvPr>
                <p:cNvSpPr/>
                <p:nvPr/>
              </p:nvSpPr>
              <p:spPr>
                <a:xfrm>
                  <a:off x="2251566" y="5024140"/>
                  <a:ext cx="124593" cy="136915"/>
                </a:xfrm>
                <a:custGeom>
                  <a:avLst/>
                  <a:gdLst>
                    <a:gd name="connsiteX0" fmla="*/ 0 w 124593"/>
                    <a:gd name="connsiteY0" fmla="*/ 40485 h 136915"/>
                    <a:gd name="connsiteX1" fmla="*/ 54568 w 124593"/>
                    <a:gd name="connsiteY1" fmla="*/ 0 h 136915"/>
                    <a:gd name="connsiteX2" fmla="*/ 79211 w 124593"/>
                    <a:gd name="connsiteY2" fmla="*/ 31684 h 136915"/>
                    <a:gd name="connsiteX3" fmla="*/ 117937 w 124593"/>
                    <a:gd name="connsiteY3" fmla="*/ 82731 h 136915"/>
                    <a:gd name="connsiteX4" fmla="*/ 110896 w 124593"/>
                    <a:gd name="connsiteY4" fmla="*/ 130258 h 136915"/>
                    <a:gd name="connsiteX5" fmla="*/ 110896 w 124593"/>
                    <a:gd name="connsiteY5" fmla="*/ 130258 h 136915"/>
                    <a:gd name="connsiteX6" fmla="*/ 63369 w 124593"/>
                    <a:gd name="connsiteY6" fmla="*/ 123217 h 136915"/>
                    <a:gd name="connsiteX7" fmla="*/ 42246 w 124593"/>
                    <a:gd name="connsiteY7" fmla="*/ 95053 h 136915"/>
                    <a:gd name="connsiteX8" fmla="*/ 0 w 124593"/>
                    <a:gd name="connsiteY8" fmla="*/ 40485 h 136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593" h="136915">
                      <a:moveTo>
                        <a:pt x="0" y="40485"/>
                      </a:moveTo>
                      <a:lnTo>
                        <a:pt x="54568" y="0"/>
                      </a:lnTo>
                      <a:lnTo>
                        <a:pt x="79211" y="31684"/>
                      </a:lnTo>
                      <a:lnTo>
                        <a:pt x="117937" y="82731"/>
                      </a:lnTo>
                      <a:cubicBezTo>
                        <a:pt x="128498" y="98574"/>
                        <a:pt x="126738" y="119697"/>
                        <a:pt x="110896" y="130258"/>
                      </a:cubicBezTo>
                      <a:lnTo>
                        <a:pt x="110896" y="130258"/>
                      </a:lnTo>
                      <a:cubicBezTo>
                        <a:pt x="95053" y="140820"/>
                        <a:pt x="73930" y="139059"/>
                        <a:pt x="63369" y="123217"/>
                      </a:cubicBezTo>
                      <a:lnTo>
                        <a:pt x="42246" y="95053"/>
                      </a:lnTo>
                      <a:lnTo>
                        <a:pt x="0" y="40485"/>
                      </a:ln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28" name="Gráfico 2">
                <a:extLst>
                  <a:ext uri="{FF2B5EF4-FFF2-40B4-BE49-F238E27FC236}">
                    <a16:creationId xmlns:a16="http://schemas.microsoft.com/office/drawing/2014/main" id="{8EA6ADC6-785F-20FB-A74E-FC5C9628FE08}"/>
                  </a:ext>
                </a:extLst>
              </p:cNvPr>
              <p:cNvGrpSpPr/>
              <p:nvPr/>
            </p:nvGrpSpPr>
            <p:grpSpPr>
              <a:xfrm>
                <a:off x="2110746" y="4841075"/>
                <a:ext cx="130258" cy="103854"/>
                <a:chOff x="2110746" y="4841075"/>
                <a:chExt cx="130258" cy="103854"/>
              </a:xfrm>
            </p:grpSpPr>
            <p:sp>
              <p:nvSpPr>
                <p:cNvPr id="229" name="Forma Livre: Forma 228">
                  <a:extLst>
                    <a:ext uri="{FF2B5EF4-FFF2-40B4-BE49-F238E27FC236}">
                      <a16:creationId xmlns:a16="http://schemas.microsoft.com/office/drawing/2014/main" id="{C6DDB3D7-90FE-43AE-3D8C-30C3CE79ED28}"/>
                    </a:ext>
                  </a:extLst>
                </p:cNvPr>
                <p:cNvSpPr/>
                <p:nvPr/>
              </p:nvSpPr>
              <p:spPr>
                <a:xfrm>
                  <a:off x="2123068" y="4888601"/>
                  <a:ext cx="17602" cy="56327"/>
                </a:xfrm>
                <a:custGeom>
                  <a:avLst/>
                  <a:gdLst>
                    <a:gd name="connsiteX0" fmla="*/ 0 w 17602"/>
                    <a:gd name="connsiteY0" fmla="*/ 0 h 56327"/>
                    <a:gd name="connsiteX1" fmla="*/ 0 w 17602"/>
                    <a:gd name="connsiteY1" fmla="*/ 56328 h 5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56327">
                      <a:moveTo>
                        <a:pt x="0" y="0"/>
                      </a:moveTo>
                      <a:lnTo>
                        <a:pt x="0" y="56328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0" name="Forma Livre: Forma 229">
                  <a:extLst>
                    <a:ext uri="{FF2B5EF4-FFF2-40B4-BE49-F238E27FC236}">
                      <a16:creationId xmlns:a16="http://schemas.microsoft.com/office/drawing/2014/main" id="{737E5CE1-98F2-12E8-74C1-1484F4BE5237}"/>
                    </a:ext>
                  </a:extLst>
                </p:cNvPr>
                <p:cNvSpPr/>
                <p:nvPr/>
              </p:nvSpPr>
              <p:spPr>
                <a:xfrm>
                  <a:off x="2174115" y="4841075"/>
                  <a:ext cx="17602" cy="103854"/>
                </a:xfrm>
                <a:custGeom>
                  <a:avLst/>
                  <a:gdLst>
                    <a:gd name="connsiteX0" fmla="*/ 0 w 17602"/>
                    <a:gd name="connsiteY0" fmla="*/ 0 h 103854"/>
                    <a:gd name="connsiteX1" fmla="*/ 0 w 17602"/>
                    <a:gd name="connsiteY1" fmla="*/ 103855 h 10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103854">
                      <a:moveTo>
                        <a:pt x="0" y="0"/>
                      </a:moveTo>
                      <a:lnTo>
                        <a:pt x="0" y="103855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id="{B363A106-C623-66B6-A7A2-D91E6462BF5C}"/>
                    </a:ext>
                  </a:extLst>
                </p:cNvPr>
                <p:cNvSpPr/>
                <p:nvPr/>
              </p:nvSpPr>
              <p:spPr>
                <a:xfrm>
                  <a:off x="2228683" y="4860437"/>
                  <a:ext cx="17602" cy="84491"/>
                </a:xfrm>
                <a:custGeom>
                  <a:avLst/>
                  <a:gdLst>
                    <a:gd name="connsiteX0" fmla="*/ 0 w 17602"/>
                    <a:gd name="connsiteY0" fmla="*/ 0 h 84491"/>
                    <a:gd name="connsiteX1" fmla="*/ 0 w 17602"/>
                    <a:gd name="connsiteY1" fmla="*/ 84492 h 84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84491">
                      <a:moveTo>
                        <a:pt x="0" y="0"/>
                      </a:moveTo>
                      <a:lnTo>
                        <a:pt x="0" y="84492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2" name="Forma Livre: Forma 231">
                  <a:extLst>
                    <a:ext uri="{FF2B5EF4-FFF2-40B4-BE49-F238E27FC236}">
                      <a16:creationId xmlns:a16="http://schemas.microsoft.com/office/drawing/2014/main" id="{E4218E6E-1CFA-B924-5DA9-0621B84D2264}"/>
                    </a:ext>
                  </a:extLst>
                </p:cNvPr>
                <p:cNvSpPr/>
                <p:nvPr/>
              </p:nvSpPr>
              <p:spPr>
                <a:xfrm>
                  <a:off x="2110746" y="4944929"/>
                  <a:ext cx="130258" cy="17602"/>
                </a:xfrm>
                <a:custGeom>
                  <a:avLst/>
                  <a:gdLst>
                    <a:gd name="connsiteX0" fmla="*/ 130258 w 130258"/>
                    <a:gd name="connsiteY0" fmla="*/ 0 h 17602"/>
                    <a:gd name="connsiteX1" fmla="*/ 0 w 130258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0258" h="17602">
                      <a:moveTo>
                        <a:pt x="130258" y="0"/>
                      </a:moveTo>
                      <a:lnTo>
                        <a:pt x="0" y="0"/>
                      </a:lnTo>
                    </a:path>
                  </a:pathLst>
                </a:custGeom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222" name="Forma Livre: Forma 221">
              <a:extLst>
                <a:ext uri="{FF2B5EF4-FFF2-40B4-BE49-F238E27FC236}">
                  <a16:creationId xmlns:a16="http://schemas.microsoft.com/office/drawing/2014/main" id="{AA417363-BB83-0C77-79BA-03DDF17B93AD}"/>
                </a:ext>
              </a:extLst>
            </p:cNvPr>
            <p:cNvSpPr/>
            <p:nvPr/>
          </p:nvSpPr>
          <p:spPr>
            <a:xfrm>
              <a:off x="2098424" y="5038222"/>
              <a:ext cx="77450" cy="103854"/>
            </a:xfrm>
            <a:custGeom>
              <a:avLst/>
              <a:gdLst>
                <a:gd name="connsiteX0" fmla="*/ 77451 w 77450"/>
                <a:gd name="connsiteY0" fmla="*/ 0 h 103854"/>
                <a:gd name="connsiteX1" fmla="*/ 0 w 77450"/>
                <a:gd name="connsiteY1" fmla="*/ 103854 h 1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50" h="103854">
                  <a:moveTo>
                    <a:pt x="77451" y="0"/>
                  </a:moveTo>
                  <a:cubicBezTo>
                    <a:pt x="59848" y="63369"/>
                    <a:pt x="31684" y="103854"/>
                    <a:pt x="0" y="103854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3" name="Forma Livre: Forma 222">
              <a:extLst>
                <a:ext uri="{FF2B5EF4-FFF2-40B4-BE49-F238E27FC236}">
                  <a16:creationId xmlns:a16="http://schemas.microsoft.com/office/drawing/2014/main" id="{0C2C2BFC-FB6C-3913-B86D-9C57CA45EE71}"/>
                </a:ext>
              </a:extLst>
            </p:cNvPr>
            <p:cNvSpPr/>
            <p:nvPr/>
          </p:nvSpPr>
          <p:spPr>
            <a:xfrm>
              <a:off x="2096664" y="4598161"/>
              <a:ext cx="93292" cy="179545"/>
            </a:xfrm>
            <a:custGeom>
              <a:avLst/>
              <a:gdLst>
                <a:gd name="connsiteX0" fmla="*/ 0 w 93292"/>
                <a:gd name="connsiteY0" fmla="*/ 0 h 179545"/>
                <a:gd name="connsiteX1" fmla="*/ 93293 w 93292"/>
                <a:gd name="connsiteY1" fmla="*/ 179545 h 17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292" h="179545">
                  <a:moveTo>
                    <a:pt x="0" y="0"/>
                  </a:moveTo>
                  <a:cubicBezTo>
                    <a:pt x="42246" y="0"/>
                    <a:pt x="79211" y="75691"/>
                    <a:pt x="93293" y="179545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4" name="Forma Livre: Forma 223">
              <a:extLst>
                <a:ext uri="{FF2B5EF4-FFF2-40B4-BE49-F238E27FC236}">
                  <a16:creationId xmlns:a16="http://schemas.microsoft.com/office/drawing/2014/main" id="{0BAFE574-1D31-702C-06EC-C4C9790FF3FC}"/>
                </a:ext>
              </a:extLst>
            </p:cNvPr>
            <p:cNvSpPr/>
            <p:nvPr/>
          </p:nvSpPr>
          <p:spPr>
            <a:xfrm>
              <a:off x="1823826" y="4598161"/>
              <a:ext cx="545676" cy="545676"/>
            </a:xfrm>
            <a:custGeom>
              <a:avLst/>
              <a:gdLst>
                <a:gd name="connsiteX0" fmla="*/ 427740 w 545676"/>
                <a:gd name="connsiteY0" fmla="*/ 466465 h 545676"/>
                <a:gd name="connsiteX1" fmla="*/ 482307 w 545676"/>
                <a:gd name="connsiteY1" fmla="*/ 425980 h 545676"/>
                <a:gd name="connsiteX2" fmla="*/ 489348 w 545676"/>
                <a:gd name="connsiteY2" fmla="*/ 436541 h 545676"/>
                <a:gd name="connsiteX3" fmla="*/ 545676 w 545676"/>
                <a:gd name="connsiteY3" fmla="*/ 272838 h 545676"/>
                <a:gd name="connsiteX4" fmla="*/ 272838 w 545676"/>
                <a:gd name="connsiteY4" fmla="*/ 0 h 545676"/>
                <a:gd name="connsiteX5" fmla="*/ 0 w 545676"/>
                <a:gd name="connsiteY5" fmla="*/ 272838 h 545676"/>
                <a:gd name="connsiteX6" fmla="*/ 272838 w 545676"/>
                <a:gd name="connsiteY6" fmla="*/ 545676 h 545676"/>
                <a:gd name="connsiteX7" fmla="*/ 441822 w 545676"/>
                <a:gd name="connsiteY7" fmla="*/ 487588 h 545676"/>
                <a:gd name="connsiteX8" fmla="*/ 427740 w 545676"/>
                <a:gd name="connsiteY8" fmla="*/ 466465 h 54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676" h="545676">
                  <a:moveTo>
                    <a:pt x="427740" y="466465"/>
                  </a:moveTo>
                  <a:lnTo>
                    <a:pt x="482307" y="425980"/>
                  </a:lnTo>
                  <a:lnTo>
                    <a:pt x="489348" y="436541"/>
                  </a:lnTo>
                  <a:cubicBezTo>
                    <a:pt x="524553" y="390775"/>
                    <a:pt x="545676" y="334447"/>
                    <a:pt x="545676" y="272838"/>
                  </a:cubicBezTo>
                  <a:cubicBezTo>
                    <a:pt x="545676" y="123217"/>
                    <a:pt x="424219" y="0"/>
                    <a:pt x="272838" y="0"/>
                  </a:cubicBezTo>
                  <a:cubicBezTo>
                    <a:pt x="121457" y="0"/>
                    <a:pt x="0" y="121457"/>
                    <a:pt x="0" y="272838"/>
                  </a:cubicBezTo>
                  <a:cubicBezTo>
                    <a:pt x="0" y="424219"/>
                    <a:pt x="121457" y="545676"/>
                    <a:pt x="272838" y="545676"/>
                  </a:cubicBezTo>
                  <a:cubicBezTo>
                    <a:pt x="336207" y="545676"/>
                    <a:pt x="394295" y="522793"/>
                    <a:pt x="441822" y="487588"/>
                  </a:cubicBezTo>
                  <a:lnTo>
                    <a:pt x="427740" y="466465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5" name="Forma Livre: Forma 224">
              <a:extLst>
                <a:ext uri="{FF2B5EF4-FFF2-40B4-BE49-F238E27FC236}">
                  <a16:creationId xmlns:a16="http://schemas.microsoft.com/office/drawing/2014/main" id="{C41B2BF1-EC58-4DB2-FCF5-D6A663EEA791}"/>
                </a:ext>
              </a:extLst>
            </p:cNvPr>
            <p:cNvSpPr/>
            <p:nvPr/>
          </p:nvSpPr>
          <p:spPr>
            <a:xfrm>
              <a:off x="1876633" y="4997737"/>
              <a:ext cx="205948" cy="29923"/>
            </a:xfrm>
            <a:custGeom>
              <a:avLst/>
              <a:gdLst>
                <a:gd name="connsiteX0" fmla="*/ 0 w 205948"/>
                <a:gd name="connsiteY0" fmla="*/ 29924 h 29923"/>
                <a:gd name="connsiteX1" fmla="*/ 205949 w 205948"/>
                <a:gd name="connsiteY1" fmla="*/ 0 h 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948" h="29923">
                  <a:moveTo>
                    <a:pt x="0" y="29924"/>
                  </a:moveTo>
                  <a:cubicBezTo>
                    <a:pt x="54568" y="12321"/>
                    <a:pt x="126738" y="1760"/>
                    <a:pt x="205949" y="0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40" name="Gráfico 2">
            <a:extLst>
              <a:ext uri="{FF2B5EF4-FFF2-40B4-BE49-F238E27FC236}">
                <a16:creationId xmlns:a16="http://schemas.microsoft.com/office/drawing/2014/main" id="{A8CFDC1E-DAC1-367F-EDC6-5EF022D83593}"/>
              </a:ext>
            </a:extLst>
          </p:cNvPr>
          <p:cNvGrpSpPr/>
          <p:nvPr/>
        </p:nvGrpSpPr>
        <p:grpSpPr>
          <a:xfrm>
            <a:off x="-222527" y="-585795"/>
            <a:ext cx="5932028" cy="6537552"/>
            <a:chOff x="251927" y="-425580"/>
            <a:chExt cx="5932028" cy="6537552"/>
          </a:xfrm>
          <a:noFill/>
        </p:grpSpPr>
        <p:grpSp>
          <p:nvGrpSpPr>
            <p:cNvPr id="241" name="Gráfico 2">
              <a:extLst>
                <a:ext uri="{FF2B5EF4-FFF2-40B4-BE49-F238E27FC236}">
                  <a16:creationId xmlns:a16="http://schemas.microsoft.com/office/drawing/2014/main" id="{19F60390-9ADC-7323-013D-390F91F2E393}"/>
                </a:ext>
              </a:extLst>
            </p:cNvPr>
            <p:cNvGrpSpPr/>
            <p:nvPr/>
          </p:nvGrpSpPr>
          <p:grpSpPr>
            <a:xfrm>
              <a:off x="5620676" y="5548694"/>
              <a:ext cx="563278" cy="563278"/>
              <a:chOff x="5620676" y="5548694"/>
              <a:chExt cx="563278" cy="563278"/>
            </a:xfrm>
            <a:noFill/>
          </p:grpSpPr>
          <p:sp>
            <p:nvSpPr>
              <p:cNvPr id="243" name="Forma Livre: Forma 242">
                <a:extLst>
                  <a:ext uri="{FF2B5EF4-FFF2-40B4-BE49-F238E27FC236}">
                    <a16:creationId xmlns:a16="http://schemas.microsoft.com/office/drawing/2014/main" id="{C09CA63C-75FD-A9B3-6B7E-8EB57AC784F6}"/>
                  </a:ext>
                </a:extLst>
              </p:cNvPr>
              <p:cNvSpPr/>
              <p:nvPr/>
            </p:nvSpPr>
            <p:spPr>
              <a:xfrm>
                <a:off x="5902316" y="5548694"/>
                <a:ext cx="17602" cy="93293"/>
              </a:xfrm>
              <a:custGeom>
                <a:avLst/>
                <a:gdLst>
                  <a:gd name="connsiteX0" fmla="*/ 0 w 17602"/>
                  <a:gd name="connsiteY0" fmla="*/ 0 h 93293"/>
                  <a:gd name="connsiteX1" fmla="*/ 0 w 17602"/>
                  <a:gd name="connsiteY1" fmla="*/ 93293 h 9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93293">
                    <a:moveTo>
                      <a:pt x="0" y="0"/>
                    </a:moveTo>
                    <a:lnTo>
                      <a:pt x="0" y="9329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4" name="Forma Livre: Forma 243">
                <a:extLst>
                  <a:ext uri="{FF2B5EF4-FFF2-40B4-BE49-F238E27FC236}">
                    <a16:creationId xmlns:a16="http://schemas.microsoft.com/office/drawing/2014/main" id="{EDD1C904-B2AE-A195-141D-88ED0B31899D}"/>
                  </a:ext>
                </a:extLst>
              </p:cNvPr>
              <p:cNvSpPr/>
              <p:nvPr/>
            </p:nvSpPr>
            <p:spPr>
              <a:xfrm>
                <a:off x="5902316" y="6016919"/>
                <a:ext cx="17602" cy="95053"/>
              </a:xfrm>
              <a:custGeom>
                <a:avLst/>
                <a:gdLst>
                  <a:gd name="connsiteX0" fmla="*/ 0 w 17602"/>
                  <a:gd name="connsiteY0" fmla="*/ 0 h 95053"/>
                  <a:gd name="connsiteX1" fmla="*/ 0 w 17602"/>
                  <a:gd name="connsiteY1" fmla="*/ 95053 h 9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95053">
                    <a:moveTo>
                      <a:pt x="0" y="0"/>
                    </a:moveTo>
                    <a:lnTo>
                      <a:pt x="0" y="9505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5" name="Forma Livre: Forma 244">
                <a:extLst>
                  <a:ext uri="{FF2B5EF4-FFF2-40B4-BE49-F238E27FC236}">
                    <a16:creationId xmlns:a16="http://schemas.microsoft.com/office/drawing/2014/main" id="{E47024FD-DA68-BC9E-5D47-0325037CE657}"/>
                  </a:ext>
                </a:extLst>
              </p:cNvPr>
              <p:cNvSpPr/>
              <p:nvPr/>
            </p:nvSpPr>
            <p:spPr>
              <a:xfrm>
                <a:off x="6090662" y="5830333"/>
                <a:ext cx="93293" cy="17602"/>
              </a:xfrm>
              <a:custGeom>
                <a:avLst/>
                <a:gdLst>
                  <a:gd name="connsiteX0" fmla="*/ 93293 w 93293"/>
                  <a:gd name="connsiteY0" fmla="*/ 0 h 17602"/>
                  <a:gd name="connsiteX1" fmla="*/ 0 w 93293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293" h="17602">
                    <a:moveTo>
                      <a:pt x="93293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6" name="Forma Livre: Forma 245">
                <a:extLst>
                  <a:ext uri="{FF2B5EF4-FFF2-40B4-BE49-F238E27FC236}">
                    <a16:creationId xmlns:a16="http://schemas.microsoft.com/office/drawing/2014/main" id="{1A9272BA-F5ED-9FC6-BF10-B727EEBE4656}"/>
                  </a:ext>
                </a:extLst>
              </p:cNvPr>
              <p:cNvSpPr/>
              <p:nvPr/>
            </p:nvSpPr>
            <p:spPr>
              <a:xfrm>
                <a:off x="5620676" y="5830333"/>
                <a:ext cx="93293" cy="17602"/>
              </a:xfrm>
              <a:custGeom>
                <a:avLst/>
                <a:gdLst>
                  <a:gd name="connsiteX0" fmla="*/ 93293 w 93293"/>
                  <a:gd name="connsiteY0" fmla="*/ 0 h 17602"/>
                  <a:gd name="connsiteX1" fmla="*/ 0 w 93293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293" h="17602">
                    <a:moveTo>
                      <a:pt x="93293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7" name="Forma Livre: Forma 246">
                <a:extLst>
                  <a:ext uri="{FF2B5EF4-FFF2-40B4-BE49-F238E27FC236}">
                    <a16:creationId xmlns:a16="http://schemas.microsoft.com/office/drawing/2014/main" id="{E17F6E6D-8AE5-13C0-2D33-2F4C72D1BEA5}"/>
                  </a:ext>
                </a:extLst>
              </p:cNvPr>
              <p:cNvSpPr/>
              <p:nvPr/>
            </p:nvSpPr>
            <p:spPr>
              <a:xfrm>
                <a:off x="5948082" y="5876099"/>
                <a:ext cx="200667" cy="200667"/>
              </a:xfrm>
              <a:custGeom>
                <a:avLst/>
                <a:gdLst>
                  <a:gd name="connsiteX0" fmla="*/ 200668 w 200667"/>
                  <a:gd name="connsiteY0" fmla="*/ 0 h 200667"/>
                  <a:gd name="connsiteX1" fmla="*/ 0 w 200667"/>
                  <a:gd name="connsiteY1" fmla="*/ 200668 h 200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667" h="200667">
                    <a:moveTo>
                      <a:pt x="200668" y="0"/>
                    </a:moveTo>
                    <a:cubicBezTo>
                      <a:pt x="181305" y="102094"/>
                      <a:pt x="102094" y="181305"/>
                      <a:pt x="0" y="200668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4CFA2A1B-E611-D065-BC65-6B8496155D87}"/>
                  </a:ext>
                </a:extLst>
              </p:cNvPr>
              <p:cNvSpPr/>
              <p:nvPr/>
            </p:nvSpPr>
            <p:spPr>
              <a:xfrm>
                <a:off x="5949842" y="5582138"/>
                <a:ext cx="200667" cy="198908"/>
              </a:xfrm>
              <a:custGeom>
                <a:avLst/>
                <a:gdLst>
                  <a:gd name="connsiteX0" fmla="*/ 0 w 200667"/>
                  <a:gd name="connsiteY0" fmla="*/ 0 h 198908"/>
                  <a:gd name="connsiteX1" fmla="*/ 200668 w 200667"/>
                  <a:gd name="connsiteY1" fmla="*/ 198908 h 198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667" h="198908">
                    <a:moveTo>
                      <a:pt x="0" y="0"/>
                    </a:moveTo>
                    <a:cubicBezTo>
                      <a:pt x="100334" y="19363"/>
                      <a:pt x="181305" y="98574"/>
                      <a:pt x="200668" y="198908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617636D0-3F4A-9C2C-2C9C-7B12732A8452}"/>
                  </a:ext>
                </a:extLst>
              </p:cNvPr>
              <p:cNvSpPr/>
              <p:nvPr/>
            </p:nvSpPr>
            <p:spPr>
              <a:xfrm>
                <a:off x="5655881" y="5583898"/>
                <a:ext cx="197147" cy="198908"/>
              </a:xfrm>
              <a:custGeom>
                <a:avLst/>
                <a:gdLst>
                  <a:gd name="connsiteX0" fmla="*/ 0 w 197147"/>
                  <a:gd name="connsiteY0" fmla="*/ 198908 h 198908"/>
                  <a:gd name="connsiteX1" fmla="*/ 197148 w 197147"/>
                  <a:gd name="connsiteY1" fmla="*/ 0 h 198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147" h="198908">
                    <a:moveTo>
                      <a:pt x="0" y="198908"/>
                    </a:moveTo>
                    <a:cubicBezTo>
                      <a:pt x="19363" y="98574"/>
                      <a:pt x="96814" y="19363"/>
                      <a:pt x="197148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id="{F87FCE33-4ED5-1B24-BDC5-8299478A9134}"/>
                  </a:ext>
                </a:extLst>
              </p:cNvPr>
              <p:cNvSpPr/>
              <p:nvPr/>
            </p:nvSpPr>
            <p:spPr>
              <a:xfrm>
                <a:off x="5654121" y="5876099"/>
                <a:ext cx="200667" cy="200667"/>
              </a:xfrm>
              <a:custGeom>
                <a:avLst/>
                <a:gdLst>
                  <a:gd name="connsiteX0" fmla="*/ 200668 w 200667"/>
                  <a:gd name="connsiteY0" fmla="*/ 200668 h 200667"/>
                  <a:gd name="connsiteX1" fmla="*/ 0 w 200667"/>
                  <a:gd name="connsiteY1" fmla="*/ 0 h 200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667" h="200667">
                    <a:moveTo>
                      <a:pt x="200668" y="200668"/>
                    </a:moveTo>
                    <a:cubicBezTo>
                      <a:pt x="98574" y="181305"/>
                      <a:pt x="19363" y="102094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51" name="Gráfico 2">
                <a:extLst>
                  <a:ext uri="{FF2B5EF4-FFF2-40B4-BE49-F238E27FC236}">
                    <a16:creationId xmlns:a16="http://schemas.microsoft.com/office/drawing/2014/main" id="{4E417EB2-E53B-8EA1-39B6-59C388B55F3F}"/>
                  </a:ext>
                </a:extLst>
              </p:cNvPr>
              <p:cNvGrpSpPr/>
              <p:nvPr/>
            </p:nvGrpSpPr>
            <p:grpSpPr>
              <a:xfrm>
                <a:off x="5644698" y="5572582"/>
                <a:ext cx="515777" cy="515777"/>
                <a:chOff x="5644698" y="5572582"/>
                <a:chExt cx="515777" cy="515777"/>
              </a:xfrm>
              <a:noFill/>
            </p:grpSpPr>
            <p:sp>
              <p:nvSpPr>
                <p:cNvPr id="252" name="Forma Livre: Forma 251">
                  <a:extLst>
                    <a:ext uri="{FF2B5EF4-FFF2-40B4-BE49-F238E27FC236}">
                      <a16:creationId xmlns:a16="http://schemas.microsoft.com/office/drawing/2014/main" id="{B8DA1AF5-3B5F-0C50-3863-D0D65DE5A104}"/>
                    </a:ext>
                  </a:extLst>
                </p:cNvPr>
                <p:cNvSpPr/>
                <p:nvPr/>
              </p:nvSpPr>
              <p:spPr>
                <a:xfrm>
                  <a:off x="5742133" y="5724718"/>
                  <a:ext cx="320364" cy="21123"/>
                </a:xfrm>
                <a:custGeom>
                  <a:avLst/>
                  <a:gdLst>
                    <a:gd name="connsiteX0" fmla="*/ 320365 w 320364"/>
                    <a:gd name="connsiteY0" fmla="*/ 0 h 21123"/>
                    <a:gd name="connsiteX1" fmla="*/ 160182 w 320364"/>
                    <a:gd name="connsiteY1" fmla="*/ 21123 h 21123"/>
                    <a:gd name="connsiteX2" fmla="*/ 0 w 320364"/>
                    <a:gd name="connsiteY2" fmla="*/ 0 h 21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0364" h="21123">
                      <a:moveTo>
                        <a:pt x="320365" y="0"/>
                      </a:moveTo>
                      <a:cubicBezTo>
                        <a:pt x="278119" y="14082"/>
                        <a:pt x="221791" y="21123"/>
                        <a:pt x="160182" y="21123"/>
                      </a:cubicBezTo>
                      <a:cubicBezTo>
                        <a:pt x="98574" y="21123"/>
                        <a:pt x="42246" y="12322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3" name="Forma Livre: Forma 252">
                  <a:extLst>
                    <a:ext uri="{FF2B5EF4-FFF2-40B4-BE49-F238E27FC236}">
                      <a16:creationId xmlns:a16="http://schemas.microsoft.com/office/drawing/2014/main" id="{E5C48F40-371C-ED2E-C8EA-D6CF216EDAB8}"/>
                    </a:ext>
                  </a:extLst>
                </p:cNvPr>
                <p:cNvSpPr/>
                <p:nvPr/>
              </p:nvSpPr>
              <p:spPr>
                <a:xfrm>
                  <a:off x="5705168" y="5830333"/>
                  <a:ext cx="394295" cy="17602"/>
                </a:xfrm>
                <a:custGeom>
                  <a:avLst/>
                  <a:gdLst>
                    <a:gd name="connsiteX0" fmla="*/ 394295 w 394295"/>
                    <a:gd name="connsiteY0" fmla="*/ 0 h 17602"/>
                    <a:gd name="connsiteX1" fmla="*/ 0 w 394295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4295" h="17602">
                      <a:moveTo>
                        <a:pt x="394295" y="0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4" name="Forma Livre: Forma 253">
                  <a:extLst>
                    <a:ext uri="{FF2B5EF4-FFF2-40B4-BE49-F238E27FC236}">
                      <a16:creationId xmlns:a16="http://schemas.microsoft.com/office/drawing/2014/main" id="{9D38570B-D1AC-5175-784B-A435C9F9CFC7}"/>
                    </a:ext>
                  </a:extLst>
                </p:cNvPr>
                <p:cNvSpPr/>
                <p:nvPr/>
              </p:nvSpPr>
              <p:spPr>
                <a:xfrm>
                  <a:off x="5837187" y="5633185"/>
                  <a:ext cx="130258" cy="394295"/>
                </a:xfrm>
                <a:custGeom>
                  <a:avLst/>
                  <a:gdLst>
                    <a:gd name="connsiteX0" fmla="*/ 130258 w 130258"/>
                    <a:gd name="connsiteY0" fmla="*/ 197147 h 394295"/>
                    <a:gd name="connsiteX1" fmla="*/ 65129 w 130258"/>
                    <a:gd name="connsiteY1" fmla="*/ 394295 h 394295"/>
                    <a:gd name="connsiteX2" fmla="*/ 0 w 130258"/>
                    <a:gd name="connsiteY2" fmla="*/ 197147 h 394295"/>
                    <a:gd name="connsiteX3" fmla="*/ 65129 w 130258"/>
                    <a:gd name="connsiteY3" fmla="*/ 0 h 394295"/>
                    <a:gd name="connsiteX4" fmla="*/ 130258 w 130258"/>
                    <a:gd name="connsiteY4" fmla="*/ 197147 h 394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0258" h="394295">
                      <a:moveTo>
                        <a:pt x="130258" y="197147"/>
                      </a:moveTo>
                      <a:cubicBezTo>
                        <a:pt x="130258" y="306029"/>
                        <a:pt x="101099" y="394295"/>
                        <a:pt x="65129" y="394295"/>
                      </a:cubicBezTo>
                      <a:cubicBezTo>
                        <a:pt x="29159" y="394295"/>
                        <a:pt x="0" y="306029"/>
                        <a:pt x="0" y="197147"/>
                      </a:cubicBezTo>
                      <a:cubicBezTo>
                        <a:pt x="0" y="88266"/>
                        <a:pt x="29159" y="0"/>
                        <a:pt x="65129" y="0"/>
                      </a:cubicBezTo>
                      <a:cubicBezTo>
                        <a:pt x="101099" y="0"/>
                        <a:pt x="130258" y="88266"/>
                        <a:pt x="130258" y="197147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5" name="Forma Livre: Forma 254">
                  <a:extLst>
                    <a:ext uri="{FF2B5EF4-FFF2-40B4-BE49-F238E27FC236}">
                      <a16:creationId xmlns:a16="http://schemas.microsoft.com/office/drawing/2014/main" id="{A9DD8F3A-6F38-D406-25A3-ECD85683EC42}"/>
                    </a:ext>
                  </a:extLst>
                </p:cNvPr>
                <p:cNvSpPr/>
                <p:nvPr/>
              </p:nvSpPr>
              <p:spPr>
                <a:xfrm>
                  <a:off x="5742133" y="5914825"/>
                  <a:ext cx="320364" cy="21122"/>
                </a:xfrm>
                <a:custGeom>
                  <a:avLst/>
                  <a:gdLst>
                    <a:gd name="connsiteX0" fmla="*/ 0 w 320364"/>
                    <a:gd name="connsiteY0" fmla="*/ 21123 h 21122"/>
                    <a:gd name="connsiteX1" fmla="*/ 160182 w 320364"/>
                    <a:gd name="connsiteY1" fmla="*/ 0 h 21122"/>
                    <a:gd name="connsiteX2" fmla="*/ 320365 w 320364"/>
                    <a:gd name="connsiteY2" fmla="*/ 21123 h 21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0364" h="21122">
                      <a:moveTo>
                        <a:pt x="0" y="21123"/>
                      </a:moveTo>
                      <a:cubicBezTo>
                        <a:pt x="42246" y="7041"/>
                        <a:pt x="98574" y="0"/>
                        <a:pt x="160182" y="0"/>
                      </a:cubicBezTo>
                      <a:cubicBezTo>
                        <a:pt x="221791" y="0"/>
                        <a:pt x="278119" y="8801"/>
                        <a:pt x="320365" y="21123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6" name="Forma Livre: Forma 255">
                  <a:extLst>
                    <a:ext uri="{FF2B5EF4-FFF2-40B4-BE49-F238E27FC236}">
                      <a16:creationId xmlns:a16="http://schemas.microsoft.com/office/drawing/2014/main" id="{3BAC8BBB-1749-CDA6-64C0-57E4514F9531}"/>
                    </a:ext>
                  </a:extLst>
                </p:cNvPr>
                <p:cNvSpPr/>
                <p:nvPr/>
              </p:nvSpPr>
              <p:spPr>
                <a:xfrm rot="-1359731">
                  <a:off x="5705438" y="5633321"/>
                  <a:ext cx="394298" cy="394298"/>
                </a:xfrm>
                <a:custGeom>
                  <a:avLst/>
                  <a:gdLst>
                    <a:gd name="connsiteX0" fmla="*/ 394298 w 394298"/>
                    <a:gd name="connsiteY0" fmla="*/ 197149 h 394298"/>
                    <a:gd name="connsiteX1" fmla="*/ 197149 w 394298"/>
                    <a:gd name="connsiteY1" fmla="*/ 394298 h 394298"/>
                    <a:gd name="connsiteX2" fmla="*/ 0 w 394298"/>
                    <a:gd name="connsiteY2" fmla="*/ 197149 h 394298"/>
                    <a:gd name="connsiteX3" fmla="*/ 197149 w 394298"/>
                    <a:gd name="connsiteY3" fmla="*/ 0 h 394298"/>
                    <a:gd name="connsiteX4" fmla="*/ 394298 w 394298"/>
                    <a:gd name="connsiteY4" fmla="*/ 197149 h 394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298" h="394298">
                      <a:moveTo>
                        <a:pt x="394298" y="197149"/>
                      </a:moveTo>
                      <a:cubicBezTo>
                        <a:pt x="394298" y="306031"/>
                        <a:pt x="306032" y="394298"/>
                        <a:pt x="197149" y="394298"/>
                      </a:cubicBezTo>
                      <a:cubicBezTo>
                        <a:pt x="88267" y="394298"/>
                        <a:pt x="0" y="306032"/>
                        <a:pt x="0" y="197149"/>
                      </a:cubicBezTo>
                      <a:cubicBezTo>
                        <a:pt x="0" y="88267"/>
                        <a:pt x="88266" y="0"/>
                        <a:pt x="197149" y="0"/>
                      </a:cubicBezTo>
                      <a:cubicBezTo>
                        <a:pt x="306031" y="0"/>
                        <a:pt x="394298" y="88266"/>
                        <a:pt x="394298" y="197149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242" name="Forma Livre: Forma 241">
              <a:extLst>
                <a:ext uri="{FF2B5EF4-FFF2-40B4-BE49-F238E27FC236}">
                  <a16:creationId xmlns:a16="http://schemas.microsoft.com/office/drawing/2014/main" id="{BE11E806-A102-9DFE-20D5-5D08D1D0D373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57" name="Gráfico 2">
            <a:extLst>
              <a:ext uri="{FF2B5EF4-FFF2-40B4-BE49-F238E27FC236}">
                <a16:creationId xmlns:a16="http://schemas.microsoft.com/office/drawing/2014/main" id="{3DDE59AD-C17C-B8AB-0995-AA9A47ACACEB}"/>
              </a:ext>
            </a:extLst>
          </p:cNvPr>
          <p:cNvGrpSpPr/>
          <p:nvPr/>
        </p:nvGrpSpPr>
        <p:grpSpPr>
          <a:xfrm>
            <a:off x="-222527" y="-585795"/>
            <a:ext cx="1177604" cy="6537552"/>
            <a:chOff x="251927" y="-425580"/>
            <a:chExt cx="1177604" cy="6537552"/>
          </a:xfrm>
          <a:noFill/>
        </p:grpSpPr>
        <p:grpSp>
          <p:nvGrpSpPr>
            <p:cNvPr id="258" name="Gráfico 2">
              <a:extLst>
                <a:ext uri="{FF2B5EF4-FFF2-40B4-BE49-F238E27FC236}">
                  <a16:creationId xmlns:a16="http://schemas.microsoft.com/office/drawing/2014/main" id="{67354980-E5EA-5640-882D-79A4349FF012}"/>
                </a:ext>
              </a:extLst>
            </p:cNvPr>
            <p:cNvGrpSpPr/>
            <p:nvPr/>
          </p:nvGrpSpPr>
          <p:grpSpPr>
            <a:xfrm>
              <a:off x="251927" y="-425580"/>
              <a:ext cx="1177604" cy="6537552"/>
              <a:chOff x="251927" y="-425580"/>
              <a:chExt cx="1177604" cy="6537552"/>
            </a:xfrm>
            <a:noFill/>
          </p:grpSpPr>
          <p:sp>
            <p:nvSpPr>
              <p:cNvPr id="260" name="Forma Livre: Forma 259">
                <a:extLst>
                  <a:ext uri="{FF2B5EF4-FFF2-40B4-BE49-F238E27FC236}">
                    <a16:creationId xmlns:a16="http://schemas.microsoft.com/office/drawing/2014/main" id="{5EA204B4-60D9-C483-886D-DED4638AB495}"/>
                  </a:ext>
                </a:extLst>
              </p:cNvPr>
              <p:cNvSpPr/>
              <p:nvPr/>
            </p:nvSpPr>
            <p:spPr>
              <a:xfrm>
                <a:off x="251927" y="-425580"/>
                <a:ext cx="17602" cy="17602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17602"/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1" name="Forma Livre: Forma 260">
                <a:extLst>
                  <a:ext uri="{FF2B5EF4-FFF2-40B4-BE49-F238E27FC236}">
                    <a16:creationId xmlns:a16="http://schemas.microsoft.com/office/drawing/2014/main" id="{592CE590-F167-A089-8878-7794026E65EA}"/>
                  </a:ext>
                </a:extLst>
              </p:cNvPr>
              <p:cNvSpPr/>
              <p:nvPr/>
            </p:nvSpPr>
            <p:spPr>
              <a:xfrm>
                <a:off x="251927" y="-425580"/>
                <a:ext cx="17602" cy="17602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17602"/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2" name="Forma Livre: Forma 261">
                <a:extLst>
                  <a:ext uri="{FF2B5EF4-FFF2-40B4-BE49-F238E27FC236}">
                    <a16:creationId xmlns:a16="http://schemas.microsoft.com/office/drawing/2014/main" id="{DF4DC9C8-C932-76C8-9BAB-6A15F17421E2}"/>
                  </a:ext>
                </a:extLst>
              </p:cNvPr>
              <p:cNvSpPr/>
              <p:nvPr/>
            </p:nvSpPr>
            <p:spPr>
              <a:xfrm>
                <a:off x="869773" y="5796888"/>
                <a:ext cx="279879" cy="177784"/>
              </a:xfrm>
              <a:custGeom>
                <a:avLst/>
                <a:gdLst>
                  <a:gd name="connsiteX0" fmla="*/ 167223 w 279879"/>
                  <a:gd name="connsiteY0" fmla="*/ 0 h 177784"/>
                  <a:gd name="connsiteX1" fmla="*/ 59848 w 279879"/>
                  <a:gd name="connsiteY1" fmla="*/ 17602 h 177784"/>
                  <a:gd name="connsiteX2" fmla="*/ 0 w 279879"/>
                  <a:gd name="connsiteY2" fmla="*/ 139059 h 177784"/>
                  <a:gd name="connsiteX3" fmla="*/ 220031 w 279879"/>
                  <a:gd name="connsiteY3" fmla="*/ 177785 h 177784"/>
                  <a:gd name="connsiteX4" fmla="*/ 279879 w 279879"/>
                  <a:gd name="connsiteY4" fmla="*/ 58088 h 177784"/>
                  <a:gd name="connsiteX5" fmla="*/ 59848 w 279879"/>
                  <a:gd name="connsiteY5" fmla="*/ 17602 h 17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9879" h="177784">
                    <a:moveTo>
                      <a:pt x="167223" y="0"/>
                    </a:moveTo>
                    <a:lnTo>
                      <a:pt x="59848" y="17602"/>
                    </a:lnTo>
                    <a:lnTo>
                      <a:pt x="0" y="139059"/>
                    </a:lnTo>
                    <a:lnTo>
                      <a:pt x="220031" y="177785"/>
                    </a:lnTo>
                    <a:lnTo>
                      <a:pt x="279879" y="58088"/>
                    </a:lnTo>
                    <a:lnTo>
                      <a:pt x="59848" y="17602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3" name="Forma Livre: Forma 262">
                <a:extLst>
                  <a:ext uri="{FF2B5EF4-FFF2-40B4-BE49-F238E27FC236}">
                    <a16:creationId xmlns:a16="http://schemas.microsoft.com/office/drawing/2014/main" id="{FB845189-D0C6-5EB3-23BD-6D50CC722070}"/>
                  </a:ext>
                </a:extLst>
              </p:cNvPr>
              <p:cNvSpPr/>
              <p:nvPr/>
            </p:nvSpPr>
            <p:spPr>
              <a:xfrm>
                <a:off x="1149652" y="5796888"/>
                <a:ext cx="279879" cy="177784"/>
              </a:xfrm>
              <a:custGeom>
                <a:avLst/>
                <a:gdLst>
                  <a:gd name="connsiteX0" fmla="*/ 220031 w 279879"/>
                  <a:gd name="connsiteY0" fmla="*/ 17602 h 177784"/>
                  <a:gd name="connsiteX1" fmla="*/ 0 w 279879"/>
                  <a:gd name="connsiteY1" fmla="*/ 58088 h 177784"/>
                  <a:gd name="connsiteX2" fmla="*/ 59848 w 279879"/>
                  <a:gd name="connsiteY2" fmla="*/ 177785 h 177784"/>
                  <a:gd name="connsiteX3" fmla="*/ 279879 w 279879"/>
                  <a:gd name="connsiteY3" fmla="*/ 139059 h 177784"/>
                  <a:gd name="connsiteX4" fmla="*/ 220031 w 279879"/>
                  <a:gd name="connsiteY4" fmla="*/ 17602 h 177784"/>
                  <a:gd name="connsiteX5" fmla="*/ 112656 w 279879"/>
                  <a:gd name="connsiteY5" fmla="*/ 0 h 177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9879" h="177784">
                    <a:moveTo>
                      <a:pt x="220031" y="17602"/>
                    </a:moveTo>
                    <a:lnTo>
                      <a:pt x="0" y="58088"/>
                    </a:lnTo>
                    <a:lnTo>
                      <a:pt x="59848" y="177785"/>
                    </a:lnTo>
                    <a:lnTo>
                      <a:pt x="279879" y="139059"/>
                    </a:lnTo>
                    <a:lnTo>
                      <a:pt x="220031" y="17602"/>
                    </a:lnTo>
                    <a:lnTo>
                      <a:pt x="112656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4" name="Forma Livre: Forma 263">
                <a:extLst>
                  <a:ext uri="{FF2B5EF4-FFF2-40B4-BE49-F238E27FC236}">
                    <a16:creationId xmlns:a16="http://schemas.microsoft.com/office/drawing/2014/main" id="{F5CB3F29-50A4-AB0E-01FE-F9800476F0ED}"/>
                  </a:ext>
                </a:extLst>
              </p:cNvPr>
              <p:cNvSpPr/>
              <p:nvPr/>
            </p:nvSpPr>
            <p:spPr>
              <a:xfrm>
                <a:off x="929621" y="5946509"/>
                <a:ext cx="440061" cy="165462"/>
              </a:xfrm>
              <a:custGeom>
                <a:avLst/>
                <a:gdLst>
                  <a:gd name="connsiteX0" fmla="*/ 440061 w 440061"/>
                  <a:gd name="connsiteY0" fmla="*/ 0 h 165462"/>
                  <a:gd name="connsiteX1" fmla="*/ 440061 w 440061"/>
                  <a:gd name="connsiteY1" fmla="*/ 124978 h 165462"/>
                  <a:gd name="connsiteX2" fmla="*/ 220031 w 440061"/>
                  <a:gd name="connsiteY2" fmla="*/ 165463 h 165462"/>
                  <a:gd name="connsiteX3" fmla="*/ 0 w 440061"/>
                  <a:gd name="connsiteY3" fmla="*/ 124978 h 165462"/>
                  <a:gd name="connsiteX4" fmla="*/ 0 w 440061"/>
                  <a:gd name="connsiteY4" fmla="*/ 0 h 165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061" h="165462">
                    <a:moveTo>
                      <a:pt x="440061" y="0"/>
                    </a:moveTo>
                    <a:lnTo>
                      <a:pt x="440061" y="124978"/>
                    </a:lnTo>
                    <a:lnTo>
                      <a:pt x="220031" y="165463"/>
                    </a:lnTo>
                    <a:lnTo>
                      <a:pt x="0" y="124978"/>
                    </a:ln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494DCE8A-6213-D95C-A975-8DA539B62663}"/>
                  </a:ext>
                </a:extLst>
              </p:cNvPr>
              <p:cNvSpPr/>
              <p:nvPr/>
            </p:nvSpPr>
            <p:spPr>
              <a:xfrm>
                <a:off x="1149652" y="5854976"/>
                <a:ext cx="17602" cy="256995"/>
              </a:xfrm>
              <a:custGeom>
                <a:avLst/>
                <a:gdLst>
                  <a:gd name="connsiteX0" fmla="*/ 0 w 17602"/>
                  <a:gd name="connsiteY0" fmla="*/ 0 h 256995"/>
                  <a:gd name="connsiteX1" fmla="*/ 0 w 17602"/>
                  <a:gd name="connsiteY1" fmla="*/ 256996 h 25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56995">
                    <a:moveTo>
                      <a:pt x="0" y="0"/>
                    </a:moveTo>
                    <a:lnTo>
                      <a:pt x="0" y="256996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59" name="Forma Livre: Forma 258">
              <a:extLst>
                <a:ext uri="{FF2B5EF4-FFF2-40B4-BE49-F238E27FC236}">
                  <a16:creationId xmlns:a16="http://schemas.microsoft.com/office/drawing/2014/main" id="{1F848941-737A-CFA0-DA3F-4B5426E6DB4F}"/>
                </a:ext>
              </a:extLst>
            </p:cNvPr>
            <p:cNvSpPr/>
            <p:nvPr/>
          </p:nvSpPr>
          <p:spPr>
            <a:xfrm>
              <a:off x="1017633" y="5548693"/>
              <a:ext cx="264036" cy="248194"/>
            </a:xfrm>
            <a:custGeom>
              <a:avLst/>
              <a:gdLst>
                <a:gd name="connsiteX0" fmla="*/ 132018 w 264036"/>
                <a:gd name="connsiteY0" fmla="*/ 0 h 248194"/>
                <a:gd name="connsiteX1" fmla="*/ 163703 w 264036"/>
                <a:gd name="connsiteY1" fmla="*/ 95053 h 248194"/>
                <a:gd name="connsiteX2" fmla="*/ 264037 w 264036"/>
                <a:gd name="connsiteY2" fmla="*/ 95053 h 248194"/>
                <a:gd name="connsiteX3" fmla="*/ 181305 w 264036"/>
                <a:gd name="connsiteY3" fmla="*/ 153142 h 248194"/>
                <a:gd name="connsiteX4" fmla="*/ 212990 w 264036"/>
                <a:gd name="connsiteY4" fmla="*/ 248195 h 248194"/>
                <a:gd name="connsiteX5" fmla="*/ 132018 w 264036"/>
                <a:gd name="connsiteY5" fmla="*/ 190107 h 248194"/>
                <a:gd name="connsiteX6" fmla="*/ 51047 w 264036"/>
                <a:gd name="connsiteY6" fmla="*/ 248195 h 248194"/>
                <a:gd name="connsiteX7" fmla="*/ 82732 w 264036"/>
                <a:gd name="connsiteY7" fmla="*/ 153142 h 248194"/>
                <a:gd name="connsiteX8" fmla="*/ 0 w 264036"/>
                <a:gd name="connsiteY8" fmla="*/ 95053 h 248194"/>
                <a:gd name="connsiteX9" fmla="*/ 100334 w 264036"/>
                <a:gd name="connsiteY9" fmla="*/ 95053 h 24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4036" h="248194">
                  <a:moveTo>
                    <a:pt x="132018" y="0"/>
                  </a:moveTo>
                  <a:lnTo>
                    <a:pt x="163703" y="95053"/>
                  </a:lnTo>
                  <a:lnTo>
                    <a:pt x="264037" y="95053"/>
                  </a:lnTo>
                  <a:lnTo>
                    <a:pt x="181305" y="153142"/>
                  </a:lnTo>
                  <a:lnTo>
                    <a:pt x="212990" y="248195"/>
                  </a:lnTo>
                  <a:lnTo>
                    <a:pt x="132018" y="190107"/>
                  </a:lnTo>
                  <a:lnTo>
                    <a:pt x="51047" y="248195"/>
                  </a:lnTo>
                  <a:lnTo>
                    <a:pt x="82732" y="153142"/>
                  </a:lnTo>
                  <a:lnTo>
                    <a:pt x="0" y="95053"/>
                  </a:lnTo>
                  <a:lnTo>
                    <a:pt x="100334" y="95053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66" name="Gráfico 2">
            <a:extLst>
              <a:ext uri="{FF2B5EF4-FFF2-40B4-BE49-F238E27FC236}">
                <a16:creationId xmlns:a16="http://schemas.microsoft.com/office/drawing/2014/main" id="{2C6BB6EC-1013-32D2-6D37-A4F35B1FA47E}"/>
              </a:ext>
            </a:extLst>
          </p:cNvPr>
          <p:cNvGrpSpPr/>
          <p:nvPr/>
        </p:nvGrpSpPr>
        <p:grpSpPr>
          <a:xfrm>
            <a:off x="3269800" y="4437946"/>
            <a:ext cx="513991" cy="563278"/>
            <a:chOff x="3744254" y="4598161"/>
            <a:chExt cx="513991" cy="563278"/>
          </a:xfrm>
          <a:noFill/>
        </p:grpSpPr>
        <p:grpSp>
          <p:nvGrpSpPr>
            <p:cNvPr id="267" name="Gráfico 2">
              <a:extLst>
                <a:ext uri="{FF2B5EF4-FFF2-40B4-BE49-F238E27FC236}">
                  <a16:creationId xmlns:a16="http://schemas.microsoft.com/office/drawing/2014/main" id="{2818304A-806A-8326-D97A-88A4055D9217}"/>
                </a:ext>
              </a:extLst>
            </p:cNvPr>
            <p:cNvGrpSpPr/>
            <p:nvPr/>
          </p:nvGrpSpPr>
          <p:grpSpPr>
            <a:xfrm>
              <a:off x="3744254" y="4598161"/>
              <a:ext cx="513991" cy="563278"/>
              <a:chOff x="3744254" y="4598161"/>
              <a:chExt cx="513991" cy="563278"/>
            </a:xfrm>
            <a:noFill/>
          </p:grpSpPr>
          <p:sp>
            <p:nvSpPr>
              <p:cNvPr id="269" name="Forma Livre: Forma 268">
                <a:extLst>
                  <a:ext uri="{FF2B5EF4-FFF2-40B4-BE49-F238E27FC236}">
                    <a16:creationId xmlns:a16="http://schemas.microsoft.com/office/drawing/2014/main" id="{D321AFD5-B424-7882-EAD3-62A93D7C1342}"/>
                  </a:ext>
                </a:extLst>
              </p:cNvPr>
              <p:cNvSpPr/>
              <p:nvPr/>
            </p:nvSpPr>
            <p:spPr>
              <a:xfrm>
                <a:off x="3835787" y="4624564"/>
                <a:ext cx="311563" cy="311563"/>
              </a:xfrm>
              <a:custGeom>
                <a:avLst/>
                <a:gdLst>
                  <a:gd name="connsiteX0" fmla="*/ 223551 w 311563"/>
                  <a:gd name="connsiteY0" fmla="*/ 176025 h 311563"/>
                  <a:gd name="connsiteX1" fmla="*/ 88012 w 311563"/>
                  <a:gd name="connsiteY1" fmla="*/ 311564 h 311563"/>
                  <a:gd name="connsiteX2" fmla="*/ 0 w 311563"/>
                  <a:gd name="connsiteY2" fmla="*/ 223551 h 311563"/>
                  <a:gd name="connsiteX3" fmla="*/ 223551 w 311563"/>
                  <a:gd name="connsiteY3" fmla="*/ 0 h 311563"/>
                  <a:gd name="connsiteX4" fmla="*/ 311563 w 311563"/>
                  <a:gd name="connsiteY4" fmla="*/ 88012 h 311563"/>
                  <a:gd name="connsiteX5" fmla="*/ 278119 w 311563"/>
                  <a:gd name="connsiteY5" fmla="*/ 121457 h 31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563" h="311563">
                    <a:moveTo>
                      <a:pt x="223551" y="176025"/>
                    </a:moveTo>
                    <a:lnTo>
                      <a:pt x="88012" y="311564"/>
                    </a:lnTo>
                    <a:lnTo>
                      <a:pt x="0" y="223551"/>
                    </a:lnTo>
                    <a:lnTo>
                      <a:pt x="223551" y="0"/>
                    </a:lnTo>
                    <a:lnTo>
                      <a:pt x="311563" y="88012"/>
                    </a:lnTo>
                    <a:lnTo>
                      <a:pt x="278119" y="121457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0" name="Forma Livre: Forma 269">
                <a:extLst>
                  <a:ext uri="{FF2B5EF4-FFF2-40B4-BE49-F238E27FC236}">
                    <a16:creationId xmlns:a16="http://schemas.microsoft.com/office/drawing/2014/main" id="{1560044B-B571-D960-7D15-4B5E4FC16F1B}"/>
                  </a:ext>
                </a:extLst>
              </p:cNvPr>
              <p:cNvSpPr/>
              <p:nvPr/>
            </p:nvSpPr>
            <p:spPr>
              <a:xfrm>
                <a:off x="4048777" y="4733700"/>
                <a:ext cx="77450" cy="77450"/>
              </a:xfrm>
              <a:custGeom>
                <a:avLst/>
                <a:gdLst>
                  <a:gd name="connsiteX0" fmla="*/ 77451 w 77450"/>
                  <a:gd name="connsiteY0" fmla="*/ 38725 h 77450"/>
                  <a:gd name="connsiteX1" fmla="*/ 38726 w 77450"/>
                  <a:gd name="connsiteY1" fmla="*/ 77451 h 77450"/>
                  <a:gd name="connsiteX2" fmla="*/ 0 w 77450"/>
                  <a:gd name="connsiteY2" fmla="*/ 38725 h 77450"/>
                  <a:gd name="connsiteX3" fmla="*/ 38726 w 77450"/>
                  <a:gd name="connsiteY3" fmla="*/ 0 h 77450"/>
                  <a:gd name="connsiteX4" fmla="*/ 77451 w 77450"/>
                  <a:gd name="connsiteY4" fmla="*/ 38725 h 7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450" h="77450">
                    <a:moveTo>
                      <a:pt x="77451" y="38725"/>
                    </a:moveTo>
                    <a:cubicBezTo>
                      <a:pt x="77451" y="60113"/>
                      <a:pt x="60113" y="77451"/>
                      <a:pt x="38726" y="77451"/>
                    </a:cubicBezTo>
                    <a:cubicBezTo>
                      <a:pt x="17338" y="77451"/>
                      <a:pt x="0" y="60113"/>
                      <a:pt x="0" y="38725"/>
                    </a:cubicBezTo>
                    <a:cubicBezTo>
                      <a:pt x="0" y="17338"/>
                      <a:pt x="17338" y="0"/>
                      <a:pt x="38726" y="0"/>
                    </a:cubicBezTo>
                    <a:cubicBezTo>
                      <a:pt x="60113" y="0"/>
                      <a:pt x="77451" y="17338"/>
                      <a:pt x="77451" y="38725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1" name="Forma Livre: Forma 270">
                <a:extLst>
                  <a:ext uri="{FF2B5EF4-FFF2-40B4-BE49-F238E27FC236}">
                    <a16:creationId xmlns:a16="http://schemas.microsoft.com/office/drawing/2014/main" id="{63A77D3F-FCF7-FDAC-31DD-435F7918DDE0}"/>
                  </a:ext>
                </a:extLst>
              </p:cNvPr>
              <p:cNvSpPr/>
              <p:nvPr/>
            </p:nvSpPr>
            <p:spPr>
              <a:xfrm>
                <a:off x="4073420" y="4598161"/>
                <a:ext cx="102094" cy="100334"/>
              </a:xfrm>
              <a:custGeom>
                <a:avLst/>
                <a:gdLst>
                  <a:gd name="connsiteX0" fmla="*/ 102094 w 102094"/>
                  <a:gd name="connsiteY0" fmla="*/ 58088 h 100334"/>
                  <a:gd name="connsiteX1" fmla="*/ 59848 w 102094"/>
                  <a:gd name="connsiteY1" fmla="*/ 100334 h 100334"/>
                  <a:gd name="connsiteX2" fmla="*/ 0 w 102094"/>
                  <a:gd name="connsiteY2" fmla="*/ 40486 h 100334"/>
                  <a:gd name="connsiteX3" fmla="*/ 42246 w 102094"/>
                  <a:gd name="connsiteY3" fmla="*/ 0 h 100334"/>
                  <a:gd name="connsiteX4" fmla="*/ 42246 w 102094"/>
                  <a:gd name="connsiteY4" fmla="*/ 0 h 10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094" h="100334">
                    <a:moveTo>
                      <a:pt x="102094" y="58088"/>
                    </a:moveTo>
                    <a:lnTo>
                      <a:pt x="59848" y="100334"/>
                    </a:lnTo>
                    <a:lnTo>
                      <a:pt x="0" y="40486"/>
                    </a:lnTo>
                    <a:lnTo>
                      <a:pt x="42246" y="0"/>
                    </a:lnTo>
                    <a:lnTo>
                      <a:pt x="42246" y="0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2" name="Forma Livre: Forma 271">
                <a:extLst>
                  <a:ext uri="{FF2B5EF4-FFF2-40B4-BE49-F238E27FC236}">
                    <a16:creationId xmlns:a16="http://schemas.microsoft.com/office/drawing/2014/main" id="{93222AFF-2DF7-47E0-BE3C-3434371126BF}"/>
                  </a:ext>
                </a:extLst>
              </p:cNvPr>
              <p:cNvSpPr/>
              <p:nvPr/>
            </p:nvSpPr>
            <p:spPr>
              <a:xfrm rot="-2700000">
                <a:off x="3812844" y="4881384"/>
                <a:ext cx="79210" cy="77450"/>
              </a:xfrm>
              <a:custGeom>
                <a:avLst/>
                <a:gdLst>
                  <a:gd name="connsiteX0" fmla="*/ 0 w 79210"/>
                  <a:gd name="connsiteY0" fmla="*/ 0 h 77450"/>
                  <a:gd name="connsiteX1" fmla="*/ 79210 w 79210"/>
                  <a:gd name="connsiteY1" fmla="*/ 0 h 77450"/>
                  <a:gd name="connsiteX2" fmla="*/ 79210 w 79210"/>
                  <a:gd name="connsiteY2" fmla="*/ 77450 h 77450"/>
                  <a:gd name="connsiteX3" fmla="*/ 0 w 79210"/>
                  <a:gd name="connsiteY3" fmla="*/ 77450 h 7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10" h="77450">
                    <a:moveTo>
                      <a:pt x="0" y="0"/>
                    </a:moveTo>
                    <a:lnTo>
                      <a:pt x="79210" y="0"/>
                    </a:lnTo>
                    <a:lnTo>
                      <a:pt x="79210" y="77450"/>
                    </a:lnTo>
                    <a:lnTo>
                      <a:pt x="0" y="77450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3" name="Forma Livre: Forma 272">
                <a:extLst>
                  <a:ext uri="{FF2B5EF4-FFF2-40B4-BE49-F238E27FC236}">
                    <a16:creationId xmlns:a16="http://schemas.microsoft.com/office/drawing/2014/main" id="{00079532-650C-A82C-A245-5101B9C57883}"/>
                  </a:ext>
                </a:extLst>
              </p:cNvPr>
              <p:cNvSpPr/>
              <p:nvPr/>
            </p:nvSpPr>
            <p:spPr>
              <a:xfrm>
                <a:off x="3744254" y="5055825"/>
                <a:ext cx="153141" cy="17602"/>
              </a:xfrm>
              <a:custGeom>
                <a:avLst/>
                <a:gdLst>
                  <a:gd name="connsiteX0" fmla="*/ 153142 w 153141"/>
                  <a:gd name="connsiteY0" fmla="*/ 0 h 17602"/>
                  <a:gd name="connsiteX1" fmla="*/ 0 w 153141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141" h="17602">
                    <a:moveTo>
                      <a:pt x="153142" y="0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74" name="Gráfico 2">
                <a:extLst>
                  <a:ext uri="{FF2B5EF4-FFF2-40B4-BE49-F238E27FC236}">
                    <a16:creationId xmlns:a16="http://schemas.microsoft.com/office/drawing/2014/main" id="{C0D6F97F-3F09-F6AC-CEBC-450A3B37273C}"/>
                  </a:ext>
                </a:extLst>
              </p:cNvPr>
              <p:cNvGrpSpPr/>
              <p:nvPr/>
            </p:nvGrpSpPr>
            <p:grpSpPr>
              <a:xfrm>
                <a:off x="3793541" y="4758343"/>
                <a:ext cx="464705" cy="403096"/>
                <a:chOff x="3793541" y="4758343"/>
                <a:chExt cx="464705" cy="403096"/>
              </a:xfrm>
              <a:noFill/>
            </p:grpSpPr>
            <p:sp>
              <p:nvSpPr>
                <p:cNvPr id="275" name="Forma Livre: Forma 274">
                  <a:extLst>
                    <a:ext uri="{FF2B5EF4-FFF2-40B4-BE49-F238E27FC236}">
                      <a16:creationId xmlns:a16="http://schemas.microsoft.com/office/drawing/2014/main" id="{DBD499BC-9CB0-F18C-7C47-3CD6EFE3D544}"/>
                    </a:ext>
                  </a:extLst>
                </p:cNvPr>
                <p:cNvSpPr/>
                <p:nvPr/>
              </p:nvSpPr>
              <p:spPr>
                <a:xfrm>
                  <a:off x="3793541" y="4758343"/>
                  <a:ext cx="464705" cy="403096"/>
                </a:xfrm>
                <a:custGeom>
                  <a:avLst/>
                  <a:gdLst>
                    <a:gd name="connsiteX0" fmla="*/ 329166 w 464705"/>
                    <a:gd name="connsiteY0" fmla="*/ 0 h 403096"/>
                    <a:gd name="connsiteX1" fmla="*/ 339728 w 464705"/>
                    <a:gd name="connsiteY1" fmla="*/ 5281 h 403096"/>
                    <a:gd name="connsiteX2" fmla="*/ 464705 w 464705"/>
                    <a:gd name="connsiteY2" fmla="*/ 195387 h 403096"/>
                    <a:gd name="connsiteX3" fmla="*/ 256996 w 464705"/>
                    <a:gd name="connsiteY3" fmla="*/ 403096 h 403096"/>
                    <a:gd name="connsiteX4" fmla="*/ 68650 w 464705"/>
                    <a:gd name="connsiteY4" fmla="*/ 403096 h 403096"/>
                    <a:gd name="connsiteX5" fmla="*/ 0 w 464705"/>
                    <a:gd name="connsiteY5" fmla="*/ 334447 h 403096"/>
                    <a:gd name="connsiteX6" fmla="*/ 0 w 464705"/>
                    <a:gd name="connsiteY6" fmla="*/ 297481 h 403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4705" h="403096">
                      <a:moveTo>
                        <a:pt x="329166" y="0"/>
                      </a:moveTo>
                      <a:lnTo>
                        <a:pt x="339728" y="5281"/>
                      </a:lnTo>
                      <a:cubicBezTo>
                        <a:pt x="415418" y="38726"/>
                        <a:pt x="464705" y="112656"/>
                        <a:pt x="464705" y="195387"/>
                      </a:cubicBezTo>
                      <a:cubicBezTo>
                        <a:pt x="464705" y="309803"/>
                        <a:pt x="371412" y="403096"/>
                        <a:pt x="256996" y="403096"/>
                      </a:cubicBezTo>
                      <a:lnTo>
                        <a:pt x="68650" y="403096"/>
                      </a:lnTo>
                      <a:cubicBezTo>
                        <a:pt x="29924" y="403096"/>
                        <a:pt x="0" y="371412"/>
                        <a:pt x="0" y="334447"/>
                      </a:cubicBezTo>
                      <a:lnTo>
                        <a:pt x="0" y="297481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76" name="Forma Livre: Forma 275">
                  <a:extLst>
                    <a:ext uri="{FF2B5EF4-FFF2-40B4-BE49-F238E27FC236}">
                      <a16:creationId xmlns:a16="http://schemas.microsoft.com/office/drawing/2014/main" id="{A17A45D3-0838-07B3-9805-EF8991CA6910}"/>
                    </a:ext>
                  </a:extLst>
                </p:cNvPr>
                <p:cNvSpPr/>
                <p:nvPr/>
              </p:nvSpPr>
              <p:spPr>
                <a:xfrm>
                  <a:off x="3846348" y="4807630"/>
                  <a:ext cx="360850" cy="302762"/>
                </a:xfrm>
                <a:custGeom>
                  <a:avLst/>
                  <a:gdLst>
                    <a:gd name="connsiteX0" fmla="*/ 0 w 360850"/>
                    <a:gd name="connsiteY0" fmla="*/ 248195 h 302762"/>
                    <a:gd name="connsiteX1" fmla="*/ 0 w 360850"/>
                    <a:gd name="connsiteY1" fmla="*/ 285160 h 302762"/>
                    <a:gd name="connsiteX2" fmla="*/ 17602 w 360850"/>
                    <a:gd name="connsiteY2" fmla="*/ 302762 h 302762"/>
                    <a:gd name="connsiteX3" fmla="*/ 205949 w 360850"/>
                    <a:gd name="connsiteY3" fmla="*/ 302762 h 302762"/>
                    <a:gd name="connsiteX4" fmla="*/ 360850 w 360850"/>
                    <a:gd name="connsiteY4" fmla="*/ 147861 h 302762"/>
                    <a:gd name="connsiteX5" fmla="*/ 267557 w 360850"/>
                    <a:gd name="connsiteY5" fmla="*/ 5281 h 302762"/>
                    <a:gd name="connsiteX6" fmla="*/ 256996 w 360850"/>
                    <a:gd name="connsiteY6" fmla="*/ 0 h 30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0850" h="302762">
                      <a:moveTo>
                        <a:pt x="0" y="248195"/>
                      </a:moveTo>
                      <a:lnTo>
                        <a:pt x="0" y="285160"/>
                      </a:lnTo>
                      <a:cubicBezTo>
                        <a:pt x="0" y="293961"/>
                        <a:pt x="7041" y="302762"/>
                        <a:pt x="17602" y="302762"/>
                      </a:cubicBezTo>
                      <a:lnTo>
                        <a:pt x="205949" y="302762"/>
                      </a:lnTo>
                      <a:cubicBezTo>
                        <a:pt x="292201" y="302762"/>
                        <a:pt x="360850" y="232353"/>
                        <a:pt x="360850" y="147861"/>
                      </a:cubicBezTo>
                      <a:cubicBezTo>
                        <a:pt x="360850" y="86252"/>
                        <a:pt x="323885" y="29924"/>
                        <a:pt x="267557" y="5281"/>
                      </a:cubicBezTo>
                      <a:lnTo>
                        <a:pt x="256996" y="0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268" name="Forma Livre: Forma 267">
              <a:extLst>
                <a:ext uri="{FF2B5EF4-FFF2-40B4-BE49-F238E27FC236}">
                  <a16:creationId xmlns:a16="http://schemas.microsoft.com/office/drawing/2014/main" id="{9541E316-EFDE-7757-E563-3B284B28AAFC}"/>
                </a:ext>
              </a:extLst>
            </p:cNvPr>
            <p:cNvSpPr/>
            <p:nvPr/>
          </p:nvSpPr>
          <p:spPr>
            <a:xfrm>
              <a:off x="4052297" y="5161440"/>
              <a:ext cx="205948" cy="17602"/>
            </a:xfrm>
            <a:custGeom>
              <a:avLst/>
              <a:gdLst>
                <a:gd name="connsiteX0" fmla="*/ 0 w 205948"/>
                <a:gd name="connsiteY0" fmla="*/ 0 h 17602"/>
                <a:gd name="connsiteX1" fmla="*/ 205949 w 20594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948" h="17602">
                  <a:moveTo>
                    <a:pt x="0" y="0"/>
                  </a:moveTo>
                  <a:lnTo>
                    <a:pt x="205949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77" name="Gráfico 2">
            <a:extLst>
              <a:ext uri="{FF2B5EF4-FFF2-40B4-BE49-F238E27FC236}">
                <a16:creationId xmlns:a16="http://schemas.microsoft.com/office/drawing/2014/main" id="{CA917629-C4B8-55ED-EDD8-3759FD55D945}"/>
              </a:ext>
            </a:extLst>
          </p:cNvPr>
          <p:cNvGrpSpPr/>
          <p:nvPr/>
        </p:nvGrpSpPr>
        <p:grpSpPr>
          <a:xfrm>
            <a:off x="1300822" y="5344775"/>
            <a:ext cx="689210" cy="689210"/>
            <a:chOff x="1775276" y="5504990"/>
            <a:chExt cx="689210" cy="689210"/>
          </a:xfrm>
          <a:noFill/>
        </p:grpSpPr>
        <p:grpSp>
          <p:nvGrpSpPr>
            <p:cNvPr id="278" name="Gráfico 2">
              <a:extLst>
                <a:ext uri="{FF2B5EF4-FFF2-40B4-BE49-F238E27FC236}">
                  <a16:creationId xmlns:a16="http://schemas.microsoft.com/office/drawing/2014/main" id="{C0AC57CA-43D5-D22A-10B8-518F9A6573A4}"/>
                </a:ext>
              </a:extLst>
            </p:cNvPr>
            <p:cNvGrpSpPr/>
            <p:nvPr/>
          </p:nvGrpSpPr>
          <p:grpSpPr>
            <a:xfrm>
              <a:off x="1818545" y="5832093"/>
              <a:ext cx="318604" cy="267557"/>
              <a:chOff x="1818545" y="5832093"/>
              <a:chExt cx="318604" cy="267557"/>
            </a:xfrm>
            <a:noFill/>
          </p:grpSpPr>
          <p:sp>
            <p:nvSpPr>
              <p:cNvPr id="283" name="Forma Livre: Forma 282">
                <a:extLst>
                  <a:ext uri="{FF2B5EF4-FFF2-40B4-BE49-F238E27FC236}">
                    <a16:creationId xmlns:a16="http://schemas.microsoft.com/office/drawing/2014/main" id="{3B3D8460-FA94-F936-AC3E-1DA092263F8C}"/>
                  </a:ext>
                </a:extLst>
              </p:cNvPr>
              <p:cNvSpPr/>
              <p:nvPr/>
            </p:nvSpPr>
            <p:spPr>
              <a:xfrm>
                <a:off x="1834388" y="5832093"/>
                <a:ext cx="302762" cy="244674"/>
              </a:xfrm>
              <a:custGeom>
                <a:avLst/>
                <a:gdLst>
                  <a:gd name="connsiteX0" fmla="*/ 0 w 302762"/>
                  <a:gd name="connsiteY0" fmla="*/ 244674 h 244674"/>
                  <a:gd name="connsiteX1" fmla="*/ 302762 w 302762"/>
                  <a:gd name="connsiteY1" fmla="*/ 0 h 24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762" h="244674">
                    <a:moveTo>
                      <a:pt x="0" y="244674"/>
                    </a:moveTo>
                    <a:lnTo>
                      <a:pt x="302762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4" name="Forma Livre: Forma 283">
                <a:extLst>
                  <a:ext uri="{FF2B5EF4-FFF2-40B4-BE49-F238E27FC236}">
                    <a16:creationId xmlns:a16="http://schemas.microsoft.com/office/drawing/2014/main" id="{A59D9FE8-F24F-8315-A068-AD0C4307605C}"/>
                  </a:ext>
                </a:extLst>
              </p:cNvPr>
              <p:cNvSpPr/>
              <p:nvPr/>
            </p:nvSpPr>
            <p:spPr>
              <a:xfrm>
                <a:off x="1818545" y="6036282"/>
                <a:ext cx="58088" cy="63368"/>
              </a:xfrm>
              <a:custGeom>
                <a:avLst/>
                <a:gdLst>
                  <a:gd name="connsiteX0" fmla="*/ 52807 w 58088"/>
                  <a:gd name="connsiteY0" fmla="*/ 63369 h 63368"/>
                  <a:gd name="connsiteX1" fmla="*/ 58088 w 58088"/>
                  <a:gd name="connsiteY1" fmla="*/ 5281 h 63368"/>
                  <a:gd name="connsiteX2" fmla="*/ 0 w 58088"/>
                  <a:gd name="connsiteY2" fmla="*/ 0 h 6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088" h="63368">
                    <a:moveTo>
                      <a:pt x="52807" y="63369"/>
                    </a:moveTo>
                    <a:lnTo>
                      <a:pt x="58088" y="5281"/>
                    </a:ln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79" name="Forma Livre: Forma 278">
              <a:extLst>
                <a:ext uri="{FF2B5EF4-FFF2-40B4-BE49-F238E27FC236}">
                  <a16:creationId xmlns:a16="http://schemas.microsoft.com/office/drawing/2014/main" id="{3EFB1B12-2130-4619-D702-4100A8BFE959}"/>
                </a:ext>
              </a:extLst>
            </p:cNvPr>
            <p:cNvSpPr/>
            <p:nvPr/>
          </p:nvSpPr>
          <p:spPr>
            <a:xfrm>
              <a:off x="2057939" y="5788087"/>
              <a:ext cx="123217" cy="123217"/>
            </a:xfrm>
            <a:custGeom>
              <a:avLst/>
              <a:gdLst>
                <a:gd name="connsiteX0" fmla="*/ 0 w 123217"/>
                <a:gd name="connsiteY0" fmla="*/ 61609 h 123217"/>
                <a:gd name="connsiteX1" fmla="*/ 61609 w 123217"/>
                <a:gd name="connsiteY1" fmla="*/ 0 h 123217"/>
                <a:gd name="connsiteX2" fmla="*/ 123217 w 123217"/>
                <a:gd name="connsiteY2" fmla="*/ 61609 h 123217"/>
                <a:gd name="connsiteX3" fmla="*/ 61609 w 123217"/>
                <a:gd name="connsiteY3" fmla="*/ 123217 h 123217"/>
                <a:gd name="connsiteX4" fmla="*/ 0 w 123217"/>
                <a:gd name="connsiteY4" fmla="*/ 61609 h 1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217" h="123217">
                  <a:moveTo>
                    <a:pt x="0" y="61609"/>
                  </a:moveTo>
                  <a:cubicBezTo>
                    <a:pt x="0" y="26404"/>
                    <a:pt x="28164" y="0"/>
                    <a:pt x="61609" y="0"/>
                  </a:cubicBezTo>
                  <a:cubicBezTo>
                    <a:pt x="96814" y="0"/>
                    <a:pt x="123217" y="28164"/>
                    <a:pt x="123217" y="61609"/>
                  </a:cubicBezTo>
                  <a:cubicBezTo>
                    <a:pt x="123217" y="96814"/>
                    <a:pt x="95053" y="123217"/>
                    <a:pt x="61609" y="123217"/>
                  </a:cubicBezTo>
                  <a:cubicBezTo>
                    <a:pt x="28164" y="123217"/>
                    <a:pt x="0" y="95053"/>
                    <a:pt x="0" y="61609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" name="Forma Livre: Forma 279">
              <a:extLst>
                <a:ext uri="{FF2B5EF4-FFF2-40B4-BE49-F238E27FC236}">
                  <a16:creationId xmlns:a16="http://schemas.microsoft.com/office/drawing/2014/main" id="{DB93ACE3-C496-B3BE-B1E7-9057576A8395}"/>
                </a:ext>
              </a:extLst>
            </p:cNvPr>
            <p:cNvSpPr/>
            <p:nvPr/>
          </p:nvSpPr>
          <p:spPr>
            <a:xfrm rot="-1322576">
              <a:off x="1991112" y="5721348"/>
              <a:ext cx="256995" cy="256995"/>
            </a:xfrm>
            <a:custGeom>
              <a:avLst/>
              <a:gdLst>
                <a:gd name="connsiteX0" fmla="*/ 256995 w 256995"/>
                <a:gd name="connsiteY0" fmla="*/ 128498 h 256995"/>
                <a:gd name="connsiteX1" fmla="*/ 128498 w 256995"/>
                <a:gd name="connsiteY1" fmla="*/ 256995 h 256995"/>
                <a:gd name="connsiteX2" fmla="*/ 0 w 256995"/>
                <a:gd name="connsiteY2" fmla="*/ 128498 h 256995"/>
                <a:gd name="connsiteX3" fmla="*/ 128498 w 256995"/>
                <a:gd name="connsiteY3" fmla="*/ 0 h 256995"/>
                <a:gd name="connsiteX4" fmla="*/ 256995 w 256995"/>
                <a:gd name="connsiteY4" fmla="*/ 128498 h 256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995" h="256995">
                  <a:moveTo>
                    <a:pt x="256995" y="128498"/>
                  </a:moveTo>
                  <a:cubicBezTo>
                    <a:pt x="256995" y="199465"/>
                    <a:pt x="199465" y="256995"/>
                    <a:pt x="128498" y="256995"/>
                  </a:cubicBezTo>
                  <a:cubicBezTo>
                    <a:pt x="57530" y="256995"/>
                    <a:pt x="0" y="199465"/>
                    <a:pt x="0" y="128498"/>
                  </a:cubicBezTo>
                  <a:cubicBezTo>
                    <a:pt x="0" y="57530"/>
                    <a:pt x="57530" y="0"/>
                    <a:pt x="128498" y="0"/>
                  </a:cubicBezTo>
                  <a:cubicBezTo>
                    <a:pt x="199465" y="0"/>
                    <a:pt x="256995" y="57530"/>
                    <a:pt x="256995" y="128498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1" name="Forma Livre: Forma 280">
              <a:extLst>
                <a:ext uri="{FF2B5EF4-FFF2-40B4-BE49-F238E27FC236}">
                  <a16:creationId xmlns:a16="http://schemas.microsoft.com/office/drawing/2014/main" id="{317A3851-5842-C9A7-6AA7-9204B8194221}"/>
                </a:ext>
              </a:extLst>
            </p:cNvPr>
            <p:cNvSpPr/>
            <p:nvPr/>
          </p:nvSpPr>
          <p:spPr>
            <a:xfrm rot="-2639465">
              <a:off x="1924148" y="5654245"/>
              <a:ext cx="390748" cy="390748"/>
            </a:xfrm>
            <a:custGeom>
              <a:avLst/>
              <a:gdLst>
                <a:gd name="connsiteX0" fmla="*/ 390748 w 390748"/>
                <a:gd name="connsiteY0" fmla="*/ 195374 h 390748"/>
                <a:gd name="connsiteX1" fmla="*/ 195374 w 390748"/>
                <a:gd name="connsiteY1" fmla="*/ 390749 h 390748"/>
                <a:gd name="connsiteX2" fmla="*/ 0 w 390748"/>
                <a:gd name="connsiteY2" fmla="*/ 195374 h 390748"/>
                <a:gd name="connsiteX3" fmla="*/ 195374 w 390748"/>
                <a:gd name="connsiteY3" fmla="*/ 0 h 390748"/>
                <a:gd name="connsiteX4" fmla="*/ 390748 w 390748"/>
                <a:gd name="connsiteY4" fmla="*/ 195374 h 39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48" h="390748">
                  <a:moveTo>
                    <a:pt x="390748" y="195374"/>
                  </a:moveTo>
                  <a:cubicBezTo>
                    <a:pt x="390748" y="303277"/>
                    <a:pt x="303276" y="390749"/>
                    <a:pt x="195374" y="390749"/>
                  </a:cubicBezTo>
                  <a:cubicBezTo>
                    <a:pt x="87472" y="390749"/>
                    <a:pt x="0" y="303277"/>
                    <a:pt x="0" y="195374"/>
                  </a:cubicBezTo>
                  <a:cubicBezTo>
                    <a:pt x="0" y="87472"/>
                    <a:pt x="87472" y="0"/>
                    <a:pt x="195374" y="0"/>
                  </a:cubicBezTo>
                  <a:cubicBezTo>
                    <a:pt x="303277" y="0"/>
                    <a:pt x="390748" y="87472"/>
                    <a:pt x="390748" y="195374"/>
                  </a:cubicBezTo>
                  <a:close/>
                </a:path>
              </a:pathLst>
            </a:custGeom>
            <a:noFill/>
            <a:ln w="17600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" name="Forma Livre: Forma 281">
              <a:extLst>
                <a:ext uri="{FF2B5EF4-FFF2-40B4-BE49-F238E27FC236}">
                  <a16:creationId xmlns:a16="http://schemas.microsoft.com/office/drawing/2014/main" id="{F0863C44-A6B0-0701-6A03-C21980D1B342}"/>
                </a:ext>
              </a:extLst>
            </p:cNvPr>
            <p:cNvSpPr/>
            <p:nvPr/>
          </p:nvSpPr>
          <p:spPr>
            <a:xfrm rot="-1397468">
              <a:off x="1857606" y="5587321"/>
              <a:ext cx="524548" cy="524548"/>
            </a:xfrm>
            <a:custGeom>
              <a:avLst/>
              <a:gdLst>
                <a:gd name="connsiteX0" fmla="*/ 524549 w 524548"/>
                <a:gd name="connsiteY0" fmla="*/ 262274 h 524548"/>
                <a:gd name="connsiteX1" fmla="*/ 262274 w 524548"/>
                <a:gd name="connsiteY1" fmla="*/ 524549 h 524548"/>
                <a:gd name="connsiteX2" fmla="*/ 0 w 524548"/>
                <a:gd name="connsiteY2" fmla="*/ 262274 h 524548"/>
                <a:gd name="connsiteX3" fmla="*/ 262274 w 524548"/>
                <a:gd name="connsiteY3" fmla="*/ 0 h 524548"/>
                <a:gd name="connsiteX4" fmla="*/ 524549 w 524548"/>
                <a:gd name="connsiteY4" fmla="*/ 262274 h 52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548" h="524548">
                  <a:moveTo>
                    <a:pt x="524549" y="262274"/>
                  </a:moveTo>
                  <a:cubicBezTo>
                    <a:pt x="524549" y="407124"/>
                    <a:pt x="407125" y="524549"/>
                    <a:pt x="262274" y="524549"/>
                  </a:cubicBezTo>
                  <a:cubicBezTo>
                    <a:pt x="117424" y="524549"/>
                    <a:pt x="0" y="407124"/>
                    <a:pt x="0" y="262274"/>
                  </a:cubicBezTo>
                  <a:cubicBezTo>
                    <a:pt x="0" y="117424"/>
                    <a:pt x="117424" y="0"/>
                    <a:pt x="262274" y="0"/>
                  </a:cubicBezTo>
                  <a:cubicBezTo>
                    <a:pt x="407125" y="0"/>
                    <a:pt x="524549" y="117424"/>
                    <a:pt x="524549" y="262274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5" name="Gráfico 2">
            <a:extLst>
              <a:ext uri="{FF2B5EF4-FFF2-40B4-BE49-F238E27FC236}">
                <a16:creationId xmlns:a16="http://schemas.microsoft.com/office/drawing/2014/main" id="{D15AE854-10CB-EC35-DBF4-4B9AAD9AD79D}"/>
              </a:ext>
            </a:extLst>
          </p:cNvPr>
          <p:cNvGrpSpPr/>
          <p:nvPr/>
        </p:nvGrpSpPr>
        <p:grpSpPr>
          <a:xfrm>
            <a:off x="5235995" y="3485653"/>
            <a:ext cx="383733" cy="565038"/>
            <a:chOff x="5710449" y="3645868"/>
            <a:chExt cx="383733" cy="565038"/>
          </a:xfrm>
          <a:noFill/>
        </p:grpSpPr>
        <p:grpSp>
          <p:nvGrpSpPr>
            <p:cNvPr id="286" name="Gráfico 2">
              <a:extLst>
                <a:ext uri="{FF2B5EF4-FFF2-40B4-BE49-F238E27FC236}">
                  <a16:creationId xmlns:a16="http://schemas.microsoft.com/office/drawing/2014/main" id="{429114C1-D11E-9A70-3683-F86B961A3A50}"/>
                </a:ext>
              </a:extLst>
            </p:cNvPr>
            <p:cNvGrpSpPr/>
            <p:nvPr/>
          </p:nvGrpSpPr>
          <p:grpSpPr>
            <a:xfrm>
              <a:off x="5710449" y="3645868"/>
              <a:ext cx="383733" cy="513991"/>
              <a:chOff x="5710449" y="3645868"/>
              <a:chExt cx="383733" cy="513991"/>
            </a:xfrm>
            <a:noFill/>
          </p:grpSpPr>
          <p:sp>
            <p:nvSpPr>
              <p:cNvPr id="288" name="Forma Livre: Forma 287">
                <a:extLst>
                  <a:ext uri="{FF2B5EF4-FFF2-40B4-BE49-F238E27FC236}">
                    <a16:creationId xmlns:a16="http://schemas.microsoft.com/office/drawing/2014/main" id="{CABAFF0A-EB92-7F6B-6E82-98EFACDC07DA}"/>
                  </a:ext>
                </a:extLst>
              </p:cNvPr>
              <p:cNvSpPr/>
              <p:nvPr/>
            </p:nvSpPr>
            <p:spPr>
              <a:xfrm>
                <a:off x="5789660" y="4075368"/>
                <a:ext cx="227071" cy="84491"/>
              </a:xfrm>
              <a:custGeom>
                <a:avLst/>
                <a:gdLst>
                  <a:gd name="connsiteX0" fmla="*/ 227072 w 227071"/>
                  <a:gd name="connsiteY0" fmla="*/ 0 h 84491"/>
                  <a:gd name="connsiteX1" fmla="*/ 227072 w 227071"/>
                  <a:gd name="connsiteY1" fmla="*/ 52808 h 84491"/>
                  <a:gd name="connsiteX2" fmla="*/ 195387 w 227071"/>
                  <a:gd name="connsiteY2" fmla="*/ 84492 h 84491"/>
                  <a:gd name="connsiteX3" fmla="*/ 191867 w 227071"/>
                  <a:gd name="connsiteY3" fmla="*/ 84492 h 84491"/>
                  <a:gd name="connsiteX4" fmla="*/ 31684 w 227071"/>
                  <a:gd name="connsiteY4" fmla="*/ 84492 h 84491"/>
                  <a:gd name="connsiteX5" fmla="*/ 31684 w 227071"/>
                  <a:gd name="connsiteY5" fmla="*/ 84492 h 84491"/>
                  <a:gd name="connsiteX6" fmla="*/ 0 w 227071"/>
                  <a:gd name="connsiteY6" fmla="*/ 52808 h 84491"/>
                  <a:gd name="connsiteX7" fmla="*/ 0 w 227071"/>
                  <a:gd name="connsiteY7" fmla="*/ 0 h 8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071" h="84491">
                    <a:moveTo>
                      <a:pt x="227072" y="0"/>
                    </a:moveTo>
                    <a:lnTo>
                      <a:pt x="227072" y="52808"/>
                    </a:lnTo>
                    <a:cubicBezTo>
                      <a:pt x="227072" y="70410"/>
                      <a:pt x="212990" y="84492"/>
                      <a:pt x="195387" y="84492"/>
                    </a:cubicBezTo>
                    <a:lnTo>
                      <a:pt x="191867" y="84492"/>
                    </a:lnTo>
                    <a:lnTo>
                      <a:pt x="31684" y="84492"/>
                    </a:lnTo>
                    <a:lnTo>
                      <a:pt x="31684" y="84492"/>
                    </a:lnTo>
                    <a:cubicBezTo>
                      <a:pt x="14082" y="84492"/>
                      <a:pt x="0" y="70410"/>
                      <a:pt x="0" y="52808"/>
                    </a:cubicBezTo>
                    <a:lnTo>
                      <a:pt x="0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9" name="Forma Livre: Forma 288">
                <a:extLst>
                  <a:ext uri="{FF2B5EF4-FFF2-40B4-BE49-F238E27FC236}">
                    <a16:creationId xmlns:a16="http://schemas.microsoft.com/office/drawing/2014/main" id="{2C58A218-E824-03B8-1C5F-9F0FFFEC5A0A}"/>
                  </a:ext>
                </a:extLst>
              </p:cNvPr>
              <p:cNvSpPr/>
              <p:nvPr/>
            </p:nvSpPr>
            <p:spPr>
              <a:xfrm>
                <a:off x="5710449" y="3645868"/>
                <a:ext cx="383733" cy="429499"/>
              </a:xfrm>
              <a:custGeom>
                <a:avLst/>
                <a:gdLst>
                  <a:gd name="connsiteX0" fmla="*/ 306283 w 383733"/>
                  <a:gd name="connsiteY0" fmla="*/ 429500 h 429499"/>
                  <a:gd name="connsiteX1" fmla="*/ 306283 w 383733"/>
                  <a:gd name="connsiteY1" fmla="*/ 429500 h 429499"/>
                  <a:gd name="connsiteX2" fmla="*/ 367891 w 383733"/>
                  <a:gd name="connsiteY2" fmla="*/ 267557 h 429499"/>
                  <a:gd name="connsiteX3" fmla="*/ 383733 w 383733"/>
                  <a:gd name="connsiteY3" fmla="*/ 207709 h 429499"/>
                  <a:gd name="connsiteX4" fmla="*/ 383733 w 383733"/>
                  <a:gd name="connsiteY4" fmla="*/ 191867 h 429499"/>
                  <a:gd name="connsiteX5" fmla="*/ 191867 w 383733"/>
                  <a:gd name="connsiteY5" fmla="*/ 0 h 429499"/>
                  <a:gd name="connsiteX6" fmla="*/ 0 w 383733"/>
                  <a:gd name="connsiteY6" fmla="*/ 191867 h 429499"/>
                  <a:gd name="connsiteX7" fmla="*/ 0 w 383733"/>
                  <a:gd name="connsiteY7" fmla="*/ 207709 h 429499"/>
                  <a:gd name="connsiteX8" fmla="*/ 15842 w 383733"/>
                  <a:gd name="connsiteY8" fmla="*/ 265797 h 429499"/>
                  <a:gd name="connsiteX9" fmla="*/ 77451 w 383733"/>
                  <a:gd name="connsiteY9" fmla="*/ 427740 h 429499"/>
                  <a:gd name="connsiteX10" fmla="*/ 77451 w 383733"/>
                  <a:gd name="connsiteY10" fmla="*/ 429500 h 42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3733" h="429499">
                    <a:moveTo>
                      <a:pt x="306283" y="429500"/>
                    </a:moveTo>
                    <a:lnTo>
                      <a:pt x="306283" y="429500"/>
                    </a:lnTo>
                    <a:cubicBezTo>
                      <a:pt x="306283" y="341488"/>
                      <a:pt x="332686" y="346768"/>
                      <a:pt x="367891" y="267557"/>
                    </a:cubicBezTo>
                    <a:cubicBezTo>
                      <a:pt x="376693" y="249955"/>
                      <a:pt x="381973" y="228832"/>
                      <a:pt x="383733" y="207709"/>
                    </a:cubicBezTo>
                    <a:lnTo>
                      <a:pt x="383733" y="191867"/>
                    </a:lnTo>
                    <a:cubicBezTo>
                      <a:pt x="383733" y="86252"/>
                      <a:pt x="297481" y="0"/>
                      <a:pt x="191867" y="0"/>
                    </a:cubicBezTo>
                    <a:cubicBezTo>
                      <a:pt x="86252" y="0"/>
                      <a:pt x="0" y="86252"/>
                      <a:pt x="0" y="191867"/>
                    </a:cubicBezTo>
                    <a:lnTo>
                      <a:pt x="0" y="207709"/>
                    </a:lnTo>
                    <a:cubicBezTo>
                      <a:pt x="1760" y="228832"/>
                      <a:pt x="7041" y="248194"/>
                      <a:pt x="15842" y="265797"/>
                    </a:cubicBezTo>
                    <a:cubicBezTo>
                      <a:pt x="51047" y="345008"/>
                      <a:pt x="77451" y="339727"/>
                      <a:pt x="77451" y="427740"/>
                    </a:cubicBezTo>
                    <a:lnTo>
                      <a:pt x="77451" y="42950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0" name="Forma Livre: Forma 289">
                <a:extLst>
                  <a:ext uri="{FF2B5EF4-FFF2-40B4-BE49-F238E27FC236}">
                    <a16:creationId xmlns:a16="http://schemas.microsoft.com/office/drawing/2014/main" id="{00AD1BCE-1C39-ABE9-8FE2-B7367057E4C2}"/>
                  </a:ext>
                </a:extLst>
              </p:cNvPr>
              <p:cNvSpPr/>
              <p:nvPr/>
            </p:nvSpPr>
            <p:spPr>
              <a:xfrm>
                <a:off x="5787900" y="4087690"/>
                <a:ext cx="228831" cy="17602"/>
              </a:xfrm>
              <a:custGeom>
                <a:avLst/>
                <a:gdLst>
                  <a:gd name="connsiteX0" fmla="*/ 0 w 228831"/>
                  <a:gd name="connsiteY0" fmla="*/ 0 h 17602"/>
                  <a:gd name="connsiteX1" fmla="*/ 228832 w 228831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831" h="17602">
                    <a:moveTo>
                      <a:pt x="0" y="0"/>
                    </a:moveTo>
                    <a:lnTo>
                      <a:pt x="228832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91" name="Forma Livre: Forma 290">
                <a:extLst>
                  <a:ext uri="{FF2B5EF4-FFF2-40B4-BE49-F238E27FC236}">
                    <a16:creationId xmlns:a16="http://schemas.microsoft.com/office/drawing/2014/main" id="{EB7B38C5-5F90-644E-B460-2C2E51EAB6A7}"/>
                  </a:ext>
                </a:extLst>
              </p:cNvPr>
              <p:cNvSpPr/>
              <p:nvPr/>
            </p:nvSpPr>
            <p:spPr>
              <a:xfrm>
                <a:off x="5830145" y="3740921"/>
                <a:ext cx="144340" cy="286920"/>
              </a:xfrm>
              <a:custGeom>
                <a:avLst/>
                <a:gdLst>
                  <a:gd name="connsiteX0" fmla="*/ 116176 w 144340"/>
                  <a:gd name="connsiteY0" fmla="*/ 0 h 286920"/>
                  <a:gd name="connsiteX1" fmla="*/ 44006 w 144340"/>
                  <a:gd name="connsiteY1" fmla="*/ 0 h 286920"/>
                  <a:gd name="connsiteX2" fmla="*/ 0 w 144340"/>
                  <a:gd name="connsiteY2" fmla="*/ 140820 h 286920"/>
                  <a:gd name="connsiteX3" fmla="*/ 56328 w 144340"/>
                  <a:gd name="connsiteY3" fmla="*/ 140820 h 286920"/>
                  <a:gd name="connsiteX4" fmla="*/ 26404 w 144340"/>
                  <a:gd name="connsiteY4" fmla="*/ 286920 h 286920"/>
                  <a:gd name="connsiteX5" fmla="*/ 47527 w 144340"/>
                  <a:gd name="connsiteY5" fmla="*/ 286920 h 286920"/>
                  <a:gd name="connsiteX6" fmla="*/ 144340 w 144340"/>
                  <a:gd name="connsiteY6" fmla="*/ 84492 h 286920"/>
                  <a:gd name="connsiteX7" fmla="*/ 79211 w 144340"/>
                  <a:gd name="connsiteY7" fmla="*/ 84492 h 28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340" h="286920">
                    <a:moveTo>
                      <a:pt x="116176" y="0"/>
                    </a:moveTo>
                    <a:lnTo>
                      <a:pt x="44006" y="0"/>
                    </a:lnTo>
                    <a:lnTo>
                      <a:pt x="0" y="140820"/>
                    </a:lnTo>
                    <a:lnTo>
                      <a:pt x="56328" y="140820"/>
                    </a:lnTo>
                    <a:lnTo>
                      <a:pt x="26404" y="286920"/>
                    </a:lnTo>
                    <a:lnTo>
                      <a:pt x="47527" y="286920"/>
                    </a:lnTo>
                    <a:lnTo>
                      <a:pt x="144340" y="84492"/>
                    </a:lnTo>
                    <a:lnTo>
                      <a:pt x="79211" y="84492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87" name="Forma Livre: Forma 286">
              <a:extLst>
                <a:ext uri="{FF2B5EF4-FFF2-40B4-BE49-F238E27FC236}">
                  <a16:creationId xmlns:a16="http://schemas.microsoft.com/office/drawing/2014/main" id="{913F1C4A-5CFD-CFC5-0E88-1D8F77E3866F}"/>
                </a:ext>
              </a:extLst>
            </p:cNvPr>
            <p:cNvSpPr/>
            <p:nvPr/>
          </p:nvSpPr>
          <p:spPr>
            <a:xfrm>
              <a:off x="5831906" y="4159860"/>
              <a:ext cx="140819" cy="51047"/>
            </a:xfrm>
            <a:custGeom>
              <a:avLst/>
              <a:gdLst>
                <a:gd name="connsiteX0" fmla="*/ 0 w 140819"/>
                <a:gd name="connsiteY0" fmla="*/ 0 h 51047"/>
                <a:gd name="connsiteX1" fmla="*/ 140820 w 140819"/>
                <a:gd name="connsiteY1" fmla="*/ 0 h 51047"/>
                <a:gd name="connsiteX2" fmla="*/ 140820 w 140819"/>
                <a:gd name="connsiteY2" fmla="*/ 33445 h 51047"/>
                <a:gd name="connsiteX3" fmla="*/ 123217 w 140819"/>
                <a:gd name="connsiteY3" fmla="*/ 51047 h 51047"/>
                <a:gd name="connsiteX4" fmla="*/ 17602 w 140819"/>
                <a:gd name="connsiteY4" fmla="*/ 51047 h 51047"/>
                <a:gd name="connsiteX5" fmla="*/ 0 w 140819"/>
                <a:gd name="connsiteY5" fmla="*/ 33445 h 51047"/>
                <a:gd name="connsiteX6" fmla="*/ 0 w 140819"/>
                <a:gd name="connsiteY6" fmla="*/ 0 h 5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9" h="51047">
                  <a:moveTo>
                    <a:pt x="0" y="0"/>
                  </a:moveTo>
                  <a:lnTo>
                    <a:pt x="140820" y="0"/>
                  </a:lnTo>
                  <a:lnTo>
                    <a:pt x="140820" y="33445"/>
                  </a:lnTo>
                  <a:cubicBezTo>
                    <a:pt x="140820" y="44006"/>
                    <a:pt x="132018" y="51047"/>
                    <a:pt x="123217" y="51047"/>
                  </a:cubicBezTo>
                  <a:lnTo>
                    <a:pt x="17602" y="51047"/>
                  </a:lnTo>
                  <a:cubicBezTo>
                    <a:pt x="7041" y="51047"/>
                    <a:pt x="0" y="42246"/>
                    <a:pt x="0" y="3344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2" name="Gráfico 2">
            <a:extLst>
              <a:ext uri="{FF2B5EF4-FFF2-40B4-BE49-F238E27FC236}">
                <a16:creationId xmlns:a16="http://schemas.microsoft.com/office/drawing/2014/main" id="{D512BC9B-12A7-313A-131A-E88EB3B74E55}"/>
              </a:ext>
            </a:extLst>
          </p:cNvPr>
          <p:cNvGrpSpPr/>
          <p:nvPr/>
        </p:nvGrpSpPr>
        <p:grpSpPr>
          <a:xfrm>
            <a:off x="5146222" y="4437946"/>
            <a:ext cx="562838" cy="561078"/>
            <a:chOff x="5620676" y="4598161"/>
            <a:chExt cx="562838" cy="561078"/>
          </a:xfrm>
          <a:noFill/>
        </p:grpSpPr>
        <p:sp>
          <p:nvSpPr>
            <p:cNvPr id="293" name="Forma Livre: Forma 292">
              <a:extLst>
                <a:ext uri="{FF2B5EF4-FFF2-40B4-BE49-F238E27FC236}">
                  <a16:creationId xmlns:a16="http://schemas.microsoft.com/office/drawing/2014/main" id="{A665FCBA-B787-9273-6E54-5F2B0ADFD3AB}"/>
                </a:ext>
              </a:extLst>
            </p:cNvPr>
            <p:cNvSpPr/>
            <p:nvPr/>
          </p:nvSpPr>
          <p:spPr>
            <a:xfrm>
              <a:off x="5620676" y="4598161"/>
              <a:ext cx="418938" cy="418938"/>
            </a:xfrm>
            <a:custGeom>
              <a:avLst/>
              <a:gdLst>
                <a:gd name="connsiteX0" fmla="*/ 418938 w 418938"/>
                <a:gd name="connsiteY0" fmla="*/ 209469 h 418938"/>
                <a:gd name="connsiteX1" fmla="*/ 209469 w 418938"/>
                <a:gd name="connsiteY1" fmla="*/ 418938 h 418938"/>
                <a:gd name="connsiteX2" fmla="*/ 0 w 418938"/>
                <a:gd name="connsiteY2" fmla="*/ 209469 h 418938"/>
                <a:gd name="connsiteX3" fmla="*/ 209469 w 418938"/>
                <a:gd name="connsiteY3" fmla="*/ 0 h 418938"/>
                <a:gd name="connsiteX4" fmla="*/ 418938 w 418938"/>
                <a:gd name="connsiteY4" fmla="*/ 209469 h 41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938" h="418938">
                  <a:moveTo>
                    <a:pt x="418938" y="209469"/>
                  </a:moveTo>
                  <a:cubicBezTo>
                    <a:pt x="418938" y="325155"/>
                    <a:pt x="325156" y="418938"/>
                    <a:pt x="209469" y="418938"/>
                  </a:cubicBezTo>
                  <a:cubicBezTo>
                    <a:pt x="93783" y="418938"/>
                    <a:pt x="0" y="325155"/>
                    <a:pt x="0" y="209469"/>
                  </a:cubicBezTo>
                  <a:cubicBezTo>
                    <a:pt x="0" y="93783"/>
                    <a:pt x="93783" y="0"/>
                    <a:pt x="209469" y="0"/>
                  </a:cubicBezTo>
                  <a:cubicBezTo>
                    <a:pt x="325156" y="0"/>
                    <a:pt x="418938" y="93783"/>
                    <a:pt x="418938" y="209469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orma Livre: Forma 293">
              <a:extLst>
                <a:ext uri="{FF2B5EF4-FFF2-40B4-BE49-F238E27FC236}">
                  <a16:creationId xmlns:a16="http://schemas.microsoft.com/office/drawing/2014/main" id="{24BE0BAC-5BB0-70AA-1B3F-14905C75B5B2}"/>
                </a:ext>
              </a:extLst>
            </p:cNvPr>
            <p:cNvSpPr/>
            <p:nvPr/>
          </p:nvSpPr>
          <p:spPr>
            <a:xfrm>
              <a:off x="5960404" y="4971333"/>
              <a:ext cx="40485" cy="40485"/>
            </a:xfrm>
            <a:custGeom>
              <a:avLst/>
              <a:gdLst>
                <a:gd name="connsiteX0" fmla="*/ 40486 w 40485"/>
                <a:gd name="connsiteY0" fmla="*/ 40486 h 40485"/>
                <a:gd name="connsiteX1" fmla="*/ 0 w 40485"/>
                <a:gd name="connsiteY1" fmla="*/ 0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485" h="40485">
                  <a:moveTo>
                    <a:pt x="40486" y="40486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orma Livre: Forma 294">
              <a:extLst>
                <a:ext uri="{FF2B5EF4-FFF2-40B4-BE49-F238E27FC236}">
                  <a16:creationId xmlns:a16="http://schemas.microsoft.com/office/drawing/2014/main" id="{0EEA8485-2344-FF5E-0EEF-12B1800C01C9}"/>
                </a:ext>
              </a:extLst>
            </p:cNvPr>
            <p:cNvSpPr/>
            <p:nvPr/>
          </p:nvSpPr>
          <p:spPr>
            <a:xfrm>
              <a:off x="5988568" y="4964292"/>
              <a:ext cx="194947" cy="194947"/>
            </a:xfrm>
            <a:custGeom>
              <a:avLst/>
              <a:gdLst>
                <a:gd name="connsiteX0" fmla="*/ 0 w 194947"/>
                <a:gd name="connsiteY0" fmla="*/ 59848 h 194947"/>
                <a:gd name="connsiteX1" fmla="*/ 59848 w 194947"/>
                <a:gd name="connsiteY1" fmla="*/ 0 h 194947"/>
                <a:gd name="connsiteX2" fmla="*/ 128498 w 194947"/>
                <a:gd name="connsiteY2" fmla="*/ 68649 h 194947"/>
                <a:gd name="connsiteX3" fmla="*/ 183065 w 194947"/>
                <a:gd name="connsiteY3" fmla="*/ 123217 h 194947"/>
                <a:gd name="connsiteX4" fmla="*/ 183065 w 194947"/>
                <a:gd name="connsiteY4" fmla="*/ 183065 h 194947"/>
                <a:gd name="connsiteX5" fmla="*/ 183065 w 194947"/>
                <a:gd name="connsiteY5" fmla="*/ 183065 h 194947"/>
                <a:gd name="connsiteX6" fmla="*/ 123217 w 194947"/>
                <a:gd name="connsiteY6" fmla="*/ 183065 h 194947"/>
                <a:gd name="connsiteX7" fmla="*/ 91533 w 194947"/>
                <a:gd name="connsiteY7" fmla="*/ 151381 h 194947"/>
                <a:gd name="connsiteX8" fmla="*/ 0 w 194947"/>
                <a:gd name="connsiteY8" fmla="*/ 59848 h 19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947" h="194947">
                  <a:moveTo>
                    <a:pt x="0" y="59848"/>
                  </a:moveTo>
                  <a:lnTo>
                    <a:pt x="59848" y="0"/>
                  </a:lnTo>
                  <a:lnTo>
                    <a:pt x="128498" y="68649"/>
                  </a:lnTo>
                  <a:lnTo>
                    <a:pt x="183065" y="123217"/>
                  </a:lnTo>
                  <a:cubicBezTo>
                    <a:pt x="198908" y="139059"/>
                    <a:pt x="198908" y="165463"/>
                    <a:pt x="183065" y="183065"/>
                  </a:cubicBezTo>
                  <a:lnTo>
                    <a:pt x="183065" y="183065"/>
                  </a:lnTo>
                  <a:cubicBezTo>
                    <a:pt x="167223" y="198908"/>
                    <a:pt x="140820" y="198908"/>
                    <a:pt x="123217" y="183065"/>
                  </a:cubicBezTo>
                  <a:lnTo>
                    <a:pt x="91533" y="151381"/>
                  </a:lnTo>
                  <a:lnTo>
                    <a:pt x="0" y="59848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orma Livre: Forma 295">
              <a:extLst>
                <a:ext uri="{FF2B5EF4-FFF2-40B4-BE49-F238E27FC236}">
                  <a16:creationId xmlns:a16="http://schemas.microsoft.com/office/drawing/2014/main" id="{67CC5E9E-59F5-5C91-2B55-17D180799024}"/>
                </a:ext>
              </a:extLst>
            </p:cNvPr>
            <p:cNvSpPr/>
            <p:nvPr/>
          </p:nvSpPr>
          <p:spPr>
            <a:xfrm>
              <a:off x="5678764" y="4656249"/>
              <a:ext cx="302762" cy="302762"/>
            </a:xfrm>
            <a:custGeom>
              <a:avLst/>
              <a:gdLst>
                <a:gd name="connsiteX0" fmla="*/ 302762 w 302762"/>
                <a:gd name="connsiteY0" fmla="*/ 151381 h 302762"/>
                <a:gd name="connsiteX1" fmla="*/ 151381 w 302762"/>
                <a:gd name="connsiteY1" fmla="*/ 302762 h 302762"/>
                <a:gd name="connsiteX2" fmla="*/ 0 w 302762"/>
                <a:gd name="connsiteY2" fmla="*/ 151381 h 302762"/>
                <a:gd name="connsiteX3" fmla="*/ 151381 w 302762"/>
                <a:gd name="connsiteY3" fmla="*/ 0 h 302762"/>
                <a:gd name="connsiteX4" fmla="*/ 302762 w 302762"/>
                <a:gd name="connsiteY4" fmla="*/ 151381 h 30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762" h="302762">
                  <a:moveTo>
                    <a:pt x="302762" y="151381"/>
                  </a:moveTo>
                  <a:cubicBezTo>
                    <a:pt x="302762" y="234986"/>
                    <a:pt x="234987" y="302762"/>
                    <a:pt x="151381" y="302762"/>
                  </a:cubicBezTo>
                  <a:cubicBezTo>
                    <a:pt x="67776" y="302762"/>
                    <a:pt x="0" y="234987"/>
                    <a:pt x="0" y="151381"/>
                  </a:cubicBezTo>
                  <a:cubicBezTo>
                    <a:pt x="0" y="67776"/>
                    <a:pt x="67775" y="0"/>
                    <a:pt x="151381" y="0"/>
                  </a:cubicBezTo>
                  <a:cubicBezTo>
                    <a:pt x="234986" y="0"/>
                    <a:pt x="302762" y="67775"/>
                    <a:pt x="302762" y="151381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orma Livre: Forma 296">
              <a:extLst>
                <a:ext uri="{FF2B5EF4-FFF2-40B4-BE49-F238E27FC236}">
                  <a16:creationId xmlns:a16="http://schemas.microsoft.com/office/drawing/2014/main" id="{450B5D56-B2C5-6B2E-4FA9-C7AFBD6161C9}"/>
                </a:ext>
              </a:extLst>
            </p:cNvPr>
            <p:cNvSpPr/>
            <p:nvPr/>
          </p:nvSpPr>
          <p:spPr>
            <a:xfrm>
              <a:off x="5993848" y="4937888"/>
              <a:ext cx="40485" cy="40485"/>
            </a:xfrm>
            <a:custGeom>
              <a:avLst/>
              <a:gdLst>
                <a:gd name="connsiteX0" fmla="*/ 40486 w 40485"/>
                <a:gd name="connsiteY0" fmla="*/ 40486 h 40485"/>
                <a:gd name="connsiteX1" fmla="*/ 0 w 40485"/>
                <a:gd name="connsiteY1" fmla="*/ 0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485" h="40485">
                  <a:moveTo>
                    <a:pt x="40486" y="40486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8" name="Gráfico 2">
            <a:extLst>
              <a:ext uri="{FF2B5EF4-FFF2-40B4-BE49-F238E27FC236}">
                <a16:creationId xmlns:a16="http://schemas.microsoft.com/office/drawing/2014/main" id="{B0612710-8A30-372A-B8E3-C6A09979D203}"/>
              </a:ext>
            </a:extLst>
          </p:cNvPr>
          <p:cNvGrpSpPr/>
          <p:nvPr/>
        </p:nvGrpSpPr>
        <p:grpSpPr>
          <a:xfrm>
            <a:off x="393559" y="4478432"/>
            <a:ext cx="563278" cy="522792"/>
            <a:chOff x="868013" y="4638647"/>
            <a:chExt cx="563278" cy="522792"/>
          </a:xfrm>
          <a:noFill/>
        </p:grpSpPr>
        <p:sp>
          <p:nvSpPr>
            <p:cNvPr id="299" name="Forma Livre: Forma 298">
              <a:extLst>
                <a:ext uri="{FF2B5EF4-FFF2-40B4-BE49-F238E27FC236}">
                  <a16:creationId xmlns:a16="http://schemas.microsoft.com/office/drawing/2014/main" id="{C9F9C40B-F318-22B3-C09C-5F213DFFAFA7}"/>
                </a:ext>
              </a:extLst>
            </p:cNvPr>
            <p:cNvSpPr/>
            <p:nvPr/>
          </p:nvSpPr>
          <p:spPr>
            <a:xfrm>
              <a:off x="1125008" y="4638647"/>
              <a:ext cx="49286" cy="473505"/>
            </a:xfrm>
            <a:custGeom>
              <a:avLst/>
              <a:gdLst>
                <a:gd name="connsiteX0" fmla="*/ 49287 w 49286"/>
                <a:gd name="connsiteY0" fmla="*/ 473506 h 473505"/>
                <a:gd name="connsiteX1" fmla="*/ 0 w 49286"/>
                <a:gd name="connsiteY1" fmla="*/ 473506 h 473505"/>
                <a:gd name="connsiteX2" fmla="*/ 0 w 49286"/>
                <a:gd name="connsiteY2" fmla="*/ 24643 h 473505"/>
                <a:gd name="connsiteX3" fmla="*/ 24643 w 49286"/>
                <a:gd name="connsiteY3" fmla="*/ 0 h 473505"/>
                <a:gd name="connsiteX4" fmla="*/ 24643 w 49286"/>
                <a:gd name="connsiteY4" fmla="*/ 0 h 473505"/>
                <a:gd name="connsiteX5" fmla="*/ 49287 w 49286"/>
                <a:gd name="connsiteY5" fmla="*/ 24643 h 473505"/>
                <a:gd name="connsiteX6" fmla="*/ 49287 w 49286"/>
                <a:gd name="connsiteY6" fmla="*/ 473506 h 47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286" h="473505">
                  <a:moveTo>
                    <a:pt x="49287" y="473506"/>
                  </a:moveTo>
                  <a:lnTo>
                    <a:pt x="0" y="473506"/>
                  </a:lnTo>
                  <a:lnTo>
                    <a:pt x="0" y="24643"/>
                  </a:lnTo>
                  <a:cubicBezTo>
                    <a:pt x="0" y="10561"/>
                    <a:pt x="10562" y="0"/>
                    <a:pt x="24643" y="0"/>
                  </a:cubicBezTo>
                  <a:lnTo>
                    <a:pt x="24643" y="0"/>
                  </a:lnTo>
                  <a:cubicBezTo>
                    <a:pt x="38725" y="0"/>
                    <a:pt x="49287" y="10561"/>
                    <a:pt x="49287" y="24643"/>
                  </a:cubicBezTo>
                  <a:lnTo>
                    <a:pt x="49287" y="473506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" name="Forma Livre: Forma 299">
              <a:extLst>
                <a:ext uri="{FF2B5EF4-FFF2-40B4-BE49-F238E27FC236}">
                  <a16:creationId xmlns:a16="http://schemas.microsoft.com/office/drawing/2014/main" id="{EFB652FC-C254-30E5-B938-4B37CDC8C7E8}"/>
                </a:ext>
              </a:extLst>
            </p:cNvPr>
            <p:cNvSpPr/>
            <p:nvPr/>
          </p:nvSpPr>
          <p:spPr>
            <a:xfrm>
              <a:off x="1172535" y="4658009"/>
              <a:ext cx="258756" cy="47526"/>
            </a:xfrm>
            <a:custGeom>
              <a:avLst/>
              <a:gdLst>
                <a:gd name="connsiteX0" fmla="*/ 258756 w 258756"/>
                <a:gd name="connsiteY0" fmla="*/ 0 h 47526"/>
                <a:gd name="connsiteX1" fmla="*/ 258756 w 258756"/>
                <a:gd name="connsiteY1" fmla="*/ 10562 h 47526"/>
                <a:gd name="connsiteX2" fmla="*/ 242914 w 258756"/>
                <a:gd name="connsiteY2" fmla="*/ 31685 h 47526"/>
                <a:gd name="connsiteX3" fmla="*/ 202428 w 258756"/>
                <a:gd name="connsiteY3" fmla="*/ 44006 h 47526"/>
                <a:gd name="connsiteX4" fmla="*/ 0 w 258756"/>
                <a:gd name="connsiteY4" fmla="*/ 47527 h 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47526">
                  <a:moveTo>
                    <a:pt x="258756" y="0"/>
                  </a:moveTo>
                  <a:lnTo>
                    <a:pt x="258756" y="10562"/>
                  </a:lnTo>
                  <a:cubicBezTo>
                    <a:pt x="258756" y="19363"/>
                    <a:pt x="251715" y="26404"/>
                    <a:pt x="242914" y="31685"/>
                  </a:cubicBezTo>
                  <a:cubicBezTo>
                    <a:pt x="230592" y="40486"/>
                    <a:pt x="216510" y="44006"/>
                    <a:pt x="202428" y="44006"/>
                  </a:cubicBezTo>
                  <a:lnTo>
                    <a:pt x="0" y="47527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" name="Forma Livre: Forma 300">
              <a:extLst>
                <a:ext uri="{FF2B5EF4-FFF2-40B4-BE49-F238E27FC236}">
                  <a16:creationId xmlns:a16="http://schemas.microsoft.com/office/drawing/2014/main" id="{4845C0AC-1271-0238-5887-A68BA990C846}"/>
                </a:ext>
              </a:extLst>
            </p:cNvPr>
            <p:cNvSpPr/>
            <p:nvPr/>
          </p:nvSpPr>
          <p:spPr>
            <a:xfrm>
              <a:off x="1237664" y="4865718"/>
              <a:ext cx="193627" cy="107375"/>
            </a:xfrm>
            <a:custGeom>
              <a:avLst/>
              <a:gdLst>
                <a:gd name="connsiteX0" fmla="*/ 98574 w 193627"/>
                <a:gd name="connsiteY0" fmla="*/ 107375 h 107375"/>
                <a:gd name="connsiteX1" fmla="*/ 95053 w 193627"/>
                <a:gd name="connsiteY1" fmla="*/ 107375 h 107375"/>
                <a:gd name="connsiteX2" fmla="*/ 0 w 193627"/>
                <a:gd name="connsiteY2" fmla="*/ 12321 h 107375"/>
                <a:gd name="connsiteX3" fmla="*/ 0 w 193627"/>
                <a:gd name="connsiteY3" fmla="*/ 0 h 107375"/>
                <a:gd name="connsiteX4" fmla="*/ 193627 w 193627"/>
                <a:gd name="connsiteY4" fmla="*/ 0 h 107375"/>
                <a:gd name="connsiteX5" fmla="*/ 193627 w 193627"/>
                <a:gd name="connsiteY5" fmla="*/ 12321 h 107375"/>
                <a:gd name="connsiteX6" fmla="*/ 98574 w 193627"/>
                <a:gd name="connsiteY6" fmla="*/ 107375 h 10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27" h="107375">
                  <a:moveTo>
                    <a:pt x="98574" y="107375"/>
                  </a:moveTo>
                  <a:lnTo>
                    <a:pt x="95053" y="107375"/>
                  </a:lnTo>
                  <a:cubicBezTo>
                    <a:pt x="42246" y="107375"/>
                    <a:pt x="0" y="65129"/>
                    <a:pt x="0" y="12321"/>
                  </a:cubicBezTo>
                  <a:lnTo>
                    <a:pt x="0" y="0"/>
                  </a:lnTo>
                  <a:lnTo>
                    <a:pt x="193627" y="0"/>
                  </a:lnTo>
                  <a:lnTo>
                    <a:pt x="193627" y="12321"/>
                  </a:lnTo>
                  <a:cubicBezTo>
                    <a:pt x="193627" y="65129"/>
                    <a:pt x="151381" y="107375"/>
                    <a:pt x="98574" y="107375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2" name="Forma Livre: Forma 301">
              <a:extLst>
                <a:ext uri="{FF2B5EF4-FFF2-40B4-BE49-F238E27FC236}">
                  <a16:creationId xmlns:a16="http://schemas.microsoft.com/office/drawing/2014/main" id="{FD88BC45-AAEA-EB9C-4072-00CEBF8DFB39}"/>
                </a:ext>
              </a:extLst>
            </p:cNvPr>
            <p:cNvSpPr/>
            <p:nvPr/>
          </p:nvSpPr>
          <p:spPr>
            <a:xfrm>
              <a:off x="1264068" y="4705536"/>
              <a:ext cx="142579" cy="160182"/>
            </a:xfrm>
            <a:custGeom>
              <a:avLst/>
              <a:gdLst>
                <a:gd name="connsiteX0" fmla="*/ 0 w 142579"/>
                <a:gd name="connsiteY0" fmla="*/ 160182 h 160182"/>
                <a:gd name="connsiteX1" fmla="*/ 70410 w 142579"/>
                <a:gd name="connsiteY1" fmla="*/ 0 h 160182"/>
                <a:gd name="connsiteX2" fmla="*/ 72170 w 142579"/>
                <a:gd name="connsiteY2" fmla="*/ 0 h 160182"/>
                <a:gd name="connsiteX3" fmla="*/ 142580 w 142579"/>
                <a:gd name="connsiteY3" fmla="*/ 160182 h 16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579" h="160182">
                  <a:moveTo>
                    <a:pt x="0" y="160182"/>
                  </a:moveTo>
                  <a:lnTo>
                    <a:pt x="70410" y="0"/>
                  </a:lnTo>
                  <a:cubicBezTo>
                    <a:pt x="70410" y="0"/>
                    <a:pt x="70410" y="0"/>
                    <a:pt x="72170" y="0"/>
                  </a:cubicBezTo>
                  <a:lnTo>
                    <a:pt x="142580" y="160182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" name="Forma Livre: Forma 302">
              <a:extLst>
                <a:ext uri="{FF2B5EF4-FFF2-40B4-BE49-F238E27FC236}">
                  <a16:creationId xmlns:a16="http://schemas.microsoft.com/office/drawing/2014/main" id="{8A27EC07-A68E-AC92-549A-466B0366D827}"/>
                </a:ext>
              </a:extLst>
            </p:cNvPr>
            <p:cNvSpPr/>
            <p:nvPr/>
          </p:nvSpPr>
          <p:spPr>
            <a:xfrm>
              <a:off x="1028195" y="5113913"/>
              <a:ext cx="242913" cy="47526"/>
            </a:xfrm>
            <a:custGeom>
              <a:avLst/>
              <a:gdLst>
                <a:gd name="connsiteX0" fmla="*/ 242914 w 242913"/>
                <a:gd name="connsiteY0" fmla="*/ 47526 h 47526"/>
                <a:gd name="connsiteX1" fmla="*/ 0 w 242913"/>
                <a:gd name="connsiteY1" fmla="*/ 47526 h 47526"/>
                <a:gd name="connsiteX2" fmla="*/ 0 w 242913"/>
                <a:gd name="connsiteY2" fmla="*/ 44006 h 47526"/>
                <a:gd name="connsiteX3" fmla="*/ 40486 w 242913"/>
                <a:gd name="connsiteY3" fmla="*/ 0 h 47526"/>
                <a:gd name="connsiteX4" fmla="*/ 198908 w 242913"/>
                <a:gd name="connsiteY4" fmla="*/ 0 h 47526"/>
                <a:gd name="connsiteX5" fmla="*/ 239393 w 242913"/>
                <a:gd name="connsiteY5" fmla="*/ 44006 h 47526"/>
                <a:gd name="connsiteX6" fmla="*/ 239393 w 242913"/>
                <a:gd name="connsiteY6" fmla="*/ 47526 h 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13" h="47526">
                  <a:moveTo>
                    <a:pt x="242914" y="47526"/>
                  </a:moveTo>
                  <a:lnTo>
                    <a:pt x="0" y="47526"/>
                  </a:lnTo>
                  <a:lnTo>
                    <a:pt x="0" y="44006"/>
                  </a:lnTo>
                  <a:cubicBezTo>
                    <a:pt x="0" y="21123"/>
                    <a:pt x="19363" y="0"/>
                    <a:pt x="40486" y="0"/>
                  </a:cubicBezTo>
                  <a:lnTo>
                    <a:pt x="198908" y="0"/>
                  </a:lnTo>
                  <a:cubicBezTo>
                    <a:pt x="221791" y="0"/>
                    <a:pt x="239393" y="21123"/>
                    <a:pt x="239393" y="44006"/>
                  </a:cubicBezTo>
                  <a:lnTo>
                    <a:pt x="239393" y="47526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" name="Forma Livre: Forma 303">
              <a:extLst>
                <a:ext uri="{FF2B5EF4-FFF2-40B4-BE49-F238E27FC236}">
                  <a16:creationId xmlns:a16="http://schemas.microsoft.com/office/drawing/2014/main" id="{442CAC1D-7E1B-CA67-5122-01576D726CDD}"/>
                </a:ext>
              </a:extLst>
            </p:cNvPr>
            <p:cNvSpPr/>
            <p:nvPr/>
          </p:nvSpPr>
          <p:spPr>
            <a:xfrm>
              <a:off x="931381" y="5161440"/>
              <a:ext cx="436540" cy="17602"/>
            </a:xfrm>
            <a:custGeom>
              <a:avLst/>
              <a:gdLst>
                <a:gd name="connsiteX0" fmla="*/ 436541 w 436540"/>
                <a:gd name="connsiteY0" fmla="*/ 0 h 17602"/>
                <a:gd name="connsiteX1" fmla="*/ 0 w 436540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540" h="17602">
                  <a:moveTo>
                    <a:pt x="436541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" name="Forma Livre: Forma 304">
              <a:extLst>
                <a:ext uri="{FF2B5EF4-FFF2-40B4-BE49-F238E27FC236}">
                  <a16:creationId xmlns:a16="http://schemas.microsoft.com/office/drawing/2014/main" id="{CDF0A7FE-3CDD-04A9-129A-1158B6743556}"/>
                </a:ext>
              </a:extLst>
            </p:cNvPr>
            <p:cNvSpPr/>
            <p:nvPr/>
          </p:nvSpPr>
          <p:spPr>
            <a:xfrm>
              <a:off x="868013" y="4658009"/>
              <a:ext cx="258756" cy="47526"/>
            </a:xfrm>
            <a:custGeom>
              <a:avLst/>
              <a:gdLst>
                <a:gd name="connsiteX0" fmla="*/ 0 w 258756"/>
                <a:gd name="connsiteY0" fmla="*/ 0 h 47526"/>
                <a:gd name="connsiteX1" fmla="*/ 0 w 258756"/>
                <a:gd name="connsiteY1" fmla="*/ 10562 h 47526"/>
                <a:gd name="connsiteX2" fmla="*/ 15842 w 258756"/>
                <a:gd name="connsiteY2" fmla="*/ 31685 h 47526"/>
                <a:gd name="connsiteX3" fmla="*/ 56328 w 258756"/>
                <a:gd name="connsiteY3" fmla="*/ 44006 h 47526"/>
                <a:gd name="connsiteX4" fmla="*/ 258756 w 258756"/>
                <a:gd name="connsiteY4" fmla="*/ 47527 h 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47526">
                  <a:moveTo>
                    <a:pt x="0" y="0"/>
                  </a:moveTo>
                  <a:lnTo>
                    <a:pt x="0" y="10562"/>
                  </a:lnTo>
                  <a:cubicBezTo>
                    <a:pt x="0" y="19363"/>
                    <a:pt x="7041" y="26404"/>
                    <a:pt x="15842" y="31685"/>
                  </a:cubicBezTo>
                  <a:cubicBezTo>
                    <a:pt x="28164" y="40486"/>
                    <a:pt x="42246" y="44006"/>
                    <a:pt x="56328" y="44006"/>
                  </a:cubicBezTo>
                  <a:lnTo>
                    <a:pt x="258756" y="47527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" name="Forma Livre: Forma 305">
              <a:extLst>
                <a:ext uri="{FF2B5EF4-FFF2-40B4-BE49-F238E27FC236}">
                  <a16:creationId xmlns:a16="http://schemas.microsoft.com/office/drawing/2014/main" id="{50900B3B-E078-03CD-3A00-52F4E47BBFCF}"/>
                </a:ext>
              </a:extLst>
            </p:cNvPr>
            <p:cNvSpPr/>
            <p:nvPr/>
          </p:nvSpPr>
          <p:spPr>
            <a:xfrm>
              <a:off x="868013" y="4865718"/>
              <a:ext cx="193627" cy="107375"/>
            </a:xfrm>
            <a:custGeom>
              <a:avLst/>
              <a:gdLst>
                <a:gd name="connsiteX0" fmla="*/ 95053 w 193627"/>
                <a:gd name="connsiteY0" fmla="*/ 107375 h 107375"/>
                <a:gd name="connsiteX1" fmla="*/ 98574 w 193627"/>
                <a:gd name="connsiteY1" fmla="*/ 107375 h 107375"/>
                <a:gd name="connsiteX2" fmla="*/ 193627 w 193627"/>
                <a:gd name="connsiteY2" fmla="*/ 12321 h 107375"/>
                <a:gd name="connsiteX3" fmla="*/ 193627 w 193627"/>
                <a:gd name="connsiteY3" fmla="*/ 0 h 107375"/>
                <a:gd name="connsiteX4" fmla="*/ 0 w 193627"/>
                <a:gd name="connsiteY4" fmla="*/ 0 h 107375"/>
                <a:gd name="connsiteX5" fmla="*/ 0 w 193627"/>
                <a:gd name="connsiteY5" fmla="*/ 12321 h 107375"/>
                <a:gd name="connsiteX6" fmla="*/ 95053 w 193627"/>
                <a:gd name="connsiteY6" fmla="*/ 107375 h 10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627" h="107375">
                  <a:moveTo>
                    <a:pt x="95053" y="107375"/>
                  </a:moveTo>
                  <a:lnTo>
                    <a:pt x="98574" y="107375"/>
                  </a:lnTo>
                  <a:cubicBezTo>
                    <a:pt x="151381" y="107375"/>
                    <a:pt x="193627" y="65129"/>
                    <a:pt x="193627" y="12321"/>
                  </a:cubicBezTo>
                  <a:lnTo>
                    <a:pt x="193627" y="0"/>
                  </a:lnTo>
                  <a:lnTo>
                    <a:pt x="0" y="0"/>
                  </a:lnTo>
                  <a:lnTo>
                    <a:pt x="0" y="12321"/>
                  </a:lnTo>
                  <a:cubicBezTo>
                    <a:pt x="0" y="65129"/>
                    <a:pt x="42246" y="107375"/>
                    <a:pt x="95053" y="107375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" name="Forma Livre: Forma 306">
              <a:extLst>
                <a:ext uri="{FF2B5EF4-FFF2-40B4-BE49-F238E27FC236}">
                  <a16:creationId xmlns:a16="http://schemas.microsoft.com/office/drawing/2014/main" id="{F4D7BC32-6C34-9D67-E36F-9EA28F053922}"/>
                </a:ext>
              </a:extLst>
            </p:cNvPr>
            <p:cNvSpPr/>
            <p:nvPr/>
          </p:nvSpPr>
          <p:spPr>
            <a:xfrm>
              <a:off x="892656" y="4705536"/>
              <a:ext cx="142579" cy="160182"/>
            </a:xfrm>
            <a:custGeom>
              <a:avLst/>
              <a:gdLst>
                <a:gd name="connsiteX0" fmla="*/ 142580 w 142579"/>
                <a:gd name="connsiteY0" fmla="*/ 160182 h 160182"/>
                <a:gd name="connsiteX1" fmla="*/ 72170 w 142579"/>
                <a:gd name="connsiteY1" fmla="*/ 0 h 160182"/>
                <a:gd name="connsiteX2" fmla="*/ 70410 w 142579"/>
                <a:gd name="connsiteY2" fmla="*/ 0 h 160182"/>
                <a:gd name="connsiteX3" fmla="*/ 0 w 142579"/>
                <a:gd name="connsiteY3" fmla="*/ 160182 h 16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579" h="160182">
                  <a:moveTo>
                    <a:pt x="142580" y="160182"/>
                  </a:moveTo>
                  <a:lnTo>
                    <a:pt x="72170" y="0"/>
                  </a:lnTo>
                  <a:cubicBezTo>
                    <a:pt x="72170" y="0"/>
                    <a:pt x="72170" y="0"/>
                    <a:pt x="70410" y="0"/>
                  </a:cubicBezTo>
                  <a:lnTo>
                    <a:pt x="0" y="160182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08" name="Gráfico 2">
            <a:extLst>
              <a:ext uri="{FF2B5EF4-FFF2-40B4-BE49-F238E27FC236}">
                <a16:creationId xmlns:a16="http://schemas.microsoft.com/office/drawing/2014/main" id="{EF8C785F-2C64-3433-EC47-F56B8B7FCD3C}"/>
              </a:ext>
            </a:extLst>
          </p:cNvPr>
          <p:cNvGrpSpPr/>
          <p:nvPr/>
        </p:nvGrpSpPr>
        <p:grpSpPr>
          <a:xfrm>
            <a:off x="3301485" y="5386718"/>
            <a:ext cx="450623" cy="564598"/>
            <a:chOff x="3775939" y="5546933"/>
            <a:chExt cx="450623" cy="564598"/>
          </a:xfrm>
          <a:noFill/>
        </p:grpSpPr>
        <p:grpSp>
          <p:nvGrpSpPr>
            <p:cNvPr id="309" name="Gráfico 2">
              <a:extLst>
                <a:ext uri="{FF2B5EF4-FFF2-40B4-BE49-F238E27FC236}">
                  <a16:creationId xmlns:a16="http://schemas.microsoft.com/office/drawing/2014/main" id="{3F507AEA-10CA-05EE-6E95-942C15933FC3}"/>
                </a:ext>
              </a:extLst>
            </p:cNvPr>
            <p:cNvGrpSpPr/>
            <p:nvPr/>
          </p:nvGrpSpPr>
          <p:grpSpPr>
            <a:xfrm>
              <a:off x="3775939" y="5546933"/>
              <a:ext cx="450623" cy="564598"/>
              <a:chOff x="3775939" y="5546933"/>
              <a:chExt cx="450623" cy="564598"/>
            </a:xfrm>
            <a:noFill/>
          </p:grpSpPr>
          <p:sp>
            <p:nvSpPr>
              <p:cNvPr id="311" name="Forma Livre: Forma 310">
                <a:extLst>
                  <a:ext uri="{FF2B5EF4-FFF2-40B4-BE49-F238E27FC236}">
                    <a16:creationId xmlns:a16="http://schemas.microsoft.com/office/drawing/2014/main" id="{AB90C15F-7421-51D5-80A9-098DBD0F027F}"/>
                  </a:ext>
                </a:extLst>
              </p:cNvPr>
              <p:cNvSpPr/>
              <p:nvPr/>
            </p:nvSpPr>
            <p:spPr>
              <a:xfrm>
                <a:off x="3874512" y="5641987"/>
                <a:ext cx="253475" cy="253475"/>
              </a:xfrm>
              <a:custGeom>
                <a:avLst/>
                <a:gdLst>
                  <a:gd name="connsiteX0" fmla="*/ 0 w 253475"/>
                  <a:gd name="connsiteY0" fmla="*/ 126737 h 253475"/>
                  <a:gd name="connsiteX1" fmla="*/ 126738 w 253475"/>
                  <a:gd name="connsiteY1" fmla="*/ 0 h 253475"/>
                  <a:gd name="connsiteX2" fmla="*/ 253475 w 253475"/>
                  <a:gd name="connsiteY2" fmla="*/ 126737 h 253475"/>
                  <a:gd name="connsiteX3" fmla="*/ 126738 w 253475"/>
                  <a:gd name="connsiteY3" fmla="*/ 253475 h 253475"/>
                  <a:gd name="connsiteX4" fmla="*/ 0 w 253475"/>
                  <a:gd name="connsiteY4" fmla="*/ 126737 h 25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475" h="253475">
                    <a:moveTo>
                      <a:pt x="0" y="126737"/>
                    </a:moveTo>
                    <a:cubicBezTo>
                      <a:pt x="0" y="56328"/>
                      <a:pt x="56328" y="0"/>
                      <a:pt x="126738" y="0"/>
                    </a:cubicBezTo>
                    <a:cubicBezTo>
                      <a:pt x="197147" y="0"/>
                      <a:pt x="253475" y="56328"/>
                      <a:pt x="253475" y="126737"/>
                    </a:cubicBezTo>
                    <a:cubicBezTo>
                      <a:pt x="253475" y="197147"/>
                      <a:pt x="197147" y="253475"/>
                      <a:pt x="126738" y="253475"/>
                    </a:cubicBezTo>
                    <a:cubicBezTo>
                      <a:pt x="56328" y="253475"/>
                      <a:pt x="0" y="197147"/>
                      <a:pt x="0" y="126737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2" name="Forma Livre: Forma 311">
                <a:extLst>
                  <a:ext uri="{FF2B5EF4-FFF2-40B4-BE49-F238E27FC236}">
                    <a16:creationId xmlns:a16="http://schemas.microsoft.com/office/drawing/2014/main" id="{D60273D8-03F2-7007-1681-ADF7F90C78C0}"/>
                  </a:ext>
                </a:extLst>
              </p:cNvPr>
              <p:cNvSpPr/>
              <p:nvPr/>
            </p:nvSpPr>
            <p:spPr>
              <a:xfrm>
                <a:off x="3781219" y="5546933"/>
                <a:ext cx="443581" cy="443582"/>
              </a:xfrm>
              <a:custGeom>
                <a:avLst/>
                <a:gdLst>
                  <a:gd name="connsiteX0" fmla="*/ 0 w 443581"/>
                  <a:gd name="connsiteY0" fmla="*/ 221791 h 443582"/>
                  <a:gd name="connsiteX1" fmla="*/ 38725 w 443581"/>
                  <a:gd name="connsiteY1" fmla="*/ 172504 h 443582"/>
                  <a:gd name="connsiteX2" fmla="*/ 29924 w 443581"/>
                  <a:gd name="connsiteY2" fmla="*/ 110896 h 443582"/>
                  <a:gd name="connsiteX3" fmla="*/ 88012 w 443581"/>
                  <a:gd name="connsiteY3" fmla="*/ 88012 h 443582"/>
                  <a:gd name="connsiteX4" fmla="*/ 110896 w 443581"/>
                  <a:gd name="connsiteY4" fmla="*/ 29924 h 443582"/>
                  <a:gd name="connsiteX5" fmla="*/ 172504 w 443581"/>
                  <a:gd name="connsiteY5" fmla="*/ 38726 h 443582"/>
                  <a:gd name="connsiteX6" fmla="*/ 221791 w 443581"/>
                  <a:gd name="connsiteY6" fmla="*/ 0 h 443582"/>
                  <a:gd name="connsiteX7" fmla="*/ 271078 w 443581"/>
                  <a:gd name="connsiteY7" fmla="*/ 38726 h 443582"/>
                  <a:gd name="connsiteX8" fmla="*/ 332686 w 443581"/>
                  <a:gd name="connsiteY8" fmla="*/ 29924 h 443582"/>
                  <a:gd name="connsiteX9" fmla="*/ 355570 w 443581"/>
                  <a:gd name="connsiteY9" fmla="*/ 88012 h 443582"/>
                  <a:gd name="connsiteX10" fmla="*/ 413658 w 443581"/>
                  <a:gd name="connsiteY10" fmla="*/ 110896 h 443582"/>
                  <a:gd name="connsiteX11" fmla="*/ 404857 w 443581"/>
                  <a:gd name="connsiteY11" fmla="*/ 172504 h 443582"/>
                  <a:gd name="connsiteX12" fmla="*/ 443582 w 443581"/>
                  <a:gd name="connsiteY12" fmla="*/ 221791 h 443582"/>
                  <a:gd name="connsiteX13" fmla="*/ 404857 w 443581"/>
                  <a:gd name="connsiteY13" fmla="*/ 271078 h 443582"/>
                  <a:gd name="connsiteX14" fmla="*/ 413658 w 443581"/>
                  <a:gd name="connsiteY14" fmla="*/ 332687 h 443582"/>
                  <a:gd name="connsiteX15" fmla="*/ 355570 w 443581"/>
                  <a:gd name="connsiteY15" fmla="*/ 355570 h 443582"/>
                  <a:gd name="connsiteX16" fmla="*/ 332686 w 443581"/>
                  <a:gd name="connsiteY16" fmla="*/ 413658 h 443582"/>
                  <a:gd name="connsiteX17" fmla="*/ 271078 w 443581"/>
                  <a:gd name="connsiteY17" fmla="*/ 404857 h 443582"/>
                  <a:gd name="connsiteX18" fmla="*/ 221791 w 443581"/>
                  <a:gd name="connsiteY18" fmla="*/ 443582 h 443582"/>
                  <a:gd name="connsiteX19" fmla="*/ 172504 w 443581"/>
                  <a:gd name="connsiteY19" fmla="*/ 404857 h 443582"/>
                  <a:gd name="connsiteX20" fmla="*/ 110896 w 443581"/>
                  <a:gd name="connsiteY20" fmla="*/ 413658 h 443582"/>
                  <a:gd name="connsiteX21" fmla="*/ 88012 w 443581"/>
                  <a:gd name="connsiteY21" fmla="*/ 355570 h 443582"/>
                  <a:gd name="connsiteX22" fmla="*/ 29924 w 443581"/>
                  <a:gd name="connsiteY22" fmla="*/ 332687 h 443582"/>
                  <a:gd name="connsiteX23" fmla="*/ 38725 w 443581"/>
                  <a:gd name="connsiteY23" fmla="*/ 271078 h 443582"/>
                  <a:gd name="connsiteX24" fmla="*/ 0 w 443581"/>
                  <a:gd name="connsiteY24" fmla="*/ 221791 h 443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43581" h="443582">
                    <a:moveTo>
                      <a:pt x="0" y="221791"/>
                    </a:moveTo>
                    <a:cubicBezTo>
                      <a:pt x="0" y="204189"/>
                      <a:pt x="35205" y="190107"/>
                      <a:pt x="38725" y="172504"/>
                    </a:cubicBezTo>
                    <a:cubicBezTo>
                      <a:pt x="44006" y="154902"/>
                      <a:pt x="21123" y="126738"/>
                      <a:pt x="29924" y="110896"/>
                    </a:cubicBezTo>
                    <a:cubicBezTo>
                      <a:pt x="38725" y="95054"/>
                      <a:pt x="75691" y="100334"/>
                      <a:pt x="88012" y="88012"/>
                    </a:cubicBezTo>
                    <a:cubicBezTo>
                      <a:pt x="100334" y="75691"/>
                      <a:pt x="95053" y="38726"/>
                      <a:pt x="110896" y="29924"/>
                    </a:cubicBezTo>
                    <a:cubicBezTo>
                      <a:pt x="126738" y="21123"/>
                      <a:pt x="154902" y="44006"/>
                      <a:pt x="172504" y="38726"/>
                    </a:cubicBezTo>
                    <a:cubicBezTo>
                      <a:pt x="190107" y="33445"/>
                      <a:pt x="202428" y="0"/>
                      <a:pt x="221791" y="0"/>
                    </a:cubicBezTo>
                    <a:cubicBezTo>
                      <a:pt x="239394" y="0"/>
                      <a:pt x="253475" y="35205"/>
                      <a:pt x="271078" y="38726"/>
                    </a:cubicBezTo>
                    <a:cubicBezTo>
                      <a:pt x="288680" y="44006"/>
                      <a:pt x="316844" y="21123"/>
                      <a:pt x="332686" y="29924"/>
                    </a:cubicBezTo>
                    <a:cubicBezTo>
                      <a:pt x="348529" y="38726"/>
                      <a:pt x="343248" y="75691"/>
                      <a:pt x="355570" y="88012"/>
                    </a:cubicBezTo>
                    <a:cubicBezTo>
                      <a:pt x="367891" y="100334"/>
                      <a:pt x="404857" y="95054"/>
                      <a:pt x="413658" y="110896"/>
                    </a:cubicBezTo>
                    <a:cubicBezTo>
                      <a:pt x="422459" y="126738"/>
                      <a:pt x="399576" y="154902"/>
                      <a:pt x="404857" y="172504"/>
                    </a:cubicBezTo>
                    <a:cubicBezTo>
                      <a:pt x="410137" y="190107"/>
                      <a:pt x="443582" y="202428"/>
                      <a:pt x="443582" y="221791"/>
                    </a:cubicBezTo>
                    <a:cubicBezTo>
                      <a:pt x="443582" y="239394"/>
                      <a:pt x="408377" y="253476"/>
                      <a:pt x="404857" y="271078"/>
                    </a:cubicBezTo>
                    <a:cubicBezTo>
                      <a:pt x="399576" y="288681"/>
                      <a:pt x="422459" y="316844"/>
                      <a:pt x="413658" y="332687"/>
                    </a:cubicBezTo>
                    <a:cubicBezTo>
                      <a:pt x="404857" y="348529"/>
                      <a:pt x="367891" y="343248"/>
                      <a:pt x="355570" y="355570"/>
                    </a:cubicBezTo>
                    <a:cubicBezTo>
                      <a:pt x="343248" y="367892"/>
                      <a:pt x="348529" y="404857"/>
                      <a:pt x="332686" y="413658"/>
                    </a:cubicBezTo>
                    <a:cubicBezTo>
                      <a:pt x="316844" y="422459"/>
                      <a:pt x="288680" y="399576"/>
                      <a:pt x="271078" y="404857"/>
                    </a:cubicBezTo>
                    <a:cubicBezTo>
                      <a:pt x="253475" y="410138"/>
                      <a:pt x="241154" y="443582"/>
                      <a:pt x="221791" y="443582"/>
                    </a:cubicBezTo>
                    <a:cubicBezTo>
                      <a:pt x="204189" y="443582"/>
                      <a:pt x="190107" y="408377"/>
                      <a:pt x="172504" y="404857"/>
                    </a:cubicBezTo>
                    <a:cubicBezTo>
                      <a:pt x="154902" y="399576"/>
                      <a:pt x="126738" y="422459"/>
                      <a:pt x="110896" y="413658"/>
                    </a:cubicBezTo>
                    <a:cubicBezTo>
                      <a:pt x="95053" y="404857"/>
                      <a:pt x="100334" y="367892"/>
                      <a:pt x="88012" y="355570"/>
                    </a:cubicBezTo>
                    <a:cubicBezTo>
                      <a:pt x="75691" y="343248"/>
                      <a:pt x="38725" y="348529"/>
                      <a:pt x="29924" y="332687"/>
                    </a:cubicBezTo>
                    <a:cubicBezTo>
                      <a:pt x="21123" y="316844"/>
                      <a:pt x="44006" y="288681"/>
                      <a:pt x="38725" y="271078"/>
                    </a:cubicBezTo>
                    <a:cubicBezTo>
                      <a:pt x="33445" y="253476"/>
                      <a:pt x="0" y="239394"/>
                      <a:pt x="0" y="221791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13" name="Gráfico 2">
                <a:extLst>
                  <a:ext uri="{FF2B5EF4-FFF2-40B4-BE49-F238E27FC236}">
                    <a16:creationId xmlns:a16="http://schemas.microsoft.com/office/drawing/2014/main" id="{49E79717-6A9E-0F14-A038-A9A1C2D0DF89}"/>
                  </a:ext>
                </a:extLst>
              </p:cNvPr>
              <p:cNvGrpSpPr/>
              <p:nvPr/>
            </p:nvGrpSpPr>
            <p:grpSpPr>
              <a:xfrm>
                <a:off x="3775939" y="5902503"/>
                <a:ext cx="450623" cy="209029"/>
                <a:chOff x="3775939" y="5902503"/>
                <a:chExt cx="450623" cy="209029"/>
              </a:xfrm>
              <a:noFill/>
            </p:grpSpPr>
            <p:sp>
              <p:nvSpPr>
                <p:cNvPr id="314" name="Forma Livre: Forma 313">
                  <a:extLst>
                    <a:ext uri="{FF2B5EF4-FFF2-40B4-BE49-F238E27FC236}">
                      <a16:creationId xmlns:a16="http://schemas.microsoft.com/office/drawing/2014/main" id="{D740BE6E-9158-FC2D-1337-AD1597DA6C82}"/>
                    </a:ext>
                  </a:extLst>
                </p:cNvPr>
                <p:cNvSpPr/>
                <p:nvPr/>
              </p:nvSpPr>
              <p:spPr>
                <a:xfrm>
                  <a:off x="3775939" y="5902503"/>
                  <a:ext cx="198907" cy="209029"/>
                </a:xfrm>
                <a:custGeom>
                  <a:avLst/>
                  <a:gdLst>
                    <a:gd name="connsiteX0" fmla="*/ 80971 w 198907"/>
                    <a:gd name="connsiteY0" fmla="*/ 0 h 209029"/>
                    <a:gd name="connsiteX1" fmla="*/ 0 w 198907"/>
                    <a:gd name="connsiteY1" fmla="*/ 140820 h 209029"/>
                    <a:gd name="connsiteX2" fmla="*/ 1760 w 198907"/>
                    <a:gd name="connsiteY2" fmla="*/ 142580 h 209029"/>
                    <a:gd name="connsiteX3" fmla="*/ 86252 w 198907"/>
                    <a:gd name="connsiteY3" fmla="*/ 126738 h 209029"/>
                    <a:gd name="connsiteX4" fmla="*/ 88012 w 198907"/>
                    <a:gd name="connsiteY4" fmla="*/ 128498 h 209029"/>
                    <a:gd name="connsiteX5" fmla="*/ 114416 w 198907"/>
                    <a:gd name="connsiteY5" fmla="*/ 207709 h 209029"/>
                    <a:gd name="connsiteX6" fmla="*/ 117936 w 198907"/>
                    <a:gd name="connsiteY6" fmla="*/ 207709 h 209029"/>
                    <a:gd name="connsiteX7" fmla="*/ 198908 w 198907"/>
                    <a:gd name="connsiteY7" fmla="*/ 66889 h 2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907" h="209029">
                      <a:moveTo>
                        <a:pt x="80971" y="0"/>
                      </a:moveTo>
                      <a:lnTo>
                        <a:pt x="0" y="140820"/>
                      </a:lnTo>
                      <a:cubicBezTo>
                        <a:pt x="0" y="142580"/>
                        <a:pt x="0" y="144340"/>
                        <a:pt x="1760" y="142580"/>
                      </a:cubicBezTo>
                      <a:lnTo>
                        <a:pt x="86252" y="126738"/>
                      </a:lnTo>
                      <a:cubicBezTo>
                        <a:pt x="86252" y="126738"/>
                        <a:pt x="88012" y="126738"/>
                        <a:pt x="88012" y="128498"/>
                      </a:cubicBezTo>
                      <a:lnTo>
                        <a:pt x="114416" y="207709"/>
                      </a:lnTo>
                      <a:cubicBezTo>
                        <a:pt x="114416" y="209469"/>
                        <a:pt x="116176" y="209469"/>
                        <a:pt x="117936" y="207709"/>
                      </a:cubicBezTo>
                      <a:lnTo>
                        <a:pt x="198908" y="66889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5" name="Forma Livre: Forma 314">
                  <a:extLst>
                    <a:ext uri="{FF2B5EF4-FFF2-40B4-BE49-F238E27FC236}">
                      <a16:creationId xmlns:a16="http://schemas.microsoft.com/office/drawing/2014/main" id="{38B8E126-E5E2-66B2-19C2-02A2B6F2A4CE}"/>
                    </a:ext>
                  </a:extLst>
                </p:cNvPr>
                <p:cNvSpPr/>
                <p:nvPr/>
              </p:nvSpPr>
              <p:spPr>
                <a:xfrm>
                  <a:off x="4027654" y="5902503"/>
                  <a:ext cx="198907" cy="209029"/>
                </a:xfrm>
                <a:custGeom>
                  <a:avLst/>
                  <a:gdLst>
                    <a:gd name="connsiteX0" fmla="*/ 117936 w 198907"/>
                    <a:gd name="connsiteY0" fmla="*/ 0 h 209029"/>
                    <a:gd name="connsiteX1" fmla="*/ 198908 w 198907"/>
                    <a:gd name="connsiteY1" fmla="*/ 140820 h 209029"/>
                    <a:gd name="connsiteX2" fmla="*/ 197147 w 198907"/>
                    <a:gd name="connsiteY2" fmla="*/ 142580 h 209029"/>
                    <a:gd name="connsiteX3" fmla="*/ 112656 w 198907"/>
                    <a:gd name="connsiteY3" fmla="*/ 126738 h 209029"/>
                    <a:gd name="connsiteX4" fmla="*/ 110896 w 198907"/>
                    <a:gd name="connsiteY4" fmla="*/ 128498 h 209029"/>
                    <a:gd name="connsiteX5" fmla="*/ 84492 w 198907"/>
                    <a:gd name="connsiteY5" fmla="*/ 207709 h 209029"/>
                    <a:gd name="connsiteX6" fmla="*/ 80971 w 198907"/>
                    <a:gd name="connsiteY6" fmla="*/ 207709 h 209029"/>
                    <a:gd name="connsiteX7" fmla="*/ 0 w 198907"/>
                    <a:gd name="connsiteY7" fmla="*/ 66889 h 209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907" h="209029">
                      <a:moveTo>
                        <a:pt x="117936" y="0"/>
                      </a:moveTo>
                      <a:lnTo>
                        <a:pt x="198908" y="140820"/>
                      </a:lnTo>
                      <a:cubicBezTo>
                        <a:pt x="198908" y="142580"/>
                        <a:pt x="198908" y="144340"/>
                        <a:pt x="197147" y="142580"/>
                      </a:cubicBezTo>
                      <a:lnTo>
                        <a:pt x="112656" y="126738"/>
                      </a:lnTo>
                      <a:cubicBezTo>
                        <a:pt x="112656" y="126738"/>
                        <a:pt x="110896" y="126738"/>
                        <a:pt x="110896" y="128498"/>
                      </a:cubicBezTo>
                      <a:lnTo>
                        <a:pt x="84492" y="207709"/>
                      </a:lnTo>
                      <a:cubicBezTo>
                        <a:pt x="84492" y="209469"/>
                        <a:pt x="82732" y="209469"/>
                        <a:pt x="80971" y="207709"/>
                      </a:cubicBezTo>
                      <a:lnTo>
                        <a:pt x="0" y="66889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099970BF-DB96-B4D6-D82F-74DE3DD3D344}"/>
                </a:ext>
              </a:extLst>
            </p:cNvPr>
            <p:cNvSpPr/>
            <p:nvPr/>
          </p:nvSpPr>
          <p:spPr>
            <a:xfrm>
              <a:off x="3944922" y="5731759"/>
              <a:ext cx="112655" cy="73930"/>
            </a:xfrm>
            <a:custGeom>
              <a:avLst/>
              <a:gdLst>
                <a:gd name="connsiteX0" fmla="*/ 112656 w 112655"/>
                <a:gd name="connsiteY0" fmla="*/ 0 h 73930"/>
                <a:gd name="connsiteX1" fmla="*/ 40486 w 112655"/>
                <a:gd name="connsiteY1" fmla="*/ 73931 h 73930"/>
                <a:gd name="connsiteX2" fmla="*/ 0 w 112655"/>
                <a:gd name="connsiteY2" fmla="*/ 33445 h 7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5" h="73930">
                  <a:moveTo>
                    <a:pt x="112656" y="0"/>
                  </a:moveTo>
                  <a:lnTo>
                    <a:pt x="40486" y="73931"/>
                  </a:lnTo>
                  <a:lnTo>
                    <a:pt x="0" y="33445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16" name="Gráfico 2">
            <a:extLst>
              <a:ext uri="{FF2B5EF4-FFF2-40B4-BE49-F238E27FC236}">
                <a16:creationId xmlns:a16="http://schemas.microsoft.com/office/drawing/2014/main" id="{DA6E1432-D6B3-A4FC-BB06-46063A858972}"/>
              </a:ext>
            </a:extLst>
          </p:cNvPr>
          <p:cNvGrpSpPr/>
          <p:nvPr/>
        </p:nvGrpSpPr>
        <p:grpSpPr>
          <a:xfrm>
            <a:off x="5146222" y="637575"/>
            <a:ext cx="563278" cy="561518"/>
            <a:chOff x="5620676" y="797790"/>
            <a:chExt cx="563278" cy="561518"/>
          </a:xfrm>
          <a:noFill/>
        </p:grpSpPr>
        <p:sp>
          <p:nvSpPr>
            <p:cNvPr id="317" name="Forma Livre: Forma 316">
              <a:extLst>
                <a:ext uri="{FF2B5EF4-FFF2-40B4-BE49-F238E27FC236}">
                  <a16:creationId xmlns:a16="http://schemas.microsoft.com/office/drawing/2014/main" id="{B475D1FE-C623-E923-0741-5138046AA3BD}"/>
                </a:ext>
              </a:extLst>
            </p:cNvPr>
            <p:cNvSpPr/>
            <p:nvPr/>
          </p:nvSpPr>
          <p:spPr>
            <a:xfrm>
              <a:off x="5884713" y="1287139"/>
              <a:ext cx="272838" cy="72170"/>
            </a:xfrm>
            <a:custGeom>
              <a:avLst/>
              <a:gdLst>
                <a:gd name="connsiteX0" fmla="*/ 0 w 272838"/>
                <a:gd name="connsiteY0" fmla="*/ 0 h 72170"/>
                <a:gd name="connsiteX1" fmla="*/ 272838 w 272838"/>
                <a:gd name="connsiteY1" fmla="*/ 0 h 72170"/>
                <a:gd name="connsiteX2" fmla="*/ 272838 w 272838"/>
                <a:gd name="connsiteY2" fmla="*/ 72170 h 72170"/>
                <a:gd name="connsiteX3" fmla="*/ 0 w 272838"/>
                <a:gd name="connsiteY3" fmla="*/ 72170 h 7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838" h="72170">
                  <a:moveTo>
                    <a:pt x="0" y="0"/>
                  </a:moveTo>
                  <a:lnTo>
                    <a:pt x="272838" y="0"/>
                  </a:lnTo>
                  <a:lnTo>
                    <a:pt x="272838" y="72170"/>
                  </a:lnTo>
                  <a:lnTo>
                    <a:pt x="0" y="72170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orma Livre: Forma 317">
              <a:extLst>
                <a:ext uri="{FF2B5EF4-FFF2-40B4-BE49-F238E27FC236}">
                  <a16:creationId xmlns:a16="http://schemas.microsoft.com/office/drawing/2014/main" id="{4D60E6A9-FF93-CBC4-0333-2B111F3B65BB}"/>
                </a:ext>
              </a:extLst>
            </p:cNvPr>
            <p:cNvSpPr/>
            <p:nvPr/>
          </p:nvSpPr>
          <p:spPr>
            <a:xfrm>
              <a:off x="6020252" y="1192085"/>
              <a:ext cx="17602" cy="54567"/>
            </a:xfrm>
            <a:custGeom>
              <a:avLst/>
              <a:gdLst>
                <a:gd name="connsiteX0" fmla="*/ 0 w 17602"/>
                <a:gd name="connsiteY0" fmla="*/ 0 h 54567"/>
                <a:gd name="connsiteX1" fmla="*/ 0 w 17602"/>
                <a:gd name="connsiteY1" fmla="*/ 54568 h 5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54567">
                  <a:moveTo>
                    <a:pt x="0" y="0"/>
                  </a:moveTo>
                  <a:lnTo>
                    <a:pt x="0" y="54568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9" name="Forma Livre: Forma 318">
              <a:extLst>
                <a:ext uri="{FF2B5EF4-FFF2-40B4-BE49-F238E27FC236}">
                  <a16:creationId xmlns:a16="http://schemas.microsoft.com/office/drawing/2014/main" id="{17A131BE-90F4-1FF7-9AD5-A7F76D7D15FF}"/>
                </a:ext>
              </a:extLst>
            </p:cNvPr>
            <p:cNvSpPr/>
            <p:nvPr/>
          </p:nvSpPr>
          <p:spPr>
            <a:xfrm>
              <a:off x="5919918" y="1200887"/>
              <a:ext cx="38725" cy="38725"/>
            </a:xfrm>
            <a:custGeom>
              <a:avLst/>
              <a:gdLst>
                <a:gd name="connsiteX0" fmla="*/ 0 w 38725"/>
                <a:gd name="connsiteY0" fmla="*/ 0 h 38725"/>
                <a:gd name="connsiteX1" fmla="*/ 38726 w 38725"/>
                <a:gd name="connsiteY1" fmla="*/ 38725 h 3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25" h="38725">
                  <a:moveTo>
                    <a:pt x="0" y="0"/>
                  </a:moveTo>
                  <a:lnTo>
                    <a:pt x="38726" y="38725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" name="Forma Livre: Forma 319">
              <a:extLst>
                <a:ext uri="{FF2B5EF4-FFF2-40B4-BE49-F238E27FC236}">
                  <a16:creationId xmlns:a16="http://schemas.microsoft.com/office/drawing/2014/main" id="{C48BFFF5-B1FC-5754-4CBA-D781164651C8}"/>
                </a:ext>
              </a:extLst>
            </p:cNvPr>
            <p:cNvSpPr/>
            <p:nvPr/>
          </p:nvSpPr>
          <p:spPr>
            <a:xfrm>
              <a:off x="6081861" y="1200887"/>
              <a:ext cx="38725" cy="38725"/>
            </a:xfrm>
            <a:custGeom>
              <a:avLst/>
              <a:gdLst>
                <a:gd name="connsiteX0" fmla="*/ 38725 w 38725"/>
                <a:gd name="connsiteY0" fmla="*/ 0 h 38725"/>
                <a:gd name="connsiteX1" fmla="*/ 0 w 38725"/>
                <a:gd name="connsiteY1" fmla="*/ 38725 h 3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25" h="38725">
                  <a:moveTo>
                    <a:pt x="38725" y="0"/>
                  </a:moveTo>
                  <a:lnTo>
                    <a:pt x="0" y="38725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1" name="Forma Livre: Forma 320">
              <a:extLst>
                <a:ext uri="{FF2B5EF4-FFF2-40B4-BE49-F238E27FC236}">
                  <a16:creationId xmlns:a16="http://schemas.microsoft.com/office/drawing/2014/main" id="{A60C98D2-4F6A-E76E-29E3-E4294D288BF7}"/>
                </a:ext>
              </a:extLst>
            </p:cNvPr>
            <p:cNvSpPr/>
            <p:nvPr/>
          </p:nvSpPr>
          <p:spPr>
            <a:xfrm>
              <a:off x="5919918" y="1072389"/>
              <a:ext cx="200667" cy="61608"/>
            </a:xfrm>
            <a:custGeom>
              <a:avLst/>
              <a:gdLst>
                <a:gd name="connsiteX0" fmla="*/ 14082 w 200667"/>
                <a:gd name="connsiteY0" fmla="*/ 0 h 61608"/>
                <a:gd name="connsiteX1" fmla="*/ 186586 w 200667"/>
                <a:gd name="connsiteY1" fmla="*/ 0 h 61608"/>
                <a:gd name="connsiteX2" fmla="*/ 200668 w 200667"/>
                <a:gd name="connsiteY2" fmla="*/ 14082 h 61608"/>
                <a:gd name="connsiteX3" fmla="*/ 200668 w 200667"/>
                <a:gd name="connsiteY3" fmla="*/ 47527 h 61608"/>
                <a:gd name="connsiteX4" fmla="*/ 186586 w 200667"/>
                <a:gd name="connsiteY4" fmla="*/ 61609 h 61608"/>
                <a:gd name="connsiteX5" fmla="*/ 14082 w 200667"/>
                <a:gd name="connsiteY5" fmla="*/ 61609 h 61608"/>
                <a:gd name="connsiteX6" fmla="*/ 0 w 200667"/>
                <a:gd name="connsiteY6" fmla="*/ 47527 h 61608"/>
                <a:gd name="connsiteX7" fmla="*/ 0 w 200667"/>
                <a:gd name="connsiteY7" fmla="*/ 14082 h 61608"/>
                <a:gd name="connsiteX8" fmla="*/ 14082 w 200667"/>
                <a:gd name="connsiteY8" fmla="*/ 0 h 6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67" h="61608">
                  <a:moveTo>
                    <a:pt x="14082" y="0"/>
                  </a:moveTo>
                  <a:lnTo>
                    <a:pt x="186586" y="0"/>
                  </a:lnTo>
                  <a:cubicBezTo>
                    <a:pt x="193627" y="0"/>
                    <a:pt x="200668" y="5281"/>
                    <a:pt x="200668" y="14082"/>
                  </a:cubicBezTo>
                  <a:lnTo>
                    <a:pt x="200668" y="47527"/>
                  </a:lnTo>
                  <a:cubicBezTo>
                    <a:pt x="200668" y="54568"/>
                    <a:pt x="195387" y="61609"/>
                    <a:pt x="186586" y="61609"/>
                  </a:cubicBezTo>
                  <a:lnTo>
                    <a:pt x="14082" y="61609"/>
                  </a:lnTo>
                  <a:cubicBezTo>
                    <a:pt x="7041" y="61609"/>
                    <a:pt x="0" y="56328"/>
                    <a:pt x="0" y="47527"/>
                  </a:cubicBezTo>
                  <a:lnTo>
                    <a:pt x="0" y="14082"/>
                  </a:lnTo>
                  <a:cubicBezTo>
                    <a:pt x="0" y="5281"/>
                    <a:pt x="7041" y="0"/>
                    <a:pt x="14082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2" name="Forma Livre: Forma 321">
              <a:extLst>
                <a:ext uri="{FF2B5EF4-FFF2-40B4-BE49-F238E27FC236}">
                  <a16:creationId xmlns:a16="http://schemas.microsoft.com/office/drawing/2014/main" id="{7A4F2F37-1669-449F-D73D-0FDBB1E8BB33}"/>
                </a:ext>
              </a:extLst>
            </p:cNvPr>
            <p:cNvSpPr/>
            <p:nvPr/>
          </p:nvSpPr>
          <p:spPr>
            <a:xfrm>
              <a:off x="5919918" y="797790"/>
              <a:ext cx="200667" cy="61608"/>
            </a:xfrm>
            <a:custGeom>
              <a:avLst/>
              <a:gdLst>
                <a:gd name="connsiteX0" fmla="*/ 14082 w 200667"/>
                <a:gd name="connsiteY0" fmla="*/ 0 h 61608"/>
                <a:gd name="connsiteX1" fmla="*/ 186586 w 200667"/>
                <a:gd name="connsiteY1" fmla="*/ 0 h 61608"/>
                <a:gd name="connsiteX2" fmla="*/ 200668 w 200667"/>
                <a:gd name="connsiteY2" fmla="*/ 14082 h 61608"/>
                <a:gd name="connsiteX3" fmla="*/ 200668 w 200667"/>
                <a:gd name="connsiteY3" fmla="*/ 47527 h 61608"/>
                <a:gd name="connsiteX4" fmla="*/ 186586 w 200667"/>
                <a:gd name="connsiteY4" fmla="*/ 61609 h 61608"/>
                <a:gd name="connsiteX5" fmla="*/ 14082 w 200667"/>
                <a:gd name="connsiteY5" fmla="*/ 61609 h 61608"/>
                <a:gd name="connsiteX6" fmla="*/ 0 w 200667"/>
                <a:gd name="connsiteY6" fmla="*/ 47527 h 61608"/>
                <a:gd name="connsiteX7" fmla="*/ 0 w 200667"/>
                <a:gd name="connsiteY7" fmla="*/ 14082 h 61608"/>
                <a:gd name="connsiteX8" fmla="*/ 14082 w 200667"/>
                <a:gd name="connsiteY8" fmla="*/ 0 h 6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67" h="61608">
                  <a:moveTo>
                    <a:pt x="14082" y="0"/>
                  </a:moveTo>
                  <a:lnTo>
                    <a:pt x="186586" y="0"/>
                  </a:lnTo>
                  <a:cubicBezTo>
                    <a:pt x="193627" y="0"/>
                    <a:pt x="200668" y="5281"/>
                    <a:pt x="200668" y="14082"/>
                  </a:cubicBezTo>
                  <a:lnTo>
                    <a:pt x="200668" y="47527"/>
                  </a:lnTo>
                  <a:cubicBezTo>
                    <a:pt x="200668" y="54568"/>
                    <a:pt x="195387" y="61609"/>
                    <a:pt x="186586" y="61609"/>
                  </a:cubicBezTo>
                  <a:lnTo>
                    <a:pt x="14082" y="61609"/>
                  </a:lnTo>
                  <a:cubicBezTo>
                    <a:pt x="7041" y="61609"/>
                    <a:pt x="0" y="56328"/>
                    <a:pt x="0" y="47527"/>
                  </a:cubicBezTo>
                  <a:lnTo>
                    <a:pt x="0" y="14082"/>
                  </a:lnTo>
                  <a:cubicBezTo>
                    <a:pt x="0" y="5281"/>
                    <a:pt x="7041" y="0"/>
                    <a:pt x="14082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3" name="Forma Livre: Forma 322">
              <a:extLst>
                <a:ext uri="{FF2B5EF4-FFF2-40B4-BE49-F238E27FC236}">
                  <a16:creationId xmlns:a16="http://schemas.microsoft.com/office/drawing/2014/main" id="{8C51A48E-50B6-55F5-6619-5966A3E27A8A}"/>
                </a:ext>
              </a:extLst>
            </p:cNvPr>
            <p:cNvSpPr/>
            <p:nvPr/>
          </p:nvSpPr>
          <p:spPr>
            <a:xfrm>
              <a:off x="5948082" y="857639"/>
              <a:ext cx="146100" cy="214749"/>
            </a:xfrm>
            <a:custGeom>
              <a:avLst/>
              <a:gdLst>
                <a:gd name="connsiteX0" fmla="*/ 0 w 146100"/>
                <a:gd name="connsiteY0" fmla="*/ 0 h 214749"/>
                <a:gd name="connsiteX1" fmla="*/ 146100 w 146100"/>
                <a:gd name="connsiteY1" fmla="*/ 0 h 214749"/>
                <a:gd name="connsiteX2" fmla="*/ 146100 w 146100"/>
                <a:gd name="connsiteY2" fmla="*/ 214750 h 214749"/>
                <a:gd name="connsiteX3" fmla="*/ 0 w 146100"/>
                <a:gd name="connsiteY3" fmla="*/ 214750 h 21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100" h="214749">
                  <a:moveTo>
                    <a:pt x="0" y="0"/>
                  </a:moveTo>
                  <a:lnTo>
                    <a:pt x="146100" y="0"/>
                  </a:lnTo>
                  <a:lnTo>
                    <a:pt x="146100" y="214750"/>
                  </a:lnTo>
                  <a:lnTo>
                    <a:pt x="0" y="214750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4" name="Forma Livre: Forma 323">
              <a:extLst>
                <a:ext uri="{FF2B5EF4-FFF2-40B4-BE49-F238E27FC236}">
                  <a16:creationId xmlns:a16="http://schemas.microsoft.com/office/drawing/2014/main" id="{63B4D7C6-0BC5-F069-C7DB-3F504C582D7F}"/>
                </a:ext>
              </a:extLst>
            </p:cNvPr>
            <p:cNvSpPr/>
            <p:nvPr/>
          </p:nvSpPr>
          <p:spPr>
            <a:xfrm>
              <a:off x="5895275" y="910446"/>
              <a:ext cx="52807" cy="105614"/>
            </a:xfrm>
            <a:custGeom>
              <a:avLst/>
              <a:gdLst>
                <a:gd name="connsiteX0" fmla="*/ 52807 w 52807"/>
                <a:gd name="connsiteY0" fmla="*/ 105615 h 105614"/>
                <a:gd name="connsiteX1" fmla="*/ 0 w 52807"/>
                <a:gd name="connsiteY1" fmla="*/ 52807 h 105614"/>
                <a:gd name="connsiteX2" fmla="*/ 52807 w 52807"/>
                <a:gd name="connsiteY2" fmla="*/ 0 h 10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07" h="105614">
                  <a:moveTo>
                    <a:pt x="52807" y="105615"/>
                  </a:moveTo>
                  <a:cubicBezTo>
                    <a:pt x="24643" y="105615"/>
                    <a:pt x="0" y="82732"/>
                    <a:pt x="0" y="52807"/>
                  </a:cubicBezTo>
                  <a:cubicBezTo>
                    <a:pt x="0" y="24643"/>
                    <a:pt x="22883" y="0"/>
                    <a:pt x="52807" y="0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5" name="Gráfico 2">
              <a:extLst>
                <a:ext uri="{FF2B5EF4-FFF2-40B4-BE49-F238E27FC236}">
                  <a16:creationId xmlns:a16="http://schemas.microsoft.com/office/drawing/2014/main" id="{FD3AB59B-D0EE-04E4-8AC6-4363AB8FF761}"/>
                </a:ext>
              </a:extLst>
            </p:cNvPr>
            <p:cNvGrpSpPr/>
            <p:nvPr/>
          </p:nvGrpSpPr>
          <p:grpSpPr>
            <a:xfrm>
              <a:off x="5620676" y="910446"/>
              <a:ext cx="279878" cy="109135"/>
              <a:chOff x="5620676" y="910446"/>
              <a:chExt cx="279878" cy="109135"/>
            </a:xfrm>
            <a:noFill/>
          </p:grpSpPr>
          <p:sp>
            <p:nvSpPr>
              <p:cNvPr id="327" name="Forma Livre: Forma 326">
                <a:extLst>
                  <a:ext uri="{FF2B5EF4-FFF2-40B4-BE49-F238E27FC236}">
                    <a16:creationId xmlns:a16="http://schemas.microsoft.com/office/drawing/2014/main" id="{4CC70355-DC5F-5020-D6B6-FA68F7BEB7DD}"/>
                  </a:ext>
                </a:extLst>
              </p:cNvPr>
              <p:cNvSpPr/>
              <p:nvPr/>
            </p:nvSpPr>
            <p:spPr>
              <a:xfrm>
                <a:off x="5682285" y="936850"/>
                <a:ext cx="218270" cy="54567"/>
              </a:xfrm>
              <a:custGeom>
                <a:avLst/>
                <a:gdLst>
                  <a:gd name="connsiteX0" fmla="*/ 218270 w 218270"/>
                  <a:gd name="connsiteY0" fmla="*/ 54568 h 54567"/>
                  <a:gd name="connsiteX1" fmla="*/ 0 w 218270"/>
                  <a:gd name="connsiteY1" fmla="*/ 54568 h 54567"/>
                  <a:gd name="connsiteX2" fmla="*/ 0 w 218270"/>
                  <a:gd name="connsiteY2" fmla="*/ 0 h 54567"/>
                  <a:gd name="connsiteX3" fmla="*/ 218270 w 218270"/>
                  <a:gd name="connsiteY3" fmla="*/ 0 h 5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270" h="54567">
                    <a:moveTo>
                      <a:pt x="218270" y="54568"/>
                    </a:moveTo>
                    <a:lnTo>
                      <a:pt x="0" y="54568"/>
                    </a:lnTo>
                    <a:lnTo>
                      <a:pt x="0" y="0"/>
                    </a:lnTo>
                    <a:lnTo>
                      <a:pt x="218270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8" name="Forma Livre: Forma 327">
                <a:extLst>
                  <a:ext uri="{FF2B5EF4-FFF2-40B4-BE49-F238E27FC236}">
                    <a16:creationId xmlns:a16="http://schemas.microsoft.com/office/drawing/2014/main" id="{3E938AAF-9428-1145-A9FC-E5A66BBD5598}"/>
                  </a:ext>
                </a:extLst>
              </p:cNvPr>
              <p:cNvSpPr/>
              <p:nvPr/>
            </p:nvSpPr>
            <p:spPr>
              <a:xfrm>
                <a:off x="5620676" y="910446"/>
                <a:ext cx="61608" cy="109135"/>
              </a:xfrm>
              <a:custGeom>
                <a:avLst/>
                <a:gdLst>
                  <a:gd name="connsiteX0" fmla="*/ 0 w 61608"/>
                  <a:gd name="connsiteY0" fmla="*/ 0 h 109135"/>
                  <a:gd name="connsiteX1" fmla="*/ 28164 w 61608"/>
                  <a:gd name="connsiteY1" fmla="*/ 0 h 109135"/>
                  <a:gd name="connsiteX2" fmla="*/ 61609 w 61608"/>
                  <a:gd name="connsiteY2" fmla="*/ 33445 h 109135"/>
                  <a:gd name="connsiteX3" fmla="*/ 61609 w 61608"/>
                  <a:gd name="connsiteY3" fmla="*/ 75690 h 109135"/>
                  <a:gd name="connsiteX4" fmla="*/ 28164 w 61608"/>
                  <a:gd name="connsiteY4" fmla="*/ 109135 h 109135"/>
                  <a:gd name="connsiteX5" fmla="*/ 0 w 61608"/>
                  <a:gd name="connsiteY5" fmla="*/ 109135 h 109135"/>
                  <a:gd name="connsiteX6" fmla="*/ 0 w 61608"/>
                  <a:gd name="connsiteY6" fmla="*/ 0 h 109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608" h="109135">
                    <a:moveTo>
                      <a:pt x="0" y="0"/>
                    </a:moveTo>
                    <a:lnTo>
                      <a:pt x="28164" y="0"/>
                    </a:lnTo>
                    <a:cubicBezTo>
                      <a:pt x="45767" y="0"/>
                      <a:pt x="61609" y="14082"/>
                      <a:pt x="61609" y="33445"/>
                    </a:cubicBezTo>
                    <a:lnTo>
                      <a:pt x="61609" y="75690"/>
                    </a:lnTo>
                    <a:cubicBezTo>
                      <a:pt x="61609" y="93293"/>
                      <a:pt x="47527" y="109135"/>
                      <a:pt x="28164" y="109135"/>
                    </a:cubicBezTo>
                    <a:lnTo>
                      <a:pt x="0" y="10913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26" name="Forma Livre: Forma 325">
              <a:extLst>
                <a:ext uri="{FF2B5EF4-FFF2-40B4-BE49-F238E27FC236}">
                  <a16:creationId xmlns:a16="http://schemas.microsoft.com/office/drawing/2014/main" id="{F8588DBE-8884-273A-C617-3D602B511557}"/>
                </a:ext>
              </a:extLst>
            </p:cNvPr>
            <p:cNvSpPr/>
            <p:nvPr/>
          </p:nvSpPr>
          <p:spPr>
            <a:xfrm>
              <a:off x="5620676" y="1359309"/>
              <a:ext cx="563278" cy="17602"/>
            </a:xfrm>
            <a:custGeom>
              <a:avLst/>
              <a:gdLst>
                <a:gd name="connsiteX0" fmla="*/ 563279 w 563278"/>
                <a:gd name="connsiteY0" fmla="*/ 0 h 17602"/>
                <a:gd name="connsiteX1" fmla="*/ 0 w 56327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278" h="17602">
                  <a:moveTo>
                    <a:pt x="563279" y="0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9" name="Gráfico 2">
            <a:extLst>
              <a:ext uri="{FF2B5EF4-FFF2-40B4-BE49-F238E27FC236}">
                <a16:creationId xmlns:a16="http://schemas.microsoft.com/office/drawing/2014/main" id="{E2227F03-8295-4085-645C-FAF62453B782}"/>
              </a:ext>
            </a:extLst>
          </p:cNvPr>
          <p:cNvGrpSpPr/>
          <p:nvPr/>
        </p:nvGrpSpPr>
        <p:grpSpPr>
          <a:xfrm>
            <a:off x="-222527" y="-585795"/>
            <a:ext cx="4009840" cy="1784889"/>
            <a:chOff x="251927" y="-425580"/>
            <a:chExt cx="4009840" cy="1784889"/>
          </a:xfrm>
          <a:noFill/>
        </p:grpSpPr>
        <p:grpSp>
          <p:nvGrpSpPr>
            <p:cNvPr id="330" name="Gráfico 2">
              <a:extLst>
                <a:ext uri="{FF2B5EF4-FFF2-40B4-BE49-F238E27FC236}">
                  <a16:creationId xmlns:a16="http://schemas.microsoft.com/office/drawing/2014/main" id="{97E40372-1DC2-01B4-4622-FC251A5A5600}"/>
                </a:ext>
              </a:extLst>
            </p:cNvPr>
            <p:cNvGrpSpPr/>
            <p:nvPr/>
          </p:nvGrpSpPr>
          <p:grpSpPr>
            <a:xfrm>
              <a:off x="251927" y="-425580"/>
              <a:ext cx="4009840" cy="1784889"/>
              <a:chOff x="251927" y="-425580"/>
              <a:chExt cx="4009840" cy="1784889"/>
            </a:xfrm>
            <a:noFill/>
          </p:grpSpPr>
          <p:grpSp>
            <p:nvGrpSpPr>
              <p:cNvPr id="332" name="Gráfico 2">
                <a:extLst>
                  <a:ext uri="{FF2B5EF4-FFF2-40B4-BE49-F238E27FC236}">
                    <a16:creationId xmlns:a16="http://schemas.microsoft.com/office/drawing/2014/main" id="{2EE7CCA8-8AF9-55F9-E35D-2C73A9F8B344}"/>
                  </a:ext>
                </a:extLst>
              </p:cNvPr>
              <p:cNvGrpSpPr/>
              <p:nvPr/>
            </p:nvGrpSpPr>
            <p:grpSpPr>
              <a:xfrm>
                <a:off x="251927" y="-425580"/>
                <a:ext cx="4009840" cy="1784889"/>
                <a:chOff x="251927" y="-425580"/>
                <a:chExt cx="4009840" cy="1784889"/>
              </a:xfrm>
              <a:noFill/>
            </p:grpSpPr>
            <p:sp>
              <p:nvSpPr>
                <p:cNvPr id="336" name="Forma Livre: Forma 335">
                  <a:extLst>
                    <a:ext uri="{FF2B5EF4-FFF2-40B4-BE49-F238E27FC236}">
                      <a16:creationId xmlns:a16="http://schemas.microsoft.com/office/drawing/2014/main" id="{D38E4F58-426A-D0B4-3847-CA3B4A1EAF57}"/>
                    </a:ext>
                  </a:extLst>
                </p:cNvPr>
                <p:cNvSpPr/>
                <p:nvPr/>
              </p:nvSpPr>
              <p:spPr>
                <a:xfrm>
                  <a:off x="3740734" y="954452"/>
                  <a:ext cx="521032" cy="404856"/>
                </a:xfrm>
                <a:custGeom>
                  <a:avLst/>
                  <a:gdLst>
                    <a:gd name="connsiteX0" fmla="*/ 445342 w 521032"/>
                    <a:gd name="connsiteY0" fmla="*/ 0 h 404856"/>
                    <a:gd name="connsiteX1" fmla="*/ 521033 w 521032"/>
                    <a:gd name="connsiteY1" fmla="*/ 88012 h 404856"/>
                    <a:gd name="connsiteX2" fmla="*/ 521033 w 521032"/>
                    <a:gd name="connsiteY2" fmla="*/ 404857 h 404856"/>
                    <a:gd name="connsiteX3" fmla="*/ 0 w 521032"/>
                    <a:gd name="connsiteY3" fmla="*/ 404857 h 404856"/>
                    <a:gd name="connsiteX4" fmla="*/ 0 w 521032"/>
                    <a:gd name="connsiteY4" fmla="*/ 88012 h 404856"/>
                    <a:gd name="connsiteX5" fmla="*/ 77451 w 521032"/>
                    <a:gd name="connsiteY5" fmla="*/ 0 h 404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1032" h="404856">
                      <a:moveTo>
                        <a:pt x="445342" y="0"/>
                      </a:moveTo>
                      <a:lnTo>
                        <a:pt x="521033" y="88012"/>
                      </a:lnTo>
                      <a:lnTo>
                        <a:pt x="521033" y="404857"/>
                      </a:lnTo>
                      <a:lnTo>
                        <a:pt x="0" y="404857"/>
                      </a:lnTo>
                      <a:lnTo>
                        <a:pt x="0" y="88012"/>
                      </a:lnTo>
                      <a:lnTo>
                        <a:pt x="77451" y="0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7" name="Forma Livre: Forma 336">
                  <a:extLst>
                    <a:ext uri="{FF2B5EF4-FFF2-40B4-BE49-F238E27FC236}">
                      <a16:creationId xmlns:a16="http://schemas.microsoft.com/office/drawing/2014/main" id="{A33927D2-40B7-B79D-08B2-DDA2CAA67A23}"/>
                    </a:ext>
                  </a:extLst>
                </p:cNvPr>
                <p:cNvSpPr/>
                <p:nvPr/>
              </p:nvSpPr>
              <p:spPr>
                <a:xfrm>
                  <a:off x="3740734" y="1044225"/>
                  <a:ext cx="521032" cy="211229"/>
                </a:xfrm>
                <a:custGeom>
                  <a:avLst/>
                  <a:gdLst>
                    <a:gd name="connsiteX0" fmla="*/ 521033 w 521032"/>
                    <a:gd name="connsiteY0" fmla="*/ 1760 h 211229"/>
                    <a:gd name="connsiteX1" fmla="*/ 260516 w 521032"/>
                    <a:gd name="connsiteY1" fmla="*/ 211229 h 211229"/>
                    <a:gd name="connsiteX2" fmla="*/ 0 w 521032"/>
                    <a:gd name="connsiteY2" fmla="*/ 0 h 21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21032" h="211229">
                      <a:moveTo>
                        <a:pt x="521033" y="1760"/>
                      </a:moveTo>
                      <a:lnTo>
                        <a:pt x="260516" y="2112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8" name="Forma Livre: Forma 337">
                  <a:extLst>
                    <a:ext uri="{FF2B5EF4-FFF2-40B4-BE49-F238E27FC236}">
                      <a16:creationId xmlns:a16="http://schemas.microsoft.com/office/drawing/2014/main" id="{7282C144-3AAC-EDE6-FDFE-DA68DCA7DA9D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9" name="Forma Livre: Forma 338">
                  <a:extLst>
                    <a:ext uri="{FF2B5EF4-FFF2-40B4-BE49-F238E27FC236}">
                      <a16:creationId xmlns:a16="http://schemas.microsoft.com/office/drawing/2014/main" id="{AD8F0F0D-0331-A29A-00F2-C018E353533A}"/>
                    </a:ext>
                  </a:extLst>
                </p:cNvPr>
                <p:cNvSpPr/>
                <p:nvPr/>
              </p:nvSpPr>
              <p:spPr>
                <a:xfrm>
                  <a:off x="3740734" y="1188565"/>
                  <a:ext cx="179545" cy="170743"/>
                </a:xfrm>
                <a:custGeom>
                  <a:avLst/>
                  <a:gdLst>
                    <a:gd name="connsiteX0" fmla="*/ 179545 w 179545"/>
                    <a:gd name="connsiteY0" fmla="*/ 0 h 170743"/>
                    <a:gd name="connsiteX1" fmla="*/ 0 w 179545"/>
                    <a:gd name="connsiteY1" fmla="*/ 170744 h 170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9545" h="170743">
                      <a:moveTo>
                        <a:pt x="179545" y="0"/>
                      </a:moveTo>
                      <a:lnTo>
                        <a:pt x="0" y="170744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0" name="Forma Livre: Forma 339">
                  <a:extLst>
                    <a:ext uri="{FF2B5EF4-FFF2-40B4-BE49-F238E27FC236}">
                      <a16:creationId xmlns:a16="http://schemas.microsoft.com/office/drawing/2014/main" id="{CECA3C00-5FD8-976A-09B9-B38342566331}"/>
                    </a:ext>
                  </a:extLst>
                </p:cNvPr>
                <p:cNvSpPr/>
                <p:nvPr/>
              </p:nvSpPr>
              <p:spPr>
                <a:xfrm>
                  <a:off x="4082221" y="1190325"/>
                  <a:ext cx="179545" cy="168983"/>
                </a:xfrm>
                <a:custGeom>
                  <a:avLst/>
                  <a:gdLst>
                    <a:gd name="connsiteX0" fmla="*/ 0 w 179545"/>
                    <a:gd name="connsiteY0" fmla="*/ 0 h 168983"/>
                    <a:gd name="connsiteX1" fmla="*/ 179545 w 179545"/>
                    <a:gd name="connsiteY1" fmla="*/ 168984 h 168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9545" h="168983">
                      <a:moveTo>
                        <a:pt x="0" y="0"/>
                      </a:moveTo>
                      <a:lnTo>
                        <a:pt x="179545" y="168984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41" name="Gráfico 2">
                  <a:extLst>
                    <a:ext uri="{FF2B5EF4-FFF2-40B4-BE49-F238E27FC236}">
                      <a16:creationId xmlns:a16="http://schemas.microsoft.com/office/drawing/2014/main" id="{4287C08C-6237-DF07-DC0A-9BBF190856B5}"/>
                    </a:ext>
                  </a:extLst>
                </p:cNvPr>
                <p:cNvGrpSpPr/>
                <p:nvPr/>
              </p:nvGrpSpPr>
              <p:grpSpPr>
                <a:xfrm>
                  <a:off x="3819945" y="796030"/>
                  <a:ext cx="362610" cy="315084"/>
                  <a:chOff x="3819945" y="796030"/>
                  <a:chExt cx="362610" cy="315084"/>
                </a:xfrm>
                <a:noFill/>
              </p:grpSpPr>
              <p:grpSp>
                <p:nvGrpSpPr>
                  <p:cNvPr id="342" name="Gráfico 2">
                    <a:extLst>
                      <a:ext uri="{FF2B5EF4-FFF2-40B4-BE49-F238E27FC236}">
                        <a16:creationId xmlns:a16="http://schemas.microsoft.com/office/drawing/2014/main" id="{2C3F1CE4-C9AA-DF76-8494-BCBCB121C4FC}"/>
                      </a:ext>
                    </a:extLst>
                  </p:cNvPr>
                  <p:cNvGrpSpPr/>
                  <p:nvPr/>
                </p:nvGrpSpPr>
                <p:grpSpPr>
                  <a:xfrm>
                    <a:off x="3819945" y="796030"/>
                    <a:ext cx="362610" cy="315084"/>
                    <a:chOff x="3819945" y="796030"/>
                    <a:chExt cx="362610" cy="315084"/>
                  </a:xfrm>
                  <a:noFill/>
                </p:grpSpPr>
                <p:sp>
                  <p:nvSpPr>
                    <p:cNvPr id="344" name="Forma Livre: Forma 343">
                      <a:extLst>
                        <a:ext uri="{FF2B5EF4-FFF2-40B4-BE49-F238E27FC236}">
                          <a16:creationId xmlns:a16="http://schemas.microsoft.com/office/drawing/2014/main" id="{C98AECD0-94A5-363A-2B47-215E1F12A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19945" y="796030"/>
                      <a:ext cx="362610" cy="315084"/>
                    </a:xfrm>
                    <a:custGeom>
                      <a:avLst/>
                      <a:gdLst>
                        <a:gd name="connsiteX0" fmla="*/ 0 w 362610"/>
                        <a:gd name="connsiteY0" fmla="*/ 315084 h 315084"/>
                        <a:gd name="connsiteX1" fmla="*/ 0 w 362610"/>
                        <a:gd name="connsiteY1" fmla="*/ 0 h 315084"/>
                        <a:gd name="connsiteX2" fmla="*/ 281639 w 362610"/>
                        <a:gd name="connsiteY2" fmla="*/ 0 h 315084"/>
                        <a:gd name="connsiteX3" fmla="*/ 362611 w 362610"/>
                        <a:gd name="connsiteY3" fmla="*/ 79211 h 315084"/>
                        <a:gd name="connsiteX4" fmla="*/ 362611 w 362610"/>
                        <a:gd name="connsiteY4" fmla="*/ 315084 h 3150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2610" h="315084">
                          <a:moveTo>
                            <a:pt x="0" y="315084"/>
                          </a:moveTo>
                          <a:lnTo>
                            <a:pt x="0" y="0"/>
                          </a:lnTo>
                          <a:lnTo>
                            <a:pt x="281639" y="0"/>
                          </a:lnTo>
                          <a:lnTo>
                            <a:pt x="362611" y="79211"/>
                          </a:lnTo>
                          <a:lnTo>
                            <a:pt x="362611" y="315084"/>
                          </a:lnTo>
                        </a:path>
                      </a:pathLst>
                    </a:custGeom>
                    <a:noFill/>
                    <a:ln w="17601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45" name="Forma Livre: Forma 344">
                      <a:extLst>
                        <a:ext uri="{FF2B5EF4-FFF2-40B4-BE49-F238E27FC236}">
                          <a16:creationId xmlns:a16="http://schemas.microsoft.com/office/drawing/2014/main" id="{2B160899-CE9F-A089-1691-AC9E3C402C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01584" y="801311"/>
                      <a:ext cx="80971" cy="80971"/>
                    </a:xfrm>
                    <a:custGeom>
                      <a:avLst/>
                      <a:gdLst>
                        <a:gd name="connsiteX0" fmla="*/ 0 w 80971"/>
                        <a:gd name="connsiteY0" fmla="*/ 0 h 80971"/>
                        <a:gd name="connsiteX1" fmla="*/ 0 w 80971"/>
                        <a:gd name="connsiteY1" fmla="*/ 80971 h 80971"/>
                        <a:gd name="connsiteX2" fmla="*/ 80971 w 80971"/>
                        <a:gd name="connsiteY2" fmla="*/ 80971 h 809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80971" h="80971">
                          <a:moveTo>
                            <a:pt x="0" y="0"/>
                          </a:moveTo>
                          <a:lnTo>
                            <a:pt x="0" y="80971"/>
                          </a:lnTo>
                          <a:lnTo>
                            <a:pt x="80971" y="80971"/>
                          </a:lnTo>
                        </a:path>
                      </a:pathLst>
                    </a:custGeom>
                    <a:noFill/>
                    <a:ln w="17601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343" name="Forma Livre: Forma 342">
                    <a:extLst>
                      <a:ext uri="{FF2B5EF4-FFF2-40B4-BE49-F238E27FC236}">
                        <a16:creationId xmlns:a16="http://schemas.microsoft.com/office/drawing/2014/main" id="{6D32D754-0027-675A-C170-0E7BAC7999CD}"/>
                      </a:ext>
                    </a:extLst>
                  </p:cNvPr>
                  <p:cNvSpPr/>
                  <p:nvPr/>
                </p:nvSpPr>
                <p:spPr>
                  <a:xfrm>
                    <a:off x="3872752" y="801311"/>
                    <a:ext cx="66889" cy="80971"/>
                  </a:xfrm>
                  <a:custGeom>
                    <a:avLst/>
                    <a:gdLst>
                      <a:gd name="connsiteX0" fmla="*/ 0 w 66889"/>
                      <a:gd name="connsiteY0" fmla="*/ 0 h 80971"/>
                      <a:gd name="connsiteX1" fmla="*/ 0 w 66889"/>
                      <a:gd name="connsiteY1" fmla="*/ 80971 h 80971"/>
                      <a:gd name="connsiteX2" fmla="*/ 0 w 66889"/>
                      <a:gd name="connsiteY2" fmla="*/ 80971 h 80971"/>
                      <a:gd name="connsiteX3" fmla="*/ 33445 w 66889"/>
                      <a:gd name="connsiteY3" fmla="*/ 54568 h 80971"/>
                      <a:gd name="connsiteX4" fmla="*/ 66889 w 66889"/>
                      <a:gd name="connsiteY4" fmla="*/ 80971 h 80971"/>
                      <a:gd name="connsiteX5" fmla="*/ 66889 w 66889"/>
                      <a:gd name="connsiteY5" fmla="*/ 80971 h 80971"/>
                      <a:gd name="connsiteX6" fmla="*/ 66889 w 66889"/>
                      <a:gd name="connsiteY6" fmla="*/ 0 h 809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89" h="80971">
                        <a:moveTo>
                          <a:pt x="0" y="0"/>
                        </a:moveTo>
                        <a:lnTo>
                          <a:pt x="0" y="80971"/>
                        </a:lnTo>
                        <a:lnTo>
                          <a:pt x="0" y="80971"/>
                        </a:lnTo>
                        <a:lnTo>
                          <a:pt x="33445" y="54568"/>
                        </a:lnTo>
                        <a:lnTo>
                          <a:pt x="66889" y="80971"/>
                        </a:lnTo>
                        <a:lnTo>
                          <a:pt x="66889" y="80971"/>
                        </a:lnTo>
                        <a:lnTo>
                          <a:pt x="66889" y="0"/>
                        </a:ln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333" name="Forma Livre: Forma 332">
                <a:extLst>
                  <a:ext uri="{FF2B5EF4-FFF2-40B4-BE49-F238E27FC236}">
                    <a16:creationId xmlns:a16="http://schemas.microsoft.com/office/drawing/2014/main" id="{747D957F-4C15-9A0E-A382-ACB3660D8B71}"/>
                  </a:ext>
                </a:extLst>
              </p:cNvPr>
              <p:cNvSpPr/>
              <p:nvPr/>
            </p:nvSpPr>
            <p:spPr>
              <a:xfrm>
                <a:off x="3913238" y="1030143"/>
                <a:ext cx="176024" cy="17602"/>
              </a:xfrm>
              <a:custGeom>
                <a:avLst/>
                <a:gdLst>
                  <a:gd name="connsiteX0" fmla="*/ 0 w 176024"/>
                  <a:gd name="connsiteY0" fmla="*/ 0 h 17602"/>
                  <a:gd name="connsiteX1" fmla="*/ 176025 w 176024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4" h="17602">
                    <a:moveTo>
                      <a:pt x="0" y="0"/>
                    </a:moveTo>
                    <a:lnTo>
                      <a:pt x="176025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4" name="Forma Livre: Forma 333">
                <a:extLst>
                  <a:ext uri="{FF2B5EF4-FFF2-40B4-BE49-F238E27FC236}">
                    <a16:creationId xmlns:a16="http://schemas.microsoft.com/office/drawing/2014/main" id="{DEF56529-F70A-9CBA-0A11-15FF43138DDC}"/>
                  </a:ext>
                </a:extLst>
              </p:cNvPr>
              <p:cNvSpPr/>
              <p:nvPr/>
            </p:nvSpPr>
            <p:spPr>
              <a:xfrm>
                <a:off x="3913238" y="1084710"/>
                <a:ext cx="176024" cy="17602"/>
              </a:xfrm>
              <a:custGeom>
                <a:avLst/>
                <a:gdLst>
                  <a:gd name="connsiteX0" fmla="*/ 0 w 176024"/>
                  <a:gd name="connsiteY0" fmla="*/ 0 h 17602"/>
                  <a:gd name="connsiteX1" fmla="*/ 176025 w 176024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4" h="17602">
                    <a:moveTo>
                      <a:pt x="0" y="0"/>
                    </a:moveTo>
                    <a:lnTo>
                      <a:pt x="176025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5" name="Forma Livre: Forma 334">
                <a:extLst>
                  <a:ext uri="{FF2B5EF4-FFF2-40B4-BE49-F238E27FC236}">
                    <a16:creationId xmlns:a16="http://schemas.microsoft.com/office/drawing/2014/main" id="{5D49B689-F024-2CDF-C9AD-874E5ED3BD2E}"/>
                  </a:ext>
                </a:extLst>
              </p:cNvPr>
              <p:cNvSpPr/>
              <p:nvPr/>
            </p:nvSpPr>
            <p:spPr>
              <a:xfrm>
                <a:off x="3957244" y="1141038"/>
                <a:ext cx="88012" cy="17602"/>
              </a:xfrm>
              <a:custGeom>
                <a:avLst/>
                <a:gdLst>
                  <a:gd name="connsiteX0" fmla="*/ 0 w 88012"/>
                  <a:gd name="connsiteY0" fmla="*/ 0 h 17602"/>
                  <a:gd name="connsiteX1" fmla="*/ 88012 w 88012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012" h="17602">
                    <a:moveTo>
                      <a:pt x="0" y="0"/>
                    </a:moveTo>
                    <a:lnTo>
                      <a:pt x="88012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31" name="Forma Livre: Forma 330">
              <a:extLst>
                <a:ext uri="{FF2B5EF4-FFF2-40B4-BE49-F238E27FC236}">
                  <a16:creationId xmlns:a16="http://schemas.microsoft.com/office/drawing/2014/main" id="{229CAD09-CE6D-9270-B3E7-E2528FC4B083}"/>
                </a:ext>
              </a:extLst>
            </p:cNvPr>
            <p:cNvSpPr/>
            <p:nvPr/>
          </p:nvSpPr>
          <p:spPr>
            <a:xfrm>
              <a:off x="3950203" y="910446"/>
              <a:ext cx="98573" cy="63368"/>
            </a:xfrm>
            <a:custGeom>
              <a:avLst/>
              <a:gdLst>
                <a:gd name="connsiteX0" fmla="*/ 98574 w 98573"/>
                <a:gd name="connsiteY0" fmla="*/ 0 h 63368"/>
                <a:gd name="connsiteX1" fmla="*/ 35205 w 98573"/>
                <a:gd name="connsiteY1" fmla="*/ 63369 h 63368"/>
                <a:gd name="connsiteX2" fmla="*/ 0 w 98573"/>
                <a:gd name="connsiteY2" fmla="*/ 29924 h 6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573" h="63368">
                  <a:moveTo>
                    <a:pt x="98574" y="0"/>
                  </a:moveTo>
                  <a:lnTo>
                    <a:pt x="35205" y="63369"/>
                  </a:lnTo>
                  <a:lnTo>
                    <a:pt x="0" y="29924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46" name="Gráfico 2">
            <a:extLst>
              <a:ext uri="{FF2B5EF4-FFF2-40B4-BE49-F238E27FC236}">
                <a16:creationId xmlns:a16="http://schemas.microsoft.com/office/drawing/2014/main" id="{6B8C57FA-B0C7-BD47-5C41-8FCAB0E76249}"/>
              </a:ext>
            </a:extLst>
          </p:cNvPr>
          <p:cNvGrpSpPr/>
          <p:nvPr/>
        </p:nvGrpSpPr>
        <p:grpSpPr>
          <a:xfrm>
            <a:off x="1344091" y="637575"/>
            <a:ext cx="563278" cy="561518"/>
            <a:chOff x="1818545" y="797790"/>
            <a:chExt cx="563278" cy="561518"/>
          </a:xfrm>
          <a:noFill/>
        </p:grpSpPr>
        <p:sp>
          <p:nvSpPr>
            <p:cNvPr id="347" name="Forma Livre: Forma 346">
              <a:extLst>
                <a:ext uri="{FF2B5EF4-FFF2-40B4-BE49-F238E27FC236}">
                  <a16:creationId xmlns:a16="http://schemas.microsoft.com/office/drawing/2014/main" id="{0D185A8D-C140-2B0C-916E-0B6298413C04}"/>
                </a:ext>
              </a:extLst>
            </p:cNvPr>
            <p:cNvSpPr/>
            <p:nvPr/>
          </p:nvSpPr>
          <p:spPr>
            <a:xfrm>
              <a:off x="1818545" y="1359309"/>
              <a:ext cx="563278" cy="17602"/>
            </a:xfrm>
            <a:custGeom>
              <a:avLst/>
              <a:gdLst>
                <a:gd name="connsiteX0" fmla="*/ 0 w 563278"/>
                <a:gd name="connsiteY0" fmla="*/ 0 h 17602"/>
                <a:gd name="connsiteX1" fmla="*/ 563279 w 563278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278" h="17602">
                  <a:moveTo>
                    <a:pt x="0" y="0"/>
                  </a:moveTo>
                  <a:lnTo>
                    <a:pt x="563279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8" name="Forma Livre: Forma 347">
              <a:extLst>
                <a:ext uri="{FF2B5EF4-FFF2-40B4-BE49-F238E27FC236}">
                  <a16:creationId xmlns:a16="http://schemas.microsoft.com/office/drawing/2014/main" id="{0B53F4EF-5DB1-7B99-8DAC-C7C84DE631B2}"/>
                </a:ext>
              </a:extLst>
            </p:cNvPr>
            <p:cNvSpPr/>
            <p:nvPr/>
          </p:nvSpPr>
          <p:spPr>
            <a:xfrm>
              <a:off x="1836148" y="1125196"/>
              <a:ext cx="528073" cy="234112"/>
            </a:xfrm>
            <a:custGeom>
              <a:avLst/>
              <a:gdLst>
                <a:gd name="connsiteX0" fmla="*/ 0 w 528073"/>
                <a:gd name="connsiteY0" fmla="*/ 0 h 234112"/>
                <a:gd name="connsiteX1" fmla="*/ 528074 w 528073"/>
                <a:gd name="connsiteY1" fmla="*/ 0 h 234112"/>
                <a:gd name="connsiteX2" fmla="*/ 528074 w 528073"/>
                <a:gd name="connsiteY2" fmla="*/ 234113 h 234112"/>
                <a:gd name="connsiteX3" fmla="*/ 0 w 528073"/>
                <a:gd name="connsiteY3" fmla="*/ 234113 h 2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073" h="234112">
                  <a:moveTo>
                    <a:pt x="0" y="0"/>
                  </a:moveTo>
                  <a:lnTo>
                    <a:pt x="528074" y="0"/>
                  </a:lnTo>
                  <a:lnTo>
                    <a:pt x="528074" y="234113"/>
                  </a:lnTo>
                  <a:lnTo>
                    <a:pt x="0" y="234113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9" name="Forma Livre: Forma 348">
              <a:extLst>
                <a:ext uri="{FF2B5EF4-FFF2-40B4-BE49-F238E27FC236}">
                  <a16:creationId xmlns:a16="http://schemas.microsoft.com/office/drawing/2014/main" id="{EEABF933-A4E1-F6E8-8DE4-9B3CA578DBF1}"/>
                </a:ext>
              </a:extLst>
            </p:cNvPr>
            <p:cNvSpPr/>
            <p:nvPr/>
          </p:nvSpPr>
          <p:spPr>
            <a:xfrm>
              <a:off x="1908318" y="1070628"/>
              <a:ext cx="383733" cy="54567"/>
            </a:xfrm>
            <a:custGeom>
              <a:avLst/>
              <a:gdLst>
                <a:gd name="connsiteX0" fmla="*/ 0 w 383733"/>
                <a:gd name="connsiteY0" fmla="*/ 0 h 54567"/>
                <a:gd name="connsiteX1" fmla="*/ 383734 w 383733"/>
                <a:gd name="connsiteY1" fmla="*/ 0 h 54567"/>
                <a:gd name="connsiteX2" fmla="*/ 383734 w 383733"/>
                <a:gd name="connsiteY2" fmla="*/ 54568 h 54567"/>
                <a:gd name="connsiteX3" fmla="*/ 0 w 383733"/>
                <a:gd name="connsiteY3" fmla="*/ 54568 h 5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733" h="54567">
                  <a:moveTo>
                    <a:pt x="0" y="0"/>
                  </a:moveTo>
                  <a:lnTo>
                    <a:pt x="383734" y="0"/>
                  </a:lnTo>
                  <a:lnTo>
                    <a:pt x="383734" y="54568"/>
                  </a:lnTo>
                  <a:lnTo>
                    <a:pt x="0" y="54568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50" name="Gráfico 2">
              <a:extLst>
                <a:ext uri="{FF2B5EF4-FFF2-40B4-BE49-F238E27FC236}">
                  <a16:creationId xmlns:a16="http://schemas.microsoft.com/office/drawing/2014/main" id="{76F813CD-8142-CDCE-4152-F7A7464F2F59}"/>
                </a:ext>
              </a:extLst>
            </p:cNvPr>
            <p:cNvGrpSpPr/>
            <p:nvPr/>
          </p:nvGrpSpPr>
          <p:grpSpPr>
            <a:xfrm>
              <a:off x="1980488" y="1183284"/>
              <a:ext cx="239393" cy="165463"/>
              <a:chOff x="1980488" y="1183284"/>
              <a:chExt cx="239393" cy="165463"/>
            </a:xfrm>
          </p:grpSpPr>
          <p:sp>
            <p:nvSpPr>
              <p:cNvPr id="363" name="Forma Livre: Forma 362">
                <a:extLst>
                  <a:ext uri="{FF2B5EF4-FFF2-40B4-BE49-F238E27FC236}">
                    <a16:creationId xmlns:a16="http://schemas.microsoft.com/office/drawing/2014/main" id="{7F0FFB27-D41D-BE04-C1B8-38ACE5EDD9B3}"/>
                  </a:ext>
                </a:extLst>
              </p:cNvPr>
              <p:cNvSpPr/>
              <p:nvPr/>
            </p:nvSpPr>
            <p:spPr>
              <a:xfrm>
                <a:off x="1980488" y="1183284"/>
                <a:ext cx="17602" cy="165463"/>
              </a:xfrm>
              <a:custGeom>
                <a:avLst/>
                <a:gdLst>
                  <a:gd name="connsiteX0" fmla="*/ 0 w 17602"/>
                  <a:gd name="connsiteY0" fmla="*/ 165463 h 165463"/>
                  <a:gd name="connsiteX1" fmla="*/ 0 w 17602"/>
                  <a:gd name="connsiteY1" fmla="*/ 0 h 1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65463">
                    <a:moveTo>
                      <a:pt x="0" y="16546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4" name="Forma Livre: Forma 363">
                <a:extLst>
                  <a:ext uri="{FF2B5EF4-FFF2-40B4-BE49-F238E27FC236}">
                    <a16:creationId xmlns:a16="http://schemas.microsoft.com/office/drawing/2014/main" id="{C0192E09-4105-9F8F-69DE-DB29D04E84C0}"/>
                  </a:ext>
                </a:extLst>
              </p:cNvPr>
              <p:cNvSpPr/>
              <p:nvPr/>
            </p:nvSpPr>
            <p:spPr>
              <a:xfrm>
                <a:off x="2140670" y="1183284"/>
                <a:ext cx="17602" cy="165463"/>
              </a:xfrm>
              <a:custGeom>
                <a:avLst/>
                <a:gdLst>
                  <a:gd name="connsiteX0" fmla="*/ 0 w 17602"/>
                  <a:gd name="connsiteY0" fmla="*/ 165463 h 165463"/>
                  <a:gd name="connsiteX1" fmla="*/ 0 w 17602"/>
                  <a:gd name="connsiteY1" fmla="*/ 0 h 1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65463">
                    <a:moveTo>
                      <a:pt x="0" y="16546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5" name="Forma Livre: Forma 364">
                <a:extLst>
                  <a:ext uri="{FF2B5EF4-FFF2-40B4-BE49-F238E27FC236}">
                    <a16:creationId xmlns:a16="http://schemas.microsoft.com/office/drawing/2014/main" id="{EFEB358C-AABD-0083-CC42-787031D722B7}"/>
                  </a:ext>
                </a:extLst>
              </p:cNvPr>
              <p:cNvSpPr/>
              <p:nvPr/>
            </p:nvSpPr>
            <p:spPr>
              <a:xfrm>
                <a:off x="2219881" y="1183284"/>
                <a:ext cx="17602" cy="165463"/>
              </a:xfrm>
              <a:custGeom>
                <a:avLst/>
                <a:gdLst>
                  <a:gd name="connsiteX0" fmla="*/ 0 w 17602"/>
                  <a:gd name="connsiteY0" fmla="*/ 165463 h 165463"/>
                  <a:gd name="connsiteX1" fmla="*/ 0 w 17602"/>
                  <a:gd name="connsiteY1" fmla="*/ 0 h 1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65463">
                    <a:moveTo>
                      <a:pt x="0" y="16546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6" name="Forma Livre: Forma 365">
                <a:extLst>
                  <a:ext uri="{FF2B5EF4-FFF2-40B4-BE49-F238E27FC236}">
                    <a16:creationId xmlns:a16="http://schemas.microsoft.com/office/drawing/2014/main" id="{4EB6C538-9093-EEC7-BD97-3D97499A7A5C}"/>
                  </a:ext>
                </a:extLst>
              </p:cNvPr>
              <p:cNvSpPr/>
              <p:nvPr/>
            </p:nvSpPr>
            <p:spPr>
              <a:xfrm>
                <a:off x="2059699" y="1183284"/>
                <a:ext cx="17602" cy="165463"/>
              </a:xfrm>
              <a:custGeom>
                <a:avLst/>
                <a:gdLst>
                  <a:gd name="connsiteX0" fmla="*/ 0 w 17602"/>
                  <a:gd name="connsiteY0" fmla="*/ 165463 h 165463"/>
                  <a:gd name="connsiteX1" fmla="*/ 0 w 17602"/>
                  <a:gd name="connsiteY1" fmla="*/ 0 h 1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65463">
                    <a:moveTo>
                      <a:pt x="0" y="16546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51" name="Forma Livre: Forma 350">
              <a:extLst>
                <a:ext uri="{FF2B5EF4-FFF2-40B4-BE49-F238E27FC236}">
                  <a16:creationId xmlns:a16="http://schemas.microsoft.com/office/drawing/2014/main" id="{B16E5525-F2BD-830F-18C1-D2CCF27AAA19}"/>
                </a:ext>
              </a:extLst>
            </p:cNvPr>
            <p:cNvSpPr/>
            <p:nvPr/>
          </p:nvSpPr>
          <p:spPr>
            <a:xfrm>
              <a:off x="1955845" y="926288"/>
              <a:ext cx="288680" cy="144340"/>
            </a:xfrm>
            <a:custGeom>
              <a:avLst/>
              <a:gdLst>
                <a:gd name="connsiteX0" fmla="*/ 0 w 288680"/>
                <a:gd name="connsiteY0" fmla="*/ 144340 h 144340"/>
                <a:gd name="connsiteX1" fmla="*/ 144340 w 288680"/>
                <a:gd name="connsiteY1" fmla="*/ 0 h 144340"/>
                <a:gd name="connsiteX2" fmla="*/ 288680 w 288680"/>
                <a:gd name="connsiteY2" fmla="*/ 144340 h 14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680" h="144340">
                  <a:moveTo>
                    <a:pt x="0" y="144340"/>
                  </a:moveTo>
                  <a:cubicBezTo>
                    <a:pt x="0" y="65129"/>
                    <a:pt x="65129" y="0"/>
                    <a:pt x="144340" y="0"/>
                  </a:cubicBezTo>
                  <a:cubicBezTo>
                    <a:pt x="223551" y="0"/>
                    <a:pt x="288680" y="65129"/>
                    <a:pt x="288680" y="144340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2" name="Forma Livre: Forma 351">
              <a:extLst>
                <a:ext uri="{FF2B5EF4-FFF2-40B4-BE49-F238E27FC236}">
                  <a16:creationId xmlns:a16="http://schemas.microsoft.com/office/drawing/2014/main" id="{CF793B4A-F498-D2A4-CBDB-D08490A78669}"/>
                </a:ext>
              </a:extLst>
            </p:cNvPr>
            <p:cNvSpPr/>
            <p:nvPr/>
          </p:nvSpPr>
          <p:spPr>
            <a:xfrm>
              <a:off x="2100185" y="797790"/>
              <a:ext cx="17602" cy="126737"/>
            </a:xfrm>
            <a:custGeom>
              <a:avLst/>
              <a:gdLst>
                <a:gd name="connsiteX0" fmla="*/ 0 w 17602"/>
                <a:gd name="connsiteY0" fmla="*/ 0 h 126737"/>
                <a:gd name="connsiteX1" fmla="*/ 0 w 17602"/>
                <a:gd name="connsiteY1" fmla="*/ 126738 h 12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26737">
                  <a:moveTo>
                    <a:pt x="0" y="0"/>
                  </a:moveTo>
                  <a:lnTo>
                    <a:pt x="0" y="126738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3" name="Forma Livre: Forma 352">
              <a:extLst>
                <a:ext uri="{FF2B5EF4-FFF2-40B4-BE49-F238E27FC236}">
                  <a16:creationId xmlns:a16="http://schemas.microsoft.com/office/drawing/2014/main" id="{3F0CAEF4-6C51-2012-6430-2F9835B762F4}"/>
                </a:ext>
              </a:extLst>
            </p:cNvPr>
            <p:cNvSpPr/>
            <p:nvPr/>
          </p:nvSpPr>
          <p:spPr>
            <a:xfrm>
              <a:off x="2100185" y="818913"/>
              <a:ext cx="86252" cy="61608"/>
            </a:xfrm>
            <a:custGeom>
              <a:avLst/>
              <a:gdLst>
                <a:gd name="connsiteX0" fmla="*/ 0 w 86252"/>
                <a:gd name="connsiteY0" fmla="*/ 0 h 61608"/>
                <a:gd name="connsiteX1" fmla="*/ 86252 w 86252"/>
                <a:gd name="connsiteY1" fmla="*/ 0 h 61608"/>
                <a:gd name="connsiteX2" fmla="*/ 86252 w 86252"/>
                <a:gd name="connsiteY2" fmla="*/ 61609 h 61608"/>
                <a:gd name="connsiteX3" fmla="*/ 0 w 86252"/>
                <a:gd name="connsiteY3" fmla="*/ 61609 h 6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52" h="61608">
                  <a:moveTo>
                    <a:pt x="0" y="0"/>
                  </a:moveTo>
                  <a:lnTo>
                    <a:pt x="86252" y="0"/>
                  </a:lnTo>
                  <a:lnTo>
                    <a:pt x="86252" y="61609"/>
                  </a:lnTo>
                  <a:lnTo>
                    <a:pt x="0" y="61609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orma Livre: Forma 353">
              <a:extLst>
                <a:ext uri="{FF2B5EF4-FFF2-40B4-BE49-F238E27FC236}">
                  <a16:creationId xmlns:a16="http://schemas.microsoft.com/office/drawing/2014/main" id="{B164C4E1-ADD9-6E3C-4E44-8D19F5B7D8B0}"/>
                </a:ext>
              </a:extLst>
            </p:cNvPr>
            <p:cNvSpPr/>
            <p:nvPr/>
          </p:nvSpPr>
          <p:spPr>
            <a:xfrm>
              <a:off x="2186437" y="831235"/>
              <a:ext cx="82731" cy="68649"/>
            </a:xfrm>
            <a:custGeom>
              <a:avLst/>
              <a:gdLst>
                <a:gd name="connsiteX0" fmla="*/ 0 w 82731"/>
                <a:gd name="connsiteY0" fmla="*/ 0 h 68649"/>
                <a:gd name="connsiteX1" fmla="*/ 82732 w 82731"/>
                <a:gd name="connsiteY1" fmla="*/ 0 h 68649"/>
                <a:gd name="connsiteX2" fmla="*/ 59848 w 82731"/>
                <a:gd name="connsiteY2" fmla="*/ 35205 h 68649"/>
                <a:gd name="connsiteX3" fmla="*/ 82732 w 82731"/>
                <a:gd name="connsiteY3" fmla="*/ 68650 h 68649"/>
                <a:gd name="connsiteX4" fmla="*/ 0 w 82731"/>
                <a:gd name="connsiteY4" fmla="*/ 6865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31" h="68649">
                  <a:moveTo>
                    <a:pt x="0" y="0"/>
                  </a:moveTo>
                  <a:lnTo>
                    <a:pt x="82732" y="0"/>
                  </a:lnTo>
                  <a:lnTo>
                    <a:pt x="59848" y="35205"/>
                  </a:lnTo>
                  <a:lnTo>
                    <a:pt x="82732" y="68650"/>
                  </a:lnTo>
                  <a:lnTo>
                    <a:pt x="0" y="68650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55" name="Gráfico 2">
              <a:extLst>
                <a:ext uri="{FF2B5EF4-FFF2-40B4-BE49-F238E27FC236}">
                  <a16:creationId xmlns:a16="http://schemas.microsoft.com/office/drawing/2014/main" id="{D74E4310-0372-7A06-FE83-0E90EDC67E10}"/>
                </a:ext>
              </a:extLst>
            </p:cNvPr>
            <p:cNvGrpSpPr/>
            <p:nvPr/>
          </p:nvGrpSpPr>
          <p:grpSpPr>
            <a:xfrm>
              <a:off x="1908318" y="1170962"/>
              <a:ext cx="17602" cy="140819"/>
              <a:chOff x="1908318" y="1170962"/>
              <a:chExt cx="17602" cy="140819"/>
            </a:xfrm>
          </p:grpSpPr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FA085A62-5ABD-A90D-7CBA-C50B0770EB97}"/>
                  </a:ext>
                </a:extLst>
              </p:cNvPr>
              <p:cNvSpPr/>
              <p:nvPr/>
            </p:nvSpPr>
            <p:spPr>
              <a:xfrm>
                <a:off x="1908318" y="1170962"/>
                <a:ext cx="17602" cy="24643"/>
              </a:xfrm>
              <a:custGeom>
                <a:avLst/>
                <a:gdLst>
                  <a:gd name="connsiteX0" fmla="*/ 0 w 17602"/>
                  <a:gd name="connsiteY0" fmla="*/ 0 h 24643"/>
                  <a:gd name="connsiteX1" fmla="*/ 0 w 17602"/>
                  <a:gd name="connsiteY1" fmla="*/ 24643 h 2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4643">
                    <a:moveTo>
                      <a:pt x="0" y="0"/>
                    </a:moveTo>
                    <a:lnTo>
                      <a:pt x="0" y="2464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1" name="Forma Livre: Forma 360">
                <a:extLst>
                  <a:ext uri="{FF2B5EF4-FFF2-40B4-BE49-F238E27FC236}">
                    <a16:creationId xmlns:a16="http://schemas.microsoft.com/office/drawing/2014/main" id="{70E23FA2-0C47-2312-6926-7D76C1865B5C}"/>
                  </a:ext>
                </a:extLst>
              </p:cNvPr>
              <p:cNvSpPr/>
              <p:nvPr/>
            </p:nvSpPr>
            <p:spPr>
              <a:xfrm>
                <a:off x="1908318" y="1230811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2" name="Forma Livre: Forma 361">
                <a:extLst>
                  <a:ext uri="{FF2B5EF4-FFF2-40B4-BE49-F238E27FC236}">
                    <a16:creationId xmlns:a16="http://schemas.microsoft.com/office/drawing/2014/main" id="{4E32E5E9-9334-B15C-8059-8847E85F89B2}"/>
                  </a:ext>
                </a:extLst>
              </p:cNvPr>
              <p:cNvSpPr/>
              <p:nvPr/>
            </p:nvSpPr>
            <p:spPr>
              <a:xfrm>
                <a:off x="1908318" y="1288899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56" name="Gráfico 2">
              <a:extLst>
                <a:ext uri="{FF2B5EF4-FFF2-40B4-BE49-F238E27FC236}">
                  <a16:creationId xmlns:a16="http://schemas.microsoft.com/office/drawing/2014/main" id="{B81B644B-E00E-6D00-41BE-4EAA3EDC27C2}"/>
                </a:ext>
              </a:extLst>
            </p:cNvPr>
            <p:cNvGrpSpPr/>
            <p:nvPr/>
          </p:nvGrpSpPr>
          <p:grpSpPr>
            <a:xfrm>
              <a:off x="2292051" y="1170962"/>
              <a:ext cx="17602" cy="140819"/>
              <a:chOff x="2292051" y="1170962"/>
              <a:chExt cx="17602" cy="140819"/>
            </a:xfrm>
          </p:grpSpPr>
          <p:sp>
            <p:nvSpPr>
              <p:cNvPr id="357" name="Forma Livre: Forma 356">
                <a:extLst>
                  <a:ext uri="{FF2B5EF4-FFF2-40B4-BE49-F238E27FC236}">
                    <a16:creationId xmlns:a16="http://schemas.microsoft.com/office/drawing/2014/main" id="{954A9FEA-F25C-8010-E921-16F3998AA73D}"/>
                  </a:ext>
                </a:extLst>
              </p:cNvPr>
              <p:cNvSpPr/>
              <p:nvPr/>
            </p:nvSpPr>
            <p:spPr>
              <a:xfrm>
                <a:off x="2292051" y="1170962"/>
                <a:ext cx="17602" cy="24643"/>
              </a:xfrm>
              <a:custGeom>
                <a:avLst/>
                <a:gdLst>
                  <a:gd name="connsiteX0" fmla="*/ 0 w 17602"/>
                  <a:gd name="connsiteY0" fmla="*/ 0 h 24643"/>
                  <a:gd name="connsiteX1" fmla="*/ 0 w 17602"/>
                  <a:gd name="connsiteY1" fmla="*/ 24643 h 24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4643">
                    <a:moveTo>
                      <a:pt x="0" y="0"/>
                    </a:moveTo>
                    <a:lnTo>
                      <a:pt x="0" y="2464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8" name="Forma Livre: Forma 357">
                <a:extLst>
                  <a:ext uri="{FF2B5EF4-FFF2-40B4-BE49-F238E27FC236}">
                    <a16:creationId xmlns:a16="http://schemas.microsoft.com/office/drawing/2014/main" id="{52636A34-3538-31A0-00A6-A6476B7EB480}"/>
                  </a:ext>
                </a:extLst>
              </p:cNvPr>
              <p:cNvSpPr/>
              <p:nvPr/>
            </p:nvSpPr>
            <p:spPr>
              <a:xfrm>
                <a:off x="2292051" y="1230811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9" name="Forma Livre: Forma 358">
                <a:extLst>
                  <a:ext uri="{FF2B5EF4-FFF2-40B4-BE49-F238E27FC236}">
                    <a16:creationId xmlns:a16="http://schemas.microsoft.com/office/drawing/2014/main" id="{113B079F-4A7D-FBDA-4BCD-FF6DD53F6A68}"/>
                  </a:ext>
                </a:extLst>
              </p:cNvPr>
              <p:cNvSpPr/>
              <p:nvPr/>
            </p:nvSpPr>
            <p:spPr>
              <a:xfrm>
                <a:off x="2292051" y="1288899"/>
                <a:ext cx="17602" cy="22883"/>
              </a:xfrm>
              <a:custGeom>
                <a:avLst/>
                <a:gdLst>
                  <a:gd name="connsiteX0" fmla="*/ 0 w 17602"/>
                  <a:gd name="connsiteY0" fmla="*/ 0 h 22883"/>
                  <a:gd name="connsiteX1" fmla="*/ 0 w 17602"/>
                  <a:gd name="connsiteY1" fmla="*/ 22883 h 22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883">
                    <a:moveTo>
                      <a:pt x="0" y="0"/>
                    </a:moveTo>
                    <a:lnTo>
                      <a:pt x="0" y="22883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67" name="Gráfico 2">
            <a:extLst>
              <a:ext uri="{FF2B5EF4-FFF2-40B4-BE49-F238E27FC236}">
                <a16:creationId xmlns:a16="http://schemas.microsoft.com/office/drawing/2014/main" id="{D49DDC55-66F5-523D-5FD8-65B78D8BEED9}"/>
              </a:ext>
            </a:extLst>
          </p:cNvPr>
          <p:cNvGrpSpPr/>
          <p:nvPr/>
        </p:nvGrpSpPr>
        <p:grpSpPr>
          <a:xfrm>
            <a:off x="471009" y="635815"/>
            <a:ext cx="408376" cy="563278"/>
            <a:chOff x="945463" y="796030"/>
            <a:chExt cx="408376" cy="563278"/>
          </a:xfrm>
          <a:noFill/>
        </p:grpSpPr>
        <p:grpSp>
          <p:nvGrpSpPr>
            <p:cNvPr id="368" name="Gráfico 2">
              <a:extLst>
                <a:ext uri="{FF2B5EF4-FFF2-40B4-BE49-F238E27FC236}">
                  <a16:creationId xmlns:a16="http://schemas.microsoft.com/office/drawing/2014/main" id="{C504703E-3024-E3C2-1EBD-9BBBA7FEFF92}"/>
                </a:ext>
              </a:extLst>
            </p:cNvPr>
            <p:cNvGrpSpPr/>
            <p:nvPr/>
          </p:nvGrpSpPr>
          <p:grpSpPr>
            <a:xfrm>
              <a:off x="945463" y="796030"/>
              <a:ext cx="408376" cy="506950"/>
              <a:chOff x="945463" y="796030"/>
              <a:chExt cx="408376" cy="506950"/>
            </a:xfrm>
            <a:noFill/>
          </p:grpSpPr>
          <p:grpSp>
            <p:nvGrpSpPr>
              <p:cNvPr id="370" name="Gráfico 2">
                <a:extLst>
                  <a:ext uri="{FF2B5EF4-FFF2-40B4-BE49-F238E27FC236}">
                    <a16:creationId xmlns:a16="http://schemas.microsoft.com/office/drawing/2014/main" id="{1C1C0703-231A-9535-809A-D3B396858F06}"/>
                  </a:ext>
                </a:extLst>
              </p:cNvPr>
              <p:cNvGrpSpPr/>
              <p:nvPr/>
            </p:nvGrpSpPr>
            <p:grpSpPr>
              <a:xfrm>
                <a:off x="947224" y="796030"/>
                <a:ext cx="404856" cy="506950"/>
                <a:chOff x="947224" y="796030"/>
                <a:chExt cx="404856" cy="506950"/>
              </a:xfrm>
              <a:noFill/>
            </p:grpSpPr>
            <p:sp>
              <p:nvSpPr>
                <p:cNvPr id="373" name="Forma Livre: Forma 372">
                  <a:extLst>
                    <a:ext uri="{FF2B5EF4-FFF2-40B4-BE49-F238E27FC236}">
                      <a16:creationId xmlns:a16="http://schemas.microsoft.com/office/drawing/2014/main" id="{A500319C-5234-53F4-8220-2B22367E17D8}"/>
                    </a:ext>
                  </a:extLst>
                </p:cNvPr>
                <p:cNvSpPr/>
                <p:nvPr/>
              </p:nvSpPr>
              <p:spPr>
                <a:xfrm>
                  <a:off x="1029955" y="1248413"/>
                  <a:ext cx="241153" cy="54567"/>
                </a:xfrm>
                <a:custGeom>
                  <a:avLst/>
                  <a:gdLst>
                    <a:gd name="connsiteX0" fmla="*/ 241154 w 241153"/>
                    <a:gd name="connsiteY0" fmla="*/ 0 h 54567"/>
                    <a:gd name="connsiteX1" fmla="*/ 241154 w 241153"/>
                    <a:gd name="connsiteY1" fmla="*/ 21123 h 54567"/>
                    <a:gd name="connsiteX2" fmla="*/ 207709 w 241153"/>
                    <a:gd name="connsiteY2" fmla="*/ 54568 h 54567"/>
                    <a:gd name="connsiteX3" fmla="*/ 204188 w 241153"/>
                    <a:gd name="connsiteY3" fmla="*/ 54568 h 54567"/>
                    <a:gd name="connsiteX4" fmla="*/ 33445 w 241153"/>
                    <a:gd name="connsiteY4" fmla="*/ 54568 h 54567"/>
                    <a:gd name="connsiteX5" fmla="*/ 33445 w 241153"/>
                    <a:gd name="connsiteY5" fmla="*/ 54568 h 54567"/>
                    <a:gd name="connsiteX6" fmla="*/ 0 w 241153"/>
                    <a:gd name="connsiteY6" fmla="*/ 21123 h 54567"/>
                    <a:gd name="connsiteX7" fmla="*/ 0 w 241153"/>
                    <a:gd name="connsiteY7" fmla="*/ 0 h 54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1153" h="54567">
                      <a:moveTo>
                        <a:pt x="241154" y="0"/>
                      </a:moveTo>
                      <a:lnTo>
                        <a:pt x="241154" y="21123"/>
                      </a:lnTo>
                      <a:cubicBezTo>
                        <a:pt x="241154" y="40486"/>
                        <a:pt x="225311" y="54568"/>
                        <a:pt x="207709" y="54568"/>
                      </a:cubicBezTo>
                      <a:lnTo>
                        <a:pt x="204188" y="54568"/>
                      </a:lnTo>
                      <a:lnTo>
                        <a:pt x="33445" y="54568"/>
                      </a:lnTo>
                      <a:lnTo>
                        <a:pt x="33445" y="54568"/>
                      </a:lnTo>
                      <a:cubicBezTo>
                        <a:pt x="14082" y="54568"/>
                        <a:pt x="0" y="38725"/>
                        <a:pt x="0" y="21123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4" name="Forma Livre: Forma 373">
                  <a:extLst>
                    <a:ext uri="{FF2B5EF4-FFF2-40B4-BE49-F238E27FC236}">
                      <a16:creationId xmlns:a16="http://schemas.microsoft.com/office/drawing/2014/main" id="{FE883A58-F22F-1815-8E33-3110E631C8B6}"/>
                    </a:ext>
                  </a:extLst>
                </p:cNvPr>
                <p:cNvSpPr/>
                <p:nvPr/>
              </p:nvSpPr>
              <p:spPr>
                <a:xfrm>
                  <a:off x="947224" y="796030"/>
                  <a:ext cx="404856" cy="452383"/>
                </a:xfrm>
                <a:custGeom>
                  <a:avLst/>
                  <a:gdLst>
                    <a:gd name="connsiteX0" fmla="*/ 323885 w 404856"/>
                    <a:gd name="connsiteY0" fmla="*/ 452383 h 452383"/>
                    <a:gd name="connsiteX1" fmla="*/ 323885 w 404856"/>
                    <a:gd name="connsiteY1" fmla="*/ 452383 h 452383"/>
                    <a:gd name="connsiteX2" fmla="*/ 389014 w 404856"/>
                    <a:gd name="connsiteY2" fmla="*/ 281639 h 452383"/>
                    <a:gd name="connsiteX3" fmla="*/ 404857 w 404856"/>
                    <a:gd name="connsiteY3" fmla="*/ 218271 h 452383"/>
                    <a:gd name="connsiteX4" fmla="*/ 404857 w 404856"/>
                    <a:gd name="connsiteY4" fmla="*/ 202428 h 452383"/>
                    <a:gd name="connsiteX5" fmla="*/ 202428 w 404856"/>
                    <a:gd name="connsiteY5" fmla="*/ 0 h 452383"/>
                    <a:gd name="connsiteX6" fmla="*/ 0 w 404856"/>
                    <a:gd name="connsiteY6" fmla="*/ 202428 h 452383"/>
                    <a:gd name="connsiteX7" fmla="*/ 0 w 404856"/>
                    <a:gd name="connsiteY7" fmla="*/ 218271 h 452383"/>
                    <a:gd name="connsiteX8" fmla="*/ 15842 w 404856"/>
                    <a:gd name="connsiteY8" fmla="*/ 279879 h 452383"/>
                    <a:gd name="connsiteX9" fmla="*/ 80971 w 404856"/>
                    <a:gd name="connsiteY9" fmla="*/ 450623 h 452383"/>
                    <a:gd name="connsiteX10" fmla="*/ 80971 w 404856"/>
                    <a:gd name="connsiteY10" fmla="*/ 452383 h 452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04856" h="452383">
                      <a:moveTo>
                        <a:pt x="323885" y="452383"/>
                      </a:moveTo>
                      <a:lnTo>
                        <a:pt x="323885" y="452383"/>
                      </a:lnTo>
                      <a:cubicBezTo>
                        <a:pt x="323885" y="359090"/>
                        <a:pt x="350289" y="366131"/>
                        <a:pt x="389014" y="281639"/>
                      </a:cubicBezTo>
                      <a:cubicBezTo>
                        <a:pt x="397816" y="262277"/>
                        <a:pt x="403096" y="241154"/>
                        <a:pt x="404857" y="218271"/>
                      </a:cubicBezTo>
                      <a:lnTo>
                        <a:pt x="404857" y="202428"/>
                      </a:lnTo>
                      <a:cubicBezTo>
                        <a:pt x="404857" y="89773"/>
                        <a:pt x="313324" y="0"/>
                        <a:pt x="202428" y="0"/>
                      </a:cubicBezTo>
                      <a:cubicBezTo>
                        <a:pt x="91533" y="0"/>
                        <a:pt x="0" y="91533"/>
                        <a:pt x="0" y="202428"/>
                      </a:cubicBezTo>
                      <a:lnTo>
                        <a:pt x="0" y="218271"/>
                      </a:lnTo>
                      <a:cubicBezTo>
                        <a:pt x="1760" y="239393"/>
                        <a:pt x="7041" y="260516"/>
                        <a:pt x="15842" y="279879"/>
                      </a:cubicBezTo>
                      <a:cubicBezTo>
                        <a:pt x="52807" y="364371"/>
                        <a:pt x="80971" y="359090"/>
                        <a:pt x="80971" y="450623"/>
                      </a:cubicBezTo>
                      <a:lnTo>
                        <a:pt x="80971" y="452383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75" name="Forma Livre: Forma 374">
                  <a:extLst>
                    <a:ext uri="{FF2B5EF4-FFF2-40B4-BE49-F238E27FC236}">
                      <a16:creationId xmlns:a16="http://schemas.microsoft.com/office/drawing/2014/main" id="{F6C73CAE-CA14-892A-B31A-DA8F0CE8201F}"/>
                    </a:ext>
                  </a:extLst>
                </p:cNvPr>
                <p:cNvSpPr/>
                <p:nvPr/>
              </p:nvSpPr>
              <p:spPr>
                <a:xfrm>
                  <a:off x="1028195" y="1230811"/>
                  <a:ext cx="242913" cy="17602"/>
                </a:xfrm>
                <a:custGeom>
                  <a:avLst/>
                  <a:gdLst>
                    <a:gd name="connsiteX0" fmla="*/ 0 w 242913"/>
                    <a:gd name="connsiteY0" fmla="*/ 0 h 17602"/>
                    <a:gd name="connsiteX1" fmla="*/ 242914 w 242913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2913" h="17602">
                      <a:moveTo>
                        <a:pt x="0" y="0"/>
                      </a:moveTo>
                      <a:lnTo>
                        <a:pt x="242914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id="{B3DC7F0A-BE1E-94DB-027F-90AFA0AEA676}"/>
                  </a:ext>
                </a:extLst>
              </p:cNvPr>
              <p:cNvSpPr/>
              <p:nvPr/>
            </p:nvSpPr>
            <p:spPr>
              <a:xfrm>
                <a:off x="1149652" y="796030"/>
                <a:ext cx="204188" cy="271077"/>
              </a:xfrm>
              <a:custGeom>
                <a:avLst/>
                <a:gdLst>
                  <a:gd name="connsiteX0" fmla="*/ 0 w 204188"/>
                  <a:gd name="connsiteY0" fmla="*/ 0 h 271077"/>
                  <a:gd name="connsiteX1" fmla="*/ 0 w 204188"/>
                  <a:gd name="connsiteY1" fmla="*/ 72170 h 271077"/>
                  <a:gd name="connsiteX2" fmla="*/ 14082 w 204188"/>
                  <a:gd name="connsiteY2" fmla="*/ 70410 h 271077"/>
                  <a:gd name="connsiteX3" fmla="*/ 52807 w 204188"/>
                  <a:gd name="connsiteY3" fmla="*/ 109135 h 271077"/>
                  <a:gd name="connsiteX4" fmla="*/ 14082 w 204188"/>
                  <a:gd name="connsiteY4" fmla="*/ 147861 h 271077"/>
                  <a:gd name="connsiteX5" fmla="*/ 0 w 204188"/>
                  <a:gd name="connsiteY5" fmla="*/ 146100 h 271077"/>
                  <a:gd name="connsiteX6" fmla="*/ 0 w 204188"/>
                  <a:gd name="connsiteY6" fmla="*/ 156662 h 271077"/>
                  <a:gd name="connsiteX7" fmla="*/ 0 w 204188"/>
                  <a:gd name="connsiteY7" fmla="*/ 218271 h 271077"/>
                  <a:gd name="connsiteX8" fmla="*/ 54568 w 204188"/>
                  <a:gd name="connsiteY8" fmla="*/ 218271 h 271077"/>
                  <a:gd name="connsiteX9" fmla="*/ 65129 w 204188"/>
                  <a:gd name="connsiteY9" fmla="*/ 218271 h 271077"/>
                  <a:gd name="connsiteX10" fmla="*/ 63369 w 204188"/>
                  <a:gd name="connsiteY10" fmla="*/ 232352 h 271077"/>
                  <a:gd name="connsiteX11" fmla="*/ 102094 w 204188"/>
                  <a:gd name="connsiteY11" fmla="*/ 271078 h 271077"/>
                  <a:gd name="connsiteX12" fmla="*/ 140820 w 204188"/>
                  <a:gd name="connsiteY12" fmla="*/ 232352 h 271077"/>
                  <a:gd name="connsiteX13" fmla="*/ 139059 w 204188"/>
                  <a:gd name="connsiteY13" fmla="*/ 218271 h 271077"/>
                  <a:gd name="connsiteX14" fmla="*/ 204188 w 204188"/>
                  <a:gd name="connsiteY14" fmla="*/ 218271 h 271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188" h="271077">
                    <a:moveTo>
                      <a:pt x="0" y="0"/>
                    </a:moveTo>
                    <a:lnTo>
                      <a:pt x="0" y="72170"/>
                    </a:lnTo>
                    <a:cubicBezTo>
                      <a:pt x="3521" y="70410"/>
                      <a:pt x="8801" y="70410"/>
                      <a:pt x="14082" y="70410"/>
                    </a:cubicBezTo>
                    <a:cubicBezTo>
                      <a:pt x="35205" y="70410"/>
                      <a:pt x="52807" y="88012"/>
                      <a:pt x="52807" y="109135"/>
                    </a:cubicBezTo>
                    <a:cubicBezTo>
                      <a:pt x="52807" y="130258"/>
                      <a:pt x="35205" y="147861"/>
                      <a:pt x="14082" y="147861"/>
                    </a:cubicBezTo>
                    <a:cubicBezTo>
                      <a:pt x="8801" y="147861"/>
                      <a:pt x="5281" y="146100"/>
                      <a:pt x="0" y="146100"/>
                    </a:cubicBezTo>
                    <a:lnTo>
                      <a:pt x="0" y="156662"/>
                    </a:lnTo>
                    <a:lnTo>
                      <a:pt x="0" y="218271"/>
                    </a:lnTo>
                    <a:lnTo>
                      <a:pt x="54568" y="218271"/>
                    </a:lnTo>
                    <a:lnTo>
                      <a:pt x="65129" y="218271"/>
                    </a:lnTo>
                    <a:cubicBezTo>
                      <a:pt x="63369" y="221791"/>
                      <a:pt x="63369" y="227072"/>
                      <a:pt x="63369" y="232352"/>
                    </a:cubicBezTo>
                    <a:cubicBezTo>
                      <a:pt x="63369" y="253475"/>
                      <a:pt x="80971" y="271078"/>
                      <a:pt x="102094" y="271078"/>
                    </a:cubicBezTo>
                    <a:cubicBezTo>
                      <a:pt x="123217" y="271078"/>
                      <a:pt x="140820" y="253475"/>
                      <a:pt x="140820" y="232352"/>
                    </a:cubicBezTo>
                    <a:cubicBezTo>
                      <a:pt x="140820" y="227072"/>
                      <a:pt x="139059" y="223551"/>
                      <a:pt x="139059" y="218271"/>
                    </a:cubicBezTo>
                    <a:lnTo>
                      <a:pt x="204188" y="218271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2" name="Forma Livre: Forma 371">
                <a:extLst>
                  <a:ext uri="{FF2B5EF4-FFF2-40B4-BE49-F238E27FC236}">
                    <a16:creationId xmlns:a16="http://schemas.microsoft.com/office/drawing/2014/main" id="{9AF7CC57-39B3-CE3A-92C1-AD7D39520004}"/>
                  </a:ext>
                </a:extLst>
              </p:cNvPr>
              <p:cNvSpPr/>
              <p:nvPr/>
            </p:nvSpPr>
            <p:spPr>
              <a:xfrm>
                <a:off x="945463" y="959733"/>
                <a:ext cx="204188" cy="271077"/>
              </a:xfrm>
              <a:custGeom>
                <a:avLst/>
                <a:gdLst>
                  <a:gd name="connsiteX0" fmla="*/ 204188 w 204188"/>
                  <a:gd name="connsiteY0" fmla="*/ 271078 h 271077"/>
                  <a:gd name="connsiteX1" fmla="*/ 204188 w 204188"/>
                  <a:gd name="connsiteY1" fmla="*/ 198908 h 271077"/>
                  <a:gd name="connsiteX2" fmla="*/ 190107 w 204188"/>
                  <a:gd name="connsiteY2" fmla="*/ 200668 h 271077"/>
                  <a:gd name="connsiteX3" fmla="*/ 151381 w 204188"/>
                  <a:gd name="connsiteY3" fmla="*/ 161943 h 271077"/>
                  <a:gd name="connsiteX4" fmla="*/ 190107 w 204188"/>
                  <a:gd name="connsiteY4" fmla="*/ 123217 h 271077"/>
                  <a:gd name="connsiteX5" fmla="*/ 204188 w 204188"/>
                  <a:gd name="connsiteY5" fmla="*/ 124978 h 271077"/>
                  <a:gd name="connsiteX6" fmla="*/ 204188 w 204188"/>
                  <a:gd name="connsiteY6" fmla="*/ 114416 h 271077"/>
                  <a:gd name="connsiteX7" fmla="*/ 204188 w 204188"/>
                  <a:gd name="connsiteY7" fmla="*/ 52807 h 271077"/>
                  <a:gd name="connsiteX8" fmla="*/ 149621 w 204188"/>
                  <a:gd name="connsiteY8" fmla="*/ 52807 h 271077"/>
                  <a:gd name="connsiteX9" fmla="*/ 139059 w 204188"/>
                  <a:gd name="connsiteY9" fmla="*/ 52807 h 271077"/>
                  <a:gd name="connsiteX10" fmla="*/ 140820 w 204188"/>
                  <a:gd name="connsiteY10" fmla="*/ 38725 h 271077"/>
                  <a:gd name="connsiteX11" fmla="*/ 102094 w 204188"/>
                  <a:gd name="connsiteY11" fmla="*/ 0 h 271077"/>
                  <a:gd name="connsiteX12" fmla="*/ 63369 w 204188"/>
                  <a:gd name="connsiteY12" fmla="*/ 40486 h 271077"/>
                  <a:gd name="connsiteX13" fmla="*/ 65129 w 204188"/>
                  <a:gd name="connsiteY13" fmla="*/ 54568 h 271077"/>
                  <a:gd name="connsiteX14" fmla="*/ 0 w 204188"/>
                  <a:gd name="connsiteY14" fmla="*/ 54568 h 271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188" h="271077">
                    <a:moveTo>
                      <a:pt x="204188" y="271078"/>
                    </a:moveTo>
                    <a:lnTo>
                      <a:pt x="204188" y="198908"/>
                    </a:lnTo>
                    <a:cubicBezTo>
                      <a:pt x="200668" y="200668"/>
                      <a:pt x="195387" y="200668"/>
                      <a:pt x="190107" y="200668"/>
                    </a:cubicBezTo>
                    <a:cubicBezTo>
                      <a:pt x="168984" y="200668"/>
                      <a:pt x="151381" y="183066"/>
                      <a:pt x="151381" y="161943"/>
                    </a:cubicBezTo>
                    <a:cubicBezTo>
                      <a:pt x="151381" y="140820"/>
                      <a:pt x="168984" y="123217"/>
                      <a:pt x="190107" y="123217"/>
                    </a:cubicBezTo>
                    <a:cubicBezTo>
                      <a:pt x="195387" y="123217"/>
                      <a:pt x="198908" y="124978"/>
                      <a:pt x="204188" y="124978"/>
                    </a:cubicBezTo>
                    <a:lnTo>
                      <a:pt x="204188" y="114416"/>
                    </a:lnTo>
                    <a:lnTo>
                      <a:pt x="204188" y="52807"/>
                    </a:lnTo>
                    <a:lnTo>
                      <a:pt x="149621" y="52807"/>
                    </a:lnTo>
                    <a:lnTo>
                      <a:pt x="139059" y="52807"/>
                    </a:lnTo>
                    <a:cubicBezTo>
                      <a:pt x="140820" y="49287"/>
                      <a:pt x="140820" y="44006"/>
                      <a:pt x="140820" y="38725"/>
                    </a:cubicBezTo>
                    <a:cubicBezTo>
                      <a:pt x="140820" y="17602"/>
                      <a:pt x="123217" y="0"/>
                      <a:pt x="102094" y="0"/>
                    </a:cubicBezTo>
                    <a:cubicBezTo>
                      <a:pt x="80971" y="0"/>
                      <a:pt x="63369" y="17602"/>
                      <a:pt x="63369" y="40486"/>
                    </a:cubicBezTo>
                    <a:cubicBezTo>
                      <a:pt x="63369" y="45766"/>
                      <a:pt x="65129" y="49287"/>
                      <a:pt x="65129" y="54568"/>
                    </a:cubicBezTo>
                    <a:lnTo>
                      <a:pt x="0" y="54568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69" name="Forma Livre: Forma 368">
              <a:extLst>
                <a:ext uri="{FF2B5EF4-FFF2-40B4-BE49-F238E27FC236}">
                  <a16:creationId xmlns:a16="http://schemas.microsoft.com/office/drawing/2014/main" id="{E8C5229D-4CE8-6B09-EE98-93A93CC78B9C}"/>
                </a:ext>
              </a:extLst>
            </p:cNvPr>
            <p:cNvSpPr/>
            <p:nvPr/>
          </p:nvSpPr>
          <p:spPr>
            <a:xfrm>
              <a:off x="1075722" y="1304741"/>
              <a:ext cx="149620" cy="54567"/>
            </a:xfrm>
            <a:custGeom>
              <a:avLst/>
              <a:gdLst>
                <a:gd name="connsiteX0" fmla="*/ 149621 w 149620"/>
                <a:gd name="connsiteY0" fmla="*/ 0 h 54567"/>
                <a:gd name="connsiteX1" fmla="*/ 149621 w 149620"/>
                <a:gd name="connsiteY1" fmla="*/ 0 h 54567"/>
                <a:gd name="connsiteX2" fmla="*/ 0 w 149620"/>
                <a:gd name="connsiteY2" fmla="*/ 0 h 54567"/>
                <a:gd name="connsiteX3" fmla="*/ 0 w 149620"/>
                <a:gd name="connsiteY3" fmla="*/ 0 h 54567"/>
                <a:gd name="connsiteX4" fmla="*/ 58088 w 149620"/>
                <a:gd name="connsiteY4" fmla="*/ 54568 h 54567"/>
                <a:gd name="connsiteX5" fmla="*/ 93293 w 149620"/>
                <a:gd name="connsiteY5" fmla="*/ 54568 h 54567"/>
                <a:gd name="connsiteX6" fmla="*/ 149621 w 149620"/>
                <a:gd name="connsiteY6" fmla="*/ 0 h 5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620" h="54567">
                  <a:moveTo>
                    <a:pt x="149621" y="0"/>
                  </a:moveTo>
                  <a:lnTo>
                    <a:pt x="149621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29924"/>
                    <a:pt x="26404" y="54568"/>
                    <a:pt x="58088" y="54568"/>
                  </a:cubicBezTo>
                  <a:lnTo>
                    <a:pt x="93293" y="54568"/>
                  </a:lnTo>
                  <a:cubicBezTo>
                    <a:pt x="121457" y="54568"/>
                    <a:pt x="147861" y="29924"/>
                    <a:pt x="149621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76" name="Gráfico 2">
            <a:extLst>
              <a:ext uri="{FF2B5EF4-FFF2-40B4-BE49-F238E27FC236}">
                <a16:creationId xmlns:a16="http://schemas.microsoft.com/office/drawing/2014/main" id="{B56FB6AD-77BC-3A0E-8A76-9E69E4082B73}"/>
              </a:ext>
            </a:extLst>
          </p:cNvPr>
          <p:cNvGrpSpPr/>
          <p:nvPr/>
        </p:nvGrpSpPr>
        <p:grpSpPr>
          <a:xfrm>
            <a:off x="7047288" y="5386718"/>
            <a:ext cx="565039" cy="565039"/>
            <a:chOff x="7521742" y="5546933"/>
            <a:chExt cx="565039" cy="565039"/>
          </a:xfrm>
          <a:noFill/>
        </p:grpSpPr>
        <p:grpSp>
          <p:nvGrpSpPr>
            <p:cNvPr id="377" name="Gráfico 2">
              <a:extLst>
                <a:ext uri="{FF2B5EF4-FFF2-40B4-BE49-F238E27FC236}">
                  <a16:creationId xmlns:a16="http://schemas.microsoft.com/office/drawing/2014/main" id="{62311BF8-7F82-75E2-A1C9-4693E32A2421}"/>
                </a:ext>
              </a:extLst>
            </p:cNvPr>
            <p:cNvGrpSpPr/>
            <p:nvPr/>
          </p:nvGrpSpPr>
          <p:grpSpPr>
            <a:xfrm>
              <a:off x="7521742" y="5876099"/>
              <a:ext cx="235872" cy="235872"/>
              <a:chOff x="7521742" y="5876099"/>
              <a:chExt cx="235872" cy="235872"/>
            </a:xfrm>
            <a:noFill/>
          </p:grpSpPr>
          <p:sp>
            <p:nvSpPr>
              <p:cNvPr id="388" name="Forma Livre: Forma 387">
                <a:extLst>
                  <a:ext uri="{FF2B5EF4-FFF2-40B4-BE49-F238E27FC236}">
                    <a16:creationId xmlns:a16="http://schemas.microsoft.com/office/drawing/2014/main" id="{46A15E51-BD04-E224-6343-AD3D3A529E34}"/>
                  </a:ext>
                </a:extLst>
              </p:cNvPr>
              <p:cNvSpPr/>
              <p:nvPr/>
            </p:nvSpPr>
            <p:spPr>
              <a:xfrm>
                <a:off x="7609587" y="5935948"/>
                <a:ext cx="60182" cy="72170"/>
              </a:xfrm>
              <a:custGeom>
                <a:avLst/>
                <a:gdLst>
                  <a:gd name="connsiteX0" fmla="*/ 28331 w 60182"/>
                  <a:gd name="connsiteY0" fmla="*/ 0 h 72170"/>
                  <a:gd name="connsiteX1" fmla="*/ 31851 w 60182"/>
                  <a:gd name="connsiteY1" fmla="*/ 0 h 72170"/>
                  <a:gd name="connsiteX2" fmla="*/ 60016 w 60182"/>
                  <a:gd name="connsiteY2" fmla="*/ 31685 h 72170"/>
                  <a:gd name="connsiteX3" fmla="*/ 58255 w 60182"/>
                  <a:gd name="connsiteY3" fmla="*/ 47527 h 72170"/>
                  <a:gd name="connsiteX4" fmla="*/ 30092 w 60182"/>
                  <a:gd name="connsiteY4" fmla="*/ 72170 h 72170"/>
                  <a:gd name="connsiteX5" fmla="*/ 30092 w 60182"/>
                  <a:gd name="connsiteY5" fmla="*/ 72170 h 72170"/>
                  <a:gd name="connsiteX6" fmla="*/ 1928 w 60182"/>
                  <a:gd name="connsiteY6" fmla="*/ 47527 h 72170"/>
                  <a:gd name="connsiteX7" fmla="*/ 167 w 60182"/>
                  <a:gd name="connsiteY7" fmla="*/ 31685 h 72170"/>
                  <a:gd name="connsiteX8" fmla="*/ 28331 w 60182"/>
                  <a:gd name="connsiteY8" fmla="*/ 0 h 7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82" h="72170">
                    <a:moveTo>
                      <a:pt x="28331" y="0"/>
                    </a:moveTo>
                    <a:lnTo>
                      <a:pt x="31851" y="0"/>
                    </a:lnTo>
                    <a:cubicBezTo>
                      <a:pt x="49454" y="0"/>
                      <a:pt x="61776" y="14082"/>
                      <a:pt x="60016" y="31685"/>
                    </a:cubicBezTo>
                    <a:lnTo>
                      <a:pt x="58255" y="47527"/>
                    </a:lnTo>
                    <a:cubicBezTo>
                      <a:pt x="56495" y="61609"/>
                      <a:pt x="44173" y="72170"/>
                      <a:pt x="30092" y="72170"/>
                    </a:cubicBezTo>
                    <a:lnTo>
                      <a:pt x="30092" y="72170"/>
                    </a:lnTo>
                    <a:cubicBezTo>
                      <a:pt x="16009" y="72170"/>
                      <a:pt x="3688" y="61609"/>
                      <a:pt x="1928" y="47527"/>
                    </a:cubicBezTo>
                    <a:lnTo>
                      <a:pt x="167" y="31685"/>
                    </a:lnTo>
                    <a:cubicBezTo>
                      <a:pt x="-1593" y="15842"/>
                      <a:pt x="10729" y="0"/>
                      <a:pt x="28331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9" name="Forma Livre: Forma 388">
                <a:extLst>
                  <a:ext uri="{FF2B5EF4-FFF2-40B4-BE49-F238E27FC236}">
                    <a16:creationId xmlns:a16="http://schemas.microsoft.com/office/drawing/2014/main" id="{D0BB75B5-337F-BF66-A9F9-EE2E4BE458D4}"/>
                  </a:ext>
                </a:extLst>
              </p:cNvPr>
              <p:cNvSpPr/>
              <p:nvPr/>
            </p:nvSpPr>
            <p:spPr>
              <a:xfrm>
                <a:off x="7569269" y="6037602"/>
                <a:ext cx="140819" cy="51487"/>
              </a:xfrm>
              <a:custGeom>
                <a:avLst/>
                <a:gdLst>
                  <a:gd name="connsiteX0" fmla="*/ 140820 w 140819"/>
                  <a:gd name="connsiteY0" fmla="*/ 51487 h 51487"/>
                  <a:gd name="connsiteX1" fmla="*/ 140820 w 140819"/>
                  <a:gd name="connsiteY1" fmla="*/ 37405 h 51487"/>
                  <a:gd name="connsiteX2" fmla="*/ 109135 w 140819"/>
                  <a:gd name="connsiteY2" fmla="*/ 3960 h 51487"/>
                  <a:gd name="connsiteX3" fmla="*/ 109135 w 140819"/>
                  <a:gd name="connsiteY3" fmla="*/ 3960 h 51487"/>
                  <a:gd name="connsiteX4" fmla="*/ 31684 w 140819"/>
                  <a:gd name="connsiteY4" fmla="*/ 3960 h 51487"/>
                  <a:gd name="connsiteX5" fmla="*/ 31684 w 140819"/>
                  <a:gd name="connsiteY5" fmla="*/ 3960 h 51487"/>
                  <a:gd name="connsiteX6" fmla="*/ 0 w 140819"/>
                  <a:gd name="connsiteY6" fmla="*/ 37405 h 51487"/>
                  <a:gd name="connsiteX7" fmla="*/ 0 w 140819"/>
                  <a:gd name="connsiteY7" fmla="*/ 51487 h 5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819" h="51487">
                    <a:moveTo>
                      <a:pt x="140820" y="51487"/>
                    </a:moveTo>
                    <a:lnTo>
                      <a:pt x="140820" y="37405"/>
                    </a:lnTo>
                    <a:cubicBezTo>
                      <a:pt x="140820" y="21563"/>
                      <a:pt x="128498" y="7481"/>
                      <a:pt x="109135" y="3960"/>
                    </a:cubicBezTo>
                    <a:lnTo>
                      <a:pt x="109135" y="3960"/>
                    </a:lnTo>
                    <a:cubicBezTo>
                      <a:pt x="84492" y="-1320"/>
                      <a:pt x="56328" y="-1320"/>
                      <a:pt x="31684" y="3960"/>
                    </a:cubicBezTo>
                    <a:lnTo>
                      <a:pt x="31684" y="3960"/>
                    </a:lnTo>
                    <a:cubicBezTo>
                      <a:pt x="12321" y="7481"/>
                      <a:pt x="0" y="21563"/>
                      <a:pt x="0" y="37405"/>
                    </a:cubicBezTo>
                    <a:lnTo>
                      <a:pt x="0" y="51487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0" name="Forma Livre: Forma 389">
                <a:extLst>
                  <a:ext uri="{FF2B5EF4-FFF2-40B4-BE49-F238E27FC236}">
                    <a16:creationId xmlns:a16="http://schemas.microsoft.com/office/drawing/2014/main" id="{0F49B9D8-9835-EF53-7928-0F80AAF4B889}"/>
                  </a:ext>
                </a:extLst>
              </p:cNvPr>
              <p:cNvSpPr/>
              <p:nvPr/>
            </p:nvSpPr>
            <p:spPr>
              <a:xfrm>
                <a:off x="7521742" y="5876099"/>
                <a:ext cx="235872" cy="235872"/>
              </a:xfrm>
              <a:custGeom>
                <a:avLst/>
                <a:gdLst>
                  <a:gd name="connsiteX0" fmla="*/ 235873 w 235872"/>
                  <a:gd name="connsiteY0" fmla="*/ 117937 h 235872"/>
                  <a:gd name="connsiteX1" fmla="*/ 117936 w 235872"/>
                  <a:gd name="connsiteY1" fmla="*/ 235873 h 235872"/>
                  <a:gd name="connsiteX2" fmla="*/ -1 w 235872"/>
                  <a:gd name="connsiteY2" fmla="*/ 117937 h 235872"/>
                  <a:gd name="connsiteX3" fmla="*/ 117936 w 235872"/>
                  <a:gd name="connsiteY3" fmla="*/ 0 h 235872"/>
                  <a:gd name="connsiteX4" fmla="*/ 235873 w 235872"/>
                  <a:gd name="connsiteY4" fmla="*/ 117937 h 23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872" h="235872">
                    <a:moveTo>
                      <a:pt x="235873" y="117937"/>
                    </a:moveTo>
                    <a:cubicBezTo>
                      <a:pt x="235873" y="183071"/>
                      <a:pt x="183071" y="235873"/>
                      <a:pt x="117936" y="235873"/>
                    </a:cubicBezTo>
                    <a:cubicBezTo>
                      <a:pt x="52801" y="235873"/>
                      <a:pt x="-1" y="183071"/>
                      <a:pt x="-1" y="117937"/>
                    </a:cubicBezTo>
                    <a:cubicBezTo>
                      <a:pt x="-1" y="52802"/>
                      <a:pt x="52801" y="0"/>
                      <a:pt x="117936" y="0"/>
                    </a:cubicBezTo>
                    <a:cubicBezTo>
                      <a:pt x="183071" y="0"/>
                      <a:pt x="235873" y="52802"/>
                      <a:pt x="235873" y="117937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78" name="Gráfico 2">
              <a:extLst>
                <a:ext uri="{FF2B5EF4-FFF2-40B4-BE49-F238E27FC236}">
                  <a16:creationId xmlns:a16="http://schemas.microsoft.com/office/drawing/2014/main" id="{F0B993A9-B2BC-4B42-D15B-0E2D03C42A5F}"/>
                </a:ext>
              </a:extLst>
            </p:cNvPr>
            <p:cNvGrpSpPr/>
            <p:nvPr/>
          </p:nvGrpSpPr>
          <p:grpSpPr>
            <a:xfrm>
              <a:off x="7850908" y="5546933"/>
              <a:ext cx="235872" cy="235873"/>
              <a:chOff x="7850908" y="5546933"/>
              <a:chExt cx="235872" cy="235873"/>
            </a:xfrm>
            <a:noFill/>
          </p:grpSpPr>
          <p:sp>
            <p:nvSpPr>
              <p:cNvPr id="385" name="Forma Livre: Forma 384">
                <a:extLst>
                  <a:ext uri="{FF2B5EF4-FFF2-40B4-BE49-F238E27FC236}">
                    <a16:creationId xmlns:a16="http://schemas.microsoft.com/office/drawing/2014/main" id="{4629EFAA-0D17-54EB-B088-4B2B4C4069EB}"/>
                  </a:ext>
                </a:extLst>
              </p:cNvPr>
              <p:cNvSpPr/>
              <p:nvPr/>
            </p:nvSpPr>
            <p:spPr>
              <a:xfrm>
                <a:off x="7937011" y="5608542"/>
                <a:ext cx="60164" cy="72170"/>
              </a:xfrm>
              <a:custGeom>
                <a:avLst/>
                <a:gdLst>
                  <a:gd name="connsiteX0" fmla="*/ 28313 w 60164"/>
                  <a:gd name="connsiteY0" fmla="*/ 0 h 72170"/>
                  <a:gd name="connsiteX1" fmla="*/ 31833 w 60164"/>
                  <a:gd name="connsiteY1" fmla="*/ 0 h 72170"/>
                  <a:gd name="connsiteX2" fmla="*/ 59997 w 60164"/>
                  <a:gd name="connsiteY2" fmla="*/ 31685 h 72170"/>
                  <a:gd name="connsiteX3" fmla="*/ 58237 w 60164"/>
                  <a:gd name="connsiteY3" fmla="*/ 47527 h 72170"/>
                  <a:gd name="connsiteX4" fmla="*/ 30073 w 60164"/>
                  <a:gd name="connsiteY4" fmla="*/ 72170 h 72170"/>
                  <a:gd name="connsiteX5" fmla="*/ 30073 w 60164"/>
                  <a:gd name="connsiteY5" fmla="*/ 72170 h 72170"/>
                  <a:gd name="connsiteX6" fmla="*/ 1910 w 60164"/>
                  <a:gd name="connsiteY6" fmla="*/ 47527 h 72170"/>
                  <a:gd name="connsiteX7" fmla="*/ 149 w 60164"/>
                  <a:gd name="connsiteY7" fmla="*/ 31685 h 72170"/>
                  <a:gd name="connsiteX8" fmla="*/ 28313 w 60164"/>
                  <a:gd name="connsiteY8" fmla="*/ 0 h 7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64" h="72170">
                    <a:moveTo>
                      <a:pt x="28313" y="0"/>
                    </a:moveTo>
                    <a:lnTo>
                      <a:pt x="31833" y="0"/>
                    </a:lnTo>
                    <a:cubicBezTo>
                      <a:pt x="49436" y="0"/>
                      <a:pt x="61758" y="14082"/>
                      <a:pt x="59997" y="31685"/>
                    </a:cubicBezTo>
                    <a:lnTo>
                      <a:pt x="58237" y="47527"/>
                    </a:lnTo>
                    <a:cubicBezTo>
                      <a:pt x="56477" y="61609"/>
                      <a:pt x="44155" y="72170"/>
                      <a:pt x="30073" y="72170"/>
                    </a:cubicBezTo>
                    <a:lnTo>
                      <a:pt x="30073" y="72170"/>
                    </a:lnTo>
                    <a:cubicBezTo>
                      <a:pt x="15991" y="72170"/>
                      <a:pt x="3669" y="61609"/>
                      <a:pt x="1910" y="47527"/>
                    </a:cubicBezTo>
                    <a:lnTo>
                      <a:pt x="149" y="31685"/>
                    </a:lnTo>
                    <a:cubicBezTo>
                      <a:pt x="-1611" y="14082"/>
                      <a:pt x="12471" y="0"/>
                      <a:pt x="28313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6" name="Forma Livre: Forma 385">
                <a:extLst>
                  <a:ext uri="{FF2B5EF4-FFF2-40B4-BE49-F238E27FC236}">
                    <a16:creationId xmlns:a16="http://schemas.microsoft.com/office/drawing/2014/main" id="{38384D9B-0140-5A27-9135-82BB1DBC4868}"/>
                  </a:ext>
                </a:extLst>
              </p:cNvPr>
              <p:cNvSpPr/>
              <p:nvPr/>
            </p:nvSpPr>
            <p:spPr>
              <a:xfrm>
                <a:off x="7896674" y="5708436"/>
                <a:ext cx="140819" cy="51487"/>
              </a:xfrm>
              <a:custGeom>
                <a:avLst/>
                <a:gdLst>
                  <a:gd name="connsiteX0" fmla="*/ 140820 w 140819"/>
                  <a:gd name="connsiteY0" fmla="*/ 51487 h 51487"/>
                  <a:gd name="connsiteX1" fmla="*/ 140820 w 140819"/>
                  <a:gd name="connsiteY1" fmla="*/ 37405 h 51487"/>
                  <a:gd name="connsiteX2" fmla="*/ 109135 w 140819"/>
                  <a:gd name="connsiteY2" fmla="*/ 3961 h 51487"/>
                  <a:gd name="connsiteX3" fmla="*/ 109135 w 140819"/>
                  <a:gd name="connsiteY3" fmla="*/ 3961 h 51487"/>
                  <a:gd name="connsiteX4" fmla="*/ 31685 w 140819"/>
                  <a:gd name="connsiteY4" fmla="*/ 3961 h 51487"/>
                  <a:gd name="connsiteX5" fmla="*/ 31685 w 140819"/>
                  <a:gd name="connsiteY5" fmla="*/ 3961 h 51487"/>
                  <a:gd name="connsiteX6" fmla="*/ 0 w 140819"/>
                  <a:gd name="connsiteY6" fmla="*/ 37405 h 51487"/>
                  <a:gd name="connsiteX7" fmla="*/ 0 w 140819"/>
                  <a:gd name="connsiteY7" fmla="*/ 51487 h 5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819" h="51487">
                    <a:moveTo>
                      <a:pt x="140820" y="51487"/>
                    </a:moveTo>
                    <a:lnTo>
                      <a:pt x="140820" y="37405"/>
                    </a:lnTo>
                    <a:cubicBezTo>
                      <a:pt x="140820" y="21563"/>
                      <a:pt x="128498" y="7481"/>
                      <a:pt x="109135" y="3961"/>
                    </a:cubicBezTo>
                    <a:lnTo>
                      <a:pt x="109135" y="3961"/>
                    </a:lnTo>
                    <a:cubicBezTo>
                      <a:pt x="84492" y="-1320"/>
                      <a:pt x="56328" y="-1320"/>
                      <a:pt x="31685" y="3961"/>
                    </a:cubicBezTo>
                    <a:lnTo>
                      <a:pt x="31685" y="3961"/>
                    </a:lnTo>
                    <a:cubicBezTo>
                      <a:pt x="12322" y="7481"/>
                      <a:pt x="0" y="21563"/>
                      <a:pt x="0" y="37405"/>
                    </a:cubicBezTo>
                    <a:lnTo>
                      <a:pt x="0" y="51487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7" name="Forma Livre: Forma 386">
                <a:extLst>
                  <a:ext uri="{FF2B5EF4-FFF2-40B4-BE49-F238E27FC236}">
                    <a16:creationId xmlns:a16="http://schemas.microsoft.com/office/drawing/2014/main" id="{AE9819E7-BA95-5DD1-F805-35BCB1930E35}"/>
                  </a:ext>
                </a:extLst>
              </p:cNvPr>
              <p:cNvSpPr/>
              <p:nvPr/>
            </p:nvSpPr>
            <p:spPr>
              <a:xfrm>
                <a:off x="7850908" y="5546933"/>
                <a:ext cx="235872" cy="235873"/>
              </a:xfrm>
              <a:custGeom>
                <a:avLst/>
                <a:gdLst>
                  <a:gd name="connsiteX0" fmla="*/ 0 w 235872"/>
                  <a:gd name="connsiteY0" fmla="*/ 117937 h 235873"/>
                  <a:gd name="connsiteX1" fmla="*/ 117936 w 235872"/>
                  <a:gd name="connsiteY1" fmla="*/ 0 h 235873"/>
                  <a:gd name="connsiteX2" fmla="*/ 235873 w 235872"/>
                  <a:gd name="connsiteY2" fmla="*/ 117937 h 235873"/>
                  <a:gd name="connsiteX3" fmla="*/ 117936 w 235872"/>
                  <a:gd name="connsiteY3" fmla="*/ 235873 h 235873"/>
                  <a:gd name="connsiteX4" fmla="*/ 0 w 235872"/>
                  <a:gd name="connsiteY4" fmla="*/ 117937 h 23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872" h="235873">
                    <a:moveTo>
                      <a:pt x="0" y="117937"/>
                    </a:moveTo>
                    <a:cubicBezTo>
                      <a:pt x="0" y="52807"/>
                      <a:pt x="52807" y="0"/>
                      <a:pt x="117936" y="0"/>
                    </a:cubicBezTo>
                    <a:cubicBezTo>
                      <a:pt x="183065" y="0"/>
                      <a:pt x="235873" y="52807"/>
                      <a:pt x="235873" y="117937"/>
                    </a:cubicBezTo>
                    <a:cubicBezTo>
                      <a:pt x="235873" y="183066"/>
                      <a:pt x="183065" y="235873"/>
                      <a:pt x="117936" y="235873"/>
                    </a:cubicBezTo>
                    <a:cubicBezTo>
                      <a:pt x="52807" y="235873"/>
                      <a:pt x="0" y="183066"/>
                      <a:pt x="0" y="117937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79" name="Forma Livre: Forma 378">
              <a:extLst>
                <a:ext uri="{FF2B5EF4-FFF2-40B4-BE49-F238E27FC236}">
                  <a16:creationId xmlns:a16="http://schemas.microsoft.com/office/drawing/2014/main" id="{60CF62A4-FF2C-ACCC-2676-E068ADA1A49E}"/>
                </a:ext>
              </a:extLst>
            </p:cNvPr>
            <p:cNvSpPr/>
            <p:nvPr/>
          </p:nvSpPr>
          <p:spPr>
            <a:xfrm>
              <a:off x="7639678" y="5664870"/>
              <a:ext cx="158422" cy="82731"/>
            </a:xfrm>
            <a:custGeom>
              <a:avLst/>
              <a:gdLst>
                <a:gd name="connsiteX0" fmla="*/ 0 w 158422"/>
                <a:gd name="connsiteY0" fmla="*/ 82732 h 82731"/>
                <a:gd name="connsiteX1" fmla="*/ 0 w 158422"/>
                <a:gd name="connsiteY1" fmla="*/ 0 h 82731"/>
                <a:gd name="connsiteX2" fmla="*/ 80971 w 158422"/>
                <a:gd name="connsiteY2" fmla="*/ 0 h 82731"/>
                <a:gd name="connsiteX3" fmla="*/ 158422 w 158422"/>
                <a:gd name="connsiteY3" fmla="*/ 0 h 8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22" h="82731">
                  <a:moveTo>
                    <a:pt x="0" y="82732"/>
                  </a:moveTo>
                  <a:lnTo>
                    <a:pt x="0" y="0"/>
                  </a:lnTo>
                  <a:lnTo>
                    <a:pt x="80971" y="0"/>
                  </a:lnTo>
                  <a:lnTo>
                    <a:pt x="158422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0" name="Forma Livre: Forma 379">
              <a:extLst>
                <a:ext uri="{FF2B5EF4-FFF2-40B4-BE49-F238E27FC236}">
                  <a16:creationId xmlns:a16="http://schemas.microsoft.com/office/drawing/2014/main" id="{2090C242-88DB-DF67-BCF5-E1E7B48A24A6}"/>
                </a:ext>
              </a:extLst>
            </p:cNvPr>
            <p:cNvSpPr/>
            <p:nvPr/>
          </p:nvSpPr>
          <p:spPr>
            <a:xfrm>
              <a:off x="7810422" y="5911304"/>
              <a:ext cx="156661" cy="82731"/>
            </a:xfrm>
            <a:custGeom>
              <a:avLst/>
              <a:gdLst>
                <a:gd name="connsiteX0" fmla="*/ 0 w 156661"/>
                <a:gd name="connsiteY0" fmla="*/ 82732 h 82731"/>
                <a:gd name="connsiteX1" fmla="*/ 80971 w 156661"/>
                <a:gd name="connsiteY1" fmla="*/ 82732 h 82731"/>
                <a:gd name="connsiteX2" fmla="*/ 156662 w 156661"/>
                <a:gd name="connsiteY2" fmla="*/ 82732 h 82731"/>
                <a:gd name="connsiteX3" fmla="*/ 156662 w 156661"/>
                <a:gd name="connsiteY3" fmla="*/ 0 h 8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661" h="82731">
                  <a:moveTo>
                    <a:pt x="0" y="82732"/>
                  </a:moveTo>
                  <a:lnTo>
                    <a:pt x="80971" y="82732"/>
                  </a:lnTo>
                  <a:lnTo>
                    <a:pt x="156662" y="82732"/>
                  </a:lnTo>
                  <a:lnTo>
                    <a:pt x="156662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1" name="Forma Livre: Forma 380">
              <a:extLst>
                <a:ext uri="{FF2B5EF4-FFF2-40B4-BE49-F238E27FC236}">
                  <a16:creationId xmlns:a16="http://schemas.microsoft.com/office/drawing/2014/main" id="{A7EA655F-24CF-F8EE-D976-1E2FAAF4A28B}"/>
                </a:ext>
              </a:extLst>
            </p:cNvPr>
            <p:cNvSpPr/>
            <p:nvPr/>
          </p:nvSpPr>
          <p:spPr>
            <a:xfrm>
              <a:off x="7639678" y="5761683"/>
              <a:ext cx="17602" cy="14081"/>
            </a:xfrm>
            <a:custGeom>
              <a:avLst/>
              <a:gdLst>
                <a:gd name="connsiteX0" fmla="*/ 0 w 17602"/>
                <a:gd name="connsiteY0" fmla="*/ 14082 h 14081"/>
                <a:gd name="connsiteX1" fmla="*/ 0 w 17602"/>
                <a:gd name="connsiteY1" fmla="*/ 0 h 1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">
                  <a:moveTo>
                    <a:pt x="0" y="14082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2D54A5"/>
              </a:solidFill>
              <a:custDash>
                <a:ds d="79605" sp="79605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2" name="Forma Livre: Forma 381">
              <a:extLst>
                <a:ext uri="{FF2B5EF4-FFF2-40B4-BE49-F238E27FC236}">
                  <a16:creationId xmlns:a16="http://schemas.microsoft.com/office/drawing/2014/main" id="{81001A82-CB93-4D3C-829A-A39BCCC35196}"/>
                </a:ext>
              </a:extLst>
            </p:cNvPr>
            <p:cNvSpPr/>
            <p:nvPr/>
          </p:nvSpPr>
          <p:spPr>
            <a:xfrm>
              <a:off x="7967084" y="5863778"/>
              <a:ext cx="17602" cy="15842"/>
            </a:xfrm>
            <a:custGeom>
              <a:avLst/>
              <a:gdLst>
                <a:gd name="connsiteX0" fmla="*/ 0 w 17602"/>
                <a:gd name="connsiteY0" fmla="*/ 15842 h 15842"/>
                <a:gd name="connsiteX1" fmla="*/ 0 w 17602"/>
                <a:gd name="connsiteY1" fmla="*/ 0 h 1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5842">
                  <a:moveTo>
                    <a:pt x="0" y="15842"/>
                  </a:moveTo>
                  <a:lnTo>
                    <a:pt x="0" y="0"/>
                  </a:lnTo>
                </a:path>
              </a:pathLst>
            </a:custGeom>
            <a:ln w="17601" cap="sq">
              <a:solidFill>
                <a:srgbClr val="2D54A5"/>
              </a:solidFill>
              <a:custDash>
                <a:ds d="90855" sp="90855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orma Livre: Forma 382">
              <a:extLst>
                <a:ext uri="{FF2B5EF4-FFF2-40B4-BE49-F238E27FC236}">
                  <a16:creationId xmlns:a16="http://schemas.microsoft.com/office/drawing/2014/main" id="{C0B5B4CB-5CB9-006D-576D-1FD2294FFF5A}"/>
                </a:ext>
              </a:extLst>
            </p:cNvPr>
            <p:cNvSpPr/>
            <p:nvPr/>
          </p:nvSpPr>
          <p:spPr>
            <a:xfrm>
              <a:off x="7755854" y="5622624"/>
              <a:ext cx="42246" cy="84491"/>
            </a:xfrm>
            <a:custGeom>
              <a:avLst/>
              <a:gdLst>
                <a:gd name="connsiteX0" fmla="*/ 0 w 42246"/>
                <a:gd name="connsiteY0" fmla="*/ 0 h 84491"/>
                <a:gd name="connsiteX1" fmla="*/ 42246 w 42246"/>
                <a:gd name="connsiteY1" fmla="*/ 42246 h 84491"/>
                <a:gd name="connsiteX2" fmla="*/ 0 w 42246"/>
                <a:gd name="connsiteY2" fmla="*/ 84492 h 8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46" h="84491">
                  <a:moveTo>
                    <a:pt x="0" y="0"/>
                  </a:moveTo>
                  <a:lnTo>
                    <a:pt x="42246" y="42246"/>
                  </a:lnTo>
                  <a:lnTo>
                    <a:pt x="0" y="84492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orma Livre: Forma 383">
              <a:extLst>
                <a:ext uri="{FF2B5EF4-FFF2-40B4-BE49-F238E27FC236}">
                  <a16:creationId xmlns:a16="http://schemas.microsoft.com/office/drawing/2014/main" id="{3C3D80AA-118C-BF56-7B17-BE6B631C5F2F}"/>
                </a:ext>
              </a:extLst>
            </p:cNvPr>
            <p:cNvSpPr/>
            <p:nvPr/>
          </p:nvSpPr>
          <p:spPr>
            <a:xfrm>
              <a:off x="7810422" y="5951790"/>
              <a:ext cx="42245" cy="84492"/>
            </a:xfrm>
            <a:custGeom>
              <a:avLst/>
              <a:gdLst>
                <a:gd name="connsiteX0" fmla="*/ 42246 w 42245"/>
                <a:gd name="connsiteY0" fmla="*/ 84492 h 84492"/>
                <a:gd name="connsiteX1" fmla="*/ 0 w 42245"/>
                <a:gd name="connsiteY1" fmla="*/ 42246 h 84492"/>
                <a:gd name="connsiteX2" fmla="*/ 42246 w 42245"/>
                <a:gd name="connsiteY2" fmla="*/ 0 h 8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45" h="84492">
                  <a:moveTo>
                    <a:pt x="42246" y="84492"/>
                  </a:moveTo>
                  <a:lnTo>
                    <a:pt x="0" y="42246"/>
                  </a:lnTo>
                  <a:lnTo>
                    <a:pt x="42246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91" name="Gráfico 2">
            <a:extLst>
              <a:ext uri="{FF2B5EF4-FFF2-40B4-BE49-F238E27FC236}">
                <a16:creationId xmlns:a16="http://schemas.microsoft.com/office/drawing/2014/main" id="{0F01892F-6E8B-06F7-EFBC-501C43FD551F}"/>
              </a:ext>
            </a:extLst>
          </p:cNvPr>
          <p:cNvGrpSpPr/>
          <p:nvPr/>
        </p:nvGrpSpPr>
        <p:grpSpPr>
          <a:xfrm>
            <a:off x="6096755" y="634055"/>
            <a:ext cx="562398" cy="564158"/>
            <a:chOff x="6571209" y="794270"/>
            <a:chExt cx="562398" cy="564158"/>
          </a:xfrm>
          <a:noFill/>
        </p:grpSpPr>
        <p:sp>
          <p:nvSpPr>
            <p:cNvPr id="392" name="Forma Livre: Forma 391">
              <a:extLst>
                <a:ext uri="{FF2B5EF4-FFF2-40B4-BE49-F238E27FC236}">
                  <a16:creationId xmlns:a16="http://schemas.microsoft.com/office/drawing/2014/main" id="{B76CBF44-497A-52A8-7CF6-180E65162B8E}"/>
                </a:ext>
              </a:extLst>
            </p:cNvPr>
            <p:cNvSpPr/>
            <p:nvPr/>
          </p:nvSpPr>
          <p:spPr>
            <a:xfrm>
              <a:off x="6571209" y="794270"/>
              <a:ext cx="440061" cy="440061"/>
            </a:xfrm>
            <a:custGeom>
              <a:avLst/>
              <a:gdLst>
                <a:gd name="connsiteX0" fmla="*/ 440061 w 440061"/>
                <a:gd name="connsiteY0" fmla="*/ 220031 h 440061"/>
                <a:gd name="connsiteX1" fmla="*/ 220031 w 440061"/>
                <a:gd name="connsiteY1" fmla="*/ 440062 h 440061"/>
                <a:gd name="connsiteX2" fmla="*/ 0 w 440061"/>
                <a:gd name="connsiteY2" fmla="*/ 220031 h 440061"/>
                <a:gd name="connsiteX3" fmla="*/ 220031 w 440061"/>
                <a:gd name="connsiteY3" fmla="*/ 0 h 440061"/>
                <a:gd name="connsiteX4" fmla="*/ 440061 w 440061"/>
                <a:gd name="connsiteY4" fmla="*/ 220031 h 44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61" h="440061">
                  <a:moveTo>
                    <a:pt x="440061" y="220031"/>
                  </a:moveTo>
                  <a:cubicBezTo>
                    <a:pt x="440061" y="341550"/>
                    <a:pt x="341550" y="440062"/>
                    <a:pt x="220031" y="440062"/>
                  </a:cubicBezTo>
                  <a:cubicBezTo>
                    <a:pt x="98511" y="440062"/>
                    <a:pt x="0" y="341550"/>
                    <a:pt x="0" y="220031"/>
                  </a:cubicBezTo>
                  <a:cubicBezTo>
                    <a:pt x="0" y="98511"/>
                    <a:pt x="98511" y="0"/>
                    <a:pt x="220031" y="0"/>
                  </a:cubicBezTo>
                  <a:cubicBezTo>
                    <a:pt x="341550" y="0"/>
                    <a:pt x="440061" y="98511"/>
                    <a:pt x="440061" y="220031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orma Livre: Forma 392">
              <a:extLst>
                <a:ext uri="{FF2B5EF4-FFF2-40B4-BE49-F238E27FC236}">
                  <a16:creationId xmlns:a16="http://schemas.microsoft.com/office/drawing/2014/main" id="{DD805843-7B43-CF64-CFA8-ABD4BB776F0F}"/>
                </a:ext>
              </a:extLst>
            </p:cNvPr>
            <p:cNvSpPr/>
            <p:nvPr/>
          </p:nvSpPr>
          <p:spPr>
            <a:xfrm>
              <a:off x="6946141" y="1169202"/>
              <a:ext cx="42245" cy="42245"/>
            </a:xfrm>
            <a:custGeom>
              <a:avLst/>
              <a:gdLst>
                <a:gd name="connsiteX0" fmla="*/ 42246 w 42245"/>
                <a:gd name="connsiteY0" fmla="*/ 42246 h 42245"/>
                <a:gd name="connsiteX1" fmla="*/ 0 w 42245"/>
                <a:gd name="connsiteY1" fmla="*/ 0 h 4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245" h="42245">
                  <a:moveTo>
                    <a:pt x="42246" y="42246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orma Livre: Forma 393">
              <a:extLst>
                <a:ext uri="{FF2B5EF4-FFF2-40B4-BE49-F238E27FC236}">
                  <a16:creationId xmlns:a16="http://schemas.microsoft.com/office/drawing/2014/main" id="{6D2E7B7F-6EC8-BC54-490C-E9A9A861E745}"/>
                </a:ext>
              </a:extLst>
            </p:cNvPr>
            <p:cNvSpPr/>
            <p:nvPr/>
          </p:nvSpPr>
          <p:spPr>
            <a:xfrm>
              <a:off x="6956703" y="1181524"/>
              <a:ext cx="176905" cy="176904"/>
            </a:xfrm>
            <a:custGeom>
              <a:avLst/>
              <a:gdLst>
                <a:gd name="connsiteX0" fmla="*/ 0 w 176905"/>
                <a:gd name="connsiteY0" fmla="*/ 61609 h 176904"/>
                <a:gd name="connsiteX1" fmla="*/ 61609 w 176905"/>
                <a:gd name="connsiteY1" fmla="*/ 0 h 176904"/>
                <a:gd name="connsiteX2" fmla="*/ 133779 w 176905"/>
                <a:gd name="connsiteY2" fmla="*/ 72170 h 176904"/>
                <a:gd name="connsiteX3" fmla="*/ 163703 w 176905"/>
                <a:gd name="connsiteY3" fmla="*/ 102094 h 176904"/>
                <a:gd name="connsiteX4" fmla="*/ 163703 w 176905"/>
                <a:gd name="connsiteY4" fmla="*/ 163703 h 176904"/>
                <a:gd name="connsiteX5" fmla="*/ 163703 w 176905"/>
                <a:gd name="connsiteY5" fmla="*/ 163703 h 176904"/>
                <a:gd name="connsiteX6" fmla="*/ 102095 w 176905"/>
                <a:gd name="connsiteY6" fmla="*/ 163703 h 176904"/>
                <a:gd name="connsiteX7" fmla="*/ 68649 w 176905"/>
                <a:gd name="connsiteY7" fmla="*/ 130258 h 176904"/>
                <a:gd name="connsiteX8" fmla="*/ 0 w 176905"/>
                <a:gd name="connsiteY8" fmla="*/ 61609 h 17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905" h="176904">
                  <a:moveTo>
                    <a:pt x="0" y="61609"/>
                  </a:moveTo>
                  <a:lnTo>
                    <a:pt x="61609" y="0"/>
                  </a:lnTo>
                  <a:lnTo>
                    <a:pt x="133779" y="72170"/>
                  </a:lnTo>
                  <a:lnTo>
                    <a:pt x="163703" y="102094"/>
                  </a:lnTo>
                  <a:cubicBezTo>
                    <a:pt x="181306" y="119697"/>
                    <a:pt x="181306" y="147861"/>
                    <a:pt x="163703" y="163703"/>
                  </a:cubicBezTo>
                  <a:lnTo>
                    <a:pt x="163703" y="163703"/>
                  </a:lnTo>
                  <a:cubicBezTo>
                    <a:pt x="146101" y="181305"/>
                    <a:pt x="117937" y="181305"/>
                    <a:pt x="102095" y="163703"/>
                  </a:cubicBezTo>
                  <a:lnTo>
                    <a:pt x="68649" y="130258"/>
                  </a:lnTo>
                  <a:lnTo>
                    <a:pt x="0" y="61609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95" name="Gráfico 2">
              <a:extLst>
                <a:ext uri="{FF2B5EF4-FFF2-40B4-BE49-F238E27FC236}">
                  <a16:creationId xmlns:a16="http://schemas.microsoft.com/office/drawing/2014/main" id="{615C57B5-3A88-A856-048D-AA1BDEF0067E}"/>
                </a:ext>
              </a:extLst>
            </p:cNvPr>
            <p:cNvGrpSpPr/>
            <p:nvPr/>
          </p:nvGrpSpPr>
          <p:grpSpPr>
            <a:xfrm>
              <a:off x="6629297" y="854118"/>
              <a:ext cx="322125" cy="322124"/>
              <a:chOff x="6629297" y="854118"/>
              <a:chExt cx="322125" cy="322124"/>
            </a:xfrm>
            <a:noFill/>
          </p:grpSpPr>
          <p:sp>
            <p:nvSpPr>
              <p:cNvPr id="396" name="Forma Livre: Forma 395">
                <a:extLst>
                  <a:ext uri="{FF2B5EF4-FFF2-40B4-BE49-F238E27FC236}">
                    <a16:creationId xmlns:a16="http://schemas.microsoft.com/office/drawing/2014/main" id="{6D87C527-1A44-201C-5259-36D3A1007B05}"/>
                  </a:ext>
                </a:extLst>
              </p:cNvPr>
              <p:cNvSpPr/>
              <p:nvPr/>
            </p:nvSpPr>
            <p:spPr>
              <a:xfrm>
                <a:off x="6629297" y="854118"/>
                <a:ext cx="322125" cy="322124"/>
              </a:xfrm>
              <a:custGeom>
                <a:avLst/>
                <a:gdLst>
                  <a:gd name="connsiteX0" fmla="*/ 47527 w 322125"/>
                  <a:gd name="connsiteY0" fmla="*/ 274598 h 322124"/>
                  <a:gd name="connsiteX1" fmla="*/ 47527 w 322125"/>
                  <a:gd name="connsiteY1" fmla="*/ 47527 h 322124"/>
                  <a:gd name="connsiteX2" fmla="*/ 274598 w 322125"/>
                  <a:gd name="connsiteY2" fmla="*/ 47527 h 322124"/>
                  <a:gd name="connsiteX3" fmla="*/ 274598 w 322125"/>
                  <a:gd name="connsiteY3" fmla="*/ 274598 h 322124"/>
                  <a:gd name="connsiteX4" fmla="*/ 47527 w 322125"/>
                  <a:gd name="connsiteY4" fmla="*/ 274598 h 32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125" h="322124">
                    <a:moveTo>
                      <a:pt x="47527" y="274598"/>
                    </a:moveTo>
                    <a:cubicBezTo>
                      <a:pt x="-15842" y="211229"/>
                      <a:pt x="-15842" y="109135"/>
                      <a:pt x="47527" y="47527"/>
                    </a:cubicBezTo>
                    <a:cubicBezTo>
                      <a:pt x="110896" y="-15842"/>
                      <a:pt x="212990" y="-15842"/>
                      <a:pt x="274598" y="47527"/>
                    </a:cubicBezTo>
                    <a:cubicBezTo>
                      <a:pt x="337967" y="110895"/>
                      <a:pt x="337967" y="212990"/>
                      <a:pt x="274598" y="274598"/>
                    </a:cubicBezTo>
                    <a:cubicBezTo>
                      <a:pt x="212990" y="337967"/>
                      <a:pt x="110896" y="337967"/>
                      <a:pt x="47527" y="274598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7" name="Forma Livre: Forma 396">
                <a:extLst>
                  <a:ext uri="{FF2B5EF4-FFF2-40B4-BE49-F238E27FC236}">
                    <a16:creationId xmlns:a16="http://schemas.microsoft.com/office/drawing/2014/main" id="{D040C6BE-014C-AA3A-8065-7BAA5C6121F0}"/>
                  </a:ext>
                </a:extLst>
              </p:cNvPr>
              <p:cNvSpPr/>
              <p:nvPr/>
            </p:nvSpPr>
            <p:spPr>
              <a:xfrm>
                <a:off x="6754141" y="926288"/>
                <a:ext cx="74197" cy="88012"/>
              </a:xfrm>
              <a:custGeom>
                <a:avLst/>
                <a:gdLst>
                  <a:gd name="connsiteX0" fmla="*/ 35339 w 74197"/>
                  <a:gd name="connsiteY0" fmla="*/ 0 h 88012"/>
                  <a:gd name="connsiteX1" fmla="*/ 38859 w 74197"/>
                  <a:gd name="connsiteY1" fmla="*/ 0 h 88012"/>
                  <a:gd name="connsiteX2" fmla="*/ 74064 w 74197"/>
                  <a:gd name="connsiteY2" fmla="*/ 38725 h 88012"/>
                  <a:gd name="connsiteX3" fmla="*/ 72304 w 74197"/>
                  <a:gd name="connsiteY3" fmla="*/ 58088 h 88012"/>
                  <a:gd name="connsiteX4" fmla="*/ 37099 w 74197"/>
                  <a:gd name="connsiteY4" fmla="*/ 88012 h 88012"/>
                  <a:gd name="connsiteX5" fmla="*/ 37099 w 74197"/>
                  <a:gd name="connsiteY5" fmla="*/ 88012 h 88012"/>
                  <a:gd name="connsiteX6" fmla="*/ 1894 w 74197"/>
                  <a:gd name="connsiteY6" fmla="*/ 58088 h 88012"/>
                  <a:gd name="connsiteX7" fmla="*/ 134 w 74197"/>
                  <a:gd name="connsiteY7" fmla="*/ 38725 h 88012"/>
                  <a:gd name="connsiteX8" fmla="*/ 35339 w 74197"/>
                  <a:gd name="connsiteY8" fmla="*/ 0 h 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197" h="88012">
                    <a:moveTo>
                      <a:pt x="35339" y="0"/>
                    </a:moveTo>
                    <a:lnTo>
                      <a:pt x="38859" y="0"/>
                    </a:lnTo>
                    <a:cubicBezTo>
                      <a:pt x="59982" y="0"/>
                      <a:pt x="75825" y="17602"/>
                      <a:pt x="74064" y="38725"/>
                    </a:cubicBezTo>
                    <a:lnTo>
                      <a:pt x="72304" y="58088"/>
                    </a:lnTo>
                    <a:cubicBezTo>
                      <a:pt x="70543" y="75690"/>
                      <a:pt x="54701" y="88012"/>
                      <a:pt x="37099" y="88012"/>
                    </a:cubicBezTo>
                    <a:lnTo>
                      <a:pt x="37099" y="88012"/>
                    </a:lnTo>
                    <a:cubicBezTo>
                      <a:pt x="19496" y="88012"/>
                      <a:pt x="5415" y="75690"/>
                      <a:pt x="1894" y="58088"/>
                    </a:cubicBezTo>
                    <a:lnTo>
                      <a:pt x="134" y="38725"/>
                    </a:lnTo>
                    <a:cubicBezTo>
                      <a:pt x="-1627" y="17602"/>
                      <a:pt x="14216" y="0"/>
                      <a:pt x="35339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8" name="Forma Livre: Forma 397">
                <a:extLst>
                  <a:ext uri="{FF2B5EF4-FFF2-40B4-BE49-F238E27FC236}">
                    <a16:creationId xmlns:a16="http://schemas.microsoft.com/office/drawing/2014/main" id="{B47047C8-6E9A-DA8E-9BDD-4E48E4D418BC}"/>
                  </a:ext>
                </a:extLst>
              </p:cNvPr>
              <p:cNvSpPr/>
              <p:nvPr/>
            </p:nvSpPr>
            <p:spPr>
              <a:xfrm>
                <a:off x="6697947" y="1056546"/>
                <a:ext cx="184825" cy="91532"/>
              </a:xfrm>
              <a:custGeom>
                <a:avLst/>
                <a:gdLst>
                  <a:gd name="connsiteX0" fmla="*/ 184826 w 184825"/>
                  <a:gd name="connsiteY0" fmla="*/ 91533 h 91532"/>
                  <a:gd name="connsiteX1" fmla="*/ 184826 w 184825"/>
                  <a:gd name="connsiteY1" fmla="*/ 91533 h 91532"/>
                  <a:gd name="connsiteX2" fmla="*/ 184826 w 184825"/>
                  <a:gd name="connsiteY2" fmla="*/ 49287 h 91532"/>
                  <a:gd name="connsiteX3" fmla="*/ 142579 w 184825"/>
                  <a:gd name="connsiteY3" fmla="*/ 5281 h 91532"/>
                  <a:gd name="connsiteX4" fmla="*/ 142579 w 184825"/>
                  <a:gd name="connsiteY4" fmla="*/ 5281 h 91532"/>
                  <a:gd name="connsiteX5" fmla="*/ 42246 w 184825"/>
                  <a:gd name="connsiteY5" fmla="*/ 5281 h 91532"/>
                  <a:gd name="connsiteX6" fmla="*/ 42246 w 184825"/>
                  <a:gd name="connsiteY6" fmla="*/ 5281 h 91532"/>
                  <a:gd name="connsiteX7" fmla="*/ 0 w 184825"/>
                  <a:gd name="connsiteY7" fmla="*/ 49287 h 91532"/>
                  <a:gd name="connsiteX8" fmla="*/ 0 w 184825"/>
                  <a:gd name="connsiteY8" fmla="*/ 91533 h 91532"/>
                  <a:gd name="connsiteX9" fmla="*/ 0 w 184825"/>
                  <a:gd name="connsiteY9" fmla="*/ 91533 h 9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4825" h="91532">
                    <a:moveTo>
                      <a:pt x="184826" y="91533"/>
                    </a:moveTo>
                    <a:lnTo>
                      <a:pt x="184826" y="91533"/>
                    </a:lnTo>
                    <a:lnTo>
                      <a:pt x="184826" y="49287"/>
                    </a:lnTo>
                    <a:cubicBezTo>
                      <a:pt x="184826" y="28164"/>
                      <a:pt x="167223" y="10562"/>
                      <a:pt x="142579" y="5281"/>
                    </a:cubicBezTo>
                    <a:lnTo>
                      <a:pt x="142579" y="5281"/>
                    </a:lnTo>
                    <a:cubicBezTo>
                      <a:pt x="109135" y="-1760"/>
                      <a:pt x="75690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2"/>
                      <a:pt x="0" y="28164"/>
                      <a:pt x="0" y="49287"/>
                    </a:cubicBezTo>
                    <a:lnTo>
                      <a:pt x="0" y="91533"/>
                    </a:lnTo>
                    <a:lnTo>
                      <a:pt x="0" y="91533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99" name="Gráfico 2">
            <a:extLst>
              <a:ext uri="{FF2B5EF4-FFF2-40B4-BE49-F238E27FC236}">
                <a16:creationId xmlns:a16="http://schemas.microsoft.com/office/drawing/2014/main" id="{DE337B36-7EE9-3B87-587B-9E6083F102A3}"/>
              </a:ext>
            </a:extLst>
          </p:cNvPr>
          <p:cNvGrpSpPr/>
          <p:nvPr/>
        </p:nvGrpSpPr>
        <p:grpSpPr>
          <a:xfrm>
            <a:off x="6130062" y="5388479"/>
            <a:ext cx="496665" cy="563278"/>
            <a:chOff x="6604516" y="5548694"/>
            <a:chExt cx="496665" cy="563278"/>
          </a:xfrm>
          <a:noFill/>
        </p:grpSpPr>
        <p:grpSp>
          <p:nvGrpSpPr>
            <p:cNvPr id="400" name="Gráfico 2">
              <a:extLst>
                <a:ext uri="{FF2B5EF4-FFF2-40B4-BE49-F238E27FC236}">
                  <a16:creationId xmlns:a16="http://schemas.microsoft.com/office/drawing/2014/main" id="{C367D1B1-D3CE-08A8-587F-17AA7688AD36}"/>
                </a:ext>
              </a:extLst>
            </p:cNvPr>
            <p:cNvGrpSpPr/>
            <p:nvPr/>
          </p:nvGrpSpPr>
          <p:grpSpPr>
            <a:xfrm>
              <a:off x="6712029" y="5689513"/>
              <a:ext cx="281639" cy="281639"/>
              <a:chOff x="6712029" y="5689513"/>
              <a:chExt cx="281639" cy="281639"/>
            </a:xfrm>
            <a:noFill/>
          </p:grpSpPr>
          <p:sp>
            <p:nvSpPr>
              <p:cNvPr id="413" name="Forma Livre: Forma 412">
                <a:extLst>
                  <a:ext uri="{FF2B5EF4-FFF2-40B4-BE49-F238E27FC236}">
                    <a16:creationId xmlns:a16="http://schemas.microsoft.com/office/drawing/2014/main" id="{C84FB1FC-6910-1E2E-79E1-F08053234F53}"/>
                  </a:ext>
                </a:extLst>
              </p:cNvPr>
              <p:cNvSpPr/>
              <p:nvPr/>
            </p:nvSpPr>
            <p:spPr>
              <a:xfrm>
                <a:off x="6817152" y="5759923"/>
                <a:ext cx="71034" cy="84492"/>
              </a:xfrm>
              <a:custGeom>
                <a:avLst/>
                <a:gdLst>
                  <a:gd name="connsiteX0" fmla="*/ 33936 w 71034"/>
                  <a:gd name="connsiteY0" fmla="*/ 0 h 84492"/>
                  <a:gd name="connsiteX1" fmla="*/ 37457 w 71034"/>
                  <a:gd name="connsiteY1" fmla="*/ 0 h 84492"/>
                  <a:gd name="connsiteX2" fmla="*/ 70901 w 71034"/>
                  <a:gd name="connsiteY2" fmla="*/ 36965 h 84492"/>
                  <a:gd name="connsiteX3" fmla="*/ 69141 w 71034"/>
                  <a:gd name="connsiteY3" fmla="*/ 54568 h 84492"/>
                  <a:gd name="connsiteX4" fmla="*/ 35696 w 71034"/>
                  <a:gd name="connsiteY4" fmla="*/ 84492 h 84492"/>
                  <a:gd name="connsiteX5" fmla="*/ 35696 w 71034"/>
                  <a:gd name="connsiteY5" fmla="*/ 84492 h 84492"/>
                  <a:gd name="connsiteX6" fmla="*/ 2252 w 71034"/>
                  <a:gd name="connsiteY6" fmla="*/ 54568 h 84492"/>
                  <a:gd name="connsiteX7" fmla="*/ 491 w 71034"/>
                  <a:gd name="connsiteY7" fmla="*/ 36965 h 84492"/>
                  <a:gd name="connsiteX8" fmla="*/ 33936 w 71034"/>
                  <a:gd name="connsiteY8" fmla="*/ 0 h 8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34" h="84492">
                    <a:moveTo>
                      <a:pt x="33936" y="0"/>
                    </a:moveTo>
                    <a:lnTo>
                      <a:pt x="37457" y="0"/>
                    </a:lnTo>
                    <a:cubicBezTo>
                      <a:pt x="56819" y="0"/>
                      <a:pt x="72661" y="17602"/>
                      <a:pt x="70901" y="36965"/>
                    </a:cubicBezTo>
                    <a:lnTo>
                      <a:pt x="69141" y="54568"/>
                    </a:lnTo>
                    <a:cubicBezTo>
                      <a:pt x="67380" y="72170"/>
                      <a:pt x="53299" y="84492"/>
                      <a:pt x="35696" y="84492"/>
                    </a:cubicBezTo>
                    <a:lnTo>
                      <a:pt x="35696" y="84492"/>
                    </a:lnTo>
                    <a:cubicBezTo>
                      <a:pt x="18094" y="84492"/>
                      <a:pt x="4012" y="72170"/>
                      <a:pt x="2252" y="54568"/>
                    </a:cubicBezTo>
                    <a:lnTo>
                      <a:pt x="491" y="36965"/>
                    </a:lnTo>
                    <a:cubicBezTo>
                      <a:pt x="-3029" y="17602"/>
                      <a:pt x="12813" y="0"/>
                      <a:pt x="33936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4" name="Forma Livre: Forma 413">
                <a:extLst>
                  <a:ext uri="{FF2B5EF4-FFF2-40B4-BE49-F238E27FC236}">
                    <a16:creationId xmlns:a16="http://schemas.microsoft.com/office/drawing/2014/main" id="{D67F154B-F03D-F3C9-3DE2-63BE3F3F6A11}"/>
                  </a:ext>
                </a:extLst>
              </p:cNvPr>
              <p:cNvSpPr/>
              <p:nvPr/>
            </p:nvSpPr>
            <p:spPr>
              <a:xfrm>
                <a:off x="6766596" y="5881380"/>
                <a:ext cx="170743" cy="61608"/>
              </a:xfrm>
              <a:custGeom>
                <a:avLst/>
                <a:gdLst>
                  <a:gd name="connsiteX0" fmla="*/ 170744 w 170743"/>
                  <a:gd name="connsiteY0" fmla="*/ 61608 h 61608"/>
                  <a:gd name="connsiteX1" fmla="*/ 170744 w 170743"/>
                  <a:gd name="connsiteY1" fmla="*/ 45766 h 61608"/>
                  <a:gd name="connsiteX2" fmla="*/ 132018 w 170743"/>
                  <a:gd name="connsiteY2" fmla="*/ 5281 h 61608"/>
                  <a:gd name="connsiteX3" fmla="*/ 132018 w 170743"/>
                  <a:gd name="connsiteY3" fmla="*/ 5281 h 61608"/>
                  <a:gd name="connsiteX4" fmla="*/ 38725 w 170743"/>
                  <a:gd name="connsiteY4" fmla="*/ 5281 h 61608"/>
                  <a:gd name="connsiteX5" fmla="*/ 38725 w 170743"/>
                  <a:gd name="connsiteY5" fmla="*/ 5281 h 61608"/>
                  <a:gd name="connsiteX6" fmla="*/ 0 w 170743"/>
                  <a:gd name="connsiteY6" fmla="*/ 45766 h 61608"/>
                  <a:gd name="connsiteX7" fmla="*/ 0 w 170743"/>
                  <a:gd name="connsiteY7" fmla="*/ 61608 h 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743" h="61608">
                    <a:moveTo>
                      <a:pt x="170744" y="61608"/>
                    </a:moveTo>
                    <a:lnTo>
                      <a:pt x="170744" y="45766"/>
                    </a:lnTo>
                    <a:cubicBezTo>
                      <a:pt x="170744" y="26403"/>
                      <a:pt x="154901" y="10561"/>
                      <a:pt x="132018" y="5281"/>
                    </a:cubicBezTo>
                    <a:lnTo>
                      <a:pt x="132018" y="5281"/>
                    </a:lnTo>
                    <a:cubicBezTo>
                      <a:pt x="102094" y="-1760"/>
                      <a:pt x="70410" y="-1760"/>
                      <a:pt x="38725" y="5281"/>
                    </a:cubicBezTo>
                    <a:lnTo>
                      <a:pt x="38725" y="5281"/>
                    </a:lnTo>
                    <a:cubicBezTo>
                      <a:pt x="15842" y="10561"/>
                      <a:pt x="0" y="26403"/>
                      <a:pt x="0" y="45766"/>
                    </a:cubicBezTo>
                    <a:lnTo>
                      <a:pt x="0" y="61608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5" name="Forma Livre: Forma 414">
                <a:extLst>
                  <a:ext uri="{FF2B5EF4-FFF2-40B4-BE49-F238E27FC236}">
                    <a16:creationId xmlns:a16="http://schemas.microsoft.com/office/drawing/2014/main" id="{BB48D2BD-D5C7-DA77-D072-26DCF9B319D2}"/>
                  </a:ext>
                </a:extLst>
              </p:cNvPr>
              <p:cNvSpPr/>
              <p:nvPr/>
            </p:nvSpPr>
            <p:spPr>
              <a:xfrm>
                <a:off x="6712029" y="5689513"/>
                <a:ext cx="281639" cy="281639"/>
              </a:xfrm>
              <a:custGeom>
                <a:avLst/>
                <a:gdLst>
                  <a:gd name="connsiteX0" fmla="*/ 281639 w 281639"/>
                  <a:gd name="connsiteY0" fmla="*/ 140820 h 281639"/>
                  <a:gd name="connsiteX1" fmla="*/ 140820 w 281639"/>
                  <a:gd name="connsiteY1" fmla="*/ 281639 h 281639"/>
                  <a:gd name="connsiteX2" fmla="*/ 0 w 281639"/>
                  <a:gd name="connsiteY2" fmla="*/ 140820 h 281639"/>
                  <a:gd name="connsiteX3" fmla="*/ 140820 w 281639"/>
                  <a:gd name="connsiteY3" fmla="*/ 0 h 281639"/>
                  <a:gd name="connsiteX4" fmla="*/ 281639 w 281639"/>
                  <a:gd name="connsiteY4" fmla="*/ 140820 h 28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39" h="281639">
                    <a:moveTo>
                      <a:pt x="281639" y="140820"/>
                    </a:moveTo>
                    <a:cubicBezTo>
                      <a:pt x="281639" y="218592"/>
                      <a:pt x="218592" y="281639"/>
                      <a:pt x="140820" y="281639"/>
                    </a:cubicBezTo>
                    <a:cubicBezTo>
                      <a:pt x="63047" y="281639"/>
                      <a:pt x="0" y="218592"/>
                      <a:pt x="0" y="140820"/>
                    </a:cubicBezTo>
                    <a:cubicBezTo>
                      <a:pt x="0" y="63047"/>
                      <a:pt x="63047" y="0"/>
                      <a:pt x="140820" y="0"/>
                    </a:cubicBezTo>
                    <a:cubicBezTo>
                      <a:pt x="218592" y="0"/>
                      <a:pt x="281639" y="63047"/>
                      <a:pt x="281639" y="14082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01" name="Forma Livre: Forma 400">
              <a:extLst>
                <a:ext uri="{FF2B5EF4-FFF2-40B4-BE49-F238E27FC236}">
                  <a16:creationId xmlns:a16="http://schemas.microsoft.com/office/drawing/2014/main" id="{4FAF077E-F33E-3C20-E026-231F6A6FEDA6}"/>
                </a:ext>
              </a:extLst>
            </p:cNvPr>
            <p:cNvSpPr/>
            <p:nvPr/>
          </p:nvSpPr>
          <p:spPr>
            <a:xfrm>
              <a:off x="6817643" y="5548694"/>
              <a:ext cx="70409" cy="70409"/>
            </a:xfrm>
            <a:custGeom>
              <a:avLst/>
              <a:gdLst>
                <a:gd name="connsiteX0" fmla="*/ 70410 w 70409"/>
                <a:gd name="connsiteY0" fmla="*/ 35205 h 70409"/>
                <a:gd name="connsiteX1" fmla="*/ 35205 w 70409"/>
                <a:gd name="connsiteY1" fmla="*/ 70410 h 70409"/>
                <a:gd name="connsiteX2" fmla="*/ 0 w 70409"/>
                <a:gd name="connsiteY2" fmla="*/ 35205 h 70409"/>
                <a:gd name="connsiteX3" fmla="*/ 35205 w 70409"/>
                <a:gd name="connsiteY3" fmla="*/ 0 h 70409"/>
                <a:gd name="connsiteX4" fmla="*/ 70410 w 70409"/>
                <a:gd name="connsiteY4" fmla="*/ 35205 h 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09" h="70409">
                  <a:moveTo>
                    <a:pt x="70410" y="35205"/>
                  </a:moveTo>
                  <a:cubicBezTo>
                    <a:pt x="70410" y="54648"/>
                    <a:pt x="54648" y="70410"/>
                    <a:pt x="35205" y="70410"/>
                  </a:cubicBezTo>
                  <a:cubicBezTo>
                    <a:pt x="15762" y="70410"/>
                    <a:pt x="0" y="54648"/>
                    <a:pt x="0" y="35205"/>
                  </a:cubicBezTo>
                  <a:cubicBezTo>
                    <a:pt x="0" y="15761"/>
                    <a:pt x="15762" y="0"/>
                    <a:pt x="35205" y="0"/>
                  </a:cubicBezTo>
                  <a:cubicBezTo>
                    <a:pt x="54648" y="0"/>
                    <a:pt x="70410" y="15761"/>
                    <a:pt x="70410" y="35205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2" name="Forma Livre: Forma 401">
              <a:extLst>
                <a:ext uri="{FF2B5EF4-FFF2-40B4-BE49-F238E27FC236}">
                  <a16:creationId xmlns:a16="http://schemas.microsoft.com/office/drawing/2014/main" id="{D82F8110-64C5-B2E2-EEA1-5BE2EE744BE4}"/>
                </a:ext>
              </a:extLst>
            </p:cNvPr>
            <p:cNvSpPr/>
            <p:nvPr/>
          </p:nvSpPr>
          <p:spPr>
            <a:xfrm>
              <a:off x="6916217" y="5995796"/>
              <a:ext cx="98573" cy="56327"/>
            </a:xfrm>
            <a:custGeom>
              <a:avLst/>
              <a:gdLst>
                <a:gd name="connsiteX0" fmla="*/ 0 w 98573"/>
                <a:gd name="connsiteY0" fmla="*/ 56328 h 56327"/>
                <a:gd name="connsiteX1" fmla="*/ 98574 w 98573"/>
                <a:gd name="connsiteY1" fmla="*/ 0 h 5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73" h="56327">
                  <a:moveTo>
                    <a:pt x="0" y="56328"/>
                  </a:moveTo>
                  <a:lnTo>
                    <a:pt x="98574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orma Livre: Forma 402">
              <a:extLst>
                <a:ext uri="{FF2B5EF4-FFF2-40B4-BE49-F238E27FC236}">
                  <a16:creationId xmlns:a16="http://schemas.microsoft.com/office/drawing/2014/main" id="{E1336F2C-D0CE-58BB-B93E-B00D87C3A012}"/>
                </a:ext>
              </a:extLst>
            </p:cNvPr>
            <p:cNvSpPr/>
            <p:nvPr/>
          </p:nvSpPr>
          <p:spPr>
            <a:xfrm>
              <a:off x="6690906" y="5995796"/>
              <a:ext cx="98573" cy="56327"/>
            </a:xfrm>
            <a:custGeom>
              <a:avLst/>
              <a:gdLst>
                <a:gd name="connsiteX0" fmla="*/ 0 w 98573"/>
                <a:gd name="connsiteY0" fmla="*/ 0 h 56327"/>
                <a:gd name="connsiteX1" fmla="*/ 98574 w 98573"/>
                <a:gd name="connsiteY1" fmla="*/ 56328 h 5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73" h="56327">
                  <a:moveTo>
                    <a:pt x="0" y="0"/>
                  </a:moveTo>
                  <a:lnTo>
                    <a:pt x="98574" y="56328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orma Livre: Forma 403">
              <a:extLst>
                <a:ext uri="{FF2B5EF4-FFF2-40B4-BE49-F238E27FC236}">
                  <a16:creationId xmlns:a16="http://schemas.microsoft.com/office/drawing/2014/main" id="{757368EB-1FD8-E367-9D8C-5CB54B73EE9C}"/>
                </a:ext>
              </a:extLst>
            </p:cNvPr>
            <p:cNvSpPr/>
            <p:nvPr/>
          </p:nvSpPr>
          <p:spPr>
            <a:xfrm>
              <a:off x="6639859" y="5775765"/>
              <a:ext cx="17602" cy="107374"/>
            </a:xfrm>
            <a:custGeom>
              <a:avLst/>
              <a:gdLst>
                <a:gd name="connsiteX0" fmla="*/ 0 w 17602"/>
                <a:gd name="connsiteY0" fmla="*/ 0 h 107374"/>
                <a:gd name="connsiteX1" fmla="*/ 0 w 17602"/>
                <a:gd name="connsiteY1" fmla="*/ 107375 h 10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07374">
                  <a:moveTo>
                    <a:pt x="0" y="0"/>
                  </a:moveTo>
                  <a:lnTo>
                    <a:pt x="0" y="107375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orma Livre: Forma 404">
              <a:extLst>
                <a:ext uri="{FF2B5EF4-FFF2-40B4-BE49-F238E27FC236}">
                  <a16:creationId xmlns:a16="http://schemas.microsoft.com/office/drawing/2014/main" id="{130A3E36-A19B-05E3-97A8-330341516A54}"/>
                </a:ext>
              </a:extLst>
            </p:cNvPr>
            <p:cNvSpPr/>
            <p:nvPr/>
          </p:nvSpPr>
          <p:spPr>
            <a:xfrm>
              <a:off x="6690906" y="5606782"/>
              <a:ext cx="98573" cy="56327"/>
            </a:xfrm>
            <a:custGeom>
              <a:avLst/>
              <a:gdLst>
                <a:gd name="connsiteX0" fmla="*/ 98574 w 98573"/>
                <a:gd name="connsiteY0" fmla="*/ 0 h 56327"/>
                <a:gd name="connsiteX1" fmla="*/ 0 w 98573"/>
                <a:gd name="connsiteY1" fmla="*/ 56328 h 5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73" h="56327">
                  <a:moveTo>
                    <a:pt x="98574" y="0"/>
                  </a:moveTo>
                  <a:lnTo>
                    <a:pt x="0" y="56328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orma Livre: Forma 405">
              <a:extLst>
                <a:ext uri="{FF2B5EF4-FFF2-40B4-BE49-F238E27FC236}">
                  <a16:creationId xmlns:a16="http://schemas.microsoft.com/office/drawing/2014/main" id="{4FCD0CDE-8896-438D-2ADF-9B7083CD262B}"/>
                </a:ext>
              </a:extLst>
            </p:cNvPr>
            <p:cNvSpPr/>
            <p:nvPr/>
          </p:nvSpPr>
          <p:spPr>
            <a:xfrm>
              <a:off x="6916217" y="5606782"/>
              <a:ext cx="98573" cy="56327"/>
            </a:xfrm>
            <a:custGeom>
              <a:avLst/>
              <a:gdLst>
                <a:gd name="connsiteX0" fmla="*/ 98574 w 98573"/>
                <a:gd name="connsiteY0" fmla="*/ 56328 h 56327"/>
                <a:gd name="connsiteX1" fmla="*/ 0 w 98573"/>
                <a:gd name="connsiteY1" fmla="*/ 0 h 5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573" h="56327">
                  <a:moveTo>
                    <a:pt x="98574" y="56328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orma Livre: Forma 406">
              <a:extLst>
                <a:ext uri="{FF2B5EF4-FFF2-40B4-BE49-F238E27FC236}">
                  <a16:creationId xmlns:a16="http://schemas.microsoft.com/office/drawing/2014/main" id="{B856F340-FB82-21C8-1DBE-F4275FF0DA98}"/>
                </a:ext>
              </a:extLst>
            </p:cNvPr>
            <p:cNvSpPr/>
            <p:nvPr/>
          </p:nvSpPr>
          <p:spPr>
            <a:xfrm>
              <a:off x="7065838" y="5775765"/>
              <a:ext cx="17602" cy="107374"/>
            </a:xfrm>
            <a:custGeom>
              <a:avLst/>
              <a:gdLst>
                <a:gd name="connsiteX0" fmla="*/ 0 w 17602"/>
                <a:gd name="connsiteY0" fmla="*/ 107375 h 107374"/>
                <a:gd name="connsiteX1" fmla="*/ 0 w 17602"/>
                <a:gd name="connsiteY1" fmla="*/ 0 h 107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07374">
                  <a:moveTo>
                    <a:pt x="0" y="107375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orma Livre: Forma 407">
              <a:extLst>
                <a:ext uri="{FF2B5EF4-FFF2-40B4-BE49-F238E27FC236}">
                  <a16:creationId xmlns:a16="http://schemas.microsoft.com/office/drawing/2014/main" id="{CD9329C4-94CC-63E4-CC9D-2A3C05D3DE08}"/>
                </a:ext>
              </a:extLst>
            </p:cNvPr>
            <p:cNvSpPr/>
            <p:nvPr/>
          </p:nvSpPr>
          <p:spPr>
            <a:xfrm>
              <a:off x="6817643" y="6041562"/>
              <a:ext cx="70409" cy="70409"/>
            </a:xfrm>
            <a:custGeom>
              <a:avLst/>
              <a:gdLst>
                <a:gd name="connsiteX0" fmla="*/ 0 w 70409"/>
                <a:gd name="connsiteY0" fmla="*/ 35205 h 70409"/>
                <a:gd name="connsiteX1" fmla="*/ 35205 w 70409"/>
                <a:gd name="connsiteY1" fmla="*/ 0 h 70409"/>
                <a:gd name="connsiteX2" fmla="*/ 70410 w 70409"/>
                <a:gd name="connsiteY2" fmla="*/ 35205 h 70409"/>
                <a:gd name="connsiteX3" fmla="*/ 35205 w 70409"/>
                <a:gd name="connsiteY3" fmla="*/ 70410 h 70409"/>
                <a:gd name="connsiteX4" fmla="*/ 0 w 70409"/>
                <a:gd name="connsiteY4" fmla="*/ 35205 h 7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09" h="70409">
                  <a:moveTo>
                    <a:pt x="0" y="35205"/>
                  </a:moveTo>
                  <a:cubicBezTo>
                    <a:pt x="0" y="15842"/>
                    <a:pt x="15842" y="0"/>
                    <a:pt x="35205" y="0"/>
                  </a:cubicBezTo>
                  <a:cubicBezTo>
                    <a:pt x="54568" y="0"/>
                    <a:pt x="70410" y="15842"/>
                    <a:pt x="70410" y="35205"/>
                  </a:cubicBezTo>
                  <a:cubicBezTo>
                    <a:pt x="70410" y="54568"/>
                    <a:pt x="54568" y="70410"/>
                    <a:pt x="35205" y="70410"/>
                  </a:cubicBezTo>
                  <a:cubicBezTo>
                    <a:pt x="15842" y="70410"/>
                    <a:pt x="0" y="54568"/>
                    <a:pt x="0" y="35205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orma Livre: Forma 408">
              <a:extLst>
                <a:ext uri="{FF2B5EF4-FFF2-40B4-BE49-F238E27FC236}">
                  <a16:creationId xmlns:a16="http://schemas.microsoft.com/office/drawing/2014/main" id="{5307F365-DAEB-E402-4073-4A5E8E55C1E7}"/>
                </a:ext>
              </a:extLst>
            </p:cNvPr>
            <p:cNvSpPr/>
            <p:nvPr/>
          </p:nvSpPr>
          <p:spPr>
            <a:xfrm>
              <a:off x="6604913" y="5918604"/>
              <a:ext cx="69892" cy="69892"/>
            </a:xfrm>
            <a:custGeom>
              <a:avLst/>
              <a:gdLst>
                <a:gd name="connsiteX0" fmla="*/ 52548 w 69892"/>
                <a:gd name="connsiteY0" fmla="*/ 64870 h 69892"/>
                <a:gd name="connsiteX1" fmla="*/ 5022 w 69892"/>
                <a:gd name="connsiteY1" fmla="*/ 52548 h 69892"/>
                <a:gd name="connsiteX2" fmla="*/ 17343 w 69892"/>
                <a:gd name="connsiteY2" fmla="*/ 5022 h 69892"/>
                <a:gd name="connsiteX3" fmla="*/ 64870 w 69892"/>
                <a:gd name="connsiteY3" fmla="*/ 17343 h 69892"/>
                <a:gd name="connsiteX4" fmla="*/ 52548 w 69892"/>
                <a:gd name="connsiteY4" fmla="*/ 64870 h 6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2" h="69892">
                  <a:moveTo>
                    <a:pt x="52548" y="64870"/>
                  </a:moveTo>
                  <a:cubicBezTo>
                    <a:pt x="34946" y="75432"/>
                    <a:pt x="13823" y="68390"/>
                    <a:pt x="5022" y="52548"/>
                  </a:cubicBezTo>
                  <a:cubicBezTo>
                    <a:pt x="-5540" y="34946"/>
                    <a:pt x="1501" y="13823"/>
                    <a:pt x="17343" y="5022"/>
                  </a:cubicBezTo>
                  <a:cubicBezTo>
                    <a:pt x="34946" y="-5540"/>
                    <a:pt x="56069" y="1501"/>
                    <a:pt x="64870" y="17343"/>
                  </a:cubicBezTo>
                  <a:cubicBezTo>
                    <a:pt x="75432" y="33186"/>
                    <a:pt x="68390" y="54309"/>
                    <a:pt x="52548" y="6487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0" name="Forma Livre: Forma 409">
              <a:extLst>
                <a:ext uri="{FF2B5EF4-FFF2-40B4-BE49-F238E27FC236}">
                  <a16:creationId xmlns:a16="http://schemas.microsoft.com/office/drawing/2014/main" id="{81FD92B8-E01A-CBF0-FB81-3D08E90FD063}"/>
                </a:ext>
              </a:extLst>
            </p:cNvPr>
            <p:cNvSpPr/>
            <p:nvPr/>
          </p:nvSpPr>
          <p:spPr>
            <a:xfrm>
              <a:off x="7030892" y="5672170"/>
              <a:ext cx="70289" cy="69892"/>
            </a:xfrm>
            <a:custGeom>
              <a:avLst/>
              <a:gdLst>
                <a:gd name="connsiteX0" fmla="*/ 52549 w 70289"/>
                <a:gd name="connsiteY0" fmla="*/ 64870 h 69892"/>
                <a:gd name="connsiteX1" fmla="*/ 5022 w 70289"/>
                <a:gd name="connsiteY1" fmla="*/ 52548 h 69892"/>
                <a:gd name="connsiteX2" fmla="*/ 17344 w 70289"/>
                <a:gd name="connsiteY2" fmla="*/ 5022 h 69892"/>
                <a:gd name="connsiteX3" fmla="*/ 64870 w 70289"/>
                <a:gd name="connsiteY3" fmla="*/ 17343 h 69892"/>
                <a:gd name="connsiteX4" fmla="*/ 52549 w 70289"/>
                <a:gd name="connsiteY4" fmla="*/ 64870 h 6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289" h="69892">
                  <a:moveTo>
                    <a:pt x="52549" y="64870"/>
                  </a:moveTo>
                  <a:cubicBezTo>
                    <a:pt x="34946" y="75432"/>
                    <a:pt x="13823" y="68390"/>
                    <a:pt x="5022" y="52548"/>
                  </a:cubicBezTo>
                  <a:cubicBezTo>
                    <a:pt x="-5540" y="34946"/>
                    <a:pt x="1502" y="13823"/>
                    <a:pt x="17344" y="5022"/>
                  </a:cubicBezTo>
                  <a:cubicBezTo>
                    <a:pt x="34946" y="-5540"/>
                    <a:pt x="56069" y="1501"/>
                    <a:pt x="64870" y="17343"/>
                  </a:cubicBezTo>
                  <a:cubicBezTo>
                    <a:pt x="75432" y="33186"/>
                    <a:pt x="70151" y="54309"/>
                    <a:pt x="52549" y="6487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1" name="Forma Livre: Forma 410">
              <a:extLst>
                <a:ext uri="{FF2B5EF4-FFF2-40B4-BE49-F238E27FC236}">
                  <a16:creationId xmlns:a16="http://schemas.microsoft.com/office/drawing/2014/main" id="{71F5873F-F7DA-383F-37F7-2A05683DF434}"/>
                </a:ext>
              </a:extLst>
            </p:cNvPr>
            <p:cNvSpPr/>
            <p:nvPr/>
          </p:nvSpPr>
          <p:spPr>
            <a:xfrm>
              <a:off x="7030495" y="5917626"/>
              <a:ext cx="70686" cy="69507"/>
            </a:xfrm>
            <a:custGeom>
              <a:avLst/>
              <a:gdLst>
                <a:gd name="connsiteX0" fmla="*/ 52946 w 70686"/>
                <a:gd name="connsiteY0" fmla="*/ 4240 h 69507"/>
                <a:gd name="connsiteX1" fmla="*/ 65267 w 70686"/>
                <a:gd name="connsiteY1" fmla="*/ 51766 h 69507"/>
                <a:gd name="connsiteX2" fmla="*/ 17741 w 70686"/>
                <a:gd name="connsiteY2" fmla="*/ 64088 h 69507"/>
                <a:gd name="connsiteX3" fmla="*/ 5419 w 70686"/>
                <a:gd name="connsiteY3" fmla="*/ 16561 h 69507"/>
                <a:gd name="connsiteX4" fmla="*/ 52946 w 70686"/>
                <a:gd name="connsiteY4" fmla="*/ 4240 h 6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86" h="69507">
                  <a:moveTo>
                    <a:pt x="52946" y="4240"/>
                  </a:moveTo>
                  <a:cubicBezTo>
                    <a:pt x="70548" y="14801"/>
                    <a:pt x="75829" y="35924"/>
                    <a:pt x="65267" y="51766"/>
                  </a:cubicBezTo>
                  <a:cubicBezTo>
                    <a:pt x="54706" y="69369"/>
                    <a:pt x="33583" y="74650"/>
                    <a:pt x="17741" y="64088"/>
                  </a:cubicBezTo>
                  <a:cubicBezTo>
                    <a:pt x="138" y="53527"/>
                    <a:pt x="-5143" y="32404"/>
                    <a:pt x="5419" y="16561"/>
                  </a:cubicBezTo>
                  <a:cubicBezTo>
                    <a:pt x="14220" y="719"/>
                    <a:pt x="37104" y="-4561"/>
                    <a:pt x="52946" y="424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2" name="Forma Livre: Forma 411">
              <a:extLst>
                <a:ext uri="{FF2B5EF4-FFF2-40B4-BE49-F238E27FC236}">
                  <a16:creationId xmlns:a16="http://schemas.microsoft.com/office/drawing/2014/main" id="{29DCC9D4-2F78-15FB-8DE5-78987DA078BB}"/>
                </a:ext>
              </a:extLst>
            </p:cNvPr>
            <p:cNvSpPr/>
            <p:nvPr/>
          </p:nvSpPr>
          <p:spPr>
            <a:xfrm>
              <a:off x="6604516" y="5671191"/>
              <a:ext cx="70686" cy="69507"/>
            </a:xfrm>
            <a:custGeom>
              <a:avLst/>
              <a:gdLst>
                <a:gd name="connsiteX0" fmla="*/ 52945 w 70686"/>
                <a:gd name="connsiteY0" fmla="*/ 4240 h 69507"/>
                <a:gd name="connsiteX1" fmla="*/ 65267 w 70686"/>
                <a:gd name="connsiteY1" fmla="*/ 51766 h 69507"/>
                <a:gd name="connsiteX2" fmla="*/ 17740 w 70686"/>
                <a:gd name="connsiteY2" fmla="*/ 64088 h 69507"/>
                <a:gd name="connsiteX3" fmla="*/ 5419 w 70686"/>
                <a:gd name="connsiteY3" fmla="*/ 16561 h 69507"/>
                <a:gd name="connsiteX4" fmla="*/ 52945 w 70686"/>
                <a:gd name="connsiteY4" fmla="*/ 4240 h 6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86" h="69507">
                  <a:moveTo>
                    <a:pt x="52945" y="4240"/>
                  </a:moveTo>
                  <a:cubicBezTo>
                    <a:pt x="70548" y="14801"/>
                    <a:pt x="75829" y="35924"/>
                    <a:pt x="65267" y="51766"/>
                  </a:cubicBezTo>
                  <a:cubicBezTo>
                    <a:pt x="54706" y="69369"/>
                    <a:pt x="33583" y="74650"/>
                    <a:pt x="17740" y="64088"/>
                  </a:cubicBezTo>
                  <a:cubicBezTo>
                    <a:pt x="138" y="53527"/>
                    <a:pt x="-5142" y="32404"/>
                    <a:pt x="5419" y="16561"/>
                  </a:cubicBezTo>
                  <a:cubicBezTo>
                    <a:pt x="14220" y="719"/>
                    <a:pt x="35343" y="-4561"/>
                    <a:pt x="52945" y="424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16" name="Gráfico 2">
            <a:extLst>
              <a:ext uri="{FF2B5EF4-FFF2-40B4-BE49-F238E27FC236}">
                <a16:creationId xmlns:a16="http://schemas.microsoft.com/office/drawing/2014/main" id="{41EE4CF4-10DB-427B-94BB-016D58458A37}"/>
              </a:ext>
            </a:extLst>
          </p:cNvPr>
          <p:cNvGrpSpPr/>
          <p:nvPr/>
        </p:nvGrpSpPr>
        <p:grpSpPr>
          <a:xfrm>
            <a:off x="4195690" y="4453312"/>
            <a:ext cx="563278" cy="546240"/>
            <a:chOff x="4670144" y="4613527"/>
            <a:chExt cx="563278" cy="546240"/>
          </a:xfrm>
          <a:noFill/>
        </p:grpSpPr>
        <p:grpSp>
          <p:nvGrpSpPr>
            <p:cNvPr id="417" name="Gráfico 2">
              <a:extLst>
                <a:ext uri="{FF2B5EF4-FFF2-40B4-BE49-F238E27FC236}">
                  <a16:creationId xmlns:a16="http://schemas.microsoft.com/office/drawing/2014/main" id="{7D222439-D182-FEF1-40AB-3F799E904A86}"/>
                </a:ext>
              </a:extLst>
            </p:cNvPr>
            <p:cNvGrpSpPr/>
            <p:nvPr/>
          </p:nvGrpSpPr>
          <p:grpSpPr>
            <a:xfrm>
              <a:off x="4795864" y="4613527"/>
              <a:ext cx="322284" cy="322284"/>
              <a:chOff x="4795864" y="4613527"/>
              <a:chExt cx="322284" cy="322284"/>
            </a:xfrm>
            <a:noFill/>
          </p:grpSpPr>
          <p:sp>
            <p:nvSpPr>
              <p:cNvPr id="423" name="Forma Livre: Forma 422">
                <a:extLst>
                  <a:ext uri="{FF2B5EF4-FFF2-40B4-BE49-F238E27FC236}">
                    <a16:creationId xmlns:a16="http://schemas.microsoft.com/office/drawing/2014/main" id="{B6CB374A-4A16-A2E4-5FBF-BA0915FF4774}"/>
                  </a:ext>
                </a:extLst>
              </p:cNvPr>
              <p:cNvSpPr/>
              <p:nvPr/>
            </p:nvSpPr>
            <p:spPr>
              <a:xfrm>
                <a:off x="4923126" y="4693214"/>
                <a:ext cx="67874" cy="82731"/>
              </a:xfrm>
              <a:custGeom>
                <a:avLst/>
                <a:gdLst>
                  <a:gd name="connsiteX0" fmla="*/ 32177 w 67874"/>
                  <a:gd name="connsiteY0" fmla="*/ 0 h 82731"/>
                  <a:gd name="connsiteX1" fmla="*/ 35698 w 67874"/>
                  <a:gd name="connsiteY1" fmla="*/ 0 h 82731"/>
                  <a:gd name="connsiteX2" fmla="*/ 67382 w 67874"/>
                  <a:gd name="connsiteY2" fmla="*/ 36965 h 82731"/>
                  <a:gd name="connsiteX3" fmla="*/ 65622 w 67874"/>
                  <a:gd name="connsiteY3" fmla="*/ 54568 h 82731"/>
                  <a:gd name="connsiteX4" fmla="*/ 33937 w 67874"/>
                  <a:gd name="connsiteY4" fmla="*/ 82732 h 82731"/>
                  <a:gd name="connsiteX5" fmla="*/ 33937 w 67874"/>
                  <a:gd name="connsiteY5" fmla="*/ 82732 h 82731"/>
                  <a:gd name="connsiteX6" fmla="*/ 2253 w 67874"/>
                  <a:gd name="connsiteY6" fmla="*/ 54568 h 82731"/>
                  <a:gd name="connsiteX7" fmla="*/ 493 w 67874"/>
                  <a:gd name="connsiteY7" fmla="*/ 36965 h 82731"/>
                  <a:gd name="connsiteX8" fmla="*/ 32177 w 67874"/>
                  <a:gd name="connsiteY8" fmla="*/ 0 h 8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874" h="82731">
                    <a:moveTo>
                      <a:pt x="32177" y="0"/>
                    </a:moveTo>
                    <a:lnTo>
                      <a:pt x="35698" y="0"/>
                    </a:lnTo>
                    <a:cubicBezTo>
                      <a:pt x="55060" y="0"/>
                      <a:pt x="70902" y="17602"/>
                      <a:pt x="67382" y="36965"/>
                    </a:cubicBezTo>
                    <a:lnTo>
                      <a:pt x="65622" y="54568"/>
                    </a:lnTo>
                    <a:cubicBezTo>
                      <a:pt x="63862" y="70410"/>
                      <a:pt x="49780" y="82732"/>
                      <a:pt x="33937" y="82732"/>
                    </a:cubicBezTo>
                    <a:lnTo>
                      <a:pt x="33937" y="82732"/>
                    </a:lnTo>
                    <a:cubicBezTo>
                      <a:pt x="18095" y="82732"/>
                      <a:pt x="4013" y="70410"/>
                      <a:pt x="2253" y="54568"/>
                    </a:cubicBezTo>
                    <a:lnTo>
                      <a:pt x="493" y="36965"/>
                    </a:lnTo>
                    <a:cubicBezTo>
                      <a:pt x="-3028" y="15843"/>
                      <a:pt x="12815" y="0"/>
                      <a:pt x="32177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4" name="Forma Livre: Forma 423">
                <a:extLst>
                  <a:ext uri="{FF2B5EF4-FFF2-40B4-BE49-F238E27FC236}">
                    <a16:creationId xmlns:a16="http://schemas.microsoft.com/office/drawing/2014/main" id="{57883043-59A6-78D4-BDA2-A31BE42B4E66}"/>
                  </a:ext>
                </a:extLst>
              </p:cNvPr>
              <p:cNvSpPr/>
              <p:nvPr/>
            </p:nvSpPr>
            <p:spPr>
              <a:xfrm>
                <a:off x="4874332" y="4809390"/>
                <a:ext cx="163702" cy="73930"/>
              </a:xfrm>
              <a:custGeom>
                <a:avLst/>
                <a:gdLst>
                  <a:gd name="connsiteX0" fmla="*/ 163703 w 163702"/>
                  <a:gd name="connsiteY0" fmla="*/ 73931 h 73930"/>
                  <a:gd name="connsiteX1" fmla="*/ 163703 w 163702"/>
                  <a:gd name="connsiteY1" fmla="*/ 44006 h 73930"/>
                  <a:gd name="connsiteX2" fmla="*/ 126737 w 163702"/>
                  <a:gd name="connsiteY2" fmla="*/ 5281 h 73930"/>
                  <a:gd name="connsiteX3" fmla="*/ 126737 w 163702"/>
                  <a:gd name="connsiteY3" fmla="*/ 5281 h 73930"/>
                  <a:gd name="connsiteX4" fmla="*/ 36965 w 163702"/>
                  <a:gd name="connsiteY4" fmla="*/ 5281 h 73930"/>
                  <a:gd name="connsiteX5" fmla="*/ 36965 w 163702"/>
                  <a:gd name="connsiteY5" fmla="*/ 5281 h 73930"/>
                  <a:gd name="connsiteX6" fmla="*/ 0 w 163702"/>
                  <a:gd name="connsiteY6" fmla="*/ 44006 h 73930"/>
                  <a:gd name="connsiteX7" fmla="*/ 0 w 163702"/>
                  <a:gd name="connsiteY7" fmla="*/ 73931 h 7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702" h="73930">
                    <a:moveTo>
                      <a:pt x="163703" y="73931"/>
                    </a:moveTo>
                    <a:lnTo>
                      <a:pt x="163703" y="44006"/>
                    </a:lnTo>
                    <a:cubicBezTo>
                      <a:pt x="163703" y="26404"/>
                      <a:pt x="147861" y="8801"/>
                      <a:pt x="126737" y="5281"/>
                    </a:cubicBezTo>
                    <a:lnTo>
                      <a:pt x="126737" y="5281"/>
                    </a:lnTo>
                    <a:cubicBezTo>
                      <a:pt x="96814" y="-1760"/>
                      <a:pt x="66889" y="-1760"/>
                      <a:pt x="36965" y="5281"/>
                    </a:cubicBezTo>
                    <a:lnTo>
                      <a:pt x="36965" y="5281"/>
                    </a:lnTo>
                    <a:cubicBezTo>
                      <a:pt x="15842" y="10562"/>
                      <a:pt x="0" y="26404"/>
                      <a:pt x="0" y="44006"/>
                    </a:cubicBezTo>
                    <a:lnTo>
                      <a:pt x="0" y="73931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5" name="Forma Livre: Forma 424">
                <a:extLst>
                  <a:ext uri="{FF2B5EF4-FFF2-40B4-BE49-F238E27FC236}">
                    <a16:creationId xmlns:a16="http://schemas.microsoft.com/office/drawing/2014/main" id="{296698A0-8688-49D8-E93A-8E448A637375}"/>
                  </a:ext>
                </a:extLst>
              </p:cNvPr>
              <p:cNvSpPr/>
              <p:nvPr/>
            </p:nvSpPr>
            <p:spPr>
              <a:xfrm rot="-4666991">
                <a:off x="4821475" y="4639138"/>
                <a:ext cx="271062" cy="271062"/>
              </a:xfrm>
              <a:custGeom>
                <a:avLst/>
                <a:gdLst>
                  <a:gd name="connsiteX0" fmla="*/ 271063 w 271062"/>
                  <a:gd name="connsiteY0" fmla="*/ 135531 h 271062"/>
                  <a:gd name="connsiteX1" fmla="*/ 135531 w 271062"/>
                  <a:gd name="connsiteY1" fmla="*/ 271063 h 271062"/>
                  <a:gd name="connsiteX2" fmla="*/ 0 w 271062"/>
                  <a:gd name="connsiteY2" fmla="*/ 135531 h 271062"/>
                  <a:gd name="connsiteX3" fmla="*/ 135531 w 271062"/>
                  <a:gd name="connsiteY3" fmla="*/ 0 h 271062"/>
                  <a:gd name="connsiteX4" fmla="*/ 271063 w 271062"/>
                  <a:gd name="connsiteY4" fmla="*/ 135531 h 27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062" h="271062">
                    <a:moveTo>
                      <a:pt x="271063" y="135531"/>
                    </a:moveTo>
                    <a:cubicBezTo>
                      <a:pt x="271063" y="210383"/>
                      <a:pt x="210383" y="271063"/>
                      <a:pt x="135531" y="271063"/>
                    </a:cubicBezTo>
                    <a:cubicBezTo>
                      <a:pt x="60679" y="271063"/>
                      <a:pt x="0" y="210383"/>
                      <a:pt x="0" y="135531"/>
                    </a:cubicBezTo>
                    <a:cubicBezTo>
                      <a:pt x="0" y="60679"/>
                      <a:pt x="60679" y="0"/>
                      <a:pt x="135531" y="0"/>
                    </a:cubicBezTo>
                    <a:cubicBezTo>
                      <a:pt x="210383" y="0"/>
                      <a:pt x="271063" y="60679"/>
                      <a:pt x="271063" y="135531"/>
                    </a:cubicBezTo>
                    <a:close/>
                  </a:path>
                </a:pathLst>
              </a:custGeom>
              <a:noFill/>
              <a:ln w="17600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18" name="Forma Livre: Forma 417">
              <a:extLst>
                <a:ext uri="{FF2B5EF4-FFF2-40B4-BE49-F238E27FC236}">
                  <a16:creationId xmlns:a16="http://schemas.microsoft.com/office/drawing/2014/main" id="{B549E43F-5FF2-E974-8FD8-B03CD51CCB25}"/>
                </a:ext>
              </a:extLst>
            </p:cNvPr>
            <p:cNvSpPr/>
            <p:nvPr/>
          </p:nvSpPr>
          <p:spPr>
            <a:xfrm>
              <a:off x="5127807" y="5054064"/>
              <a:ext cx="105614" cy="105703"/>
            </a:xfrm>
            <a:custGeom>
              <a:avLst/>
              <a:gdLst>
                <a:gd name="connsiteX0" fmla="*/ 0 w 105614"/>
                <a:gd name="connsiteY0" fmla="*/ 52807 h 105703"/>
                <a:gd name="connsiteX1" fmla="*/ 52807 w 105614"/>
                <a:gd name="connsiteY1" fmla="*/ 0 h 105703"/>
                <a:gd name="connsiteX2" fmla="*/ 105615 w 105614"/>
                <a:gd name="connsiteY2" fmla="*/ 52807 h 105703"/>
                <a:gd name="connsiteX3" fmla="*/ 52807 w 105614"/>
                <a:gd name="connsiteY3" fmla="*/ 105615 h 105703"/>
                <a:gd name="connsiteX4" fmla="*/ 0 w 105614"/>
                <a:gd name="connsiteY4" fmla="*/ 52807 h 10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14" h="105703">
                  <a:moveTo>
                    <a:pt x="0" y="52807"/>
                  </a:moveTo>
                  <a:cubicBezTo>
                    <a:pt x="0" y="22884"/>
                    <a:pt x="22883" y="0"/>
                    <a:pt x="52807" y="0"/>
                  </a:cubicBezTo>
                  <a:cubicBezTo>
                    <a:pt x="82732" y="0"/>
                    <a:pt x="105615" y="22884"/>
                    <a:pt x="105615" y="52807"/>
                  </a:cubicBezTo>
                  <a:cubicBezTo>
                    <a:pt x="105615" y="82732"/>
                    <a:pt x="82732" y="105615"/>
                    <a:pt x="52807" y="105615"/>
                  </a:cubicBezTo>
                  <a:cubicBezTo>
                    <a:pt x="22883" y="107375"/>
                    <a:pt x="0" y="82732"/>
                    <a:pt x="0" y="52807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orma Livre: Forma 418">
              <a:extLst>
                <a:ext uri="{FF2B5EF4-FFF2-40B4-BE49-F238E27FC236}">
                  <a16:creationId xmlns:a16="http://schemas.microsoft.com/office/drawing/2014/main" id="{BBD67FFB-09B3-52EA-BCC3-1FB3BF61D6C3}"/>
                </a:ext>
              </a:extLst>
            </p:cNvPr>
            <p:cNvSpPr/>
            <p:nvPr/>
          </p:nvSpPr>
          <p:spPr>
            <a:xfrm>
              <a:off x="4904256" y="5054064"/>
              <a:ext cx="105614" cy="105614"/>
            </a:xfrm>
            <a:custGeom>
              <a:avLst/>
              <a:gdLst>
                <a:gd name="connsiteX0" fmla="*/ 0 w 105614"/>
                <a:gd name="connsiteY0" fmla="*/ 52807 h 105614"/>
                <a:gd name="connsiteX1" fmla="*/ 52807 w 105614"/>
                <a:gd name="connsiteY1" fmla="*/ 0 h 105614"/>
                <a:gd name="connsiteX2" fmla="*/ 105615 w 105614"/>
                <a:gd name="connsiteY2" fmla="*/ 52807 h 105614"/>
                <a:gd name="connsiteX3" fmla="*/ 52807 w 105614"/>
                <a:gd name="connsiteY3" fmla="*/ 105615 h 105614"/>
                <a:gd name="connsiteX4" fmla="*/ 0 w 105614"/>
                <a:gd name="connsiteY4" fmla="*/ 52807 h 10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14" h="105614">
                  <a:moveTo>
                    <a:pt x="0" y="52807"/>
                  </a:moveTo>
                  <a:cubicBezTo>
                    <a:pt x="0" y="22884"/>
                    <a:pt x="22884" y="0"/>
                    <a:pt x="52807" y="0"/>
                  </a:cubicBezTo>
                  <a:cubicBezTo>
                    <a:pt x="82732" y="0"/>
                    <a:pt x="105615" y="22884"/>
                    <a:pt x="105615" y="52807"/>
                  </a:cubicBezTo>
                  <a:cubicBezTo>
                    <a:pt x="105615" y="82732"/>
                    <a:pt x="82732" y="105615"/>
                    <a:pt x="52807" y="105615"/>
                  </a:cubicBezTo>
                  <a:cubicBezTo>
                    <a:pt x="22884" y="105615"/>
                    <a:pt x="0" y="82732"/>
                    <a:pt x="0" y="52807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orma Livre: Forma 419">
              <a:extLst>
                <a:ext uri="{FF2B5EF4-FFF2-40B4-BE49-F238E27FC236}">
                  <a16:creationId xmlns:a16="http://schemas.microsoft.com/office/drawing/2014/main" id="{09D1BE3A-08C2-62D2-6A13-5E4D4AE12563}"/>
                </a:ext>
              </a:extLst>
            </p:cNvPr>
            <p:cNvSpPr/>
            <p:nvPr/>
          </p:nvSpPr>
          <p:spPr>
            <a:xfrm>
              <a:off x="4670144" y="5054064"/>
              <a:ext cx="105614" cy="105703"/>
            </a:xfrm>
            <a:custGeom>
              <a:avLst/>
              <a:gdLst>
                <a:gd name="connsiteX0" fmla="*/ 0 w 105614"/>
                <a:gd name="connsiteY0" fmla="*/ 52807 h 105703"/>
                <a:gd name="connsiteX1" fmla="*/ 52807 w 105614"/>
                <a:gd name="connsiteY1" fmla="*/ 0 h 105703"/>
                <a:gd name="connsiteX2" fmla="*/ 105615 w 105614"/>
                <a:gd name="connsiteY2" fmla="*/ 52807 h 105703"/>
                <a:gd name="connsiteX3" fmla="*/ 52807 w 105614"/>
                <a:gd name="connsiteY3" fmla="*/ 105615 h 105703"/>
                <a:gd name="connsiteX4" fmla="*/ 0 w 105614"/>
                <a:gd name="connsiteY4" fmla="*/ 52807 h 10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14" h="105703">
                  <a:moveTo>
                    <a:pt x="0" y="52807"/>
                  </a:moveTo>
                  <a:cubicBezTo>
                    <a:pt x="0" y="22884"/>
                    <a:pt x="22883" y="0"/>
                    <a:pt x="52807" y="0"/>
                  </a:cubicBezTo>
                  <a:cubicBezTo>
                    <a:pt x="82732" y="0"/>
                    <a:pt x="105615" y="22884"/>
                    <a:pt x="105615" y="52807"/>
                  </a:cubicBezTo>
                  <a:cubicBezTo>
                    <a:pt x="105615" y="82732"/>
                    <a:pt x="82732" y="105615"/>
                    <a:pt x="52807" y="105615"/>
                  </a:cubicBezTo>
                  <a:cubicBezTo>
                    <a:pt x="22883" y="107375"/>
                    <a:pt x="0" y="82732"/>
                    <a:pt x="0" y="52807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orma Livre: Forma 420">
              <a:extLst>
                <a:ext uri="{FF2B5EF4-FFF2-40B4-BE49-F238E27FC236}">
                  <a16:creationId xmlns:a16="http://schemas.microsoft.com/office/drawing/2014/main" id="{9E844B3E-9842-411C-DEFD-EF05E582B672}"/>
                </a:ext>
              </a:extLst>
            </p:cNvPr>
            <p:cNvSpPr/>
            <p:nvPr/>
          </p:nvSpPr>
          <p:spPr>
            <a:xfrm>
              <a:off x="4722951" y="4909724"/>
              <a:ext cx="234112" cy="144339"/>
            </a:xfrm>
            <a:custGeom>
              <a:avLst/>
              <a:gdLst>
                <a:gd name="connsiteX0" fmla="*/ 234112 w 234112"/>
                <a:gd name="connsiteY0" fmla="*/ 0 h 144339"/>
                <a:gd name="connsiteX1" fmla="*/ 234112 w 234112"/>
                <a:gd name="connsiteY1" fmla="*/ 65129 h 144339"/>
                <a:gd name="connsiteX2" fmla="*/ 0 w 234112"/>
                <a:gd name="connsiteY2" fmla="*/ 65129 h 144339"/>
                <a:gd name="connsiteX3" fmla="*/ 0 w 234112"/>
                <a:gd name="connsiteY3" fmla="*/ 144340 h 14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112" h="144339">
                  <a:moveTo>
                    <a:pt x="234112" y="0"/>
                  </a:moveTo>
                  <a:lnTo>
                    <a:pt x="234112" y="65129"/>
                  </a:lnTo>
                  <a:lnTo>
                    <a:pt x="0" y="65129"/>
                  </a:lnTo>
                  <a:lnTo>
                    <a:pt x="0" y="144340"/>
                  </a:lnTo>
                </a:path>
              </a:pathLst>
            </a:custGeom>
            <a:noFill/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orma Livre: Forma 421">
              <a:extLst>
                <a:ext uri="{FF2B5EF4-FFF2-40B4-BE49-F238E27FC236}">
                  <a16:creationId xmlns:a16="http://schemas.microsoft.com/office/drawing/2014/main" id="{78523600-99AF-5BD2-095D-0E9DC974C5AF}"/>
                </a:ext>
              </a:extLst>
            </p:cNvPr>
            <p:cNvSpPr/>
            <p:nvPr/>
          </p:nvSpPr>
          <p:spPr>
            <a:xfrm>
              <a:off x="4957063" y="4974853"/>
              <a:ext cx="223551" cy="79211"/>
            </a:xfrm>
            <a:custGeom>
              <a:avLst/>
              <a:gdLst>
                <a:gd name="connsiteX0" fmla="*/ 223551 w 223551"/>
                <a:gd name="connsiteY0" fmla="*/ 79211 h 79211"/>
                <a:gd name="connsiteX1" fmla="*/ 223551 w 223551"/>
                <a:gd name="connsiteY1" fmla="*/ 0 h 79211"/>
                <a:gd name="connsiteX2" fmla="*/ 0 w 223551"/>
                <a:gd name="connsiteY2" fmla="*/ 0 h 79211"/>
                <a:gd name="connsiteX3" fmla="*/ 0 w 223551"/>
                <a:gd name="connsiteY3" fmla="*/ 79211 h 7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51" h="79211">
                  <a:moveTo>
                    <a:pt x="223551" y="79211"/>
                  </a:moveTo>
                  <a:lnTo>
                    <a:pt x="223551" y="0"/>
                  </a:lnTo>
                  <a:lnTo>
                    <a:pt x="0" y="0"/>
                  </a:lnTo>
                  <a:lnTo>
                    <a:pt x="0" y="79211"/>
                  </a:lnTo>
                </a:path>
              </a:pathLst>
            </a:custGeom>
            <a:noFill/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26" name="Gráfico 2">
            <a:extLst>
              <a:ext uri="{FF2B5EF4-FFF2-40B4-BE49-F238E27FC236}">
                <a16:creationId xmlns:a16="http://schemas.microsoft.com/office/drawing/2014/main" id="{54B4EB94-529C-210F-F7E9-8A09F7197BE7}"/>
              </a:ext>
            </a:extLst>
          </p:cNvPr>
          <p:cNvGrpSpPr/>
          <p:nvPr/>
        </p:nvGrpSpPr>
        <p:grpSpPr>
          <a:xfrm>
            <a:off x="7049048" y="635815"/>
            <a:ext cx="561518" cy="563278"/>
            <a:chOff x="7523502" y="796030"/>
            <a:chExt cx="561518" cy="563278"/>
          </a:xfrm>
          <a:noFill/>
        </p:grpSpPr>
        <p:grpSp>
          <p:nvGrpSpPr>
            <p:cNvPr id="427" name="Gráfico 2">
              <a:extLst>
                <a:ext uri="{FF2B5EF4-FFF2-40B4-BE49-F238E27FC236}">
                  <a16:creationId xmlns:a16="http://schemas.microsoft.com/office/drawing/2014/main" id="{0078CB7D-FB05-DFA3-67AC-F439B30E632F}"/>
                </a:ext>
              </a:extLst>
            </p:cNvPr>
            <p:cNvGrpSpPr/>
            <p:nvPr/>
          </p:nvGrpSpPr>
          <p:grpSpPr>
            <a:xfrm>
              <a:off x="7523502" y="796030"/>
              <a:ext cx="561518" cy="563278"/>
              <a:chOff x="7523502" y="796030"/>
              <a:chExt cx="561518" cy="563278"/>
            </a:xfrm>
            <a:noFill/>
          </p:grpSpPr>
          <p:sp>
            <p:nvSpPr>
              <p:cNvPr id="432" name="Forma Livre: Forma 431">
                <a:extLst>
                  <a:ext uri="{FF2B5EF4-FFF2-40B4-BE49-F238E27FC236}">
                    <a16:creationId xmlns:a16="http://schemas.microsoft.com/office/drawing/2014/main" id="{62527DE8-5AF4-3D2C-7A4E-ADA72AE8B9E9}"/>
                  </a:ext>
                </a:extLst>
              </p:cNvPr>
              <p:cNvSpPr/>
              <p:nvPr/>
            </p:nvSpPr>
            <p:spPr>
              <a:xfrm>
                <a:off x="7523502" y="1051266"/>
                <a:ext cx="186586" cy="209469"/>
              </a:xfrm>
              <a:custGeom>
                <a:avLst/>
                <a:gdLst>
                  <a:gd name="connsiteX0" fmla="*/ 186586 w 186586"/>
                  <a:gd name="connsiteY0" fmla="*/ 209469 h 209469"/>
                  <a:gd name="connsiteX1" fmla="*/ 186586 w 186586"/>
                  <a:gd name="connsiteY1" fmla="*/ 209469 h 209469"/>
                  <a:gd name="connsiteX2" fmla="*/ 186586 w 186586"/>
                  <a:gd name="connsiteY2" fmla="*/ 51047 h 209469"/>
                  <a:gd name="connsiteX3" fmla="*/ 144340 w 186586"/>
                  <a:gd name="connsiteY3" fmla="*/ 5281 h 209469"/>
                  <a:gd name="connsiteX4" fmla="*/ 144340 w 186586"/>
                  <a:gd name="connsiteY4" fmla="*/ 5281 h 209469"/>
                  <a:gd name="connsiteX5" fmla="*/ 42246 w 186586"/>
                  <a:gd name="connsiteY5" fmla="*/ 5281 h 209469"/>
                  <a:gd name="connsiteX6" fmla="*/ 42246 w 186586"/>
                  <a:gd name="connsiteY6" fmla="*/ 5281 h 209469"/>
                  <a:gd name="connsiteX7" fmla="*/ 0 w 186586"/>
                  <a:gd name="connsiteY7" fmla="*/ 51047 h 209469"/>
                  <a:gd name="connsiteX8" fmla="*/ 0 w 186586"/>
                  <a:gd name="connsiteY8" fmla="*/ 209469 h 209469"/>
                  <a:gd name="connsiteX9" fmla="*/ 0 w 186586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6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4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5" y="-1760"/>
                      <a:pt x="75690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3" name="Forma Livre: Forma 432">
                <a:extLst>
                  <a:ext uri="{FF2B5EF4-FFF2-40B4-BE49-F238E27FC236}">
                    <a16:creationId xmlns:a16="http://schemas.microsoft.com/office/drawing/2014/main" id="{62ACFD7A-F61D-0046-ECC9-C40FDDE39C4D}"/>
                  </a:ext>
                </a:extLst>
              </p:cNvPr>
              <p:cNvSpPr/>
              <p:nvPr/>
            </p:nvSpPr>
            <p:spPr>
              <a:xfrm>
                <a:off x="7574549" y="1135757"/>
                <a:ext cx="17602" cy="223551"/>
              </a:xfrm>
              <a:custGeom>
                <a:avLst/>
                <a:gdLst>
                  <a:gd name="connsiteX0" fmla="*/ 0 w 17602"/>
                  <a:gd name="connsiteY0" fmla="*/ 0 h 223551"/>
                  <a:gd name="connsiteX1" fmla="*/ 0 w 17602"/>
                  <a:gd name="connsiteY1" fmla="*/ 223551 h 22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3551">
                    <a:moveTo>
                      <a:pt x="0" y="0"/>
                    </a:moveTo>
                    <a:lnTo>
                      <a:pt x="0" y="223551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4" name="Forma Livre: Forma 433">
                <a:extLst>
                  <a:ext uri="{FF2B5EF4-FFF2-40B4-BE49-F238E27FC236}">
                    <a16:creationId xmlns:a16="http://schemas.microsoft.com/office/drawing/2014/main" id="{59B48AE7-9B58-EC83-B0F7-F9CDABE59123}"/>
                  </a:ext>
                </a:extLst>
              </p:cNvPr>
              <p:cNvSpPr/>
              <p:nvPr/>
            </p:nvSpPr>
            <p:spPr>
              <a:xfrm>
                <a:off x="7657281" y="1135757"/>
                <a:ext cx="17602" cy="223551"/>
              </a:xfrm>
              <a:custGeom>
                <a:avLst/>
                <a:gdLst>
                  <a:gd name="connsiteX0" fmla="*/ 0 w 17602"/>
                  <a:gd name="connsiteY0" fmla="*/ 223551 h 223551"/>
                  <a:gd name="connsiteX1" fmla="*/ 0 w 17602"/>
                  <a:gd name="connsiteY1" fmla="*/ 0 h 22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3551">
                    <a:moveTo>
                      <a:pt x="0" y="223551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5" name="Forma Livre: Forma 434">
                <a:extLst>
                  <a:ext uri="{FF2B5EF4-FFF2-40B4-BE49-F238E27FC236}">
                    <a16:creationId xmlns:a16="http://schemas.microsoft.com/office/drawing/2014/main" id="{573FD967-39E6-7544-EFAF-8C325C2E2B93}"/>
                  </a:ext>
                </a:extLst>
              </p:cNvPr>
              <p:cNvSpPr/>
              <p:nvPr/>
            </p:nvSpPr>
            <p:spPr>
              <a:xfrm>
                <a:off x="7574549" y="1237852"/>
                <a:ext cx="82731" cy="17602"/>
              </a:xfrm>
              <a:custGeom>
                <a:avLst/>
                <a:gdLst>
                  <a:gd name="connsiteX0" fmla="*/ 0 w 82731"/>
                  <a:gd name="connsiteY0" fmla="*/ 0 h 17602"/>
                  <a:gd name="connsiteX1" fmla="*/ 82732 w 82731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731" h="17602">
                    <a:moveTo>
                      <a:pt x="0" y="0"/>
                    </a:moveTo>
                    <a:lnTo>
                      <a:pt x="82732" y="0"/>
                    </a:lnTo>
                  </a:path>
                </a:pathLst>
              </a:custGeom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36" name="Gráfico 2">
                <a:extLst>
                  <a:ext uri="{FF2B5EF4-FFF2-40B4-BE49-F238E27FC236}">
                    <a16:creationId xmlns:a16="http://schemas.microsoft.com/office/drawing/2014/main" id="{AB0FEF2E-EEB8-7500-CAB5-156202CDBF68}"/>
                  </a:ext>
                </a:extLst>
              </p:cNvPr>
              <p:cNvGrpSpPr/>
              <p:nvPr/>
            </p:nvGrpSpPr>
            <p:grpSpPr>
              <a:xfrm>
                <a:off x="7762895" y="1135757"/>
                <a:ext cx="80971" cy="223551"/>
                <a:chOff x="7762895" y="1135757"/>
                <a:chExt cx="80971" cy="223551"/>
              </a:xfrm>
            </p:grpSpPr>
            <p:sp>
              <p:nvSpPr>
                <p:cNvPr id="447" name="Forma Livre: Forma 446">
                  <a:extLst>
                    <a:ext uri="{FF2B5EF4-FFF2-40B4-BE49-F238E27FC236}">
                      <a16:creationId xmlns:a16="http://schemas.microsoft.com/office/drawing/2014/main" id="{8D745518-1D68-4A4E-4EDC-FA5EA14C0CF7}"/>
                    </a:ext>
                  </a:extLst>
                </p:cNvPr>
                <p:cNvSpPr/>
                <p:nvPr/>
              </p:nvSpPr>
              <p:spPr>
                <a:xfrm>
                  <a:off x="7762895" y="1135757"/>
                  <a:ext cx="17602" cy="223551"/>
                </a:xfrm>
                <a:custGeom>
                  <a:avLst/>
                  <a:gdLst>
                    <a:gd name="connsiteX0" fmla="*/ 0 w 17602"/>
                    <a:gd name="connsiteY0" fmla="*/ 0 h 223551"/>
                    <a:gd name="connsiteX1" fmla="*/ 0 w 17602"/>
                    <a:gd name="connsiteY1" fmla="*/ 223551 h 223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23551">
                      <a:moveTo>
                        <a:pt x="0" y="0"/>
                      </a:moveTo>
                      <a:lnTo>
                        <a:pt x="0" y="223551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8" name="Forma Livre: Forma 447">
                  <a:extLst>
                    <a:ext uri="{FF2B5EF4-FFF2-40B4-BE49-F238E27FC236}">
                      <a16:creationId xmlns:a16="http://schemas.microsoft.com/office/drawing/2014/main" id="{E1AC2C66-EAFF-9387-9ED8-B2A37E91A586}"/>
                    </a:ext>
                  </a:extLst>
                </p:cNvPr>
                <p:cNvSpPr/>
                <p:nvPr/>
              </p:nvSpPr>
              <p:spPr>
                <a:xfrm>
                  <a:off x="7843867" y="1135757"/>
                  <a:ext cx="17602" cy="223551"/>
                </a:xfrm>
                <a:custGeom>
                  <a:avLst/>
                  <a:gdLst>
                    <a:gd name="connsiteX0" fmla="*/ 0 w 17602"/>
                    <a:gd name="connsiteY0" fmla="*/ 223551 h 223551"/>
                    <a:gd name="connsiteX1" fmla="*/ 0 w 17602"/>
                    <a:gd name="connsiteY1" fmla="*/ 0 h 223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23551">
                      <a:moveTo>
                        <a:pt x="0" y="223551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9" name="Forma Livre: Forma 448">
                  <a:extLst>
                    <a:ext uri="{FF2B5EF4-FFF2-40B4-BE49-F238E27FC236}">
                      <a16:creationId xmlns:a16="http://schemas.microsoft.com/office/drawing/2014/main" id="{D053DCA1-C85B-7946-41E2-6D9FF9923CF7}"/>
                    </a:ext>
                  </a:extLst>
                </p:cNvPr>
                <p:cNvSpPr/>
                <p:nvPr/>
              </p:nvSpPr>
              <p:spPr>
                <a:xfrm>
                  <a:off x="7762895" y="1237852"/>
                  <a:ext cx="80971" cy="17602"/>
                </a:xfrm>
                <a:custGeom>
                  <a:avLst/>
                  <a:gdLst>
                    <a:gd name="connsiteX0" fmla="*/ 0 w 80971"/>
                    <a:gd name="connsiteY0" fmla="*/ 0 h 17602"/>
                    <a:gd name="connsiteX1" fmla="*/ 80971 w 80971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0971" h="17602">
                      <a:moveTo>
                        <a:pt x="0" y="0"/>
                      </a:moveTo>
                      <a:lnTo>
                        <a:pt x="80971" y="0"/>
                      </a:lnTo>
                    </a:path>
                  </a:pathLst>
                </a:custGeom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37" name="Forma Livre: Forma 436">
                <a:extLst>
                  <a:ext uri="{FF2B5EF4-FFF2-40B4-BE49-F238E27FC236}">
                    <a16:creationId xmlns:a16="http://schemas.microsoft.com/office/drawing/2014/main" id="{3BEB711D-258F-587D-415B-10AE5D75FAE6}"/>
                  </a:ext>
                </a:extLst>
              </p:cNvPr>
              <p:cNvSpPr/>
              <p:nvPr/>
            </p:nvSpPr>
            <p:spPr>
              <a:xfrm>
                <a:off x="7710088" y="1051266"/>
                <a:ext cx="186585" cy="209469"/>
              </a:xfrm>
              <a:custGeom>
                <a:avLst/>
                <a:gdLst>
                  <a:gd name="connsiteX0" fmla="*/ 186586 w 186585"/>
                  <a:gd name="connsiteY0" fmla="*/ 209469 h 209469"/>
                  <a:gd name="connsiteX1" fmla="*/ 186586 w 186585"/>
                  <a:gd name="connsiteY1" fmla="*/ 209469 h 209469"/>
                  <a:gd name="connsiteX2" fmla="*/ 186586 w 186585"/>
                  <a:gd name="connsiteY2" fmla="*/ 51047 h 209469"/>
                  <a:gd name="connsiteX3" fmla="*/ 144340 w 186585"/>
                  <a:gd name="connsiteY3" fmla="*/ 5281 h 209469"/>
                  <a:gd name="connsiteX4" fmla="*/ 144340 w 186585"/>
                  <a:gd name="connsiteY4" fmla="*/ 5281 h 209469"/>
                  <a:gd name="connsiteX5" fmla="*/ 42246 w 186585"/>
                  <a:gd name="connsiteY5" fmla="*/ 5281 h 209469"/>
                  <a:gd name="connsiteX6" fmla="*/ 42246 w 186585"/>
                  <a:gd name="connsiteY6" fmla="*/ 5281 h 209469"/>
                  <a:gd name="connsiteX7" fmla="*/ 0 w 186585"/>
                  <a:gd name="connsiteY7" fmla="*/ 51047 h 209469"/>
                  <a:gd name="connsiteX8" fmla="*/ 0 w 186585"/>
                  <a:gd name="connsiteY8" fmla="*/ 209469 h 209469"/>
                  <a:gd name="connsiteX9" fmla="*/ 0 w 186585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5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3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5" y="-1760"/>
                      <a:pt x="75690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8" name="Forma Livre: Forma 437">
                <a:extLst>
                  <a:ext uri="{FF2B5EF4-FFF2-40B4-BE49-F238E27FC236}">
                    <a16:creationId xmlns:a16="http://schemas.microsoft.com/office/drawing/2014/main" id="{294C8812-A269-F1DD-D076-E88B99CC5A11}"/>
                  </a:ext>
                </a:extLst>
              </p:cNvPr>
              <p:cNvSpPr/>
              <p:nvPr/>
            </p:nvSpPr>
            <p:spPr>
              <a:xfrm>
                <a:off x="7898434" y="1051266"/>
                <a:ext cx="186586" cy="209469"/>
              </a:xfrm>
              <a:custGeom>
                <a:avLst/>
                <a:gdLst>
                  <a:gd name="connsiteX0" fmla="*/ 186586 w 186586"/>
                  <a:gd name="connsiteY0" fmla="*/ 209469 h 209469"/>
                  <a:gd name="connsiteX1" fmla="*/ 186586 w 186586"/>
                  <a:gd name="connsiteY1" fmla="*/ 209469 h 209469"/>
                  <a:gd name="connsiteX2" fmla="*/ 186586 w 186586"/>
                  <a:gd name="connsiteY2" fmla="*/ 51047 h 209469"/>
                  <a:gd name="connsiteX3" fmla="*/ 144340 w 186586"/>
                  <a:gd name="connsiteY3" fmla="*/ 5281 h 209469"/>
                  <a:gd name="connsiteX4" fmla="*/ 144340 w 186586"/>
                  <a:gd name="connsiteY4" fmla="*/ 5281 h 209469"/>
                  <a:gd name="connsiteX5" fmla="*/ 42246 w 186586"/>
                  <a:gd name="connsiteY5" fmla="*/ 5281 h 209469"/>
                  <a:gd name="connsiteX6" fmla="*/ 42246 w 186586"/>
                  <a:gd name="connsiteY6" fmla="*/ 5281 h 209469"/>
                  <a:gd name="connsiteX7" fmla="*/ 0 w 186586"/>
                  <a:gd name="connsiteY7" fmla="*/ 51047 h 209469"/>
                  <a:gd name="connsiteX8" fmla="*/ 0 w 186586"/>
                  <a:gd name="connsiteY8" fmla="*/ 209469 h 209469"/>
                  <a:gd name="connsiteX9" fmla="*/ 0 w 186586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6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4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6" y="-1760"/>
                      <a:pt x="75691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9" name="Forma Livre: Forma 438">
                <a:extLst>
                  <a:ext uri="{FF2B5EF4-FFF2-40B4-BE49-F238E27FC236}">
                    <a16:creationId xmlns:a16="http://schemas.microsoft.com/office/drawing/2014/main" id="{4A3513D6-0FFB-6F02-4065-4F1B18587E85}"/>
                  </a:ext>
                </a:extLst>
              </p:cNvPr>
              <p:cNvSpPr/>
              <p:nvPr/>
            </p:nvSpPr>
            <p:spPr>
              <a:xfrm>
                <a:off x="7710088" y="1051266"/>
                <a:ext cx="186585" cy="209469"/>
              </a:xfrm>
              <a:custGeom>
                <a:avLst/>
                <a:gdLst>
                  <a:gd name="connsiteX0" fmla="*/ 186586 w 186585"/>
                  <a:gd name="connsiteY0" fmla="*/ 209469 h 209469"/>
                  <a:gd name="connsiteX1" fmla="*/ 186586 w 186585"/>
                  <a:gd name="connsiteY1" fmla="*/ 209469 h 209469"/>
                  <a:gd name="connsiteX2" fmla="*/ 186586 w 186585"/>
                  <a:gd name="connsiteY2" fmla="*/ 51047 h 209469"/>
                  <a:gd name="connsiteX3" fmla="*/ 144340 w 186585"/>
                  <a:gd name="connsiteY3" fmla="*/ 5281 h 209469"/>
                  <a:gd name="connsiteX4" fmla="*/ 144340 w 186585"/>
                  <a:gd name="connsiteY4" fmla="*/ 5281 h 209469"/>
                  <a:gd name="connsiteX5" fmla="*/ 42246 w 186585"/>
                  <a:gd name="connsiteY5" fmla="*/ 5281 h 209469"/>
                  <a:gd name="connsiteX6" fmla="*/ 42246 w 186585"/>
                  <a:gd name="connsiteY6" fmla="*/ 5281 h 209469"/>
                  <a:gd name="connsiteX7" fmla="*/ 0 w 186585"/>
                  <a:gd name="connsiteY7" fmla="*/ 51047 h 209469"/>
                  <a:gd name="connsiteX8" fmla="*/ 0 w 186585"/>
                  <a:gd name="connsiteY8" fmla="*/ 209469 h 209469"/>
                  <a:gd name="connsiteX9" fmla="*/ 0 w 186585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5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3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5" y="-1760"/>
                      <a:pt x="75690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0" name="Forma Livre: Forma 439">
                <a:extLst>
                  <a:ext uri="{FF2B5EF4-FFF2-40B4-BE49-F238E27FC236}">
                    <a16:creationId xmlns:a16="http://schemas.microsoft.com/office/drawing/2014/main" id="{D3D95816-6D4E-F1C8-13F1-DBFFB55C817E}"/>
                  </a:ext>
                </a:extLst>
              </p:cNvPr>
              <p:cNvSpPr/>
              <p:nvPr/>
            </p:nvSpPr>
            <p:spPr>
              <a:xfrm>
                <a:off x="7898434" y="1051266"/>
                <a:ext cx="186586" cy="209469"/>
              </a:xfrm>
              <a:custGeom>
                <a:avLst/>
                <a:gdLst>
                  <a:gd name="connsiteX0" fmla="*/ 186586 w 186586"/>
                  <a:gd name="connsiteY0" fmla="*/ 209469 h 209469"/>
                  <a:gd name="connsiteX1" fmla="*/ 186586 w 186586"/>
                  <a:gd name="connsiteY1" fmla="*/ 209469 h 209469"/>
                  <a:gd name="connsiteX2" fmla="*/ 186586 w 186586"/>
                  <a:gd name="connsiteY2" fmla="*/ 51047 h 209469"/>
                  <a:gd name="connsiteX3" fmla="*/ 144340 w 186586"/>
                  <a:gd name="connsiteY3" fmla="*/ 5281 h 209469"/>
                  <a:gd name="connsiteX4" fmla="*/ 144340 w 186586"/>
                  <a:gd name="connsiteY4" fmla="*/ 5281 h 209469"/>
                  <a:gd name="connsiteX5" fmla="*/ 42246 w 186586"/>
                  <a:gd name="connsiteY5" fmla="*/ 5281 h 209469"/>
                  <a:gd name="connsiteX6" fmla="*/ 42246 w 186586"/>
                  <a:gd name="connsiteY6" fmla="*/ 5281 h 209469"/>
                  <a:gd name="connsiteX7" fmla="*/ 0 w 186586"/>
                  <a:gd name="connsiteY7" fmla="*/ 51047 h 209469"/>
                  <a:gd name="connsiteX8" fmla="*/ 0 w 186586"/>
                  <a:gd name="connsiteY8" fmla="*/ 209469 h 209469"/>
                  <a:gd name="connsiteX9" fmla="*/ 0 w 186586"/>
                  <a:gd name="connsiteY9" fmla="*/ 209469 h 20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586" h="209469">
                    <a:moveTo>
                      <a:pt x="186586" y="209469"/>
                    </a:moveTo>
                    <a:lnTo>
                      <a:pt x="186586" y="209469"/>
                    </a:lnTo>
                    <a:lnTo>
                      <a:pt x="186586" y="51047"/>
                    </a:lnTo>
                    <a:cubicBezTo>
                      <a:pt x="186586" y="29924"/>
                      <a:pt x="168984" y="10561"/>
                      <a:pt x="144340" y="5281"/>
                    </a:cubicBezTo>
                    <a:lnTo>
                      <a:pt x="144340" y="5281"/>
                    </a:lnTo>
                    <a:cubicBezTo>
                      <a:pt x="110896" y="-1760"/>
                      <a:pt x="75691" y="-1760"/>
                      <a:pt x="42246" y="5281"/>
                    </a:cubicBezTo>
                    <a:lnTo>
                      <a:pt x="42246" y="5281"/>
                    </a:lnTo>
                    <a:cubicBezTo>
                      <a:pt x="17602" y="10561"/>
                      <a:pt x="0" y="29924"/>
                      <a:pt x="0" y="51047"/>
                    </a:cubicBezTo>
                    <a:lnTo>
                      <a:pt x="0" y="209469"/>
                    </a:lnTo>
                    <a:lnTo>
                      <a:pt x="0" y="209469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41" name="Gráfico 2">
                <a:extLst>
                  <a:ext uri="{FF2B5EF4-FFF2-40B4-BE49-F238E27FC236}">
                    <a16:creationId xmlns:a16="http://schemas.microsoft.com/office/drawing/2014/main" id="{35E2198B-CCD0-42D1-1049-BCCC6DCFB40B}"/>
                  </a:ext>
                </a:extLst>
              </p:cNvPr>
              <p:cNvGrpSpPr/>
              <p:nvPr/>
            </p:nvGrpSpPr>
            <p:grpSpPr>
              <a:xfrm>
                <a:off x="7577127" y="913966"/>
                <a:ext cx="267189" cy="96813"/>
                <a:chOff x="7577127" y="913966"/>
                <a:chExt cx="267189" cy="96813"/>
              </a:xfrm>
              <a:noFill/>
            </p:grpSpPr>
            <p:sp>
              <p:nvSpPr>
                <p:cNvPr id="445" name="Forma Livre: Forma 444">
                  <a:extLst>
                    <a:ext uri="{FF2B5EF4-FFF2-40B4-BE49-F238E27FC236}">
                      <a16:creationId xmlns:a16="http://schemas.microsoft.com/office/drawing/2014/main" id="{623C7416-5296-2FA6-3923-00F9626DE32E}"/>
                    </a:ext>
                  </a:extLst>
                </p:cNvPr>
                <p:cNvSpPr/>
                <p:nvPr/>
              </p:nvSpPr>
              <p:spPr>
                <a:xfrm>
                  <a:off x="7577127" y="913966"/>
                  <a:ext cx="78843" cy="96813"/>
                </a:xfrm>
                <a:custGeom>
                  <a:avLst/>
                  <a:gdLst>
                    <a:gd name="connsiteX0" fmla="*/ 36148 w 78843"/>
                    <a:gd name="connsiteY0" fmla="*/ 0 h 96813"/>
                    <a:gd name="connsiteX1" fmla="*/ 41429 w 78843"/>
                    <a:gd name="connsiteY1" fmla="*/ 0 h 96813"/>
                    <a:gd name="connsiteX2" fmla="*/ 78394 w 78843"/>
                    <a:gd name="connsiteY2" fmla="*/ 42246 h 96813"/>
                    <a:gd name="connsiteX3" fmla="*/ 76633 w 78843"/>
                    <a:gd name="connsiteY3" fmla="*/ 63369 h 96813"/>
                    <a:gd name="connsiteX4" fmla="*/ 39668 w 78843"/>
                    <a:gd name="connsiteY4" fmla="*/ 96814 h 96813"/>
                    <a:gd name="connsiteX5" fmla="*/ 39668 w 78843"/>
                    <a:gd name="connsiteY5" fmla="*/ 96814 h 96813"/>
                    <a:gd name="connsiteX6" fmla="*/ 2703 w 78843"/>
                    <a:gd name="connsiteY6" fmla="*/ 63369 h 96813"/>
                    <a:gd name="connsiteX7" fmla="*/ 943 w 78843"/>
                    <a:gd name="connsiteY7" fmla="*/ 42246 h 96813"/>
                    <a:gd name="connsiteX8" fmla="*/ 36148 w 78843"/>
                    <a:gd name="connsiteY8" fmla="*/ 0 h 9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843" h="96813">
                      <a:moveTo>
                        <a:pt x="36148" y="0"/>
                      </a:moveTo>
                      <a:lnTo>
                        <a:pt x="41429" y="0"/>
                      </a:lnTo>
                      <a:cubicBezTo>
                        <a:pt x="64312" y="0"/>
                        <a:pt x="81914" y="19363"/>
                        <a:pt x="78394" y="42246"/>
                      </a:cubicBezTo>
                      <a:lnTo>
                        <a:pt x="76633" y="63369"/>
                      </a:lnTo>
                      <a:cubicBezTo>
                        <a:pt x="74873" y="82732"/>
                        <a:pt x="59031" y="96814"/>
                        <a:pt x="39668" y="96814"/>
                      </a:cubicBezTo>
                      <a:lnTo>
                        <a:pt x="39668" y="96814"/>
                      </a:lnTo>
                      <a:cubicBezTo>
                        <a:pt x="20305" y="96814"/>
                        <a:pt x="4463" y="82732"/>
                        <a:pt x="2703" y="63369"/>
                      </a:cubicBezTo>
                      <a:lnTo>
                        <a:pt x="943" y="42246"/>
                      </a:lnTo>
                      <a:cubicBezTo>
                        <a:pt x="-4338" y="19363"/>
                        <a:pt x="13264" y="0"/>
                        <a:pt x="36148" y="0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6" name="Forma Livre: Forma 445">
                  <a:extLst>
                    <a:ext uri="{FF2B5EF4-FFF2-40B4-BE49-F238E27FC236}">
                      <a16:creationId xmlns:a16="http://schemas.microsoft.com/office/drawing/2014/main" id="{9787AF7E-090E-94DA-57EC-B0CE86139252}"/>
                    </a:ext>
                  </a:extLst>
                </p:cNvPr>
                <p:cNvSpPr/>
                <p:nvPr/>
              </p:nvSpPr>
              <p:spPr>
                <a:xfrm>
                  <a:off x="7765473" y="913966"/>
                  <a:ext cx="78843" cy="96813"/>
                </a:xfrm>
                <a:custGeom>
                  <a:avLst/>
                  <a:gdLst>
                    <a:gd name="connsiteX0" fmla="*/ 36148 w 78843"/>
                    <a:gd name="connsiteY0" fmla="*/ 0 h 96813"/>
                    <a:gd name="connsiteX1" fmla="*/ 41429 w 78843"/>
                    <a:gd name="connsiteY1" fmla="*/ 0 h 96813"/>
                    <a:gd name="connsiteX2" fmla="*/ 78394 w 78843"/>
                    <a:gd name="connsiteY2" fmla="*/ 42246 h 96813"/>
                    <a:gd name="connsiteX3" fmla="*/ 76634 w 78843"/>
                    <a:gd name="connsiteY3" fmla="*/ 63369 h 96813"/>
                    <a:gd name="connsiteX4" fmla="*/ 39669 w 78843"/>
                    <a:gd name="connsiteY4" fmla="*/ 96814 h 96813"/>
                    <a:gd name="connsiteX5" fmla="*/ 39669 w 78843"/>
                    <a:gd name="connsiteY5" fmla="*/ 96814 h 96813"/>
                    <a:gd name="connsiteX6" fmla="*/ 2703 w 78843"/>
                    <a:gd name="connsiteY6" fmla="*/ 63369 h 96813"/>
                    <a:gd name="connsiteX7" fmla="*/ 943 w 78843"/>
                    <a:gd name="connsiteY7" fmla="*/ 42246 h 96813"/>
                    <a:gd name="connsiteX8" fmla="*/ 36148 w 78843"/>
                    <a:gd name="connsiteY8" fmla="*/ 0 h 9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843" h="96813">
                      <a:moveTo>
                        <a:pt x="36148" y="0"/>
                      </a:moveTo>
                      <a:lnTo>
                        <a:pt x="41429" y="0"/>
                      </a:lnTo>
                      <a:cubicBezTo>
                        <a:pt x="64312" y="0"/>
                        <a:pt x="81914" y="19363"/>
                        <a:pt x="78394" y="42246"/>
                      </a:cubicBezTo>
                      <a:lnTo>
                        <a:pt x="76634" y="63369"/>
                      </a:lnTo>
                      <a:cubicBezTo>
                        <a:pt x="74873" y="82732"/>
                        <a:pt x="59031" y="96814"/>
                        <a:pt x="39669" y="96814"/>
                      </a:cubicBezTo>
                      <a:lnTo>
                        <a:pt x="39669" y="96814"/>
                      </a:lnTo>
                      <a:cubicBezTo>
                        <a:pt x="20306" y="96814"/>
                        <a:pt x="4464" y="82732"/>
                        <a:pt x="2703" y="63369"/>
                      </a:cubicBezTo>
                      <a:lnTo>
                        <a:pt x="943" y="42246"/>
                      </a:lnTo>
                      <a:cubicBezTo>
                        <a:pt x="-4338" y="19363"/>
                        <a:pt x="13265" y="0"/>
                        <a:pt x="36148" y="0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42" name="Forma Livre: Forma 441">
                <a:extLst>
                  <a:ext uri="{FF2B5EF4-FFF2-40B4-BE49-F238E27FC236}">
                    <a16:creationId xmlns:a16="http://schemas.microsoft.com/office/drawing/2014/main" id="{289D526D-B557-CDD6-8ABA-61731FDCE024}"/>
                  </a:ext>
                </a:extLst>
              </p:cNvPr>
              <p:cNvSpPr/>
              <p:nvPr/>
            </p:nvSpPr>
            <p:spPr>
              <a:xfrm>
                <a:off x="7952551" y="913966"/>
                <a:ext cx="78351" cy="96813"/>
              </a:xfrm>
              <a:custGeom>
                <a:avLst/>
                <a:gdLst>
                  <a:gd name="connsiteX0" fmla="*/ 35656 w 78351"/>
                  <a:gd name="connsiteY0" fmla="*/ 0 h 96813"/>
                  <a:gd name="connsiteX1" fmla="*/ 40936 w 78351"/>
                  <a:gd name="connsiteY1" fmla="*/ 0 h 96813"/>
                  <a:gd name="connsiteX2" fmla="*/ 77902 w 78351"/>
                  <a:gd name="connsiteY2" fmla="*/ 42246 h 96813"/>
                  <a:gd name="connsiteX3" fmla="*/ 76141 w 78351"/>
                  <a:gd name="connsiteY3" fmla="*/ 63369 h 96813"/>
                  <a:gd name="connsiteX4" fmla="*/ 39176 w 78351"/>
                  <a:gd name="connsiteY4" fmla="*/ 96814 h 96813"/>
                  <a:gd name="connsiteX5" fmla="*/ 39176 w 78351"/>
                  <a:gd name="connsiteY5" fmla="*/ 96814 h 96813"/>
                  <a:gd name="connsiteX6" fmla="*/ 2211 w 78351"/>
                  <a:gd name="connsiteY6" fmla="*/ 63369 h 96813"/>
                  <a:gd name="connsiteX7" fmla="*/ 451 w 78351"/>
                  <a:gd name="connsiteY7" fmla="*/ 42246 h 96813"/>
                  <a:gd name="connsiteX8" fmla="*/ 35656 w 78351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351" h="96813">
                    <a:moveTo>
                      <a:pt x="35656" y="0"/>
                    </a:moveTo>
                    <a:lnTo>
                      <a:pt x="40936" y="0"/>
                    </a:lnTo>
                    <a:cubicBezTo>
                      <a:pt x="63820" y="0"/>
                      <a:pt x="81422" y="19363"/>
                      <a:pt x="77902" y="42246"/>
                    </a:cubicBezTo>
                    <a:lnTo>
                      <a:pt x="76141" y="63369"/>
                    </a:lnTo>
                    <a:cubicBezTo>
                      <a:pt x="74381" y="82732"/>
                      <a:pt x="58539" y="96814"/>
                      <a:pt x="39176" y="96814"/>
                    </a:cubicBezTo>
                    <a:lnTo>
                      <a:pt x="39176" y="96814"/>
                    </a:lnTo>
                    <a:cubicBezTo>
                      <a:pt x="19814" y="96814"/>
                      <a:pt x="3972" y="82732"/>
                      <a:pt x="2211" y="63369"/>
                    </a:cubicBezTo>
                    <a:lnTo>
                      <a:pt x="451" y="42246"/>
                    </a:lnTo>
                    <a:cubicBezTo>
                      <a:pt x="-3070" y="19363"/>
                      <a:pt x="14533" y="0"/>
                      <a:pt x="35656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3" name="Forma Livre: Forma 442">
                <a:extLst>
                  <a:ext uri="{FF2B5EF4-FFF2-40B4-BE49-F238E27FC236}">
                    <a16:creationId xmlns:a16="http://schemas.microsoft.com/office/drawing/2014/main" id="{796267E1-84F0-483C-F5FB-53E2A6607665}"/>
                  </a:ext>
                </a:extLst>
              </p:cNvPr>
              <p:cNvSpPr/>
              <p:nvPr/>
            </p:nvSpPr>
            <p:spPr>
              <a:xfrm>
                <a:off x="7670912" y="796030"/>
                <a:ext cx="78351" cy="96813"/>
              </a:xfrm>
              <a:custGeom>
                <a:avLst/>
                <a:gdLst>
                  <a:gd name="connsiteX0" fmla="*/ 35656 w 78351"/>
                  <a:gd name="connsiteY0" fmla="*/ 0 h 96813"/>
                  <a:gd name="connsiteX1" fmla="*/ 40936 w 78351"/>
                  <a:gd name="connsiteY1" fmla="*/ 0 h 96813"/>
                  <a:gd name="connsiteX2" fmla="*/ 77902 w 78351"/>
                  <a:gd name="connsiteY2" fmla="*/ 42246 h 96813"/>
                  <a:gd name="connsiteX3" fmla="*/ 76141 w 78351"/>
                  <a:gd name="connsiteY3" fmla="*/ 63369 h 96813"/>
                  <a:gd name="connsiteX4" fmla="*/ 39176 w 78351"/>
                  <a:gd name="connsiteY4" fmla="*/ 96814 h 96813"/>
                  <a:gd name="connsiteX5" fmla="*/ 39176 w 78351"/>
                  <a:gd name="connsiteY5" fmla="*/ 96814 h 96813"/>
                  <a:gd name="connsiteX6" fmla="*/ 2211 w 78351"/>
                  <a:gd name="connsiteY6" fmla="*/ 63369 h 96813"/>
                  <a:gd name="connsiteX7" fmla="*/ 451 w 78351"/>
                  <a:gd name="connsiteY7" fmla="*/ 42246 h 96813"/>
                  <a:gd name="connsiteX8" fmla="*/ 35656 w 78351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351" h="96813">
                    <a:moveTo>
                      <a:pt x="35656" y="0"/>
                    </a:moveTo>
                    <a:lnTo>
                      <a:pt x="40936" y="0"/>
                    </a:lnTo>
                    <a:cubicBezTo>
                      <a:pt x="63820" y="0"/>
                      <a:pt x="81422" y="19363"/>
                      <a:pt x="77902" y="42246"/>
                    </a:cubicBezTo>
                    <a:lnTo>
                      <a:pt x="76141" y="63369"/>
                    </a:lnTo>
                    <a:cubicBezTo>
                      <a:pt x="74381" y="82732"/>
                      <a:pt x="58539" y="96814"/>
                      <a:pt x="39176" y="96814"/>
                    </a:cubicBezTo>
                    <a:lnTo>
                      <a:pt x="39176" y="96814"/>
                    </a:lnTo>
                    <a:cubicBezTo>
                      <a:pt x="19814" y="96814"/>
                      <a:pt x="3972" y="82732"/>
                      <a:pt x="2211" y="63369"/>
                    </a:cubicBezTo>
                    <a:lnTo>
                      <a:pt x="451" y="42246"/>
                    </a:lnTo>
                    <a:cubicBezTo>
                      <a:pt x="-3070" y="19363"/>
                      <a:pt x="14533" y="0"/>
                      <a:pt x="35656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4" name="Forma Livre: Forma 443">
                <a:extLst>
                  <a:ext uri="{FF2B5EF4-FFF2-40B4-BE49-F238E27FC236}">
                    <a16:creationId xmlns:a16="http://schemas.microsoft.com/office/drawing/2014/main" id="{F1098971-3F5A-5ADE-B08C-E763DDD3D610}"/>
                  </a:ext>
                </a:extLst>
              </p:cNvPr>
              <p:cNvSpPr/>
              <p:nvPr/>
            </p:nvSpPr>
            <p:spPr>
              <a:xfrm>
                <a:off x="7858766" y="796030"/>
                <a:ext cx="78843" cy="96813"/>
              </a:xfrm>
              <a:custGeom>
                <a:avLst/>
                <a:gdLst>
                  <a:gd name="connsiteX0" fmla="*/ 36148 w 78843"/>
                  <a:gd name="connsiteY0" fmla="*/ 0 h 96813"/>
                  <a:gd name="connsiteX1" fmla="*/ 41429 w 78843"/>
                  <a:gd name="connsiteY1" fmla="*/ 0 h 96813"/>
                  <a:gd name="connsiteX2" fmla="*/ 78394 w 78843"/>
                  <a:gd name="connsiteY2" fmla="*/ 42246 h 96813"/>
                  <a:gd name="connsiteX3" fmla="*/ 76633 w 78843"/>
                  <a:gd name="connsiteY3" fmla="*/ 63369 h 96813"/>
                  <a:gd name="connsiteX4" fmla="*/ 39668 w 78843"/>
                  <a:gd name="connsiteY4" fmla="*/ 96814 h 96813"/>
                  <a:gd name="connsiteX5" fmla="*/ 39668 w 78843"/>
                  <a:gd name="connsiteY5" fmla="*/ 96814 h 96813"/>
                  <a:gd name="connsiteX6" fmla="*/ 2703 w 78843"/>
                  <a:gd name="connsiteY6" fmla="*/ 63369 h 96813"/>
                  <a:gd name="connsiteX7" fmla="*/ 943 w 78843"/>
                  <a:gd name="connsiteY7" fmla="*/ 42246 h 96813"/>
                  <a:gd name="connsiteX8" fmla="*/ 36148 w 78843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843" h="96813">
                    <a:moveTo>
                      <a:pt x="36148" y="0"/>
                    </a:moveTo>
                    <a:lnTo>
                      <a:pt x="41429" y="0"/>
                    </a:lnTo>
                    <a:cubicBezTo>
                      <a:pt x="64312" y="0"/>
                      <a:pt x="81914" y="19363"/>
                      <a:pt x="78394" y="42246"/>
                    </a:cubicBezTo>
                    <a:lnTo>
                      <a:pt x="76633" y="63369"/>
                    </a:lnTo>
                    <a:cubicBezTo>
                      <a:pt x="74873" y="82732"/>
                      <a:pt x="59031" y="96814"/>
                      <a:pt x="39668" y="96814"/>
                    </a:cubicBezTo>
                    <a:lnTo>
                      <a:pt x="39668" y="96814"/>
                    </a:lnTo>
                    <a:cubicBezTo>
                      <a:pt x="20305" y="96814"/>
                      <a:pt x="4463" y="82732"/>
                      <a:pt x="2703" y="63369"/>
                    </a:cubicBezTo>
                    <a:lnTo>
                      <a:pt x="943" y="42246"/>
                    </a:lnTo>
                    <a:cubicBezTo>
                      <a:pt x="-4338" y="19363"/>
                      <a:pt x="13264" y="0"/>
                      <a:pt x="36148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28" name="Gráfico 2">
              <a:extLst>
                <a:ext uri="{FF2B5EF4-FFF2-40B4-BE49-F238E27FC236}">
                  <a16:creationId xmlns:a16="http://schemas.microsoft.com/office/drawing/2014/main" id="{47CAB36B-8D1D-B827-A0DE-580197D19E7F}"/>
                </a:ext>
              </a:extLst>
            </p:cNvPr>
            <p:cNvGrpSpPr/>
            <p:nvPr/>
          </p:nvGrpSpPr>
          <p:grpSpPr>
            <a:xfrm>
              <a:off x="7949482" y="1135757"/>
              <a:ext cx="82731" cy="223551"/>
              <a:chOff x="7949482" y="1135757"/>
              <a:chExt cx="82731" cy="223551"/>
            </a:xfrm>
          </p:grpSpPr>
          <p:sp>
            <p:nvSpPr>
              <p:cNvPr id="429" name="Forma Livre: Forma 428">
                <a:extLst>
                  <a:ext uri="{FF2B5EF4-FFF2-40B4-BE49-F238E27FC236}">
                    <a16:creationId xmlns:a16="http://schemas.microsoft.com/office/drawing/2014/main" id="{32161B63-E6A4-D915-CCF3-51E056A0DDD1}"/>
                  </a:ext>
                </a:extLst>
              </p:cNvPr>
              <p:cNvSpPr/>
              <p:nvPr/>
            </p:nvSpPr>
            <p:spPr>
              <a:xfrm>
                <a:off x="7949482" y="1135757"/>
                <a:ext cx="17602" cy="223551"/>
              </a:xfrm>
              <a:custGeom>
                <a:avLst/>
                <a:gdLst>
                  <a:gd name="connsiteX0" fmla="*/ 0 w 17602"/>
                  <a:gd name="connsiteY0" fmla="*/ 0 h 223551"/>
                  <a:gd name="connsiteX1" fmla="*/ 0 w 17602"/>
                  <a:gd name="connsiteY1" fmla="*/ 223551 h 22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3551">
                    <a:moveTo>
                      <a:pt x="0" y="0"/>
                    </a:moveTo>
                    <a:lnTo>
                      <a:pt x="0" y="223551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0" name="Forma Livre: Forma 429">
                <a:extLst>
                  <a:ext uri="{FF2B5EF4-FFF2-40B4-BE49-F238E27FC236}">
                    <a16:creationId xmlns:a16="http://schemas.microsoft.com/office/drawing/2014/main" id="{98B80649-5FF7-D7DF-6919-1048867DCBA3}"/>
                  </a:ext>
                </a:extLst>
              </p:cNvPr>
              <p:cNvSpPr/>
              <p:nvPr/>
            </p:nvSpPr>
            <p:spPr>
              <a:xfrm>
                <a:off x="8032213" y="1135757"/>
                <a:ext cx="17602" cy="223551"/>
              </a:xfrm>
              <a:custGeom>
                <a:avLst/>
                <a:gdLst>
                  <a:gd name="connsiteX0" fmla="*/ 0 w 17602"/>
                  <a:gd name="connsiteY0" fmla="*/ 223551 h 223551"/>
                  <a:gd name="connsiteX1" fmla="*/ 0 w 17602"/>
                  <a:gd name="connsiteY1" fmla="*/ 0 h 223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23551">
                    <a:moveTo>
                      <a:pt x="0" y="223551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1" name="Forma Livre: Forma 430">
                <a:extLst>
                  <a:ext uri="{FF2B5EF4-FFF2-40B4-BE49-F238E27FC236}">
                    <a16:creationId xmlns:a16="http://schemas.microsoft.com/office/drawing/2014/main" id="{877C6049-DFB9-FA69-D69D-3A81842E369D}"/>
                  </a:ext>
                </a:extLst>
              </p:cNvPr>
              <p:cNvSpPr/>
              <p:nvPr/>
            </p:nvSpPr>
            <p:spPr>
              <a:xfrm>
                <a:off x="7949482" y="1237852"/>
                <a:ext cx="82731" cy="17602"/>
              </a:xfrm>
              <a:custGeom>
                <a:avLst/>
                <a:gdLst>
                  <a:gd name="connsiteX0" fmla="*/ 0 w 82731"/>
                  <a:gd name="connsiteY0" fmla="*/ 0 h 17602"/>
                  <a:gd name="connsiteX1" fmla="*/ 82732 w 82731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731" h="17602">
                    <a:moveTo>
                      <a:pt x="0" y="0"/>
                    </a:moveTo>
                    <a:lnTo>
                      <a:pt x="82732" y="0"/>
                    </a:lnTo>
                  </a:path>
                </a:pathLst>
              </a:custGeom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450" name="Gráfico 2">
            <a:extLst>
              <a:ext uri="{FF2B5EF4-FFF2-40B4-BE49-F238E27FC236}">
                <a16:creationId xmlns:a16="http://schemas.microsoft.com/office/drawing/2014/main" id="{408E5DA8-105A-2FA2-0FDA-AF9A702842FC}"/>
              </a:ext>
            </a:extLst>
          </p:cNvPr>
          <p:cNvGrpSpPr/>
          <p:nvPr/>
        </p:nvGrpSpPr>
        <p:grpSpPr>
          <a:xfrm>
            <a:off x="2294624" y="697424"/>
            <a:ext cx="563350" cy="501670"/>
            <a:chOff x="2769078" y="857639"/>
            <a:chExt cx="563350" cy="501670"/>
          </a:xfrm>
          <a:noFill/>
        </p:grpSpPr>
        <p:grpSp>
          <p:nvGrpSpPr>
            <p:cNvPr id="451" name="Gráfico 2">
              <a:extLst>
                <a:ext uri="{FF2B5EF4-FFF2-40B4-BE49-F238E27FC236}">
                  <a16:creationId xmlns:a16="http://schemas.microsoft.com/office/drawing/2014/main" id="{FA0C297C-294A-9A54-E425-92F0DE376610}"/>
                </a:ext>
              </a:extLst>
            </p:cNvPr>
            <p:cNvGrpSpPr/>
            <p:nvPr/>
          </p:nvGrpSpPr>
          <p:grpSpPr>
            <a:xfrm>
              <a:off x="2769078" y="857639"/>
              <a:ext cx="563350" cy="501670"/>
              <a:chOff x="2769078" y="857639"/>
              <a:chExt cx="563350" cy="501670"/>
            </a:xfrm>
            <a:noFill/>
          </p:grpSpPr>
          <p:grpSp>
            <p:nvGrpSpPr>
              <p:cNvPr id="454" name="Gráfico 2">
                <a:extLst>
                  <a:ext uri="{FF2B5EF4-FFF2-40B4-BE49-F238E27FC236}">
                    <a16:creationId xmlns:a16="http://schemas.microsoft.com/office/drawing/2014/main" id="{898BA748-7184-F5B4-400D-6D6741DA50FB}"/>
                  </a:ext>
                </a:extLst>
              </p:cNvPr>
              <p:cNvGrpSpPr/>
              <p:nvPr/>
            </p:nvGrpSpPr>
            <p:grpSpPr>
              <a:xfrm>
                <a:off x="2769078" y="1132237"/>
                <a:ext cx="563350" cy="227071"/>
                <a:chOff x="2769078" y="1132237"/>
                <a:chExt cx="563350" cy="227071"/>
              </a:xfrm>
              <a:noFill/>
            </p:grpSpPr>
            <p:sp>
              <p:nvSpPr>
                <p:cNvPr id="459" name="Forma Livre: Forma 458">
                  <a:extLst>
                    <a:ext uri="{FF2B5EF4-FFF2-40B4-BE49-F238E27FC236}">
                      <a16:creationId xmlns:a16="http://schemas.microsoft.com/office/drawing/2014/main" id="{D8718A34-168E-194E-8EAC-38C70540D41F}"/>
                    </a:ext>
                  </a:extLst>
                </p:cNvPr>
                <p:cNvSpPr/>
                <p:nvPr/>
              </p:nvSpPr>
              <p:spPr>
                <a:xfrm>
                  <a:off x="2876453" y="1137219"/>
                  <a:ext cx="455974" cy="186884"/>
                </a:xfrm>
                <a:custGeom>
                  <a:avLst/>
                  <a:gdLst>
                    <a:gd name="connsiteX0" fmla="*/ 0 w 455974"/>
                    <a:gd name="connsiteY0" fmla="*/ 178084 h 186884"/>
                    <a:gd name="connsiteX1" fmla="*/ 70410 w 455974"/>
                    <a:gd name="connsiteY1" fmla="*/ 164002 h 186884"/>
                    <a:gd name="connsiteX2" fmla="*/ 234112 w 455974"/>
                    <a:gd name="connsiteY2" fmla="*/ 186885 h 186884"/>
                    <a:gd name="connsiteX3" fmla="*/ 242914 w 455974"/>
                    <a:gd name="connsiteY3" fmla="*/ 185125 h 186884"/>
                    <a:gd name="connsiteX4" fmla="*/ 450623 w 455974"/>
                    <a:gd name="connsiteY4" fmla="*/ 40784 h 186884"/>
                    <a:gd name="connsiteX5" fmla="*/ 454143 w 455974"/>
                    <a:gd name="connsiteY5" fmla="*/ 24942 h 186884"/>
                    <a:gd name="connsiteX6" fmla="*/ 454143 w 455974"/>
                    <a:gd name="connsiteY6" fmla="*/ 24942 h 186884"/>
                    <a:gd name="connsiteX7" fmla="*/ 389014 w 455974"/>
                    <a:gd name="connsiteY7" fmla="*/ 5580 h 186884"/>
                    <a:gd name="connsiteX8" fmla="*/ 241154 w 455974"/>
                    <a:gd name="connsiteY8" fmla="*/ 79510 h 186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5974" h="186884">
                      <a:moveTo>
                        <a:pt x="0" y="178084"/>
                      </a:moveTo>
                      <a:cubicBezTo>
                        <a:pt x="21123" y="165762"/>
                        <a:pt x="45766" y="160481"/>
                        <a:pt x="70410" y="164002"/>
                      </a:cubicBezTo>
                      <a:lnTo>
                        <a:pt x="234112" y="186885"/>
                      </a:lnTo>
                      <a:cubicBezTo>
                        <a:pt x="237633" y="186885"/>
                        <a:pt x="241154" y="186885"/>
                        <a:pt x="242914" y="185125"/>
                      </a:cubicBezTo>
                      <a:lnTo>
                        <a:pt x="450623" y="40784"/>
                      </a:lnTo>
                      <a:cubicBezTo>
                        <a:pt x="455904" y="37264"/>
                        <a:pt x="457664" y="30223"/>
                        <a:pt x="454143" y="24942"/>
                      </a:cubicBezTo>
                      <a:lnTo>
                        <a:pt x="454143" y="24942"/>
                      </a:lnTo>
                      <a:cubicBezTo>
                        <a:pt x="440061" y="2059"/>
                        <a:pt x="411897" y="-6742"/>
                        <a:pt x="389014" y="5580"/>
                      </a:cubicBezTo>
                      <a:lnTo>
                        <a:pt x="241154" y="79510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0" name="Forma Livre: Forma 459">
                  <a:extLst>
                    <a:ext uri="{FF2B5EF4-FFF2-40B4-BE49-F238E27FC236}">
                      <a16:creationId xmlns:a16="http://schemas.microsoft.com/office/drawing/2014/main" id="{17A41C49-6A39-342E-9CBB-8BBA32B35598}"/>
                    </a:ext>
                  </a:extLst>
                </p:cNvPr>
                <p:cNvSpPr/>
                <p:nvPr/>
              </p:nvSpPr>
              <p:spPr>
                <a:xfrm>
                  <a:off x="2823646" y="1132237"/>
                  <a:ext cx="297630" cy="100482"/>
                </a:xfrm>
                <a:custGeom>
                  <a:avLst/>
                  <a:gdLst>
                    <a:gd name="connsiteX0" fmla="*/ 177785 w 297630"/>
                    <a:gd name="connsiteY0" fmla="*/ 91533 h 100482"/>
                    <a:gd name="connsiteX1" fmla="*/ 260516 w 297630"/>
                    <a:gd name="connsiteY1" fmla="*/ 100334 h 100482"/>
                    <a:gd name="connsiteX2" fmla="*/ 297481 w 297630"/>
                    <a:gd name="connsiteY2" fmla="*/ 70410 h 100482"/>
                    <a:gd name="connsiteX3" fmla="*/ 297481 w 297630"/>
                    <a:gd name="connsiteY3" fmla="*/ 70410 h 100482"/>
                    <a:gd name="connsiteX4" fmla="*/ 267557 w 297630"/>
                    <a:gd name="connsiteY4" fmla="*/ 33445 h 100482"/>
                    <a:gd name="connsiteX5" fmla="*/ 197147 w 297630"/>
                    <a:gd name="connsiteY5" fmla="*/ 26404 h 100482"/>
                    <a:gd name="connsiteX6" fmla="*/ 174264 w 297630"/>
                    <a:gd name="connsiteY6" fmla="*/ 19363 h 100482"/>
                    <a:gd name="connsiteX7" fmla="*/ 167223 w 297630"/>
                    <a:gd name="connsiteY7" fmla="*/ 15842 h 100482"/>
                    <a:gd name="connsiteX8" fmla="*/ 42246 w 297630"/>
                    <a:gd name="connsiteY8" fmla="*/ 15842 h 100482"/>
                    <a:gd name="connsiteX9" fmla="*/ 0 w 297630"/>
                    <a:gd name="connsiteY9" fmla="*/ 36965 h 10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7630" h="100482">
                      <a:moveTo>
                        <a:pt x="177785" y="91533"/>
                      </a:moveTo>
                      <a:lnTo>
                        <a:pt x="260516" y="100334"/>
                      </a:lnTo>
                      <a:cubicBezTo>
                        <a:pt x="279879" y="102094"/>
                        <a:pt x="295721" y="88012"/>
                        <a:pt x="297481" y="70410"/>
                      </a:cubicBezTo>
                      <a:lnTo>
                        <a:pt x="297481" y="70410"/>
                      </a:lnTo>
                      <a:cubicBezTo>
                        <a:pt x="299242" y="51047"/>
                        <a:pt x="285160" y="35205"/>
                        <a:pt x="267557" y="33445"/>
                      </a:cubicBezTo>
                      <a:lnTo>
                        <a:pt x="197147" y="26404"/>
                      </a:lnTo>
                      <a:cubicBezTo>
                        <a:pt x="188346" y="26404"/>
                        <a:pt x="181305" y="22883"/>
                        <a:pt x="174264" y="19363"/>
                      </a:cubicBezTo>
                      <a:lnTo>
                        <a:pt x="167223" y="15842"/>
                      </a:lnTo>
                      <a:cubicBezTo>
                        <a:pt x="128498" y="-5281"/>
                        <a:pt x="80971" y="-5281"/>
                        <a:pt x="42246" y="15842"/>
                      </a:cubicBezTo>
                      <a:lnTo>
                        <a:pt x="0" y="36965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1" name="Forma Livre: Forma 460">
                  <a:extLst>
                    <a:ext uri="{FF2B5EF4-FFF2-40B4-BE49-F238E27FC236}">
                      <a16:creationId xmlns:a16="http://schemas.microsoft.com/office/drawing/2014/main" id="{3C0252CE-FB1F-BCE1-D17D-E004C8B739CF}"/>
                    </a:ext>
                  </a:extLst>
                </p:cNvPr>
                <p:cNvSpPr/>
                <p:nvPr/>
              </p:nvSpPr>
              <p:spPr>
                <a:xfrm>
                  <a:off x="2769078" y="1148079"/>
                  <a:ext cx="119696" cy="211229"/>
                </a:xfrm>
                <a:custGeom>
                  <a:avLst/>
                  <a:gdLst>
                    <a:gd name="connsiteX0" fmla="*/ 0 w 119696"/>
                    <a:gd name="connsiteY0" fmla="*/ 17602 h 211229"/>
                    <a:gd name="connsiteX1" fmla="*/ 44006 w 119696"/>
                    <a:gd name="connsiteY1" fmla="*/ 0 h 211229"/>
                    <a:gd name="connsiteX2" fmla="*/ 119697 w 119696"/>
                    <a:gd name="connsiteY2" fmla="*/ 191867 h 211229"/>
                    <a:gd name="connsiteX3" fmla="*/ 70410 w 119696"/>
                    <a:gd name="connsiteY3" fmla="*/ 211229 h 211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696" h="211229">
                      <a:moveTo>
                        <a:pt x="0" y="17602"/>
                      </a:moveTo>
                      <a:lnTo>
                        <a:pt x="44006" y="0"/>
                      </a:lnTo>
                      <a:lnTo>
                        <a:pt x="119697" y="191867"/>
                      </a:lnTo>
                      <a:lnTo>
                        <a:pt x="70410" y="211229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55" name="Forma Livre: Forma 454">
                <a:extLst>
                  <a:ext uri="{FF2B5EF4-FFF2-40B4-BE49-F238E27FC236}">
                    <a16:creationId xmlns:a16="http://schemas.microsoft.com/office/drawing/2014/main" id="{D60D3609-6C1E-F0B7-03CF-93B4BEB74297}"/>
                  </a:ext>
                </a:extLst>
              </p:cNvPr>
              <p:cNvSpPr/>
              <p:nvPr/>
            </p:nvSpPr>
            <p:spPr>
              <a:xfrm>
                <a:off x="2988232" y="857639"/>
                <a:ext cx="82296" cy="100333"/>
              </a:xfrm>
              <a:custGeom>
                <a:avLst/>
                <a:gdLst>
                  <a:gd name="connsiteX0" fmla="*/ 37842 w 82296"/>
                  <a:gd name="connsiteY0" fmla="*/ 0 h 100333"/>
                  <a:gd name="connsiteX1" fmla="*/ 43122 w 82296"/>
                  <a:gd name="connsiteY1" fmla="*/ 0 h 100333"/>
                  <a:gd name="connsiteX2" fmla="*/ 81848 w 82296"/>
                  <a:gd name="connsiteY2" fmla="*/ 44006 h 100333"/>
                  <a:gd name="connsiteX3" fmla="*/ 80088 w 82296"/>
                  <a:gd name="connsiteY3" fmla="*/ 65129 h 100333"/>
                  <a:gd name="connsiteX4" fmla="*/ 41362 w 82296"/>
                  <a:gd name="connsiteY4" fmla="*/ 100334 h 100333"/>
                  <a:gd name="connsiteX5" fmla="*/ 41362 w 82296"/>
                  <a:gd name="connsiteY5" fmla="*/ 100334 h 100333"/>
                  <a:gd name="connsiteX6" fmla="*/ 2637 w 82296"/>
                  <a:gd name="connsiteY6" fmla="*/ 65129 h 100333"/>
                  <a:gd name="connsiteX7" fmla="*/ 877 w 82296"/>
                  <a:gd name="connsiteY7" fmla="*/ 44006 h 100333"/>
                  <a:gd name="connsiteX8" fmla="*/ 37842 w 82296"/>
                  <a:gd name="connsiteY8" fmla="*/ 0 h 1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96" h="100333">
                    <a:moveTo>
                      <a:pt x="37842" y="0"/>
                    </a:moveTo>
                    <a:lnTo>
                      <a:pt x="43122" y="0"/>
                    </a:lnTo>
                    <a:cubicBezTo>
                      <a:pt x="67766" y="0"/>
                      <a:pt x="85369" y="21123"/>
                      <a:pt x="81848" y="44006"/>
                    </a:cubicBezTo>
                    <a:lnTo>
                      <a:pt x="80088" y="65129"/>
                    </a:lnTo>
                    <a:cubicBezTo>
                      <a:pt x="78327" y="84492"/>
                      <a:pt x="60725" y="100334"/>
                      <a:pt x="41362" y="100334"/>
                    </a:cubicBezTo>
                    <a:lnTo>
                      <a:pt x="41362" y="100334"/>
                    </a:lnTo>
                    <a:cubicBezTo>
                      <a:pt x="22000" y="100334"/>
                      <a:pt x="4397" y="84492"/>
                      <a:pt x="2637" y="65129"/>
                    </a:cubicBezTo>
                    <a:lnTo>
                      <a:pt x="877" y="44006"/>
                    </a:lnTo>
                    <a:cubicBezTo>
                      <a:pt x="-4404" y="21123"/>
                      <a:pt x="14959" y="0"/>
                      <a:pt x="37842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6" name="Forma Livre: Forma 455">
                <a:extLst>
                  <a:ext uri="{FF2B5EF4-FFF2-40B4-BE49-F238E27FC236}">
                    <a16:creationId xmlns:a16="http://schemas.microsoft.com/office/drawing/2014/main" id="{5BDF5FAF-5DAA-4155-8FFA-20FB6B1BBA9D}"/>
                  </a:ext>
                </a:extLst>
              </p:cNvPr>
              <p:cNvSpPr/>
              <p:nvPr/>
            </p:nvSpPr>
            <p:spPr>
              <a:xfrm>
                <a:off x="2948623" y="1007260"/>
                <a:ext cx="163702" cy="156661"/>
              </a:xfrm>
              <a:custGeom>
                <a:avLst/>
                <a:gdLst>
                  <a:gd name="connsiteX0" fmla="*/ 163703 w 163702"/>
                  <a:gd name="connsiteY0" fmla="*/ 156662 h 156661"/>
                  <a:gd name="connsiteX1" fmla="*/ 163703 w 163702"/>
                  <a:gd name="connsiteY1" fmla="*/ 156662 h 156661"/>
                  <a:gd name="connsiteX2" fmla="*/ 163703 w 163702"/>
                  <a:gd name="connsiteY2" fmla="*/ 45766 h 156661"/>
                  <a:gd name="connsiteX3" fmla="*/ 126738 w 163702"/>
                  <a:gd name="connsiteY3" fmla="*/ 5281 h 156661"/>
                  <a:gd name="connsiteX4" fmla="*/ 126738 w 163702"/>
                  <a:gd name="connsiteY4" fmla="*/ 5281 h 156661"/>
                  <a:gd name="connsiteX5" fmla="*/ 36965 w 163702"/>
                  <a:gd name="connsiteY5" fmla="*/ 5281 h 156661"/>
                  <a:gd name="connsiteX6" fmla="*/ 36965 w 163702"/>
                  <a:gd name="connsiteY6" fmla="*/ 5281 h 156661"/>
                  <a:gd name="connsiteX7" fmla="*/ 0 w 163702"/>
                  <a:gd name="connsiteY7" fmla="*/ 45766 h 156661"/>
                  <a:gd name="connsiteX8" fmla="*/ 0 w 163702"/>
                  <a:gd name="connsiteY8" fmla="*/ 130258 h 156661"/>
                  <a:gd name="connsiteX9" fmla="*/ 0 w 163702"/>
                  <a:gd name="connsiteY9" fmla="*/ 130258 h 1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702" h="156661">
                    <a:moveTo>
                      <a:pt x="163703" y="156662"/>
                    </a:moveTo>
                    <a:lnTo>
                      <a:pt x="163703" y="156662"/>
                    </a:lnTo>
                    <a:lnTo>
                      <a:pt x="163703" y="45766"/>
                    </a:lnTo>
                    <a:cubicBezTo>
                      <a:pt x="163703" y="26404"/>
                      <a:pt x="147861" y="10561"/>
                      <a:pt x="126738" y="5281"/>
                    </a:cubicBezTo>
                    <a:lnTo>
                      <a:pt x="126738" y="5281"/>
                    </a:lnTo>
                    <a:cubicBezTo>
                      <a:pt x="96814" y="-1760"/>
                      <a:pt x="66889" y="-1760"/>
                      <a:pt x="36965" y="5281"/>
                    </a:cubicBezTo>
                    <a:lnTo>
                      <a:pt x="36965" y="5281"/>
                    </a:lnTo>
                    <a:cubicBezTo>
                      <a:pt x="14082" y="10561"/>
                      <a:pt x="0" y="26404"/>
                      <a:pt x="0" y="45766"/>
                    </a:cubicBezTo>
                    <a:lnTo>
                      <a:pt x="0" y="130258"/>
                    </a:lnTo>
                    <a:lnTo>
                      <a:pt x="0" y="130258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7" name="Forma Livre: Forma 456">
                <a:extLst>
                  <a:ext uri="{FF2B5EF4-FFF2-40B4-BE49-F238E27FC236}">
                    <a16:creationId xmlns:a16="http://schemas.microsoft.com/office/drawing/2014/main" id="{A3B0C671-7BA7-01E5-219D-3AF5C43B06C3}"/>
                  </a:ext>
                </a:extLst>
              </p:cNvPr>
              <p:cNvSpPr/>
              <p:nvPr/>
            </p:nvSpPr>
            <p:spPr>
              <a:xfrm>
                <a:off x="3153695" y="857639"/>
                <a:ext cx="82296" cy="100333"/>
              </a:xfrm>
              <a:custGeom>
                <a:avLst/>
                <a:gdLst>
                  <a:gd name="connsiteX0" fmla="*/ 37842 w 82296"/>
                  <a:gd name="connsiteY0" fmla="*/ 0 h 100333"/>
                  <a:gd name="connsiteX1" fmla="*/ 43123 w 82296"/>
                  <a:gd name="connsiteY1" fmla="*/ 0 h 100333"/>
                  <a:gd name="connsiteX2" fmla="*/ 81848 w 82296"/>
                  <a:gd name="connsiteY2" fmla="*/ 44006 h 100333"/>
                  <a:gd name="connsiteX3" fmla="*/ 80088 w 82296"/>
                  <a:gd name="connsiteY3" fmla="*/ 65129 h 100333"/>
                  <a:gd name="connsiteX4" fmla="*/ 41362 w 82296"/>
                  <a:gd name="connsiteY4" fmla="*/ 100334 h 100333"/>
                  <a:gd name="connsiteX5" fmla="*/ 41362 w 82296"/>
                  <a:gd name="connsiteY5" fmla="*/ 100334 h 100333"/>
                  <a:gd name="connsiteX6" fmla="*/ 2637 w 82296"/>
                  <a:gd name="connsiteY6" fmla="*/ 65129 h 100333"/>
                  <a:gd name="connsiteX7" fmla="*/ 877 w 82296"/>
                  <a:gd name="connsiteY7" fmla="*/ 44006 h 100333"/>
                  <a:gd name="connsiteX8" fmla="*/ 37842 w 82296"/>
                  <a:gd name="connsiteY8" fmla="*/ 0 h 1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296" h="100333">
                    <a:moveTo>
                      <a:pt x="37842" y="0"/>
                    </a:moveTo>
                    <a:lnTo>
                      <a:pt x="43123" y="0"/>
                    </a:lnTo>
                    <a:cubicBezTo>
                      <a:pt x="67766" y="0"/>
                      <a:pt x="85368" y="21123"/>
                      <a:pt x="81848" y="44006"/>
                    </a:cubicBezTo>
                    <a:lnTo>
                      <a:pt x="80088" y="65129"/>
                    </a:lnTo>
                    <a:cubicBezTo>
                      <a:pt x="78328" y="84492"/>
                      <a:pt x="60725" y="100334"/>
                      <a:pt x="41362" y="100334"/>
                    </a:cubicBezTo>
                    <a:lnTo>
                      <a:pt x="41362" y="100334"/>
                    </a:lnTo>
                    <a:cubicBezTo>
                      <a:pt x="22000" y="100334"/>
                      <a:pt x="4397" y="84492"/>
                      <a:pt x="2637" y="65129"/>
                    </a:cubicBezTo>
                    <a:lnTo>
                      <a:pt x="877" y="44006"/>
                    </a:lnTo>
                    <a:cubicBezTo>
                      <a:pt x="-4404" y="21123"/>
                      <a:pt x="14959" y="0"/>
                      <a:pt x="37842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8" name="Forma Livre: Forma 457">
                <a:extLst>
                  <a:ext uri="{FF2B5EF4-FFF2-40B4-BE49-F238E27FC236}">
                    <a16:creationId xmlns:a16="http://schemas.microsoft.com/office/drawing/2014/main" id="{32F1F3BE-5AD3-6CD4-385C-499C466B62C8}"/>
                  </a:ext>
                </a:extLst>
              </p:cNvPr>
              <p:cNvSpPr/>
              <p:nvPr/>
            </p:nvSpPr>
            <p:spPr>
              <a:xfrm>
                <a:off x="3112326" y="1007260"/>
                <a:ext cx="163702" cy="167223"/>
              </a:xfrm>
              <a:custGeom>
                <a:avLst/>
                <a:gdLst>
                  <a:gd name="connsiteX0" fmla="*/ 163703 w 163702"/>
                  <a:gd name="connsiteY0" fmla="*/ 130258 h 167223"/>
                  <a:gd name="connsiteX1" fmla="*/ 163703 w 163702"/>
                  <a:gd name="connsiteY1" fmla="*/ 130258 h 167223"/>
                  <a:gd name="connsiteX2" fmla="*/ 163703 w 163702"/>
                  <a:gd name="connsiteY2" fmla="*/ 45766 h 167223"/>
                  <a:gd name="connsiteX3" fmla="*/ 126738 w 163702"/>
                  <a:gd name="connsiteY3" fmla="*/ 5281 h 167223"/>
                  <a:gd name="connsiteX4" fmla="*/ 126738 w 163702"/>
                  <a:gd name="connsiteY4" fmla="*/ 5281 h 167223"/>
                  <a:gd name="connsiteX5" fmla="*/ 36965 w 163702"/>
                  <a:gd name="connsiteY5" fmla="*/ 5281 h 167223"/>
                  <a:gd name="connsiteX6" fmla="*/ 36965 w 163702"/>
                  <a:gd name="connsiteY6" fmla="*/ 5281 h 167223"/>
                  <a:gd name="connsiteX7" fmla="*/ 0 w 163702"/>
                  <a:gd name="connsiteY7" fmla="*/ 45766 h 167223"/>
                  <a:gd name="connsiteX8" fmla="*/ 0 w 163702"/>
                  <a:gd name="connsiteY8" fmla="*/ 156662 h 167223"/>
                  <a:gd name="connsiteX9" fmla="*/ 0 w 163702"/>
                  <a:gd name="connsiteY9" fmla="*/ 167223 h 16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702" h="167223">
                    <a:moveTo>
                      <a:pt x="163703" y="130258"/>
                    </a:moveTo>
                    <a:lnTo>
                      <a:pt x="163703" y="130258"/>
                    </a:lnTo>
                    <a:lnTo>
                      <a:pt x="163703" y="45766"/>
                    </a:lnTo>
                    <a:cubicBezTo>
                      <a:pt x="163703" y="26404"/>
                      <a:pt x="147861" y="10561"/>
                      <a:pt x="126738" y="5281"/>
                    </a:cubicBezTo>
                    <a:lnTo>
                      <a:pt x="126738" y="5281"/>
                    </a:lnTo>
                    <a:cubicBezTo>
                      <a:pt x="96814" y="-1760"/>
                      <a:pt x="66889" y="-1760"/>
                      <a:pt x="36965" y="5281"/>
                    </a:cubicBezTo>
                    <a:lnTo>
                      <a:pt x="36965" y="5281"/>
                    </a:lnTo>
                    <a:cubicBezTo>
                      <a:pt x="14082" y="10561"/>
                      <a:pt x="0" y="26404"/>
                      <a:pt x="0" y="45766"/>
                    </a:cubicBezTo>
                    <a:lnTo>
                      <a:pt x="0" y="156662"/>
                    </a:lnTo>
                    <a:lnTo>
                      <a:pt x="0" y="167223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52" name="Forma Livre: Forma 451">
              <a:extLst>
                <a:ext uri="{FF2B5EF4-FFF2-40B4-BE49-F238E27FC236}">
                  <a16:creationId xmlns:a16="http://schemas.microsoft.com/office/drawing/2014/main" id="{A670C936-9F89-768A-22DF-0191789F1FD8}"/>
                </a:ext>
              </a:extLst>
            </p:cNvPr>
            <p:cNvSpPr/>
            <p:nvPr/>
          </p:nvSpPr>
          <p:spPr>
            <a:xfrm>
              <a:off x="3217941" y="1054786"/>
              <a:ext cx="17602" cy="109135"/>
            </a:xfrm>
            <a:custGeom>
              <a:avLst/>
              <a:gdLst>
                <a:gd name="connsiteX0" fmla="*/ 0 w 17602"/>
                <a:gd name="connsiteY0" fmla="*/ 109135 h 109135"/>
                <a:gd name="connsiteX1" fmla="*/ 0 w 17602"/>
                <a:gd name="connsiteY1" fmla="*/ 0 h 10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09135">
                  <a:moveTo>
                    <a:pt x="0" y="109135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3" name="Forma Livre: Forma 452">
              <a:extLst>
                <a:ext uri="{FF2B5EF4-FFF2-40B4-BE49-F238E27FC236}">
                  <a16:creationId xmlns:a16="http://schemas.microsoft.com/office/drawing/2014/main" id="{171A97DF-8DB3-5140-88BD-DD2282703A0D}"/>
                </a:ext>
              </a:extLst>
            </p:cNvPr>
            <p:cNvSpPr/>
            <p:nvPr/>
          </p:nvSpPr>
          <p:spPr>
            <a:xfrm>
              <a:off x="3004951" y="1054786"/>
              <a:ext cx="17602" cy="98573"/>
            </a:xfrm>
            <a:custGeom>
              <a:avLst/>
              <a:gdLst>
                <a:gd name="connsiteX0" fmla="*/ 0 w 17602"/>
                <a:gd name="connsiteY0" fmla="*/ 98574 h 98573"/>
                <a:gd name="connsiteX1" fmla="*/ 0 w 17602"/>
                <a:gd name="connsiteY1" fmla="*/ 0 h 98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98573">
                  <a:moveTo>
                    <a:pt x="0" y="98574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62" name="Gráfico 2">
            <a:extLst>
              <a:ext uri="{FF2B5EF4-FFF2-40B4-BE49-F238E27FC236}">
                <a16:creationId xmlns:a16="http://schemas.microsoft.com/office/drawing/2014/main" id="{9D88F611-179A-81B7-0576-94B85F1A83BE}"/>
              </a:ext>
            </a:extLst>
          </p:cNvPr>
          <p:cNvGrpSpPr/>
          <p:nvPr/>
        </p:nvGrpSpPr>
        <p:grpSpPr>
          <a:xfrm>
            <a:off x="4195690" y="635815"/>
            <a:ext cx="563278" cy="563278"/>
            <a:chOff x="4670144" y="796030"/>
            <a:chExt cx="563278" cy="563278"/>
          </a:xfrm>
          <a:noFill/>
        </p:grpSpPr>
        <p:sp>
          <p:nvSpPr>
            <p:cNvPr id="463" name="Forma Livre: Forma 462">
              <a:extLst>
                <a:ext uri="{FF2B5EF4-FFF2-40B4-BE49-F238E27FC236}">
                  <a16:creationId xmlns:a16="http://schemas.microsoft.com/office/drawing/2014/main" id="{02D46679-20D2-D140-07A9-D5C1343C6CAB}"/>
                </a:ext>
              </a:extLst>
            </p:cNvPr>
            <p:cNvSpPr/>
            <p:nvPr/>
          </p:nvSpPr>
          <p:spPr>
            <a:xfrm>
              <a:off x="4670144" y="1156440"/>
              <a:ext cx="140819" cy="135978"/>
            </a:xfrm>
            <a:custGeom>
              <a:avLst/>
              <a:gdLst>
                <a:gd name="connsiteX0" fmla="*/ 140820 w 140819"/>
                <a:gd name="connsiteY0" fmla="*/ 135979 h 135978"/>
                <a:gd name="connsiteX1" fmla="*/ 140820 w 140819"/>
                <a:gd name="connsiteY1" fmla="*/ 135979 h 135978"/>
                <a:gd name="connsiteX2" fmla="*/ 140820 w 140819"/>
                <a:gd name="connsiteY2" fmla="*/ 37405 h 135978"/>
                <a:gd name="connsiteX3" fmla="*/ 109135 w 140819"/>
                <a:gd name="connsiteY3" fmla="*/ 3960 h 135978"/>
                <a:gd name="connsiteX4" fmla="*/ 109135 w 140819"/>
                <a:gd name="connsiteY4" fmla="*/ 3960 h 135978"/>
                <a:gd name="connsiteX5" fmla="*/ 31684 w 140819"/>
                <a:gd name="connsiteY5" fmla="*/ 3960 h 135978"/>
                <a:gd name="connsiteX6" fmla="*/ 31684 w 140819"/>
                <a:gd name="connsiteY6" fmla="*/ 3960 h 135978"/>
                <a:gd name="connsiteX7" fmla="*/ 0 w 140819"/>
                <a:gd name="connsiteY7" fmla="*/ 37405 h 135978"/>
                <a:gd name="connsiteX8" fmla="*/ 0 w 140819"/>
                <a:gd name="connsiteY8" fmla="*/ 135979 h 135978"/>
                <a:gd name="connsiteX9" fmla="*/ 0 w 140819"/>
                <a:gd name="connsiteY9" fmla="*/ 135979 h 1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819" h="135978">
                  <a:moveTo>
                    <a:pt x="140820" y="135979"/>
                  </a:moveTo>
                  <a:lnTo>
                    <a:pt x="140820" y="135979"/>
                  </a:lnTo>
                  <a:lnTo>
                    <a:pt x="140820" y="37405"/>
                  </a:lnTo>
                  <a:cubicBezTo>
                    <a:pt x="140820" y="21563"/>
                    <a:pt x="128498" y="7481"/>
                    <a:pt x="109135" y="3960"/>
                  </a:cubicBezTo>
                  <a:lnTo>
                    <a:pt x="109135" y="3960"/>
                  </a:lnTo>
                  <a:cubicBezTo>
                    <a:pt x="84492" y="-1320"/>
                    <a:pt x="58088" y="-1320"/>
                    <a:pt x="31684" y="3960"/>
                  </a:cubicBezTo>
                  <a:lnTo>
                    <a:pt x="31684" y="3960"/>
                  </a:lnTo>
                  <a:cubicBezTo>
                    <a:pt x="12322" y="7481"/>
                    <a:pt x="0" y="21563"/>
                    <a:pt x="0" y="37405"/>
                  </a:cubicBezTo>
                  <a:lnTo>
                    <a:pt x="0" y="135979"/>
                  </a:lnTo>
                  <a:lnTo>
                    <a:pt x="0" y="13597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4" name="Forma Livre: Forma 463">
              <a:extLst>
                <a:ext uri="{FF2B5EF4-FFF2-40B4-BE49-F238E27FC236}">
                  <a16:creationId xmlns:a16="http://schemas.microsoft.com/office/drawing/2014/main" id="{F1DCF8F1-8088-A284-7CED-DF707757C616}"/>
                </a:ext>
              </a:extLst>
            </p:cNvPr>
            <p:cNvSpPr/>
            <p:nvPr/>
          </p:nvSpPr>
          <p:spPr>
            <a:xfrm>
              <a:off x="4714150" y="1218489"/>
              <a:ext cx="17602" cy="140819"/>
            </a:xfrm>
            <a:custGeom>
              <a:avLst/>
              <a:gdLst>
                <a:gd name="connsiteX0" fmla="*/ 0 w 17602"/>
                <a:gd name="connsiteY0" fmla="*/ 0 h 140819"/>
                <a:gd name="connsiteX1" fmla="*/ 0 w 17602"/>
                <a:gd name="connsiteY1" fmla="*/ 14082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0"/>
                  </a:moveTo>
                  <a:lnTo>
                    <a:pt x="0" y="14082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5" name="Forma Livre: Forma 464">
              <a:extLst>
                <a:ext uri="{FF2B5EF4-FFF2-40B4-BE49-F238E27FC236}">
                  <a16:creationId xmlns:a16="http://schemas.microsoft.com/office/drawing/2014/main" id="{5EC7F0F1-C998-3276-C8A1-6AA7EA5DED6D}"/>
                </a:ext>
              </a:extLst>
            </p:cNvPr>
            <p:cNvSpPr/>
            <p:nvPr/>
          </p:nvSpPr>
          <p:spPr>
            <a:xfrm>
              <a:off x="4766957" y="1218489"/>
              <a:ext cx="17602" cy="140819"/>
            </a:xfrm>
            <a:custGeom>
              <a:avLst/>
              <a:gdLst>
                <a:gd name="connsiteX0" fmla="*/ 0 w 17602"/>
                <a:gd name="connsiteY0" fmla="*/ 140820 h 140819"/>
                <a:gd name="connsiteX1" fmla="*/ 0 w 17602"/>
                <a:gd name="connsiteY1" fmla="*/ 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14082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orma Livre: Forma 465">
              <a:extLst>
                <a:ext uri="{FF2B5EF4-FFF2-40B4-BE49-F238E27FC236}">
                  <a16:creationId xmlns:a16="http://schemas.microsoft.com/office/drawing/2014/main" id="{E1C2A3C7-D6DE-C787-86CD-F910C8139FF9}"/>
                </a:ext>
              </a:extLst>
            </p:cNvPr>
            <p:cNvSpPr/>
            <p:nvPr/>
          </p:nvSpPr>
          <p:spPr>
            <a:xfrm>
              <a:off x="4714150" y="1292419"/>
              <a:ext cx="52807" cy="17602"/>
            </a:xfrm>
            <a:custGeom>
              <a:avLst/>
              <a:gdLst>
                <a:gd name="connsiteX0" fmla="*/ 0 w 52807"/>
                <a:gd name="connsiteY0" fmla="*/ 0 h 17602"/>
                <a:gd name="connsiteX1" fmla="*/ 52807 w 5280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07" h="17602">
                  <a:moveTo>
                    <a:pt x="0" y="0"/>
                  </a:moveTo>
                  <a:lnTo>
                    <a:pt x="52807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orma Livre: Forma 466">
              <a:extLst>
                <a:ext uri="{FF2B5EF4-FFF2-40B4-BE49-F238E27FC236}">
                  <a16:creationId xmlns:a16="http://schemas.microsoft.com/office/drawing/2014/main" id="{B6B0F296-7963-CB4A-8E15-DCD062B76306}"/>
                </a:ext>
              </a:extLst>
            </p:cNvPr>
            <p:cNvSpPr/>
            <p:nvPr/>
          </p:nvSpPr>
          <p:spPr>
            <a:xfrm>
              <a:off x="4810963" y="1156440"/>
              <a:ext cx="140819" cy="135978"/>
            </a:xfrm>
            <a:custGeom>
              <a:avLst/>
              <a:gdLst>
                <a:gd name="connsiteX0" fmla="*/ 140820 w 140819"/>
                <a:gd name="connsiteY0" fmla="*/ 135979 h 135978"/>
                <a:gd name="connsiteX1" fmla="*/ 140820 w 140819"/>
                <a:gd name="connsiteY1" fmla="*/ 135979 h 135978"/>
                <a:gd name="connsiteX2" fmla="*/ 140820 w 140819"/>
                <a:gd name="connsiteY2" fmla="*/ 37405 h 135978"/>
                <a:gd name="connsiteX3" fmla="*/ 109135 w 140819"/>
                <a:gd name="connsiteY3" fmla="*/ 3960 h 135978"/>
                <a:gd name="connsiteX4" fmla="*/ 109135 w 140819"/>
                <a:gd name="connsiteY4" fmla="*/ 3960 h 135978"/>
                <a:gd name="connsiteX5" fmla="*/ 31684 w 140819"/>
                <a:gd name="connsiteY5" fmla="*/ 3960 h 135978"/>
                <a:gd name="connsiteX6" fmla="*/ 31684 w 140819"/>
                <a:gd name="connsiteY6" fmla="*/ 3960 h 135978"/>
                <a:gd name="connsiteX7" fmla="*/ 0 w 140819"/>
                <a:gd name="connsiteY7" fmla="*/ 37405 h 135978"/>
                <a:gd name="connsiteX8" fmla="*/ 0 w 140819"/>
                <a:gd name="connsiteY8" fmla="*/ 135979 h 135978"/>
                <a:gd name="connsiteX9" fmla="*/ 0 w 140819"/>
                <a:gd name="connsiteY9" fmla="*/ 135979 h 1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819" h="135978">
                  <a:moveTo>
                    <a:pt x="140820" y="135979"/>
                  </a:moveTo>
                  <a:lnTo>
                    <a:pt x="140820" y="135979"/>
                  </a:lnTo>
                  <a:lnTo>
                    <a:pt x="140820" y="37405"/>
                  </a:lnTo>
                  <a:cubicBezTo>
                    <a:pt x="140820" y="21563"/>
                    <a:pt x="128498" y="7481"/>
                    <a:pt x="109135" y="3960"/>
                  </a:cubicBezTo>
                  <a:lnTo>
                    <a:pt x="109135" y="3960"/>
                  </a:lnTo>
                  <a:cubicBezTo>
                    <a:pt x="84492" y="-1320"/>
                    <a:pt x="58088" y="-1320"/>
                    <a:pt x="31684" y="3960"/>
                  </a:cubicBezTo>
                  <a:lnTo>
                    <a:pt x="31684" y="3960"/>
                  </a:lnTo>
                  <a:cubicBezTo>
                    <a:pt x="12322" y="7481"/>
                    <a:pt x="0" y="21563"/>
                    <a:pt x="0" y="37405"/>
                  </a:cubicBezTo>
                  <a:lnTo>
                    <a:pt x="0" y="135979"/>
                  </a:lnTo>
                  <a:lnTo>
                    <a:pt x="0" y="13597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orma Livre: Forma 467">
              <a:extLst>
                <a:ext uri="{FF2B5EF4-FFF2-40B4-BE49-F238E27FC236}">
                  <a16:creationId xmlns:a16="http://schemas.microsoft.com/office/drawing/2014/main" id="{D93B6EAF-CCE8-C1BB-7F04-B5352C727DEB}"/>
                </a:ext>
              </a:extLst>
            </p:cNvPr>
            <p:cNvSpPr/>
            <p:nvPr/>
          </p:nvSpPr>
          <p:spPr>
            <a:xfrm>
              <a:off x="4854969" y="1218489"/>
              <a:ext cx="17602" cy="140819"/>
            </a:xfrm>
            <a:custGeom>
              <a:avLst/>
              <a:gdLst>
                <a:gd name="connsiteX0" fmla="*/ 0 w 17602"/>
                <a:gd name="connsiteY0" fmla="*/ 0 h 140819"/>
                <a:gd name="connsiteX1" fmla="*/ 0 w 17602"/>
                <a:gd name="connsiteY1" fmla="*/ 14082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0"/>
                  </a:moveTo>
                  <a:lnTo>
                    <a:pt x="0" y="14082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orma Livre: Forma 468">
              <a:extLst>
                <a:ext uri="{FF2B5EF4-FFF2-40B4-BE49-F238E27FC236}">
                  <a16:creationId xmlns:a16="http://schemas.microsoft.com/office/drawing/2014/main" id="{A56727FC-6713-F5BB-6934-4DB19ECC3AFF}"/>
                </a:ext>
              </a:extLst>
            </p:cNvPr>
            <p:cNvSpPr/>
            <p:nvPr/>
          </p:nvSpPr>
          <p:spPr>
            <a:xfrm>
              <a:off x="4907777" y="1218489"/>
              <a:ext cx="17602" cy="140819"/>
            </a:xfrm>
            <a:custGeom>
              <a:avLst/>
              <a:gdLst>
                <a:gd name="connsiteX0" fmla="*/ 0 w 17602"/>
                <a:gd name="connsiteY0" fmla="*/ 140820 h 140819"/>
                <a:gd name="connsiteX1" fmla="*/ 0 w 17602"/>
                <a:gd name="connsiteY1" fmla="*/ 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14082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orma Livre: Forma 469">
              <a:extLst>
                <a:ext uri="{FF2B5EF4-FFF2-40B4-BE49-F238E27FC236}">
                  <a16:creationId xmlns:a16="http://schemas.microsoft.com/office/drawing/2014/main" id="{A836C4A2-3F51-816B-06EF-A98CA245DAD3}"/>
                </a:ext>
              </a:extLst>
            </p:cNvPr>
            <p:cNvSpPr/>
            <p:nvPr/>
          </p:nvSpPr>
          <p:spPr>
            <a:xfrm>
              <a:off x="4854969" y="1292419"/>
              <a:ext cx="52807" cy="17602"/>
            </a:xfrm>
            <a:custGeom>
              <a:avLst/>
              <a:gdLst>
                <a:gd name="connsiteX0" fmla="*/ 0 w 52807"/>
                <a:gd name="connsiteY0" fmla="*/ 0 h 17602"/>
                <a:gd name="connsiteX1" fmla="*/ 52807 w 5280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07" h="17602">
                  <a:moveTo>
                    <a:pt x="0" y="0"/>
                  </a:moveTo>
                  <a:lnTo>
                    <a:pt x="52807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orma Livre: Forma 470">
              <a:extLst>
                <a:ext uri="{FF2B5EF4-FFF2-40B4-BE49-F238E27FC236}">
                  <a16:creationId xmlns:a16="http://schemas.microsoft.com/office/drawing/2014/main" id="{C55C2228-D824-A211-8958-4F7F7E1541F7}"/>
                </a:ext>
              </a:extLst>
            </p:cNvPr>
            <p:cNvSpPr/>
            <p:nvPr/>
          </p:nvSpPr>
          <p:spPr>
            <a:xfrm>
              <a:off x="4951783" y="1156440"/>
              <a:ext cx="140819" cy="135978"/>
            </a:xfrm>
            <a:custGeom>
              <a:avLst/>
              <a:gdLst>
                <a:gd name="connsiteX0" fmla="*/ 140820 w 140819"/>
                <a:gd name="connsiteY0" fmla="*/ 135979 h 135978"/>
                <a:gd name="connsiteX1" fmla="*/ 140820 w 140819"/>
                <a:gd name="connsiteY1" fmla="*/ 135979 h 135978"/>
                <a:gd name="connsiteX2" fmla="*/ 140820 w 140819"/>
                <a:gd name="connsiteY2" fmla="*/ 37405 h 135978"/>
                <a:gd name="connsiteX3" fmla="*/ 109135 w 140819"/>
                <a:gd name="connsiteY3" fmla="*/ 3960 h 135978"/>
                <a:gd name="connsiteX4" fmla="*/ 109135 w 140819"/>
                <a:gd name="connsiteY4" fmla="*/ 3960 h 135978"/>
                <a:gd name="connsiteX5" fmla="*/ 31684 w 140819"/>
                <a:gd name="connsiteY5" fmla="*/ 3960 h 135978"/>
                <a:gd name="connsiteX6" fmla="*/ 31684 w 140819"/>
                <a:gd name="connsiteY6" fmla="*/ 3960 h 135978"/>
                <a:gd name="connsiteX7" fmla="*/ 0 w 140819"/>
                <a:gd name="connsiteY7" fmla="*/ 37405 h 135978"/>
                <a:gd name="connsiteX8" fmla="*/ 0 w 140819"/>
                <a:gd name="connsiteY8" fmla="*/ 135979 h 135978"/>
                <a:gd name="connsiteX9" fmla="*/ 0 w 140819"/>
                <a:gd name="connsiteY9" fmla="*/ 135979 h 1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819" h="135978">
                  <a:moveTo>
                    <a:pt x="140820" y="135979"/>
                  </a:moveTo>
                  <a:lnTo>
                    <a:pt x="140820" y="135979"/>
                  </a:lnTo>
                  <a:lnTo>
                    <a:pt x="140820" y="37405"/>
                  </a:lnTo>
                  <a:cubicBezTo>
                    <a:pt x="140820" y="21563"/>
                    <a:pt x="128498" y="7481"/>
                    <a:pt x="109135" y="3960"/>
                  </a:cubicBezTo>
                  <a:lnTo>
                    <a:pt x="109135" y="3960"/>
                  </a:lnTo>
                  <a:cubicBezTo>
                    <a:pt x="84492" y="-1320"/>
                    <a:pt x="58088" y="-1320"/>
                    <a:pt x="31684" y="3960"/>
                  </a:cubicBezTo>
                  <a:lnTo>
                    <a:pt x="31684" y="3960"/>
                  </a:lnTo>
                  <a:cubicBezTo>
                    <a:pt x="12322" y="7481"/>
                    <a:pt x="0" y="21563"/>
                    <a:pt x="0" y="37405"/>
                  </a:cubicBezTo>
                  <a:lnTo>
                    <a:pt x="0" y="135979"/>
                  </a:lnTo>
                  <a:lnTo>
                    <a:pt x="0" y="13597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orma Livre: Forma 471">
              <a:extLst>
                <a:ext uri="{FF2B5EF4-FFF2-40B4-BE49-F238E27FC236}">
                  <a16:creationId xmlns:a16="http://schemas.microsoft.com/office/drawing/2014/main" id="{343AD4AF-3EBA-E15B-658F-EC78BD122649}"/>
                </a:ext>
              </a:extLst>
            </p:cNvPr>
            <p:cNvSpPr/>
            <p:nvPr/>
          </p:nvSpPr>
          <p:spPr>
            <a:xfrm>
              <a:off x="4995789" y="1218489"/>
              <a:ext cx="17602" cy="140819"/>
            </a:xfrm>
            <a:custGeom>
              <a:avLst/>
              <a:gdLst>
                <a:gd name="connsiteX0" fmla="*/ 0 w 17602"/>
                <a:gd name="connsiteY0" fmla="*/ 0 h 140819"/>
                <a:gd name="connsiteX1" fmla="*/ 0 w 17602"/>
                <a:gd name="connsiteY1" fmla="*/ 14082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0"/>
                  </a:moveTo>
                  <a:lnTo>
                    <a:pt x="0" y="14082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orma Livre: Forma 472">
              <a:extLst>
                <a:ext uri="{FF2B5EF4-FFF2-40B4-BE49-F238E27FC236}">
                  <a16:creationId xmlns:a16="http://schemas.microsoft.com/office/drawing/2014/main" id="{542F1015-20CE-8CA6-0CDB-4699A1EA39D2}"/>
                </a:ext>
              </a:extLst>
            </p:cNvPr>
            <p:cNvSpPr/>
            <p:nvPr/>
          </p:nvSpPr>
          <p:spPr>
            <a:xfrm>
              <a:off x="5048596" y="1218489"/>
              <a:ext cx="17602" cy="140819"/>
            </a:xfrm>
            <a:custGeom>
              <a:avLst/>
              <a:gdLst>
                <a:gd name="connsiteX0" fmla="*/ 0 w 17602"/>
                <a:gd name="connsiteY0" fmla="*/ 140820 h 140819"/>
                <a:gd name="connsiteX1" fmla="*/ 0 w 17602"/>
                <a:gd name="connsiteY1" fmla="*/ 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14082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orma Livre: Forma 473">
              <a:extLst>
                <a:ext uri="{FF2B5EF4-FFF2-40B4-BE49-F238E27FC236}">
                  <a16:creationId xmlns:a16="http://schemas.microsoft.com/office/drawing/2014/main" id="{D51D4AC9-33D6-E0ED-2CDC-60228617A6F6}"/>
                </a:ext>
              </a:extLst>
            </p:cNvPr>
            <p:cNvSpPr/>
            <p:nvPr/>
          </p:nvSpPr>
          <p:spPr>
            <a:xfrm>
              <a:off x="4995789" y="1292419"/>
              <a:ext cx="52807" cy="17602"/>
            </a:xfrm>
            <a:custGeom>
              <a:avLst/>
              <a:gdLst>
                <a:gd name="connsiteX0" fmla="*/ 0 w 52807"/>
                <a:gd name="connsiteY0" fmla="*/ 0 h 17602"/>
                <a:gd name="connsiteX1" fmla="*/ 52807 w 5280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07" h="17602">
                  <a:moveTo>
                    <a:pt x="0" y="0"/>
                  </a:moveTo>
                  <a:lnTo>
                    <a:pt x="52807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orma Livre: Forma 474">
              <a:extLst>
                <a:ext uri="{FF2B5EF4-FFF2-40B4-BE49-F238E27FC236}">
                  <a16:creationId xmlns:a16="http://schemas.microsoft.com/office/drawing/2014/main" id="{348CA9EF-BB4A-4BBA-4542-DEB0026A4147}"/>
                </a:ext>
              </a:extLst>
            </p:cNvPr>
            <p:cNvSpPr/>
            <p:nvPr/>
          </p:nvSpPr>
          <p:spPr>
            <a:xfrm>
              <a:off x="5092603" y="1156440"/>
              <a:ext cx="140819" cy="135978"/>
            </a:xfrm>
            <a:custGeom>
              <a:avLst/>
              <a:gdLst>
                <a:gd name="connsiteX0" fmla="*/ 140820 w 140819"/>
                <a:gd name="connsiteY0" fmla="*/ 135979 h 135978"/>
                <a:gd name="connsiteX1" fmla="*/ 140820 w 140819"/>
                <a:gd name="connsiteY1" fmla="*/ 135979 h 135978"/>
                <a:gd name="connsiteX2" fmla="*/ 140820 w 140819"/>
                <a:gd name="connsiteY2" fmla="*/ 37405 h 135978"/>
                <a:gd name="connsiteX3" fmla="*/ 109135 w 140819"/>
                <a:gd name="connsiteY3" fmla="*/ 3960 h 135978"/>
                <a:gd name="connsiteX4" fmla="*/ 109135 w 140819"/>
                <a:gd name="connsiteY4" fmla="*/ 3960 h 135978"/>
                <a:gd name="connsiteX5" fmla="*/ 31684 w 140819"/>
                <a:gd name="connsiteY5" fmla="*/ 3960 h 135978"/>
                <a:gd name="connsiteX6" fmla="*/ 31684 w 140819"/>
                <a:gd name="connsiteY6" fmla="*/ 3960 h 135978"/>
                <a:gd name="connsiteX7" fmla="*/ 0 w 140819"/>
                <a:gd name="connsiteY7" fmla="*/ 37405 h 135978"/>
                <a:gd name="connsiteX8" fmla="*/ 0 w 140819"/>
                <a:gd name="connsiteY8" fmla="*/ 135979 h 135978"/>
                <a:gd name="connsiteX9" fmla="*/ 0 w 140819"/>
                <a:gd name="connsiteY9" fmla="*/ 135979 h 1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0819" h="135978">
                  <a:moveTo>
                    <a:pt x="140820" y="135979"/>
                  </a:moveTo>
                  <a:lnTo>
                    <a:pt x="140820" y="135979"/>
                  </a:lnTo>
                  <a:lnTo>
                    <a:pt x="140820" y="37405"/>
                  </a:lnTo>
                  <a:cubicBezTo>
                    <a:pt x="140820" y="21563"/>
                    <a:pt x="128498" y="7481"/>
                    <a:pt x="109135" y="3960"/>
                  </a:cubicBezTo>
                  <a:lnTo>
                    <a:pt x="109135" y="3960"/>
                  </a:lnTo>
                  <a:cubicBezTo>
                    <a:pt x="84492" y="-1320"/>
                    <a:pt x="58088" y="-1320"/>
                    <a:pt x="31684" y="3960"/>
                  </a:cubicBezTo>
                  <a:lnTo>
                    <a:pt x="31684" y="3960"/>
                  </a:lnTo>
                  <a:cubicBezTo>
                    <a:pt x="12322" y="7481"/>
                    <a:pt x="0" y="21563"/>
                    <a:pt x="0" y="37405"/>
                  </a:cubicBezTo>
                  <a:lnTo>
                    <a:pt x="0" y="135979"/>
                  </a:lnTo>
                  <a:lnTo>
                    <a:pt x="0" y="13597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orma Livre: Forma 475">
              <a:extLst>
                <a:ext uri="{FF2B5EF4-FFF2-40B4-BE49-F238E27FC236}">
                  <a16:creationId xmlns:a16="http://schemas.microsoft.com/office/drawing/2014/main" id="{F396B10E-BE6B-180C-7975-69D02EA032B4}"/>
                </a:ext>
              </a:extLst>
            </p:cNvPr>
            <p:cNvSpPr/>
            <p:nvPr/>
          </p:nvSpPr>
          <p:spPr>
            <a:xfrm>
              <a:off x="5136609" y="1218489"/>
              <a:ext cx="17602" cy="140819"/>
            </a:xfrm>
            <a:custGeom>
              <a:avLst/>
              <a:gdLst>
                <a:gd name="connsiteX0" fmla="*/ 0 w 17602"/>
                <a:gd name="connsiteY0" fmla="*/ 0 h 140819"/>
                <a:gd name="connsiteX1" fmla="*/ 0 w 17602"/>
                <a:gd name="connsiteY1" fmla="*/ 14082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0"/>
                  </a:moveTo>
                  <a:lnTo>
                    <a:pt x="0" y="14082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orma Livre: Forma 476">
              <a:extLst>
                <a:ext uri="{FF2B5EF4-FFF2-40B4-BE49-F238E27FC236}">
                  <a16:creationId xmlns:a16="http://schemas.microsoft.com/office/drawing/2014/main" id="{A6A2777D-7E6A-B616-D426-0E5C2BCFE6B5}"/>
                </a:ext>
              </a:extLst>
            </p:cNvPr>
            <p:cNvSpPr/>
            <p:nvPr/>
          </p:nvSpPr>
          <p:spPr>
            <a:xfrm>
              <a:off x="5189416" y="1218489"/>
              <a:ext cx="17602" cy="140819"/>
            </a:xfrm>
            <a:custGeom>
              <a:avLst/>
              <a:gdLst>
                <a:gd name="connsiteX0" fmla="*/ 0 w 17602"/>
                <a:gd name="connsiteY0" fmla="*/ 140820 h 140819"/>
                <a:gd name="connsiteX1" fmla="*/ 0 w 17602"/>
                <a:gd name="connsiteY1" fmla="*/ 0 h 14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02" h="140819">
                  <a:moveTo>
                    <a:pt x="0" y="14082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orma Livre: Forma 477">
              <a:extLst>
                <a:ext uri="{FF2B5EF4-FFF2-40B4-BE49-F238E27FC236}">
                  <a16:creationId xmlns:a16="http://schemas.microsoft.com/office/drawing/2014/main" id="{7DE9B447-4FD9-4CFA-1ADD-5C8BCD34DFF5}"/>
                </a:ext>
              </a:extLst>
            </p:cNvPr>
            <p:cNvSpPr/>
            <p:nvPr/>
          </p:nvSpPr>
          <p:spPr>
            <a:xfrm>
              <a:off x="5136609" y="1292419"/>
              <a:ext cx="52807" cy="17602"/>
            </a:xfrm>
            <a:custGeom>
              <a:avLst/>
              <a:gdLst>
                <a:gd name="connsiteX0" fmla="*/ 0 w 52807"/>
                <a:gd name="connsiteY0" fmla="*/ 0 h 17602"/>
                <a:gd name="connsiteX1" fmla="*/ 52807 w 52807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807" h="17602">
                  <a:moveTo>
                    <a:pt x="0" y="0"/>
                  </a:moveTo>
                  <a:lnTo>
                    <a:pt x="52807" y="0"/>
                  </a:lnTo>
                </a:path>
              </a:pathLst>
            </a:custGeom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79" name="Gráfico 2">
              <a:extLst>
                <a:ext uri="{FF2B5EF4-FFF2-40B4-BE49-F238E27FC236}">
                  <a16:creationId xmlns:a16="http://schemas.microsoft.com/office/drawing/2014/main" id="{9B6973E1-3EBA-A6E4-C57F-CC1D5B1D52F5}"/>
                </a:ext>
              </a:extLst>
            </p:cNvPr>
            <p:cNvGrpSpPr/>
            <p:nvPr/>
          </p:nvGrpSpPr>
          <p:grpSpPr>
            <a:xfrm>
              <a:off x="4710462" y="1054786"/>
              <a:ext cx="201002" cy="68649"/>
              <a:chOff x="4710462" y="1054786"/>
              <a:chExt cx="201002" cy="68649"/>
            </a:xfrm>
            <a:noFill/>
          </p:grpSpPr>
          <p:sp>
            <p:nvSpPr>
              <p:cNvPr id="488" name="Forma Livre: Forma 487">
                <a:extLst>
                  <a:ext uri="{FF2B5EF4-FFF2-40B4-BE49-F238E27FC236}">
                    <a16:creationId xmlns:a16="http://schemas.microsoft.com/office/drawing/2014/main" id="{F74845B1-7645-0B56-F197-72537C2C45CF}"/>
                  </a:ext>
                </a:extLst>
              </p:cNvPr>
              <p:cNvSpPr/>
              <p:nvPr/>
            </p:nvSpPr>
            <p:spPr>
              <a:xfrm>
                <a:off x="4710462" y="1054786"/>
                <a:ext cx="60182" cy="68649"/>
              </a:xfrm>
              <a:custGeom>
                <a:avLst/>
                <a:gdLst>
                  <a:gd name="connsiteX0" fmla="*/ 28331 w 60182"/>
                  <a:gd name="connsiteY0" fmla="*/ 0 h 68649"/>
                  <a:gd name="connsiteX1" fmla="*/ 31852 w 60182"/>
                  <a:gd name="connsiteY1" fmla="*/ 0 h 68649"/>
                  <a:gd name="connsiteX2" fmla="*/ 60016 w 60182"/>
                  <a:gd name="connsiteY2" fmla="*/ 29924 h 68649"/>
                  <a:gd name="connsiteX3" fmla="*/ 58255 w 60182"/>
                  <a:gd name="connsiteY3" fmla="*/ 44006 h 68649"/>
                  <a:gd name="connsiteX4" fmla="*/ 30091 w 60182"/>
                  <a:gd name="connsiteY4" fmla="*/ 68650 h 68649"/>
                  <a:gd name="connsiteX5" fmla="*/ 30091 w 60182"/>
                  <a:gd name="connsiteY5" fmla="*/ 68650 h 68649"/>
                  <a:gd name="connsiteX6" fmla="*/ 1927 w 60182"/>
                  <a:gd name="connsiteY6" fmla="*/ 44006 h 68649"/>
                  <a:gd name="connsiteX7" fmla="*/ 167 w 60182"/>
                  <a:gd name="connsiteY7" fmla="*/ 29924 h 68649"/>
                  <a:gd name="connsiteX8" fmla="*/ 28331 w 60182"/>
                  <a:gd name="connsiteY8" fmla="*/ 0 h 6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82" h="68649">
                    <a:moveTo>
                      <a:pt x="28331" y="0"/>
                    </a:moveTo>
                    <a:lnTo>
                      <a:pt x="31852" y="0"/>
                    </a:lnTo>
                    <a:cubicBezTo>
                      <a:pt x="49454" y="0"/>
                      <a:pt x="61776" y="14082"/>
                      <a:pt x="60016" y="29924"/>
                    </a:cubicBezTo>
                    <a:lnTo>
                      <a:pt x="58255" y="44006"/>
                    </a:lnTo>
                    <a:cubicBezTo>
                      <a:pt x="56495" y="58088"/>
                      <a:pt x="44173" y="68650"/>
                      <a:pt x="30091" y="68650"/>
                    </a:cubicBezTo>
                    <a:lnTo>
                      <a:pt x="30091" y="68650"/>
                    </a:lnTo>
                    <a:cubicBezTo>
                      <a:pt x="16009" y="68650"/>
                      <a:pt x="3688" y="58088"/>
                      <a:pt x="1927" y="44006"/>
                    </a:cubicBezTo>
                    <a:lnTo>
                      <a:pt x="167" y="29924"/>
                    </a:lnTo>
                    <a:cubicBezTo>
                      <a:pt x="-1593" y="14082"/>
                      <a:pt x="10729" y="0"/>
                      <a:pt x="28331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9" name="Forma Livre: Forma 488">
                <a:extLst>
                  <a:ext uri="{FF2B5EF4-FFF2-40B4-BE49-F238E27FC236}">
                    <a16:creationId xmlns:a16="http://schemas.microsoft.com/office/drawing/2014/main" id="{F20D5B27-8B35-6AB4-5BB3-B6A43649776F}"/>
                  </a:ext>
                </a:extLst>
              </p:cNvPr>
              <p:cNvSpPr/>
              <p:nvPr/>
            </p:nvSpPr>
            <p:spPr>
              <a:xfrm>
                <a:off x="4851281" y="1054786"/>
                <a:ext cx="60183" cy="68649"/>
              </a:xfrm>
              <a:custGeom>
                <a:avLst/>
                <a:gdLst>
                  <a:gd name="connsiteX0" fmla="*/ 28331 w 60183"/>
                  <a:gd name="connsiteY0" fmla="*/ 0 h 68649"/>
                  <a:gd name="connsiteX1" fmla="*/ 31852 w 60183"/>
                  <a:gd name="connsiteY1" fmla="*/ 0 h 68649"/>
                  <a:gd name="connsiteX2" fmla="*/ 60016 w 60183"/>
                  <a:gd name="connsiteY2" fmla="*/ 29924 h 68649"/>
                  <a:gd name="connsiteX3" fmla="*/ 58256 w 60183"/>
                  <a:gd name="connsiteY3" fmla="*/ 44006 h 68649"/>
                  <a:gd name="connsiteX4" fmla="*/ 30092 w 60183"/>
                  <a:gd name="connsiteY4" fmla="*/ 68650 h 68649"/>
                  <a:gd name="connsiteX5" fmla="*/ 30092 w 60183"/>
                  <a:gd name="connsiteY5" fmla="*/ 68650 h 68649"/>
                  <a:gd name="connsiteX6" fmla="*/ 1928 w 60183"/>
                  <a:gd name="connsiteY6" fmla="*/ 44006 h 68649"/>
                  <a:gd name="connsiteX7" fmla="*/ 167 w 60183"/>
                  <a:gd name="connsiteY7" fmla="*/ 29924 h 68649"/>
                  <a:gd name="connsiteX8" fmla="*/ 28331 w 60183"/>
                  <a:gd name="connsiteY8" fmla="*/ 0 h 68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183" h="68649">
                    <a:moveTo>
                      <a:pt x="28331" y="0"/>
                    </a:moveTo>
                    <a:lnTo>
                      <a:pt x="31852" y="0"/>
                    </a:lnTo>
                    <a:cubicBezTo>
                      <a:pt x="49454" y="0"/>
                      <a:pt x="61776" y="14082"/>
                      <a:pt x="60016" y="29924"/>
                    </a:cubicBezTo>
                    <a:lnTo>
                      <a:pt x="58256" y="44006"/>
                    </a:lnTo>
                    <a:cubicBezTo>
                      <a:pt x="56495" y="58088"/>
                      <a:pt x="44173" y="68650"/>
                      <a:pt x="30092" y="68650"/>
                    </a:cubicBezTo>
                    <a:lnTo>
                      <a:pt x="30092" y="68650"/>
                    </a:lnTo>
                    <a:cubicBezTo>
                      <a:pt x="16010" y="68650"/>
                      <a:pt x="3688" y="58088"/>
                      <a:pt x="1928" y="44006"/>
                    </a:cubicBezTo>
                    <a:lnTo>
                      <a:pt x="167" y="29924"/>
                    </a:lnTo>
                    <a:cubicBezTo>
                      <a:pt x="-1593" y="14082"/>
                      <a:pt x="10729" y="0"/>
                      <a:pt x="28331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80" name="Forma Livre: Forma 479">
              <a:extLst>
                <a:ext uri="{FF2B5EF4-FFF2-40B4-BE49-F238E27FC236}">
                  <a16:creationId xmlns:a16="http://schemas.microsoft.com/office/drawing/2014/main" id="{03D67403-B75E-6680-68E3-46A0BEF6EDBA}"/>
                </a:ext>
              </a:extLst>
            </p:cNvPr>
            <p:cNvSpPr/>
            <p:nvPr/>
          </p:nvSpPr>
          <p:spPr>
            <a:xfrm>
              <a:off x="4992101" y="1054786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orma Livre: Forma 480">
              <a:extLst>
                <a:ext uri="{FF2B5EF4-FFF2-40B4-BE49-F238E27FC236}">
                  <a16:creationId xmlns:a16="http://schemas.microsoft.com/office/drawing/2014/main" id="{A9DBC1AF-5DA3-F440-1EFA-4DC8106C7A59}"/>
                </a:ext>
              </a:extLst>
            </p:cNvPr>
            <p:cNvSpPr/>
            <p:nvPr/>
          </p:nvSpPr>
          <p:spPr>
            <a:xfrm>
              <a:off x="4780872" y="968534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orma Livre: Forma 481">
              <a:extLst>
                <a:ext uri="{FF2B5EF4-FFF2-40B4-BE49-F238E27FC236}">
                  <a16:creationId xmlns:a16="http://schemas.microsoft.com/office/drawing/2014/main" id="{C2EB7490-4385-13A5-C0BB-3D5323FD21CE}"/>
                </a:ext>
              </a:extLst>
            </p:cNvPr>
            <p:cNvSpPr/>
            <p:nvPr/>
          </p:nvSpPr>
          <p:spPr>
            <a:xfrm>
              <a:off x="4921691" y="968534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orma Livre: Forma 482">
              <a:extLst>
                <a:ext uri="{FF2B5EF4-FFF2-40B4-BE49-F238E27FC236}">
                  <a16:creationId xmlns:a16="http://schemas.microsoft.com/office/drawing/2014/main" id="{8F3D7080-009E-84EF-EA31-CD746F0273E3}"/>
                </a:ext>
              </a:extLst>
            </p:cNvPr>
            <p:cNvSpPr/>
            <p:nvPr/>
          </p:nvSpPr>
          <p:spPr>
            <a:xfrm>
              <a:off x="5062511" y="968534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orma Livre: Forma 483">
              <a:extLst>
                <a:ext uri="{FF2B5EF4-FFF2-40B4-BE49-F238E27FC236}">
                  <a16:creationId xmlns:a16="http://schemas.microsoft.com/office/drawing/2014/main" id="{1BB48A87-6967-1D2D-0920-6893E2B243F9}"/>
                </a:ext>
              </a:extLst>
            </p:cNvPr>
            <p:cNvSpPr/>
            <p:nvPr/>
          </p:nvSpPr>
          <p:spPr>
            <a:xfrm>
              <a:off x="5132921" y="1054786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orma Livre: Forma 484">
              <a:extLst>
                <a:ext uri="{FF2B5EF4-FFF2-40B4-BE49-F238E27FC236}">
                  <a16:creationId xmlns:a16="http://schemas.microsoft.com/office/drawing/2014/main" id="{DC2526DA-79E8-DF31-5619-D3EEF6D6A6D1}"/>
                </a:ext>
              </a:extLst>
            </p:cNvPr>
            <p:cNvSpPr/>
            <p:nvPr/>
          </p:nvSpPr>
          <p:spPr>
            <a:xfrm>
              <a:off x="4851281" y="882282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49 h 68649"/>
                <a:gd name="connsiteX5" fmla="*/ 30092 w 60183"/>
                <a:gd name="connsiteY5" fmla="*/ 68649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49"/>
                    <a:pt x="30092" y="68649"/>
                  </a:cubicBezTo>
                  <a:lnTo>
                    <a:pt x="30092" y="68649"/>
                  </a:lnTo>
                  <a:cubicBezTo>
                    <a:pt x="16010" y="68649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orma Livre: Forma 485">
              <a:extLst>
                <a:ext uri="{FF2B5EF4-FFF2-40B4-BE49-F238E27FC236}">
                  <a16:creationId xmlns:a16="http://schemas.microsoft.com/office/drawing/2014/main" id="{84935BDE-A3F3-6803-6306-AE204C462961}"/>
                </a:ext>
              </a:extLst>
            </p:cNvPr>
            <p:cNvSpPr/>
            <p:nvPr/>
          </p:nvSpPr>
          <p:spPr>
            <a:xfrm>
              <a:off x="4992101" y="882282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49 h 68649"/>
                <a:gd name="connsiteX5" fmla="*/ 30092 w 60183"/>
                <a:gd name="connsiteY5" fmla="*/ 68649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49"/>
                    <a:pt x="30092" y="68649"/>
                  </a:cubicBezTo>
                  <a:lnTo>
                    <a:pt x="30092" y="68649"/>
                  </a:lnTo>
                  <a:cubicBezTo>
                    <a:pt x="16010" y="68649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orma Livre: Forma 486">
              <a:extLst>
                <a:ext uri="{FF2B5EF4-FFF2-40B4-BE49-F238E27FC236}">
                  <a16:creationId xmlns:a16="http://schemas.microsoft.com/office/drawing/2014/main" id="{ABBE0B5E-E655-48C4-334F-6177DD08730A}"/>
                </a:ext>
              </a:extLst>
            </p:cNvPr>
            <p:cNvSpPr/>
            <p:nvPr/>
          </p:nvSpPr>
          <p:spPr>
            <a:xfrm>
              <a:off x="4921691" y="796030"/>
              <a:ext cx="60183" cy="68649"/>
            </a:xfrm>
            <a:custGeom>
              <a:avLst/>
              <a:gdLst>
                <a:gd name="connsiteX0" fmla="*/ 28331 w 60183"/>
                <a:gd name="connsiteY0" fmla="*/ 0 h 68649"/>
                <a:gd name="connsiteX1" fmla="*/ 31852 w 60183"/>
                <a:gd name="connsiteY1" fmla="*/ 0 h 68649"/>
                <a:gd name="connsiteX2" fmla="*/ 60016 w 60183"/>
                <a:gd name="connsiteY2" fmla="*/ 29924 h 68649"/>
                <a:gd name="connsiteX3" fmla="*/ 58256 w 60183"/>
                <a:gd name="connsiteY3" fmla="*/ 44006 h 68649"/>
                <a:gd name="connsiteX4" fmla="*/ 30092 w 60183"/>
                <a:gd name="connsiteY4" fmla="*/ 68650 h 68649"/>
                <a:gd name="connsiteX5" fmla="*/ 30092 w 60183"/>
                <a:gd name="connsiteY5" fmla="*/ 68650 h 68649"/>
                <a:gd name="connsiteX6" fmla="*/ 1928 w 60183"/>
                <a:gd name="connsiteY6" fmla="*/ 44006 h 68649"/>
                <a:gd name="connsiteX7" fmla="*/ 167 w 60183"/>
                <a:gd name="connsiteY7" fmla="*/ 29924 h 68649"/>
                <a:gd name="connsiteX8" fmla="*/ 28331 w 60183"/>
                <a:gd name="connsiteY8" fmla="*/ 0 h 6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183" h="68649">
                  <a:moveTo>
                    <a:pt x="28331" y="0"/>
                  </a:moveTo>
                  <a:lnTo>
                    <a:pt x="31852" y="0"/>
                  </a:lnTo>
                  <a:cubicBezTo>
                    <a:pt x="49454" y="0"/>
                    <a:pt x="61776" y="14082"/>
                    <a:pt x="60016" y="29924"/>
                  </a:cubicBezTo>
                  <a:lnTo>
                    <a:pt x="58256" y="44006"/>
                  </a:lnTo>
                  <a:cubicBezTo>
                    <a:pt x="56495" y="58088"/>
                    <a:pt x="44173" y="68650"/>
                    <a:pt x="30092" y="68650"/>
                  </a:cubicBezTo>
                  <a:lnTo>
                    <a:pt x="30092" y="68650"/>
                  </a:lnTo>
                  <a:cubicBezTo>
                    <a:pt x="16010" y="68650"/>
                    <a:pt x="3688" y="58088"/>
                    <a:pt x="1928" y="44006"/>
                  </a:cubicBezTo>
                  <a:lnTo>
                    <a:pt x="167" y="29924"/>
                  </a:lnTo>
                  <a:cubicBezTo>
                    <a:pt x="-1593" y="14082"/>
                    <a:pt x="10729" y="0"/>
                    <a:pt x="28331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90" name="Gráfico 2">
            <a:extLst>
              <a:ext uri="{FF2B5EF4-FFF2-40B4-BE49-F238E27FC236}">
                <a16:creationId xmlns:a16="http://schemas.microsoft.com/office/drawing/2014/main" id="{9CA99936-2C89-8456-623C-9F2130867B66}"/>
              </a:ext>
            </a:extLst>
          </p:cNvPr>
          <p:cNvGrpSpPr/>
          <p:nvPr/>
        </p:nvGrpSpPr>
        <p:grpSpPr>
          <a:xfrm>
            <a:off x="2291104" y="3492694"/>
            <a:ext cx="570319" cy="557997"/>
            <a:chOff x="2765558" y="3652909"/>
            <a:chExt cx="570319" cy="557997"/>
          </a:xfrm>
          <a:noFill/>
        </p:grpSpPr>
        <p:grpSp>
          <p:nvGrpSpPr>
            <p:cNvPr id="491" name="Gráfico 2">
              <a:extLst>
                <a:ext uri="{FF2B5EF4-FFF2-40B4-BE49-F238E27FC236}">
                  <a16:creationId xmlns:a16="http://schemas.microsoft.com/office/drawing/2014/main" id="{BF7CEB10-6586-DB5A-6503-D3A04F0AB303}"/>
                </a:ext>
              </a:extLst>
            </p:cNvPr>
            <p:cNvGrpSpPr/>
            <p:nvPr/>
          </p:nvGrpSpPr>
          <p:grpSpPr>
            <a:xfrm>
              <a:off x="2846529" y="3652909"/>
              <a:ext cx="489348" cy="557997"/>
              <a:chOff x="2846529" y="3652909"/>
              <a:chExt cx="489348" cy="557997"/>
            </a:xfrm>
            <a:noFill/>
          </p:grpSpPr>
          <p:grpSp>
            <p:nvGrpSpPr>
              <p:cNvPr id="495" name="Gráfico 2">
                <a:extLst>
                  <a:ext uri="{FF2B5EF4-FFF2-40B4-BE49-F238E27FC236}">
                    <a16:creationId xmlns:a16="http://schemas.microsoft.com/office/drawing/2014/main" id="{2669106A-87BA-D44E-B645-DAC6107CA664}"/>
                  </a:ext>
                </a:extLst>
              </p:cNvPr>
              <p:cNvGrpSpPr/>
              <p:nvPr/>
            </p:nvGrpSpPr>
            <p:grpSpPr>
              <a:xfrm>
                <a:off x="2945103" y="3652909"/>
                <a:ext cx="218270" cy="218270"/>
                <a:chOff x="2945103" y="3652909"/>
                <a:chExt cx="218270" cy="218270"/>
              </a:xfrm>
              <a:noFill/>
            </p:grpSpPr>
            <p:sp>
              <p:nvSpPr>
                <p:cNvPr id="504" name="Forma Livre: Forma 503">
                  <a:extLst>
                    <a:ext uri="{FF2B5EF4-FFF2-40B4-BE49-F238E27FC236}">
                      <a16:creationId xmlns:a16="http://schemas.microsoft.com/office/drawing/2014/main" id="{537E76BD-7F10-BB7F-D55E-38AAE2FAE29F}"/>
                    </a:ext>
                  </a:extLst>
                </p:cNvPr>
                <p:cNvSpPr/>
                <p:nvPr/>
              </p:nvSpPr>
              <p:spPr>
                <a:xfrm>
                  <a:off x="3026074" y="3709237"/>
                  <a:ext cx="56495" cy="66889"/>
                </a:xfrm>
                <a:custGeom>
                  <a:avLst/>
                  <a:gdLst>
                    <a:gd name="connsiteX0" fmla="*/ 26404 w 56495"/>
                    <a:gd name="connsiteY0" fmla="*/ 0 h 66889"/>
                    <a:gd name="connsiteX1" fmla="*/ 29924 w 56495"/>
                    <a:gd name="connsiteY1" fmla="*/ 0 h 66889"/>
                    <a:gd name="connsiteX2" fmla="*/ 56328 w 56495"/>
                    <a:gd name="connsiteY2" fmla="*/ 29924 h 66889"/>
                    <a:gd name="connsiteX3" fmla="*/ 54567 w 56495"/>
                    <a:gd name="connsiteY3" fmla="*/ 44006 h 66889"/>
                    <a:gd name="connsiteX4" fmla="*/ 28164 w 56495"/>
                    <a:gd name="connsiteY4" fmla="*/ 66889 h 66889"/>
                    <a:gd name="connsiteX5" fmla="*/ 28164 w 56495"/>
                    <a:gd name="connsiteY5" fmla="*/ 66889 h 66889"/>
                    <a:gd name="connsiteX6" fmla="*/ 1760 w 56495"/>
                    <a:gd name="connsiteY6" fmla="*/ 44006 h 66889"/>
                    <a:gd name="connsiteX7" fmla="*/ 0 w 56495"/>
                    <a:gd name="connsiteY7" fmla="*/ 29924 h 66889"/>
                    <a:gd name="connsiteX8" fmla="*/ 26404 w 56495"/>
                    <a:gd name="connsiteY8" fmla="*/ 0 h 66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495" h="66889">
                      <a:moveTo>
                        <a:pt x="26404" y="0"/>
                      </a:moveTo>
                      <a:lnTo>
                        <a:pt x="29924" y="0"/>
                      </a:lnTo>
                      <a:cubicBezTo>
                        <a:pt x="45766" y="0"/>
                        <a:pt x="58088" y="14082"/>
                        <a:pt x="56328" y="29924"/>
                      </a:cubicBezTo>
                      <a:lnTo>
                        <a:pt x="54567" y="44006"/>
                      </a:lnTo>
                      <a:cubicBezTo>
                        <a:pt x="52807" y="56328"/>
                        <a:pt x="42246" y="66889"/>
                        <a:pt x="28164" y="66889"/>
                      </a:cubicBezTo>
                      <a:lnTo>
                        <a:pt x="28164" y="66889"/>
                      </a:lnTo>
                      <a:cubicBezTo>
                        <a:pt x="14082" y="66889"/>
                        <a:pt x="3520" y="56328"/>
                        <a:pt x="1760" y="44006"/>
                      </a:cubicBezTo>
                      <a:lnTo>
                        <a:pt x="0" y="29924"/>
                      </a:lnTo>
                      <a:cubicBezTo>
                        <a:pt x="0" y="12322"/>
                        <a:pt x="12322" y="0"/>
                        <a:pt x="26404" y="0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05" name="Forma Livre: Forma 504">
                  <a:extLst>
                    <a:ext uri="{FF2B5EF4-FFF2-40B4-BE49-F238E27FC236}">
                      <a16:creationId xmlns:a16="http://schemas.microsoft.com/office/drawing/2014/main" id="{06270E53-255E-A01A-1E7E-120D4C32D846}"/>
                    </a:ext>
                  </a:extLst>
                </p:cNvPr>
                <p:cNvSpPr/>
                <p:nvPr/>
              </p:nvSpPr>
              <p:spPr>
                <a:xfrm>
                  <a:off x="2989109" y="3802090"/>
                  <a:ext cx="132018" cy="47966"/>
                </a:xfrm>
                <a:custGeom>
                  <a:avLst/>
                  <a:gdLst>
                    <a:gd name="connsiteX0" fmla="*/ 132018 w 132018"/>
                    <a:gd name="connsiteY0" fmla="*/ 47967 h 47966"/>
                    <a:gd name="connsiteX1" fmla="*/ 132018 w 132018"/>
                    <a:gd name="connsiteY1" fmla="*/ 35645 h 47966"/>
                    <a:gd name="connsiteX2" fmla="*/ 102094 w 132018"/>
                    <a:gd name="connsiteY2" fmla="*/ 3960 h 47966"/>
                    <a:gd name="connsiteX3" fmla="*/ 102094 w 132018"/>
                    <a:gd name="connsiteY3" fmla="*/ 3960 h 47966"/>
                    <a:gd name="connsiteX4" fmla="*/ 29924 w 132018"/>
                    <a:gd name="connsiteY4" fmla="*/ 3960 h 47966"/>
                    <a:gd name="connsiteX5" fmla="*/ 29924 w 132018"/>
                    <a:gd name="connsiteY5" fmla="*/ 3960 h 47966"/>
                    <a:gd name="connsiteX6" fmla="*/ 0 w 132018"/>
                    <a:gd name="connsiteY6" fmla="*/ 35645 h 47966"/>
                    <a:gd name="connsiteX7" fmla="*/ 0 w 132018"/>
                    <a:gd name="connsiteY7" fmla="*/ 47967 h 47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2018" h="47966">
                      <a:moveTo>
                        <a:pt x="132018" y="47967"/>
                      </a:moveTo>
                      <a:lnTo>
                        <a:pt x="132018" y="35645"/>
                      </a:lnTo>
                      <a:cubicBezTo>
                        <a:pt x="132018" y="21563"/>
                        <a:pt x="119697" y="7481"/>
                        <a:pt x="102094" y="3960"/>
                      </a:cubicBezTo>
                      <a:lnTo>
                        <a:pt x="102094" y="3960"/>
                      </a:lnTo>
                      <a:cubicBezTo>
                        <a:pt x="79211" y="-1320"/>
                        <a:pt x="54568" y="-1320"/>
                        <a:pt x="29924" y="3960"/>
                      </a:cubicBezTo>
                      <a:lnTo>
                        <a:pt x="29924" y="3960"/>
                      </a:lnTo>
                      <a:cubicBezTo>
                        <a:pt x="12322" y="7481"/>
                        <a:pt x="0" y="21563"/>
                        <a:pt x="0" y="35645"/>
                      </a:cubicBezTo>
                      <a:lnTo>
                        <a:pt x="0" y="47967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06" name="Forma Livre: Forma 505">
                  <a:extLst>
                    <a:ext uri="{FF2B5EF4-FFF2-40B4-BE49-F238E27FC236}">
                      <a16:creationId xmlns:a16="http://schemas.microsoft.com/office/drawing/2014/main" id="{8F83AB5F-F4B1-E43A-7D6A-0EB69BF8C77E}"/>
                    </a:ext>
                  </a:extLst>
                </p:cNvPr>
                <p:cNvSpPr/>
                <p:nvPr/>
              </p:nvSpPr>
              <p:spPr>
                <a:xfrm>
                  <a:off x="2945103" y="3652909"/>
                  <a:ext cx="218270" cy="218270"/>
                </a:xfrm>
                <a:custGeom>
                  <a:avLst/>
                  <a:gdLst>
                    <a:gd name="connsiteX0" fmla="*/ 218270 w 218270"/>
                    <a:gd name="connsiteY0" fmla="*/ 109135 h 218270"/>
                    <a:gd name="connsiteX1" fmla="*/ 109135 w 218270"/>
                    <a:gd name="connsiteY1" fmla="*/ 218270 h 218270"/>
                    <a:gd name="connsiteX2" fmla="*/ 0 w 218270"/>
                    <a:gd name="connsiteY2" fmla="*/ 109135 h 218270"/>
                    <a:gd name="connsiteX3" fmla="*/ 109135 w 218270"/>
                    <a:gd name="connsiteY3" fmla="*/ 0 h 218270"/>
                    <a:gd name="connsiteX4" fmla="*/ 218270 w 218270"/>
                    <a:gd name="connsiteY4" fmla="*/ 109135 h 21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8270" h="218270">
                      <a:moveTo>
                        <a:pt x="218270" y="109135"/>
                      </a:moveTo>
                      <a:cubicBezTo>
                        <a:pt x="218270" y="169409"/>
                        <a:pt x="169409" y="218270"/>
                        <a:pt x="109135" y="218270"/>
                      </a:cubicBezTo>
                      <a:cubicBezTo>
                        <a:pt x="48861" y="218270"/>
                        <a:pt x="0" y="169409"/>
                        <a:pt x="0" y="109135"/>
                      </a:cubicBezTo>
                      <a:cubicBezTo>
                        <a:pt x="0" y="48861"/>
                        <a:pt x="48861" y="0"/>
                        <a:pt x="109135" y="0"/>
                      </a:cubicBezTo>
                      <a:cubicBezTo>
                        <a:pt x="169409" y="0"/>
                        <a:pt x="218270" y="48861"/>
                        <a:pt x="218270" y="109135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96" name="Forma Livre: Forma 495">
                <a:extLst>
                  <a:ext uri="{FF2B5EF4-FFF2-40B4-BE49-F238E27FC236}">
                    <a16:creationId xmlns:a16="http://schemas.microsoft.com/office/drawing/2014/main" id="{1F773937-BE85-660B-65EA-1916E33E4956}"/>
                  </a:ext>
                </a:extLst>
              </p:cNvPr>
              <p:cNvSpPr/>
              <p:nvPr/>
            </p:nvSpPr>
            <p:spPr>
              <a:xfrm>
                <a:off x="3031355" y="4101772"/>
                <a:ext cx="45766" cy="51047"/>
              </a:xfrm>
              <a:custGeom>
                <a:avLst/>
                <a:gdLst>
                  <a:gd name="connsiteX0" fmla="*/ 22883 w 45766"/>
                  <a:gd name="connsiteY0" fmla="*/ 0 h 51047"/>
                  <a:gd name="connsiteX1" fmla="*/ 24644 w 45766"/>
                  <a:gd name="connsiteY1" fmla="*/ 0 h 51047"/>
                  <a:gd name="connsiteX2" fmla="*/ 45767 w 45766"/>
                  <a:gd name="connsiteY2" fmla="*/ 22883 h 51047"/>
                  <a:gd name="connsiteX3" fmla="*/ 44006 w 45766"/>
                  <a:gd name="connsiteY3" fmla="*/ 33445 h 51047"/>
                  <a:gd name="connsiteX4" fmla="*/ 22883 w 45766"/>
                  <a:gd name="connsiteY4" fmla="*/ 51047 h 51047"/>
                  <a:gd name="connsiteX5" fmla="*/ 22883 w 45766"/>
                  <a:gd name="connsiteY5" fmla="*/ 51047 h 51047"/>
                  <a:gd name="connsiteX6" fmla="*/ 1760 w 45766"/>
                  <a:gd name="connsiteY6" fmla="*/ 33445 h 51047"/>
                  <a:gd name="connsiteX7" fmla="*/ 0 w 45766"/>
                  <a:gd name="connsiteY7" fmla="*/ 22883 h 51047"/>
                  <a:gd name="connsiteX8" fmla="*/ 22883 w 45766"/>
                  <a:gd name="connsiteY8" fmla="*/ 0 h 51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66" h="51047">
                    <a:moveTo>
                      <a:pt x="22883" y="0"/>
                    </a:moveTo>
                    <a:lnTo>
                      <a:pt x="24644" y="0"/>
                    </a:lnTo>
                    <a:cubicBezTo>
                      <a:pt x="36965" y="0"/>
                      <a:pt x="45767" y="10561"/>
                      <a:pt x="45767" y="22883"/>
                    </a:cubicBezTo>
                    <a:lnTo>
                      <a:pt x="44006" y="33445"/>
                    </a:lnTo>
                    <a:cubicBezTo>
                      <a:pt x="42246" y="44006"/>
                      <a:pt x="33445" y="51047"/>
                      <a:pt x="22883" y="51047"/>
                    </a:cubicBezTo>
                    <a:lnTo>
                      <a:pt x="22883" y="51047"/>
                    </a:lnTo>
                    <a:cubicBezTo>
                      <a:pt x="12322" y="51047"/>
                      <a:pt x="3521" y="44006"/>
                      <a:pt x="1760" y="33445"/>
                    </a:cubicBezTo>
                    <a:lnTo>
                      <a:pt x="0" y="22883"/>
                    </a:lnTo>
                    <a:cubicBezTo>
                      <a:pt x="0" y="12321"/>
                      <a:pt x="10562" y="0"/>
                      <a:pt x="22883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7" name="Forma Livre: Forma 496">
                <a:extLst>
                  <a:ext uri="{FF2B5EF4-FFF2-40B4-BE49-F238E27FC236}">
                    <a16:creationId xmlns:a16="http://schemas.microsoft.com/office/drawing/2014/main" id="{1492EFB0-070A-4891-56DE-9BCAC2C4F159}"/>
                  </a:ext>
                </a:extLst>
              </p:cNvPr>
              <p:cNvSpPr/>
              <p:nvPr/>
            </p:nvSpPr>
            <p:spPr>
              <a:xfrm>
                <a:off x="3004951" y="4155459"/>
                <a:ext cx="102094" cy="37845"/>
              </a:xfrm>
              <a:custGeom>
                <a:avLst/>
                <a:gdLst>
                  <a:gd name="connsiteX0" fmla="*/ 102094 w 102094"/>
                  <a:gd name="connsiteY0" fmla="*/ 37845 h 37845"/>
                  <a:gd name="connsiteX1" fmla="*/ 102094 w 102094"/>
                  <a:gd name="connsiteY1" fmla="*/ 27283 h 37845"/>
                  <a:gd name="connsiteX2" fmla="*/ 79211 w 102094"/>
                  <a:gd name="connsiteY2" fmla="*/ 2640 h 37845"/>
                  <a:gd name="connsiteX3" fmla="*/ 79211 w 102094"/>
                  <a:gd name="connsiteY3" fmla="*/ 2640 h 37845"/>
                  <a:gd name="connsiteX4" fmla="*/ 22883 w 102094"/>
                  <a:gd name="connsiteY4" fmla="*/ 2640 h 37845"/>
                  <a:gd name="connsiteX5" fmla="*/ 22883 w 102094"/>
                  <a:gd name="connsiteY5" fmla="*/ 2640 h 37845"/>
                  <a:gd name="connsiteX6" fmla="*/ 0 w 102094"/>
                  <a:gd name="connsiteY6" fmla="*/ 27283 h 37845"/>
                  <a:gd name="connsiteX7" fmla="*/ 0 w 102094"/>
                  <a:gd name="connsiteY7" fmla="*/ 37845 h 3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094" h="37845">
                    <a:moveTo>
                      <a:pt x="102094" y="37845"/>
                    </a:moveTo>
                    <a:lnTo>
                      <a:pt x="102094" y="27283"/>
                    </a:lnTo>
                    <a:cubicBezTo>
                      <a:pt x="102094" y="14962"/>
                      <a:pt x="93293" y="4400"/>
                      <a:pt x="79211" y="2640"/>
                    </a:cubicBezTo>
                    <a:lnTo>
                      <a:pt x="79211" y="2640"/>
                    </a:lnTo>
                    <a:cubicBezTo>
                      <a:pt x="59849" y="-880"/>
                      <a:pt x="40486" y="-880"/>
                      <a:pt x="22883" y="2640"/>
                    </a:cubicBezTo>
                    <a:lnTo>
                      <a:pt x="22883" y="2640"/>
                    </a:lnTo>
                    <a:cubicBezTo>
                      <a:pt x="8801" y="6161"/>
                      <a:pt x="0" y="16722"/>
                      <a:pt x="0" y="27283"/>
                    </a:cubicBezTo>
                    <a:lnTo>
                      <a:pt x="0" y="37845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8" name="Forma Livre: Forma 497">
                <a:extLst>
                  <a:ext uri="{FF2B5EF4-FFF2-40B4-BE49-F238E27FC236}">
                    <a16:creationId xmlns:a16="http://schemas.microsoft.com/office/drawing/2014/main" id="{EB626840-7F26-A60C-FE6E-858CB4FF7AC3}"/>
                  </a:ext>
                </a:extLst>
              </p:cNvPr>
              <p:cNvSpPr/>
              <p:nvPr/>
            </p:nvSpPr>
            <p:spPr>
              <a:xfrm>
                <a:off x="2975027" y="4048964"/>
                <a:ext cx="161942" cy="161942"/>
              </a:xfrm>
              <a:custGeom>
                <a:avLst/>
                <a:gdLst>
                  <a:gd name="connsiteX0" fmla="*/ 0 w 161942"/>
                  <a:gd name="connsiteY0" fmla="*/ 80971 h 161942"/>
                  <a:gd name="connsiteX1" fmla="*/ 80971 w 161942"/>
                  <a:gd name="connsiteY1" fmla="*/ 0 h 161942"/>
                  <a:gd name="connsiteX2" fmla="*/ 161943 w 161942"/>
                  <a:gd name="connsiteY2" fmla="*/ 80971 h 161942"/>
                  <a:gd name="connsiteX3" fmla="*/ 80971 w 161942"/>
                  <a:gd name="connsiteY3" fmla="*/ 161943 h 161942"/>
                  <a:gd name="connsiteX4" fmla="*/ 0 w 161942"/>
                  <a:gd name="connsiteY4" fmla="*/ 80971 h 16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42" h="161942">
                    <a:moveTo>
                      <a:pt x="0" y="80971"/>
                    </a:moveTo>
                    <a:cubicBezTo>
                      <a:pt x="0" y="36965"/>
                      <a:pt x="35205" y="0"/>
                      <a:pt x="80971" y="0"/>
                    </a:cubicBezTo>
                    <a:cubicBezTo>
                      <a:pt x="124978" y="0"/>
                      <a:pt x="161943" y="35205"/>
                      <a:pt x="161943" y="80971"/>
                    </a:cubicBezTo>
                    <a:cubicBezTo>
                      <a:pt x="161943" y="124977"/>
                      <a:pt x="126738" y="161943"/>
                      <a:pt x="80971" y="161943"/>
                    </a:cubicBezTo>
                    <a:cubicBezTo>
                      <a:pt x="35205" y="161943"/>
                      <a:pt x="0" y="124977"/>
                      <a:pt x="0" y="80971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9" name="Forma Livre: Forma 498">
                <a:extLst>
                  <a:ext uri="{FF2B5EF4-FFF2-40B4-BE49-F238E27FC236}">
                    <a16:creationId xmlns:a16="http://schemas.microsoft.com/office/drawing/2014/main" id="{838F5AFB-3363-FC95-F2AB-F91398BAF5CB}"/>
                  </a:ext>
                </a:extLst>
              </p:cNvPr>
              <p:cNvSpPr/>
              <p:nvPr/>
            </p:nvSpPr>
            <p:spPr>
              <a:xfrm>
                <a:off x="3230262" y="4101772"/>
                <a:ext cx="45766" cy="51047"/>
              </a:xfrm>
              <a:custGeom>
                <a:avLst/>
                <a:gdLst>
                  <a:gd name="connsiteX0" fmla="*/ 22883 w 45766"/>
                  <a:gd name="connsiteY0" fmla="*/ 0 h 51047"/>
                  <a:gd name="connsiteX1" fmla="*/ 24644 w 45766"/>
                  <a:gd name="connsiteY1" fmla="*/ 0 h 51047"/>
                  <a:gd name="connsiteX2" fmla="*/ 45767 w 45766"/>
                  <a:gd name="connsiteY2" fmla="*/ 22883 h 51047"/>
                  <a:gd name="connsiteX3" fmla="*/ 44006 w 45766"/>
                  <a:gd name="connsiteY3" fmla="*/ 33445 h 51047"/>
                  <a:gd name="connsiteX4" fmla="*/ 22883 w 45766"/>
                  <a:gd name="connsiteY4" fmla="*/ 51047 h 51047"/>
                  <a:gd name="connsiteX5" fmla="*/ 22883 w 45766"/>
                  <a:gd name="connsiteY5" fmla="*/ 51047 h 51047"/>
                  <a:gd name="connsiteX6" fmla="*/ 1760 w 45766"/>
                  <a:gd name="connsiteY6" fmla="*/ 33445 h 51047"/>
                  <a:gd name="connsiteX7" fmla="*/ 0 w 45766"/>
                  <a:gd name="connsiteY7" fmla="*/ 22883 h 51047"/>
                  <a:gd name="connsiteX8" fmla="*/ 22883 w 45766"/>
                  <a:gd name="connsiteY8" fmla="*/ 0 h 51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66" h="51047">
                    <a:moveTo>
                      <a:pt x="22883" y="0"/>
                    </a:moveTo>
                    <a:lnTo>
                      <a:pt x="24644" y="0"/>
                    </a:lnTo>
                    <a:cubicBezTo>
                      <a:pt x="36965" y="0"/>
                      <a:pt x="45767" y="10561"/>
                      <a:pt x="45767" y="22883"/>
                    </a:cubicBezTo>
                    <a:lnTo>
                      <a:pt x="44006" y="33445"/>
                    </a:lnTo>
                    <a:cubicBezTo>
                      <a:pt x="42246" y="44006"/>
                      <a:pt x="33445" y="51047"/>
                      <a:pt x="22883" y="51047"/>
                    </a:cubicBezTo>
                    <a:lnTo>
                      <a:pt x="22883" y="51047"/>
                    </a:lnTo>
                    <a:cubicBezTo>
                      <a:pt x="12322" y="51047"/>
                      <a:pt x="3520" y="44006"/>
                      <a:pt x="1760" y="33445"/>
                    </a:cubicBezTo>
                    <a:lnTo>
                      <a:pt x="0" y="22883"/>
                    </a:lnTo>
                    <a:cubicBezTo>
                      <a:pt x="1760" y="12321"/>
                      <a:pt x="10562" y="0"/>
                      <a:pt x="22883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0" name="Forma Livre: Forma 499">
                <a:extLst>
                  <a:ext uri="{FF2B5EF4-FFF2-40B4-BE49-F238E27FC236}">
                    <a16:creationId xmlns:a16="http://schemas.microsoft.com/office/drawing/2014/main" id="{B4E45004-E89E-56B2-9EFE-174256948309}"/>
                  </a:ext>
                </a:extLst>
              </p:cNvPr>
              <p:cNvSpPr/>
              <p:nvPr/>
            </p:nvSpPr>
            <p:spPr>
              <a:xfrm>
                <a:off x="3205619" y="4155459"/>
                <a:ext cx="102094" cy="37845"/>
              </a:xfrm>
              <a:custGeom>
                <a:avLst/>
                <a:gdLst>
                  <a:gd name="connsiteX0" fmla="*/ 102094 w 102094"/>
                  <a:gd name="connsiteY0" fmla="*/ 37845 h 37845"/>
                  <a:gd name="connsiteX1" fmla="*/ 102094 w 102094"/>
                  <a:gd name="connsiteY1" fmla="*/ 27283 h 37845"/>
                  <a:gd name="connsiteX2" fmla="*/ 79211 w 102094"/>
                  <a:gd name="connsiteY2" fmla="*/ 2640 h 37845"/>
                  <a:gd name="connsiteX3" fmla="*/ 79211 w 102094"/>
                  <a:gd name="connsiteY3" fmla="*/ 2640 h 37845"/>
                  <a:gd name="connsiteX4" fmla="*/ 22883 w 102094"/>
                  <a:gd name="connsiteY4" fmla="*/ 2640 h 37845"/>
                  <a:gd name="connsiteX5" fmla="*/ 22883 w 102094"/>
                  <a:gd name="connsiteY5" fmla="*/ 2640 h 37845"/>
                  <a:gd name="connsiteX6" fmla="*/ 0 w 102094"/>
                  <a:gd name="connsiteY6" fmla="*/ 27283 h 37845"/>
                  <a:gd name="connsiteX7" fmla="*/ 0 w 102094"/>
                  <a:gd name="connsiteY7" fmla="*/ 37845 h 37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094" h="37845">
                    <a:moveTo>
                      <a:pt x="102094" y="37845"/>
                    </a:moveTo>
                    <a:lnTo>
                      <a:pt x="102094" y="27283"/>
                    </a:lnTo>
                    <a:cubicBezTo>
                      <a:pt x="102094" y="14962"/>
                      <a:pt x="93293" y="4400"/>
                      <a:pt x="79211" y="2640"/>
                    </a:cubicBezTo>
                    <a:lnTo>
                      <a:pt x="79211" y="2640"/>
                    </a:lnTo>
                    <a:cubicBezTo>
                      <a:pt x="59848" y="-880"/>
                      <a:pt x="40486" y="-880"/>
                      <a:pt x="22883" y="2640"/>
                    </a:cubicBezTo>
                    <a:lnTo>
                      <a:pt x="22883" y="2640"/>
                    </a:lnTo>
                    <a:cubicBezTo>
                      <a:pt x="8801" y="6161"/>
                      <a:pt x="0" y="16722"/>
                      <a:pt x="0" y="27283"/>
                    </a:cubicBezTo>
                    <a:lnTo>
                      <a:pt x="0" y="37845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1" name="Forma Livre: Forma 500">
                <a:extLst>
                  <a:ext uri="{FF2B5EF4-FFF2-40B4-BE49-F238E27FC236}">
                    <a16:creationId xmlns:a16="http://schemas.microsoft.com/office/drawing/2014/main" id="{25791AFF-3C55-BC58-20B9-DDACFFE7DB4B}"/>
                  </a:ext>
                </a:extLst>
              </p:cNvPr>
              <p:cNvSpPr/>
              <p:nvPr/>
            </p:nvSpPr>
            <p:spPr>
              <a:xfrm>
                <a:off x="3173935" y="4048964"/>
                <a:ext cx="161942" cy="161942"/>
              </a:xfrm>
              <a:custGeom>
                <a:avLst/>
                <a:gdLst>
                  <a:gd name="connsiteX0" fmla="*/ 0 w 161942"/>
                  <a:gd name="connsiteY0" fmla="*/ 80971 h 161942"/>
                  <a:gd name="connsiteX1" fmla="*/ 80971 w 161942"/>
                  <a:gd name="connsiteY1" fmla="*/ 0 h 161942"/>
                  <a:gd name="connsiteX2" fmla="*/ 161943 w 161942"/>
                  <a:gd name="connsiteY2" fmla="*/ 80971 h 161942"/>
                  <a:gd name="connsiteX3" fmla="*/ 80971 w 161942"/>
                  <a:gd name="connsiteY3" fmla="*/ 161943 h 161942"/>
                  <a:gd name="connsiteX4" fmla="*/ 0 w 161942"/>
                  <a:gd name="connsiteY4" fmla="*/ 80971 h 16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42" h="161942">
                    <a:moveTo>
                      <a:pt x="0" y="80971"/>
                    </a:moveTo>
                    <a:cubicBezTo>
                      <a:pt x="0" y="36965"/>
                      <a:pt x="35205" y="0"/>
                      <a:pt x="80971" y="0"/>
                    </a:cubicBezTo>
                    <a:cubicBezTo>
                      <a:pt x="124978" y="0"/>
                      <a:pt x="161943" y="35205"/>
                      <a:pt x="161943" y="80971"/>
                    </a:cubicBezTo>
                    <a:cubicBezTo>
                      <a:pt x="161943" y="124977"/>
                      <a:pt x="126738" y="161943"/>
                      <a:pt x="80971" y="161943"/>
                    </a:cubicBezTo>
                    <a:cubicBezTo>
                      <a:pt x="36965" y="161943"/>
                      <a:pt x="0" y="124977"/>
                      <a:pt x="0" y="80971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2" name="Forma Livre: Forma 501">
                <a:extLst>
                  <a:ext uri="{FF2B5EF4-FFF2-40B4-BE49-F238E27FC236}">
                    <a16:creationId xmlns:a16="http://schemas.microsoft.com/office/drawing/2014/main" id="{69417408-DB0E-4F5B-005B-05C67412BDC1}"/>
                  </a:ext>
                </a:extLst>
              </p:cNvPr>
              <p:cNvSpPr/>
              <p:nvPr/>
            </p:nvSpPr>
            <p:spPr>
              <a:xfrm>
                <a:off x="2846529" y="3906384"/>
                <a:ext cx="207709" cy="107374"/>
              </a:xfrm>
              <a:custGeom>
                <a:avLst/>
                <a:gdLst>
                  <a:gd name="connsiteX0" fmla="*/ 207709 w 207709"/>
                  <a:gd name="connsiteY0" fmla="*/ 0 h 107374"/>
                  <a:gd name="connsiteX1" fmla="*/ 207709 w 207709"/>
                  <a:gd name="connsiteY1" fmla="*/ 56328 h 107374"/>
                  <a:gd name="connsiteX2" fmla="*/ 0 w 207709"/>
                  <a:gd name="connsiteY2" fmla="*/ 56328 h 107374"/>
                  <a:gd name="connsiteX3" fmla="*/ 0 w 207709"/>
                  <a:gd name="connsiteY3" fmla="*/ 107375 h 1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9" h="107374">
                    <a:moveTo>
                      <a:pt x="207709" y="0"/>
                    </a:moveTo>
                    <a:lnTo>
                      <a:pt x="207709" y="56328"/>
                    </a:lnTo>
                    <a:lnTo>
                      <a:pt x="0" y="56328"/>
                    </a:lnTo>
                    <a:lnTo>
                      <a:pt x="0" y="107375"/>
                    </a:lnTo>
                  </a:path>
                </a:pathLst>
              </a:custGeom>
              <a:noFill/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3" name="Forma Livre: Forma 502">
                <a:extLst>
                  <a:ext uri="{FF2B5EF4-FFF2-40B4-BE49-F238E27FC236}">
                    <a16:creationId xmlns:a16="http://schemas.microsoft.com/office/drawing/2014/main" id="{B31315D5-C853-22CC-F5AA-E51E89DA16D2}"/>
                  </a:ext>
                </a:extLst>
              </p:cNvPr>
              <p:cNvSpPr/>
              <p:nvPr/>
            </p:nvSpPr>
            <p:spPr>
              <a:xfrm>
                <a:off x="3054238" y="3962712"/>
                <a:ext cx="200668" cy="51047"/>
              </a:xfrm>
              <a:custGeom>
                <a:avLst/>
                <a:gdLst>
                  <a:gd name="connsiteX0" fmla="*/ 200668 w 200668"/>
                  <a:gd name="connsiteY0" fmla="*/ 51047 h 51047"/>
                  <a:gd name="connsiteX1" fmla="*/ 200668 w 200668"/>
                  <a:gd name="connsiteY1" fmla="*/ 0 h 51047"/>
                  <a:gd name="connsiteX2" fmla="*/ 0 w 200668"/>
                  <a:gd name="connsiteY2" fmla="*/ 0 h 51047"/>
                  <a:gd name="connsiteX3" fmla="*/ 0 w 200668"/>
                  <a:gd name="connsiteY3" fmla="*/ 51047 h 51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668" h="51047">
                    <a:moveTo>
                      <a:pt x="200668" y="51047"/>
                    </a:moveTo>
                    <a:lnTo>
                      <a:pt x="200668" y="0"/>
                    </a:lnTo>
                    <a:lnTo>
                      <a:pt x="0" y="0"/>
                    </a:lnTo>
                    <a:lnTo>
                      <a:pt x="0" y="51047"/>
                    </a:lnTo>
                  </a:path>
                </a:pathLst>
              </a:custGeom>
              <a:noFill/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92" name="Forma Livre: Forma 491">
              <a:extLst>
                <a:ext uri="{FF2B5EF4-FFF2-40B4-BE49-F238E27FC236}">
                  <a16:creationId xmlns:a16="http://schemas.microsoft.com/office/drawing/2014/main" id="{153242AC-75C2-B2D8-0E11-641C341AB739}"/>
                </a:ext>
              </a:extLst>
            </p:cNvPr>
            <p:cNvSpPr/>
            <p:nvPr/>
          </p:nvSpPr>
          <p:spPr>
            <a:xfrm>
              <a:off x="2821885" y="4101772"/>
              <a:ext cx="45766" cy="51047"/>
            </a:xfrm>
            <a:custGeom>
              <a:avLst/>
              <a:gdLst>
                <a:gd name="connsiteX0" fmla="*/ 22883 w 45766"/>
                <a:gd name="connsiteY0" fmla="*/ 0 h 51047"/>
                <a:gd name="connsiteX1" fmla="*/ 24643 w 45766"/>
                <a:gd name="connsiteY1" fmla="*/ 0 h 51047"/>
                <a:gd name="connsiteX2" fmla="*/ 45767 w 45766"/>
                <a:gd name="connsiteY2" fmla="*/ 22883 h 51047"/>
                <a:gd name="connsiteX3" fmla="*/ 44006 w 45766"/>
                <a:gd name="connsiteY3" fmla="*/ 33445 h 51047"/>
                <a:gd name="connsiteX4" fmla="*/ 22883 w 45766"/>
                <a:gd name="connsiteY4" fmla="*/ 51047 h 51047"/>
                <a:gd name="connsiteX5" fmla="*/ 22883 w 45766"/>
                <a:gd name="connsiteY5" fmla="*/ 51047 h 51047"/>
                <a:gd name="connsiteX6" fmla="*/ 1760 w 45766"/>
                <a:gd name="connsiteY6" fmla="*/ 33445 h 51047"/>
                <a:gd name="connsiteX7" fmla="*/ 0 w 45766"/>
                <a:gd name="connsiteY7" fmla="*/ 22883 h 51047"/>
                <a:gd name="connsiteX8" fmla="*/ 22883 w 45766"/>
                <a:gd name="connsiteY8" fmla="*/ 0 h 5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66" h="51047">
                  <a:moveTo>
                    <a:pt x="22883" y="0"/>
                  </a:moveTo>
                  <a:lnTo>
                    <a:pt x="24643" y="0"/>
                  </a:lnTo>
                  <a:cubicBezTo>
                    <a:pt x="36965" y="0"/>
                    <a:pt x="45767" y="10561"/>
                    <a:pt x="45767" y="22883"/>
                  </a:cubicBezTo>
                  <a:lnTo>
                    <a:pt x="44006" y="33445"/>
                  </a:lnTo>
                  <a:cubicBezTo>
                    <a:pt x="42246" y="44006"/>
                    <a:pt x="33445" y="51047"/>
                    <a:pt x="22883" y="51047"/>
                  </a:cubicBezTo>
                  <a:lnTo>
                    <a:pt x="22883" y="51047"/>
                  </a:lnTo>
                  <a:cubicBezTo>
                    <a:pt x="12322" y="51047"/>
                    <a:pt x="3520" y="44006"/>
                    <a:pt x="1760" y="33445"/>
                  </a:cubicBezTo>
                  <a:lnTo>
                    <a:pt x="0" y="22883"/>
                  </a:lnTo>
                  <a:cubicBezTo>
                    <a:pt x="1760" y="12321"/>
                    <a:pt x="10562" y="0"/>
                    <a:pt x="22883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3" name="Forma Livre: Forma 492">
              <a:extLst>
                <a:ext uri="{FF2B5EF4-FFF2-40B4-BE49-F238E27FC236}">
                  <a16:creationId xmlns:a16="http://schemas.microsoft.com/office/drawing/2014/main" id="{1748EC8B-8CF0-E603-3ACD-856F767A8FA9}"/>
                </a:ext>
              </a:extLst>
            </p:cNvPr>
            <p:cNvSpPr/>
            <p:nvPr/>
          </p:nvSpPr>
          <p:spPr>
            <a:xfrm>
              <a:off x="2795482" y="4155459"/>
              <a:ext cx="102094" cy="37845"/>
            </a:xfrm>
            <a:custGeom>
              <a:avLst/>
              <a:gdLst>
                <a:gd name="connsiteX0" fmla="*/ 102094 w 102094"/>
                <a:gd name="connsiteY0" fmla="*/ 37845 h 37845"/>
                <a:gd name="connsiteX1" fmla="*/ 102094 w 102094"/>
                <a:gd name="connsiteY1" fmla="*/ 27283 h 37845"/>
                <a:gd name="connsiteX2" fmla="*/ 79211 w 102094"/>
                <a:gd name="connsiteY2" fmla="*/ 2640 h 37845"/>
                <a:gd name="connsiteX3" fmla="*/ 79211 w 102094"/>
                <a:gd name="connsiteY3" fmla="*/ 2640 h 37845"/>
                <a:gd name="connsiteX4" fmla="*/ 22883 w 102094"/>
                <a:gd name="connsiteY4" fmla="*/ 2640 h 37845"/>
                <a:gd name="connsiteX5" fmla="*/ 22883 w 102094"/>
                <a:gd name="connsiteY5" fmla="*/ 2640 h 37845"/>
                <a:gd name="connsiteX6" fmla="*/ 0 w 102094"/>
                <a:gd name="connsiteY6" fmla="*/ 27283 h 37845"/>
                <a:gd name="connsiteX7" fmla="*/ 0 w 102094"/>
                <a:gd name="connsiteY7" fmla="*/ 37845 h 3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94" h="37845">
                  <a:moveTo>
                    <a:pt x="102094" y="37845"/>
                  </a:moveTo>
                  <a:lnTo>
                    <a:pt x="102094" y="27283"/>
                  </a:lnTo>
                  <a:cubicBezTo>
                    <a:pt x="102094" y="14962"/>
                    <a:pt x="93293" y="4400"/>
                    <a:pt x="79211" y="2640"/>
                  </a:cubicBezTo>
                  <a:lnTo>
                    <a:pt x="79211" y="2640"/>
                  </a:lnTo>
                  <a:cubicBezTo>
                    <a:pt x="59848" y="-880"/>
                    <a:pt x="40486" y="-880"/>
                    <a:pt x="22883" y="2640"/>
                  </a:cubicBezTo>
                  <a:lnTo>
                    <a:pt x="22883" y="2640"/>
                  </a:lnTo>
                  <a:cubicBezTo>
                    <a:pt x="8801" y="6161"/>
                    <a:pt x="0" y="16722"/>
                    <a:pt x="0" y="27283"/>
                  </a:cubicBezTo>
                  <a:lnTo>
                    <a:pt x="0" y="37845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4" name="Forma Livre: Forma 493">
              <a:extLst>
                <a:ext uri="{FF2B5EF4-FFF2-40B4-BE49-F238E27FC236}">
                  <a16:creationId xmlns:a16="http://schemas.microsoft.com/office/drawing/2014/main" id="{71529A50-C935-5195-7D9B-F4A55AD6D34F}"/>
                </a:ext>
              </a:extLst>
            </p:cNvPr>
            <p:cNvSpPr/>
            <p:nvPr/>
          </p:nvSpPr>
          <p:spPr>
            <a:xfrm>
              <a:off x="2765558" y="4048964"/>
              <a:ext cx="161942" cy="161942"/>
            </a:xfrm>
            <a:custGeom>
              <a:avLst/>
              <a:gdLst>
                <a:gd name="connsiteX0" fmla="*/ 0 w 161942"/>
                <a:gd name="connsiteY0" fmla="*/ 80971 h 161942"/>
                <a:gd name="connsiteX1" fmla="*/ 80971 w 161942"/>
                <a:gd name="connsiteY1" fmla="*/ 0 h 161942"/>
                <a:gd name="connsiteX2" fmla="*/ 161943 w 161942"/>
                <a:gd name="connsiteY2" fmla="*/ 80971 h 161942"/>
                <a:gd name="connsiteX3" fmla="*/ 80971 w 161942"/>
                <a:gd name="connsiteY3" fmla="*/ 161943 h 161942"/>
                <a:gd name="connsiteX4" fmla="*/ 0 w 161942"/>
                <a:gd name="connsiteY4" fmla="*/ 80971 h 16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42" h="161942">
                  <a:moveTo>
                    <a:pt x="0" y="80971"/>
                  </a:moveTo>
                  <a:cubicBezTo>
                    <a:pt x="0" y="36965"/>
                    <a:pt x="35205" y="0"/>
                    <a:pt x="80971" y="0"/>
                  </a:cubicBezTo>
                  <a:cubicBezTo>
                    <a:pt x="124977" y="0"/>
                    <a:pt x="161943" y="35205"/>
                    <a:pt x="161943" y="80971"/>
                  </a:cubicBezTo>
                  <a:cubicBezTo>
                    <a:pt x="161943" y="124977"/>
                    <a:pt x="126738" y="161943"/>
                    <a:pt x="80971" y="161943"/>
                  </a:cubicBezTo>
                  <a:cubicBezTo>
                    <a:pt x="36965" y="161943"/>
                    <a:pt x="0" y="124977"/>
                    <a:pt x="0" y="80971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07" name="Gráfico 2">
            <a:extLst>
              <a:ext uri="{FF2B5EF4-FFF2-40B4-BE49-F238E27FC236}">
                <a16:creationId xmlns:a16="http://schemas.microsoft.com/office/drawing/2014/main" id="{F2BE3EE9-1886-BC60-3C72-2EAF44FD2262}"/>
              </a:ext>
            </a:extLst>
          </p:cNvPr>
          <p:cNvGrpSpPr/>
          <p:nvPr/>
        </p:nvGrpSpPr>
        <p:grpSpPr>
          <a:xfrm>
            <a:off x="4195690" y="3527899"/>
            <a:ext cx="640735" cy="599005"/>
            <a:chOff x="4670144" y="3688114"/>
            <a:chExt cx="640735" cy="599005"/>
          </a:xfrm>
          <a:noFill/>
        </p:grpSpPr>
        <p:sp>
          <p:nvSpPr>
            <p:cNvPr id="508" name="Forma Livre: Forma 507">
              <a:extLst>
                <a:ext uri="{FF2B5EF4-FFF2-40B4-BE49-F238E27FC236}">
                  <a16:creationId xmlns:a16="http://schemas.microsoft.com/office/drawing/2014/main" id="{45B7003F-8856-CD1E-3189-F9B03D033930}"/>
                </a:ext>
              </a:extLst>
            </p:cNvPr>
            <p:cNvSpPr/>
            <p:nvPr/>
          </p:nvSpPr>
          <p:spPr>
            <a:xfrm>
              <a:off x="4685986" y="3688114"/>
              <a:ext cx="389014" cy="86252"/>
            </a:xfrm>
            <a:custGeom>
              <a:avLst/>
              <a:gdLst>
                <a:gd name="connsiteX0" fmla="*/ 0 w 389014"/>
                <a:gd name="connsiteY0" fmla="*/ 0 h 86252"/>
                <a:gd name="connsiteX1" fmla="*/ 389014 w 389014"/>
                <a:gd name="connsiteY1" fmla="*/ 0 h 86252"/>
                <a:gd name="connsiteX2" fmla="*/ 389014 w 389014"/>
                <a:gd name="connsiteY2" fmla="*/ 86252 h 86252"/>
                <a:gd name="connsiteX3" fmla="*/ 0 w 389014"/>
                <a:gd name="connsiteY3" fmla="*/ 86252 h 8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014" h="86252">
                  <a:moveTo>
                    <a:pt x="0" y="0"/>
                  </a:moveTo>
                  <a:lnTo>
                    <a:pt x="389014" y="0"/>
                  </a:lnTo>
                  <a:lnTo>
                    <a:pt x="389014" y="86252"/>
                  </a:lnTo>
                  <a:lnTo>
                    <a:pt x="0" y="86252"/>
                  </a:lnTo>
                  <a:close/>
                </a:path>
              </a:pathLst>
            </a:custGeom>
            <a:noFill/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09" name="Gráfico 2">
              <a:extLst>
                <a:ext uri="{FF2B5EF4-FFF2-40B4-BE49-F238E27FC236}">
                  <a16:creationId xmlns:a16="http://schemas.microsoft.com/office/drawing/2014/main" id="{4CD81C3A-831A-82F0-C94F-4BB07872811F}"/>
                </a:ext>
              </a:extLst>
            </p:cNvPr>
            <p:cNvGrpSpPr/>
            <p:nvPr/>
          </p:nvGrpSpPr>
          <p:grpSpPr>
            <a:xfrm>
              <a:off x="4770927" y="3747167"/>
              <a:ext cx="539951" cy="539951"/>
              <a:chOff x="4770927" y="3747167"/>
              <a:chExt cx="539951" cy="539951"/>
            </a:xfrm>
            <a:noFill/>
          </p:grpSpPr>
          <p:sp>
            <p:nvSpPr>
              <p:cNvPr id="515" name="Forma Livre: Forma 514">
                <a:extLst>
                  <a:ext uri="{FF2B5EF4-FFF2-40B4-BE49-F238E27FC236}">
                    <a16:creationId xmlns:a16="http://schemas.microsoft.com/office/drawing/2014/main" id="{31F4EA99-9DE3-6F0E-84D0-B35052A9FA93}"/>
                  </a:ext>
                </a:extLst>
              </p:cNvPr>
              <p:cNvSpPr/>
              <p:nvPr/>
            </p:nvSpPr>
            <p:spPr>
              <a:xfrm rot="-3045030">
                <a:off x="4849036" y="3825276"/>
                <a:ext cx="383734" cy="383734"/>
              </a:xfrm>
              <a:custGeom>
                <a:avLst/>
                <a:gdLst>
                  <a:gd name="connsiteX0" fmla="*/ 383734 w 383734"/>
                  <a:gd name="connsiteY0" fmla="*/ 191867 h 383734"/>
                  <a:gd name="connsiteX1" fmla="*/ 191867 w 383734"/>
                  <a:gd name="connsiteY1" fmla="*/ 383734 h 383734"/>
                  <a:gd name="connsiteX2" fmla="*/ 0 w 383734"/>
                  <a:gd name="connsiteY2" fmla="*/ 191867 h 383734"/>
                  <a:gd name="connsiteX3" fmla="*/ 191867 w 383734"/>
                  <a:gd name="connsiteY3" fmla="*/ 0 h 383734"/>
                  <a:gd name="connsiteX4" fmla="*/ 383734 w 383734"/>
                  <a:gd name="connsiteY4" fmla="*/ 191867 h 38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734" h="383734">
                    <a:moveTo>
                      <a:pt x="383734" y="191867"/>
                    </a:moveTo>
                    <a:cubicBezTo>
                      <a:pt x="383734" y="297832"/>
                      <a:pt x="297833" y="383734"/>
                      <a:pt x="191867" y="383734"/>
                    </a:cubicBezTo>
                    <a:cubicBezTo>
                      <a:pt x="85902" y="383734"/>
                      <a:pt x="0" y="297832"/>
                      <a:pt x="0" y="191867"/>
                    </a:cubicBezTo>
                    <a:cubicBezTo>
                      <a:pt x="0" y="85902"/>
                      <a:pt x="85902" y="0"/>
                      <a:pt x="191867" y="0"/>
                    </a:cubicBezTo>
                    <a:cubicBezTo>
                      <a:pt x="297833" y="0"/>
                      <a:pt x="383734" y="85902"/>
                      <a:pt x="383734" y="191867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16" name="Gráfico 2">
                <a:extLst>
                  <a:ext uri="{FF2B5EF4-FFF2-40B4-BE49-F238E27FC236}">
                    <a16:creationId xmlns:a16="http://schemas.microsoft.com/office/drawing/2014/main" id="{CACEF51D-1736-BF4D-185F-9A53E99A3834}"/>
                  </a:ext>
                </a:extLst>
              </p:cNvPr>
              <p:cNvGrpSpPr/>
              <p:nvPr/>
            </p:nvGrpSpPr>
            <p:grpSpPr>
              <a:xfrm>
                <a:off x="4983467" y="3906384"/>
                <a:ext cx="114415" cy="223551"/>
                <a:chOff x="4983467" y="3906384"/>
                <a:chExt cx="114415" cy="223551"/>
              </a:xfrm>
              <a:noFill/>
            </p:grpSpPr>
            <p:sp>
              <p:nvSpPr>
                <p:cNvPr id="517" name="Forma Livre: Forma 516">
                  <a:extLst>
                    <a:ext uri="{FF2B5EF4-FFF2-40B4-BE49-F238E27FC236}">
                      <a16:creationId xmlns:a16="http://schemas.microsoft.com/office/drawing/2014/main" id="{5B0AF90A-F208-1658-3FB8-0F2F2ED0878D}"/>
                    </a:ext>
                  </a:extLst>
                </p:cNvPr>
                <p:cNvSpPr/>
                <p:nvPr/>
              </p:nvSpPr>
              <p:spPr>
                <a:xfrm>
                  <a:off x="4983467" y="3939829"/>
                  <a:ext cx="114415" cy="154901"/>
                </a:xfrm>
                <a:custGeom>
                  <a:avLst/>
                  <a:gdLst>
                    <a:gd name="connsiteX0" fmla="*/ 0 w 114415"/>
                    <a:gd name="connsiteY0" fmla="*/ 116176 h 154901"/>
                    <a:gd name="connsiteX1" fmla="*/ 0 w 114415"/>
                    <a:gd name="connsiteY1" fmla="*/ 116176 h 154901"/>
                    <a:gd name="connsiteX2" fmla="*/ 38726 w 114415"/>
                    <a:gd name="connsiteY2" fmla="*/ 154901 h 154901"/>
                    <a:gd name="connsiteX3" fmla="*/ 75691 w 114415"/>
                    <a:gd name="connsiteY3" fmla="*/ 154901 h 154901"/>
                    <a:gd name="connsiteX4" fmla="*/ 114416 w 114415"/>
                    <a:gd name="connsiteY4" fmla="*/ 116176 h 154901"/>
                    <a:gd name="connsiteX5" fmla="*/ 114416 w 114415"/>
                    <a:gd name="connsiteY5" fmla="*/ 116176 h 154901"/>
                    <a:gd name="connsiteX6" fmla="*/ 75691 w 114415"/>
                    <a:gd name="connsiteY6" fmla="*/ 77451 h 154901"/>
                    <a:gd name="connsiteX7" fmla="*/ 38726 w 114415"/>
                    <a:gd name="connsiteY7" fmla="*/ 77451 h 154901"/>
                    <a:gd name="connsiteX8" fmla="*/ 0 w 114415"/>
                    <a:gd name="connsiteY8" fmla="*/ 38725 h 154901"/>
                    <a:gd name="connsiteX9" fmla="*/ 0 w 114415"/>
                    <a:gd name="connsiteY9" fmla="*/ 38725 h 154901"/>
                    <a:gd name="connsiteX10" fmla="*/ 38726 w 114415"/>
                    <a:gd name="connsiteY10" fmla="*/ 0 h 154901"/>
                    <a:gd name="connsiteX11" fmla="*/ 75691 w 114415"/>
                    <a:gd name="connsiteY11" fmla="*/ 0 h 154901"/>
                    <a:gd name="connsiteX12" fmla="*/ 114416 w 114415"/>
                    <a:gd name="connsiteY12" fmla="*/ 38725 h 154901"/>
                    <a:gd name="connsiteX13" fmla="*/ 114416 w 114415"/>
                    <a:gd name="connsiteY13" fmla="*/ 38725 h 15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4415" h="154901">
                      <a:moveTo>
                        <a:pt x="0" y="116176"/>
                      </a:moveTo>
                      <a:lnTo>
                        <a:pt x="0" y="116176"/>
                      </a:lnTo>
                      <a:cubicBezTo>
                        <a:pt x="0" y="137299"/>
                        <a:pt x="17602" y="154901"/>
                        <a:pt x="38726" y="154901"/>
                      </a:cubicBezTo>
                      <a:lnTo>
                        <a:pt x="75691" y="154901"/>
                      </a:lnTo>
                      <a:cubicBezTo>
                        <a:pt x="96814" y="154901"/>
                        <a:pt x="114416" y="137299"/>
                        <a:pt x="114416" y="116176"/>
                      </a:cubicBezTo>
                      <a:lnTo>
                        <a:pt x="114416" y="116176"/>
                      </a:lnTo>
                      <a:cubicBezTo>
                        <a:pt x="114416" y="95053"/>
                        <a:pt x="96814" y="77451"/>
                        <a:pt x="75691" y="77451"/>
                      </a:cubicBezTo>
                      <a:lnTo>
                        <a:pt x="38726" y="77451"/>
                      </a:lnTo>
                      <a:cubicBezTo>
                        <a:pt x="17602" y="77451"/>
                        <a:pt x="0" y="59848"/>
                        <a:pt x="0" y="38725"/>
                      </a:cubicBezTo>
                      <a:lnTo>
                        <a:pt x="0" y="38725"/>
                      </a:lnTo>
                      <a:cubicBezTo>
                        <a:pt x="0" y="17602"/>
                        <a:pt x="17602" y="0"/>
                        <a:pt x="38726" y="0"/>
                      </a:cubicBezTo>
                      <a:lnTo>
                        <a:pt x="75691" y="0"/>
                      </a:lnTo>
                      <a:cubicBezTo>
                        <a:pt x="96814" y="0"/>
                        <a:pt x="114416" y="17602"/>
                        <a:pt x="114416" y="38725"/>
                      </a:cubicBezTo>
                      <a:lnTo>
                        <a:pt x="114416" y="38725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18" name="Forma Livre: Forma 517">
                  <a:extLst>
                    <a:ext uri="{FF2B5EF4-FFF2-40B4-BE49-F238E27FC236}">
                      <a16:creationId xmlns:a16="http://schemas.microsoft.com/office/drawing/2014/main" id="{1F942642-F84A-436C-0BA1-6AA5338508D9}"/>
                    </a:ext>
                  </a:extLst>
                </p:cNvPr>
                <p:cNvSpPr/>
                <p:nvPr/>
              </p:nvSpPr>
              <p:spPr>
                <a:xfrm>
                  <a:off x="5041555" y="3906384"/>
                  <a:ext cx="17602" cy="33444"/>
                </a:xfrm>
                <a:custGeom>
                  <a:avLst/>
                  <a:gdLst>
                    <a:gd name="connsiteX0" fmla="*/ 0 w 17602"/>
                    <a:gd name="connsiteY0" fmla="*/ 33445 h 33444"/>
                    <a:gd name="connsiteX1" fmla="*/ 0 w 17602"/>
                    <a:gd name="connsiteY1" fmla="*/ 0 h 3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33444">
                      <a:moveTo>
                        <a:pt x="0" y="33445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19" name="Forma Livre: Forma 518">
                  <a:extLst>
                    <a:ext uri="{FF2B5EF4-FFF2-40B4-BE49-F238E27FC236}">
                      <a16:creationId xmlns:a16="http://schemas.microsoft.com/office/drawing/2014/main" id="{E029EF02-7791-3FF5-70BE-A1BEA0526FF6}"/>
                    </a:ext>
                  </a:extLst>
                </p:cNvPr>
                <p:cNvSpPr/>
                <p:nvPr/>
              </p:nvSpPr>
              <p:spPr>
                <a:xfrm>
                  <a:off x="5041555" y="4096491"/>
                  <a:ext cx="17602" cy="33444"/>
                </a:xfrm>
                <a:custGeom>
                  <a:avLst/>
                  <a:gdLst>
                    <a:gd name="connsiteX0" fmla="*/ 0 w 17602"/>
                    <a:gd name="connsiteY0" fmla="*/ 33444 h 33444"/>
                    <a:gd name="connsiteX1" fmla="*/ 0 w 17602"/>
                    <a:gd name="connsiteY1" fmla="*/ 0 h 3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33444">
                      <a:moveTo>
                        <a:pt x="0" y="33444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10" name="Forma Livre: Forma 509">
              <a:extLst>
                <a:ext uri="{FF2B5EF4-FFF2-40B4-BE49-F238E27FC236}">
                  <a16:creationId xmlns:a16="http://schemas.microsoft.com/office/drawing/2014/main" id="{8F47A52D-FB09-0B08-C7AE-14B69AF11C22}"/>
                </a:ext>
              </a:extLst>
            </p:cNvPr>
            <p:cNvSpPr/>
            <p:nvPr/>
          </p:nvSpPr>
          <p:spPr>
            <a:xfrm>
              <a:off x="4717670" y="4122894"/>
              <a:ext cx="322125" cy="86315"/>
            </a:xfrm>
            <a:custGeom>
              <a:avLst/>
              <a:gdLst>
                <a:gd name="connsiteX0" fmla="*/ 161943 w 322125"/>
                <a:gd name="connsiteY0" fmla="*/ 0 h 86315"/>
                <a:gd name="connsiteX1" fmla="*/ 0 w 322125"/>
                <a:gd name="connsiteY1" fmla="*/ 0 h 86315"/>
                <a:gd name="connsiteX2" fmla="*/ 0 w 322125"/>
                <a:gd name="connsiteY2" fmla="*/ 86252 h 86315"/>
                <a:gd name="connsiteX3" fmla="*/ 322125 w 322125"/>
                <a:gd name="connsiteY3" fmla="*/ 86252 h 86315"/>
                <a:gd name="connsiteX4" fmla="*/ 161943 w 322125"/>
                <a:gd name="connsiteY4" fmla="*/ 0 h 8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25" h="86315">
                  <a:moveTo>
                    <a:pt x="161943" y="0"/>
                  </a:moveTo>
                  <a:lnTo>
                    <a:pt x="0" y="0"/>
                  </a:lnTo>
                  <a:lnTo>
                    <a:pt x="0" y="86252"/>
                  </a:lnTo>
                  <a:lnTo>
                    <a:pt x="322125" y="86252"/>
                  </a:lnTo>
                  <a:cubicBezTo>
                    <a:pt x="256996" y="88012"/>
                    <a:pt x="197147" y="52807"/>
                    <a:pt x="161943" y="0"/>
                  </a:cubicBezTo>
                  <a:close/>
                </a:path>
              </a:pathLst>
            </a:custGeom>
            <a:noFill/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1" name="Forma Livre: Forma 510">
              <a:extLst>
                <a:ext uri="{FF2B5EF4-FFF2-40B4-BE49-F238E27FC236}">
                  <a16:creationId xmlns:a16="http://schemas.microsoft.com/office/drawing/2014/main" id="{65F079D5-8E4A-F78F-C31E-A4889269B575}"/>
                </a:ext>
              </a:extLst>
            </p:cNvPr>
            <p:cNvSpPr/>
            <p:nvPr/>
          </p:nvSpPr>
          <p:spPr>
            <a:xfrm>
              <a:off x="4670144" y="4036642"/>
              <a:ext cx="211229" cy="86251"/>
            </a:xfrm>
            <a:custGeom>
              <a:avLst/>
              <a:gdLst>
                <a:gd name="connsiteX0" fmla="*/ 179545 w 211229"/>
                <a:gd name="connsiteY0" fmla="*/ 0 h 86251"/>
                <a:gd name="connsiteX1" fmla="*/ 49287 w 211229"/>
                <a:gd name="connsiteY1" fmla="*/ 0 h 86251"/>
                <a:gd name="connsiteX2" fmla="*/ 0 w 211229"/>
                <a:gd name="connsiteY2" fmla="*/ 0 h 86251"/>
                <a:gd name="connsiteX3" fmla="*/ 0 w 211229"/>
                <a:gd name="connsiteY3" fmla="*/ 86252 h 86251"/>
                <a:gd name="connsiteX4" fmla="*/ 49287 w 211229"/>
                <a:gd name="connsiteY4" fmla="*/ 86252 h 86251"/>
                <a:gd name="connsiteX5" fmla="*/ 211230 w 211229"/>
                <a:gd name="connsiteY5" fmla="*/ 86252 h 86251"/>
                <a:gd name="connsiteX6" fmla="*/ 179545 w 211229"/>
                <a:gd name="connsiteY6" fmla="*/ 0 h 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229" h="86251">
                  <a:moveTo>
                    <a:pt x="179545" y="0"/>
                  </a:moveTo>
                  <a:lnTo>
                    <a:pt x="49287" y="0"/>
                  </a:lnTo>
                  <a:lnTo>
                    <a:pt x="0" y="0"/>
                  </a:lnTo>
                  <a:lnTo>
                    <a:pt x="0" y="86252"/>
                  </a:lnTo>
                  <a:lnTo>
                    <a:pt x="49287" y="86252"/>
                  </a:lnTo>
                  <a:lnTo>
                    <a:pt x="211230" y="86252"/>
                  </a:lnTo>
                  <a:cubicBezTo>
                    <a:pt x="193627" y="61609"/>
                    <a:pt x="183065" y="31684"/>
                    <a:pt x="179545" y="0"/>
                  </a:cubicBezTo>
                  <a:close/>
                </a:path>
              </a:pathLst>
            </a:custGeom>
            <a:noFill/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2" name="Forma Livre: Forma 511">
              <a:extLst>
                <a:ext uri="{FF2B5EF4-FFF2-40B4-BE49-F238E27FC236}">
                  <a16:creationId xmlns:a16="http://schemas.microsoft.com/office/drawing/2014/main" id="{194A751E-75A9-A649-FDB8-E44111EB5851}"/>
                </a:ext>
              </a:extLst>
            </p:cNvPr>
            <p:cNvSpPr/>
            <p:nvPr/>
          </p:nvSpPr>
          <p:spPr>
            <a:xfrm>
              <a:off x="4719430" y="3948630"/>
              <a:ext cx="142579" cy="86251"/>
            </a:xfrm>
            <a:custGeom>
              <a:avLst/>
              <a:gdLst>
                <a:gd name="connsiteX0" fmla="*/ 130258 w 142579"/>
                <a:gd name="connsiteY0" fmla="*/ 68649 h 86251"/>
                <a:gd name="connsiteX1" fmla="*/ 142580 w 142579"/>
                <a:gd name="connsiteY1" fmla="*/ 0 h 86251"/>
                <a:gd name="connsiteX2" fmla="*/ 0 w 142579"/>
                <a:gd name="connsiteY2" fmla="*/ 0 h 86251"/>
                <a:gd name="connsiteX3" fmla="*/ 0 w 142579"/>
                <a:gd name="connsiteY3" fmla="*/ 86252 h 86251"/>
                <a:gd name="connsiteX4" fmla="*/ 130258 w 142579"/>
                <a:gd name="connsiteY4" fmla="*/ 86252 h 86251"/>
                <a:gd name="connsiteX5" fmla="*/ 130258 w 142579"/>
                <a:gd name="connsiteY5" fmla="*/ 68649 h 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579" h="86251">
                  <a:moveTo>
                    <a:pt x="130258" y="68649"/>
                  </a:moveTo>
                  <a:cubicBezTo>
                    <a:pt x="130258" y="44006"/>
                    <a:pt x="135539" y="21123"/>
                    <a:pt x="142580" y="0"/>
                  </a:cubicBezTo>
                  <a:lnTo>
                    <a:pt x="0" y="0"/>
                  </a:lnTo>
                  <a:lnTo>
                    <a:pt x="0" y="86252"/>
                  </a:lnTo>
                  <a:lnTo>
                    <a:pt x="130258" y="86252"/>
                  </a:lnTo>
                  <a:cubicBezTo>
                    <a:pt x="130258" y="80971"/>
                    <a:pt x="130258" y="75691"/>
                    <a:pt x="130258" y="68649"/>
                  </a:cubicBezTo>
                  <a:close/>
                </a:path>
              </a:pathLst>
            </a:custGeom>
            <a:noFill/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3" name="Forma Livre: Forma 512">
              <a:extLst>
                <a:ext uri="{FF2B5EF4-FFF2-40B4-BE49-F238E27FC236}">
                  <a16:creationId xmlns:a16="http://schemas.microsoft.com/office/drawing/2014/main" id="{880D1323-6B86-178A-BF46-319FE672A814}"/>
                </a:ext>
              </a:extLst>
            </p:cNvPr>
            <p:cNvSpPr/>
            <p:nvPr/>
          </p:nvSpPr>
          <p:spPr>
            <a:xfrm>
              <a:off x="4701828" y="3862378"/>
              <a:ext cx="227071" cy="86251"/>
            </a:xfrm>
            <a:custGeom>
              <a:avLst/>
              <a:gdLst>
                <a:gd name="connsiteX0" fmla="*/ 227072 w 227071"/>
                <a:gd name="connsiteY0" fmla="*/ 0 h 86251"/>
                <a:gd name="connsiteX1" fmla="*/ 51047 w 227071"/>
                <a:gd name="connsiteY1" fmla="*/ 0 h 86251"/>
                <a:gd name="connsiteX2" fmla="*/ 0 w 227071"/>
                <a:gd name="connsiteY2" fmla="*/ 0 h 86251"/>
                <a:gd name="connsiteX3" fmla="*/ 0 w 227071"/>
                <a:gd name="connsiteY3" fmla="*/ 86252 h 86251"/>
                <a:gd name="connsiteX4" fmla="*/ 160182 w 227071"/>
                <a:gd name="connsiteY4" fmla="*/ 86252 h 86251"/>
                <a:gd name="connsiteX5" fmla="*/ 227072 w 227071"/>
                <a:gd name="connsiteY5" fmla="*/ 0 h 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071" h="86251">
                  <a:moveTo>
                    <a:pt x="227072" y="0"/>
                  </a:moveTo>
                  <a:lnTo>
                    <a:pt x="51047" y="0"/>
                  </a:lnTo>
                  <a:lnTo>
                    <a:pt x="0" y="0"/>
                  </a:lnTo>
                  <a:lnTo>
                    <a:pt x="0" y="86252"/>
                  </a:lnTo>
                  <a:lnTo>
                    <a:pt x="160182" y="86252"/>
                  </a:lnTo>
                  <a:cubicBezTo>
                    <a:pt x="172504" y="51047"/>
                    <a:pt x="197147" y="21123"/>
                    <a:pt x="227072" y="0"/>
                  </a:cubicBezTo>
                  <a:close/>
                </a:path>
              </a:pathLst>
            </a:custGeom>
            <a:noFill/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4" name="Forma Livre: Forma 513">
              <a:extLst>
                <a:ext uri="{FF2B5EF4-FFF2-40B4-BE49-F238E27FC236}">
                  <a16:creationId xmlns:a16="http://schemas.microsoft.com/office/drawing/2014/main" id="{D7173680-6BB5-35DE-A969-2E9A307F6492}"/>
                </a:ext>
              </a:extLst>
            </p:cNvPr>
            <p:cNvSpPr/>
            <p:nvPr/>
          </p:nvSpPr>
          <p:spPr>
            <a:xfrm>
              <a:off x="4751115" y="3776126"/>
              <a:ext cx="389014" cy="86252"/>
            </a:xfrm>
            <a:custGeom>
              <a:avLst/>
              <a:gdLst>
                <a:gd name="connsiteX0" fmla="*/ 290441 w 389014"/>
                <a:gd name="connsiteY0" fmla="*/ 49287 h 86252"/>
                <a:gd name="connsiteX1" fmla="*/ 389014 w 389014"/>
                <a:gd name="connsiteY1" fmla="*/ 77451 h 86252"/>
                <a:gd name="connsiteX2" fmla="*/ 389014 w 389014"/>
                <a:gd name="connsiteY2" fmla="*/ 0 h 86252"/>
                <a:gd name="connsiteX3" fmla="*/ 0 w 389014"/>
                <a:gd name="connsiteY3" fmla="*/ 0 h 86252"/>
                <a:gd name="connsiteX4" fmla="*/ 0 w 389014"/>
                <a:gd name="connsiteY4" fmla="*/ 86252 h 86252"/>
                <a:gd name="connsiteX5" fmla="*/ 176025 w 389014"/>
                <a:gd name="connsiteY5" fmla="*/ 86252 h 86252"/>
                <a:gd name="connsiteX6" fmla="*/ 290441 w 389014"/>
                <a:gd name="connsiteY6" fmla="*/ 49287 h 86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14" h="86252">
                  <a:moveTo>
                    <a:pt x="290441" y="49287"/>
                  </a:moveTo>
                  <a:cubicBezTo>
                    <a:pt x="327406" y="49287"/>
                    <a:pt x="360850" y="59849"/>
                    <a:pt x="389014" y="77451"/>
                  </a:cubicBezTo>
                  <a:lnTo>
                    <a:pt x="389014" y="0"/>
                  </a:lnTo>
                  <a:lnTo>
                    <a:pt x="0" y="0"/>
                  </a:lnTo>
                  <a:lnTo>
                    <a:pt x="0" y="86252"/>
                  </a:lnTo>
                  <a:lnTo>
                    <a:pt x="176025" y="86252"/>
                  </a:lnTo>
                  <a:cubicBezTo>
                    <a:pt x="209469" y="63369"/>
                    <a:pt x="248195" y="49287"/>
                    <a:pt x="290441" y="49287"/>
                  </a:cubicBezTo>
                  <a:close/>
                </a:path>
              </a:pathLst>
            </a:custGeom>
            <a:noFill/>
            <a:ln w="17601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20" name="Gráfico 2">
            <a:extLst>
              <a:ext uri="{FF2B5EF4-FFF2-40B4-BE49-F238E27FC236}">
                <a16:creationId xmlns:a16="http://schemas.microsoft.com/office/drawing/2014/main" id="{6F2D0B2E-1668-1AFB-F284-8968AACA9424}"/>
              </a:ext>
            </a:extLst>
          </p:cNvPr>
          <p:cNvGrpSpPr/>
          <p:nvPr/>
        </p:nvGrpSpPr>
        <p:grpSpPr>
          <a:xfrm>
            <a:off x="-222527" y="-585795"/>
            <a:ext cx="4981495" cy="3684305"/>
            <a:chOff x="251927" y="-425580"/>
            <a:chExt cx="4981495" cy="3684305"/>
          </a:xfrm>
          <a:noFill/>
        </p:grpSpPr>
        <p:sp>
          <p:nvSpPr>
            <p:cNvPr id="521" name="Forma Livre: Forma 520">
              <a:extLst>
                <a:ext uri="{FF2B5EF4-FFF2-40B4-BE49-F238E27FC236}">
                  <a16:creationId xmlns:a16="http://schemas.microsoft.com/office/drawing/2014/main" id="{E3EBC101-CCD3-CD2A-8513-13DCCA202F19}"/>
                </a:ext>
              </a:extLst>
            </p:cNvPr>
            <p:cNvSpPr/>
            <p:nvPr/>
          </p:nvSpPr>
          <p:spPr>
            <a:xfrm>
              <a:off x="5168293" y="2802710"/>
              <a:ext cx="24643" cy="17602"/>
            </a:xfrm>
            <a:custGeom>
              <a:avLst/>
              <a:gdLst>
                <a:gd name="connsiteX0" fmla="*/ 24644 w 24643"/>
                <a:gd name="connsiteY0" fmla="*/ 0 h 17602"/>
                <a:gd name="connsiteX1" fmla="*/ 0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24644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orma Livre: Forma 521">
              <a:extLst>
                <a:ext uri="{FF2B5EF4-FFF2-40B4-BE49-F238E27FC236}">
                  <a16:creationId xmlns:a16="http://schemas.microsoft.com/office/drawing/2014/main" id="{E40AAD00-DE3C-36AA-FA74-94E2941316E9}"/>
                </a:ext>
              </a:extLst>
            </p:cNvPr>
            <p:cNvSpPr/>
            <p:nvPr/>
          </p:nvSpPr>
          <p:spPr>
            <a:xfrm>
              <a:off x="5168293" y="3012179"/>
              <a:ext cx="24643" cy="17602"/>
            </a:xfrm>
            <a:custGeom>
              <a:avLst/>
              <a:gdLst>
                <a:gd name="connsiteX0" fmla="*/ 24644 w 24643"/>
                <a:gd name="connsiteY0" fmla="*/ 0 h 17602"/>
                <a:gd name="connsiteX1" fmla="*/ 0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24644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orma Livre: Forma 522">
              <a:extLst>
                <a:ext uri="{FF2B5EF4-FFF2-40B4-BE49-F238E27FC236}">
                  <a16:creationId xmlns:a16="http://schemas.microsoft.com/office/drawing/2014/main" id="{6724D72E-2C6A-D88E-59AF-BA1AB4233394}"/>
                </a:ext>
              </a:extLst>
            </p:cNvPr>
            <p:cNvSpPr/>
            <p:nvPr/>
          </p:nvSpPr>
          <p:spPr>
            <a:xfrm>
              <a:off x="4710629" y="2802710"/>
              <a:ext cx="24643" cy="17602"/>
            </a:xfrm>
            <a:custGeom>
              <a:avLst/>
              <a:gdLst>
                <a:gd name="connsiteX0" fmla="*/ 24643 w 24643"/>
                <a:gd name="connsiteY0" fmla="*/ 0 h 17602"/>
                <a:gd name="connsiteX1" fmla="*/ 0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2464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orma Livre: Forma 523">
              <a:extLst>
                <a:ext uri="{FF2B5EF4-FFF2-40B4-BE49-F238E27FC236}">
                  <a16:creationId xmlns:a16="http://schemas.microsoft.com/office/drawing/2014/main" id="{652A1E6C-B580-1E9B-C605-98A963DC729F}"/>
                </a:ext>
              </a:extLst>
            </p:cNvPr>
            <p:cNvSpPr/>
            <p:nvPr/>
          </p:nvSpPr>
          <p:spPr>
            <a:xfrm>
              <a:off x="4710629" y="3012179"/>
              <a:ext cx="24643" cy="17602"/>
            </a:xfrm>
            <a:custGeom>
              <a:avLst/>
              <a:gdLst>
                <a:gd name="connsiteX0" fmla="*/ 24643 w 24643"/>
                <a:gd name="connsiteY0" fmla="*/ 0 h 17602"/>
                <a:gd name="connsiteX1" fmla="*/ 0 w 2464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43" h="17602">
                  <a:moveTo>
                    <a:pt x="2464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orma Livre: Forma 524">
              <a:extLst>
                <a:ext uri="{FF2B5EF4-FFF2-40B4-BE49-F238E27FC236}">
                  <a16:creationId xmlns:a16="http://schemas.microsoft.com/office/drawing/2014/main" id="{6D9A43F8-D7E7-7535-7A62-DFF865FB2384}"/>
                </a:ext>
              </a:extLst>
            </p:cNvPr>
            <p:cNvSpPr/>
            <p:nvPr/>
          </p:nvSpPr>
          <p:spPr>
            <a:xfrm>
              <a:off x="4909537" y="2864319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3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orma Livre: Forma 525">
              <a:extLst>
                <a:ext uri="{FF2B5EF4-FFF2-40B4-BE49-F238E27FC236}">
                  <a16:creationId xmlns:a16="http://schemas.microsoft.com/office/drawing/2014/main" id="{A6B721B2-D847-A510-B770-B9CE699A89C1}"/>
                </a:ext>
              </a:extLst>
            </p:cNvPr>
            <p:cNvSpPr/>
            <p:nvPr/>
          </p:nvSpPr>
          <p:spPr>
            <a:xfrm>
              <a:off x="4722951" y="2802710"/>
              <a:ext cx="459424" cy="209469"/>
            </a:xfrm>
            <a:custGeom>
              <a:avLst/>
              <a:gdLst>
                <a:gd name="connsiteX0" fmla="*/ 343248 w 459424"/>
                <a:gd name="connsiteY0" fmla="*/ 209469 h 209469"/>
                <a:gd name="connsiteX1" fmla="*/ 390775 w 459424"/>
                <a:gd name="connsiteY1" fmla="*/ 209469 h 209469"/>
                <a:gd name="connsiteX2" fmla="*/ 390775 w 459424"/>
                <a:gd name="connsiteY2" fmla="*/ 209469 h 209469"/>
                <a:gd name="connsiteX3" fmla="*/ 390775 w 459424"/>
                <a:gd name="connsiteY3" fmla="*/ 209469 h 209469"/>
                <a:gd name="connsiteX4" fmla="*/ 390775 w 459424"/>
                <a:gd name="connsiteY4" fmla="*/ 209469 h 209469"/>
                <a:gd name="connsiteX5" fmla="*/ 390775 w 459424"/>
                <a:gd name="connsiteY5" fmla="*/ 209469 h 209469"/>
                <a:gd name="connsiteX6" fmla="*/ 459424 w 459424"/>
                <a:gd name="connsiteY6" fmla="*/ 140820 h 209469"/>
                <a:gd name="connsiteX7" fmla="*/ 459424 w 459424"/>
                <a:gd name="connsiteY7" fmla="*/ 140820 h 209469"/>
                <a:gd name="connsiteX8" fmla="*/ 459424 w 459424"/>
                <a:gd name="connsiteY8" fmla="*/ 68650 h 209469"/>
                <a:gd name="connsiteX9" fmla="*/ 459424 w 459424"/>
                <a:gd name="connsiteY9" fmla="*/ 68650 h 209469"/>
                <a:gd name="connsiteX10" fmla="*/ 390775 w 459424"/>
                <a:gd name="connsiteY10" fmla="*/ 0 h 209469"/>
                <a:gd name="connsiteX11" fmla="*/ 390775 w 459424"/>
                <a:gd name="connsiteY11" fmla="*/ 0 h 209469"/>
                <a:gd name="connsiteX12" fmla="*/ 70410 w 459424"/>
                <a:gd name="connsiteY12" fmla="*/ 0 h 209469"/>
                <a:gd name="connsiteX13" fmla="*/ 70410 w 459424"/>
                <a:gd name="connsiteY13" fmla="*/ 0 h 209469"/>
                <a:gd name="connsiteX14" fmla="*/ 0 w 459424"/>
                <a:gd name="connsiteY14" fmla="*/ 68650 h 209469"/>
                <a:gd name="connsiteX15" fmla="*/ 0 w 459424"/>
                <a:gd name="connsiteY15" fmla="*/ 68650 h 209469"/>
                <a:gd name="connsiteX16" fmla="*/ 1760 w 459424"/>
                <a:gd name="connsiteY16" fmla="*/ 139060 h 209469"/>
                <a:gd name="connsiteX17" fmla="*/ 1760 w 459424"/>
                <a:gd name="connsiteY17" fmla="*/ 139060 h 209469"/>
                <a:gd name="connsiteX18" fmla="*/ 70410 w 459424"/>
                <a:gd name="connsiteY18" fmla="*/ 209469 h 209469"/>
                <a:gd name="connsiteX19" fmla="*/ 70410 w 459424"/>
                <a:gd name="connsiteY19" fmla="*/ 209469 h 209469"/>
                <a:gd name="connsiteX20" fmla="*/ 267558 w 459424"/>
                <a:gd name="connsiteY20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9424" h="209469">
                  <a:moveTo>
                    <a:pt x="343248" y="209469"/>
                  </a:moveTo>
                  <a:lnTo>
                    <a:pt x="390775" y="209469"/>
                  </a:lnTo>
                  <a:lnTo>
                    <a:pt x="390775" y="209469"/>
                  </a:lnTo>
                  <a:lnTo>
                    <a:pt x="390775" y="209469"/>
                  </a:lnTo>
                  <a:lnTo>
                    <a:pt x="390775" y="209469"/>
                  </a:lnTo>
                  <a:lnTo>
                    <a:pt x="390775" y="209469"/>
                  </a:lnTo>
                  <a:cubicBezTo>
                    <a:pt x="390775" y="172504"/>
                    <a:pt x="420699" y="140820"/>
                    <a:pt x="459424" y="140820"/>
                  </a:cubicBezTo>
                  <a:lnTo>
                    <a:pt x="459424" y="140820"/>
                  </a:lnTo>
                  <a:lnTo>
                    <a:pt x="459424" y="68650"/>
                  </a:lnTo>
                  <a:lnTo>
                    <a:pt x="459424" y="68650"/>
                  </a:lnTo>
                  <a:cubicBezTo>
                    <a:pt x="422459" y="68650"/>
                    <a:pt x="390775" y="38726"/>
                    <a:pt x="390775" y="0"/>
                  </a:cubicBezTo>
                  <a:lnTo>
                    <a:pt x="390775" y="0"/>
                  </a:lnTo>
                  <a:lnTo>
                    <a:pt x="70410" y="0"/>
                  </a:lnTo>
                  <a:lnTo>
                    <a:pt x="70410" y="0"/>
                  </a:lnTo>
                  <a:cubicBezTo>
                    <a:pt x="70410" y="38726"/>
                    <a:pt x="38726" y="68650"/>
                    <a:pt x="0" y="68650"/>
                  </a:cubicBezTo>
                  <a:lnTo>
                    <a:pt x="0" y="68650"/>
                  </a:lnTo>
                  <a:lnTo>
                    <a:pt x="1760" y="139060"/>
                  </a:lnTo>
                  <a:lnTo>
                    <a:pt x="1760" y="139060"/>
                  </a:lnTo>
                  <a:cubicBezTo>
                    <a:pt x="40485" y="139060"/>
                    <a:pt x="70410" y="170744"/>
                    <a:pt x="70410" y="209469"/>
                  </a:cubicBezTo>
                  <a:lnTo>
                    <a:pt x="70410" y="209469"/>
                  </a:lnTo>
                  <a:lnTo>
                    <a:pt x="267558" y="20946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orma Livre: Forma 526">
              <a:extLst>
                <a:ext uri="{FF2B5EF4-FFF2-40B4-BE49-F238E27FC236}">
                  <a16:creationId xmlns:a16="http://schemas.microsoft.com/office/drawing/2014/main" id="{329D6934-9029-D02C-59E9-BD63184A8C3E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orma Livre: Forma 527">
              <a:extLst>
                <a:ext uri="{FF2B5EF4-FFF2-40B4-BE49-F238E27FC236}">
                  <a16:creationId xmlns:a16="http://schemas.microsoft.com/office/drawing/2014/main" id="{538A14BE-5989-5B2D-FAD4-1144548B81C6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orma Livre: Forma 528">
              <a:extLst>
                <a:ext uri="{FF2B5EF4-FFF2-40B4-BE49-F238E27FC236}">
                  <a16:creationId xmlns:a16="http://schemas.microsoft.com/office/drawing/2014/main" id="{A0CEE18C-65B1-E333-ECC0-715FB5D1EBCC}"/>
                </a:ext>
              </a:extLst>
            </p:cNvPr>
            <p:cNvSpPr/>
            <p:nvPr/>
          </p:nvSpPr>
          <p:spPr>
            <a:xfrm>
              <a:off x="4914818" y="2903044"/>
              <a:ext cx="191866" cy="279879"/>
            </a:xfrm>
            <a:custGeom>
              <a:avLst/>
              <a:gdLst>
                <a:gd name="connsiteX0" fmla="*/ 191867 w 191866"/>
                <a:gd name="connsiteY0" fmla="*/ 0 h 279879"/>
                <a:gd name="connsiteX1" fmla="*/ 0 w 191866"/>
                <a:gd name="connsiteY1" fmla="*/ 279879 h 2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866" h="279879">
                  <a:moveTo>
                    <a:pt x="191867" y="0"/>
                  </a:moveTo>
                  <a:lnTo>
                    <a:pt x="0" y="279879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orma Livre: Forma 529">
              <a:extLst>
                <a:ext uri="{FF2B5EF4-FFF2-40B4-BE49-F238E27FC236}">
                  <a16:creationId xmlns:a16="http://schemas.microsoft.com/office/drawing/2014/main" id="{630A66DF-4DD3-321F-3886-D48B7E2CF608}"/>
                </a:ext>
              </a:extLst>
            </p:cNvPr>
            <p:cNvSpPr/>
            <p:nvPr/>
          </p:nvSpPr>
          <p:spPr>
            <a:xfrm>
              <a:off x="4914818" y="2903044"/>
              <a:ext cx="191866" cy="279879"/>
            </a:xfrm>
            <a:custGeom>
              <a:avLst/>
              <a:gdLst>
                <a:gd name="connsiteX0" fmla="*/ 191867 w 191866"/>
                <a:gd name="connsiteY0" fmla="*/ 0 h 279879"/>
                <a:gd name="connsiteX1" fmla="*/ 0 w 191866"/>
                <a:gd name="connsiteY1" fmla="*/ 279879 h 27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866" h="279879">
                  <a:moveTo>
                    <a:pt x="191867" y="0"/>
                  </a:moveTo>
                  <a:lnTo>
                    <a:pt x="0" y="279879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orma Livre: Forma 530">
              <a:extLst>
                <a:ext uri="{FF2B5EF4-FFF2-40B4-BE49-F238E27FC236}">
                  <a16:creationId xmlns:a16="http://schemas.microsoft.com/office/drawing/2014/main" id="{10DABE41-8A87-FB95-AD35-FE733FCBC248}"/>
                </a:ext>
              </a:extLst>
            </p:cNvPr>
            <p:cNvSpPr/>
            <p:nvPr/>
          </p:nvSpPr>
          <p:spPr>
            <a:xfrm>
              <a:off x="4670144" y="2749903"/>
              <a:ext cx="563278" cy="315084"/>
            </a:xfrm>
            <a:custGeom>
              <a:avLst/>
              <a:gdLst>
                <a:gd name="connsiteX0" fmla="*/ 249955 w 563278"/>
                <a:gd name="connsiteY0" fmla="*/ 315084 h 315084"/>
                <a:gd name="connsiteX1" fmla="*/ 0 w 563278"/>
                <a:gd name="connsiteY1" fmla="*/ 315084 h 315084"/>
                <a:gd name="connsiteX2" fmla="*/ 0 w 563278"/>
                <a:gd name="connsiteY2" fmla="*/ 0 h 315084"/>
                <a:gd name="connsiteX3" fmla="*/ 563279 w 563278"/>
                <a:gd name="connsiteY3" fmla="*/ 0 h 315084"/>
                <a:gd name="connsiteX4" fmla="*/ 563279 w 563278"/>
                <a:gd name="connsiteY4" fmla="*/ 315084 h 315084"/>
                <a:gd name="connsiteX5" fmla="*/ 355570 w 563278"/>
                <a:gd name="connsiteY5" fmla="*/ 315084 h 31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278" h="315084">
                  <a:moveTo>
                    <a:pt x="249955" y="315084"/>
                  </a:moveTo>
                  <a:lnTo>
                    <a:pt x="0" y="315084"/>
                  </a:lnTo>
                  <a:lnTo>
                    <a:pt x="0" y="0"/>
                  </a:lnTo>
                  <a:lnTo>
                    <a:pt x="563279" y="0"/>
                  </a:lnTo>
                  <a:lnTo>
                    <a:pt x="563279" y="315084"/>
                  </a:lnTo>
                  <a:lnTo>
                    <a:pt x="355570" y="315084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orma Livre: Forma 531">
              <a:extLst>
                <a:ext uri="{FF2B5EF4-FFF2-40B4-BE49-F238E27FC236}">
                  <a16:creationId xmlns:a16="http://schemas.microsoft.com/office/drawing/2014/main" id="{1B6EFF82-B366-6BCA-6ECE-71B08725769C}"/>
                </a:ext>
              </a:extLst>
            </p:cNvPr>
            <p:cNvSpPr/>
            <p:nvPr/>
          </p:nvSpPr>
          <p:spPr>
            <a:xfrm>
              <a:off x="4951783" y="3064987"/>
              <a:ext cx="80971" cy="117936"/>
            </a:xfrm>
            <a:custGeom>
              <a:avLst/>
              <a:gdLst>
                <a:gd name="connsiteX0" fmla="*/ 80971 w 80971"/>
                <a:gd name="connsiteY0" fmla="*/ 117936 h 117936"/>
                <a:gd name="connsiteX1" fmla="*/ 0 w 80971"/>
                <a:gd name="connsiteY1" fmla="*/ 0 h 11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71" h="117936">
                  <a:moveTo>
                    <a:pt x="80971" y="117936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orma Livre: Forma 532">
              <a:extLst>
                <a:ext uri="{FF2B5EF4-FFF2-40B4-BE49-F238E27FC236}">
                  <a16:creationId xmlns:a16="http://schemas.microsoft.com/office/drawing/2014/main" id="{F3513D17-1464-9D47-D322-A5D993190921}"/>
                </a:ext>
              </a:extLst>
            </p:cNvPr>
            <p:cNvSpPr/>
            <p:nvPr/>
          </p:nvSpPr>
          <p:spPr>
            <a:xfrm>
              <a:off x="5006351" y="3174122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3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4" name="Forma Livre: Forma 533">
              <a:extLst>
                <a:ext uri="{FF2B5EF4-FFF2-40B4-BE49-F238E27FC236}">
                  <a16:creationId xmlns:a16="http://schemas.microsoft.com/office/drawing/2014/main" id="{07F6E2CE-3B7B-869A-57F0-A9424C48208A}"/>
                </a:ext>
              </a:extLst>
            </p:cNvPr>
            <p:cNvSpPr/>
            <p:nvPr/>
          </p:nvSpPr>
          <p:spPr>
            <a:xfrm>
              <a:off x="4849689" y="3174122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2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2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35" name="Gráfico 2">
            <a:extLst>
              <a:ext uri="{FF2B5EF4-FFF2-40B4-BE49-F238E27FC236}">
                <a16:creationId xmlns:a16="http://schemas.microsoft.com/office/drawing/2014/main" id="{56A57B62-2BCD-8B37-A320-2FB85A627351}"/>
              </a:ext>
            </a:extLst>
          </p:cNvPr>
          <p:cNvGrpSpPr/>
          <p:nvPr/>
        </p:nvGrpSpPr>
        <p:grpSpPr>
          <a:xfrm>
            <a:off x="2340390" y="4437946"/>
            <a:ext cx="469985" cy="563278"/>
            <a:chOff x="2814844" y="4598161"/>
            <a:chExt cx="469985" cy="563278"/>
          </a:xfrm>
          <a:noFill/>
        </p:grpSpPr>
        <p:grpSp>
          <p:nvGrpSpPr>
            <p:cNvPr id="536" name="Gráfico 2">
              <a:extLst>
                <a:ext uri="{FF2B5EF4-FFF2-40B4-BE49-F238E27FC236}">
                  <a16:creationId xmlns:a16="http://schemas.microsoft.com/office/drawing/2014/main" id="{34696F50-5926-7BAD-5D5F-E3937EAF2E89}"/>
                </a:ext>
              </a:extLst>
            </p:cNvPr>
            <p:cNvGrpSpPr/>
            <p:nvPr/>
          </p:nvGrpSpPr>
          <p:grpSpPr>
            <a:xfrm>
              <a:off x="2814844" y="4598161"/>
              <a:ext cx="469985" cy="563278"/>
              <a:chOff x="2814844" y="4598161"/>
              <a:chExt cx="469985" cy="563278"/>
            </a:xfrm>
            <a:noFill/>
          </p:grpSpPr>
          <p:sp>
            <p:nvSpPr>
              <p:cNvPr id="540" name="Forma Livre: Forma 539">
                <a:extLst>
                  <a:ext uri="{FF2B5EF4-FFF2-40B4-BE49-F238E27FC236}">
                    <a16:creationId xmlns:a16="http://schemas.microsoft.com/office/drawing/2014/main" id="{86A3C3C0-20ED-3ED4-F286-E5CB931AB970}"/>
                  </a:ext>
                </a:extLst>
              </p:cNvPr>
              <p:cNvSpPr/>
              <p:nvPr/>
            </p:nvSpPr>
            <p:spPr>
              <a:xfrm>
                <a:off x="2890535" y="4598161"/>
                <a:ext cx="315084" cy="267557"/>
              </a:xfrm>
              <a:custGeom>
                <a:avLst/>
                <a:gdLst>
                  <a:gd name="connsiteX0" fmla="*/ 315084 w 315084"/>
                  <a:gd name="connsiteY0" fmla="*/ 132018 h 267557"/>
                  <a:gd name="connsiteX1" fmla="*/ 158422 w 315084"/>
                  <a:gd name="connsiteY1" fmla="*/ 0 h 267557"/>
                  <a:gd name="connsiteX2" fmla="*/ 0 w 315084"/>
                  <a:gd name="connsiteY2" fmla="*/ 132018 h 267557"/>
                  <a:gd name="connsiteX3" fmla="*/ 0 w 315084"/>
                  <a:gd name="connsiteY3" fmla="*/ 133779 h 267557"/>
                  <a:gd name="connsiteX4" fmla="*/ 54568 w 315084"/>
                  <a:gd name="connsiteY4" fmla="*/ 133779 h 267557"/>
                  <a:gd name="connsiteX5" fmla="*/ 54568 w 315084"/>
                  <a:gd name="connsiteY5" fmla="*/ 267558 h 267557"/>
                  <a:gd name="connsiteX6" fmla="*/ 262277 w 315084"/>
                  <a:gd name="connsiteY6" fmla="*/ 267558 h 267557"/>
                  <a:gd name="connsiteX7" fmla="*/ 260516 w 315084"/>
                  <a:gd name="connsiteY7" fmla="*/ 133779 h 267557"/>
                  <a:gd name="connsiteX8" fmla="*/ 315084 w 315084"/>
                  <a:gd name="connsiteY8" fmla="*/ 133779 h 267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5084" h="267557">
                    <a:moveTo>
                      <a:pt x="315084" y="132018"/>
                    </a:moveTo>
                    <a:lnTo>
                      <a:pt x="158422" y="0"/>
                    </a:lnTo>
                    <a:lnTo>
                      <a:pt x="0" y="132018"/>
                    </a:lnTo>
                    <a:lnTo>
                      <a:pt x="0" y="133779"/>
                    </a:lnTo>
                    <a:lnTo>
                      <a:pt x="54568" y="133779"/>
                    </a:lnTo>
                    <a:lnTo>
                      <a:pt x="54568" y="267558"/>
                    </a:lnTo>
                    <a:lnTo>
                      <a:pt x="262277" y="267558"/>
                    </a:lnTo>
                    <a:lnTo>
                      <a:pt x="260516" y="133779"/>
                    </a:lnTo>
                    <a:lnTo>
                      <a:pt x="315084" y="133779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41" name="Gráfico 2">
                <a:extLst>
                  <a:ext uri="{FF2B5EF4-FFF2-40B4-BE49-F238E27FC236}">
                    <a16:creationId xmlns:a16="http://schemas.microsoft.com/office/drawing/2014/main" id="{9C7552CD-6AF9-C618-A21B-9B337B83CAC3}"/>
                  </a:ext>
                </a:extLst>
              </p:cNvPr>
              <p:cNvGrpSpPr/>
              <p:nvPr/>
            </p:nvGrpSpPr>
            <p:grpSpPr>
              <a:xfrm>
                <a:off x="3013752" y="4679132"/>
                <a:ext cx="72170" cy="151381"/>
                <a:chOff x="3013752" y="4679132"/>
                <a:chExt cx="72170" cy="151381"/>
              </a:xfrm>
              <a:noFill/>
            </p:grpSpPr>
            <p:sp>
              <p:nvSpPr>
                <p:cNvPr id="548" name="Forma Livre: Forma 547">
                  <a:extLst>
                    <a:ext uri="{FF2B5EF4-FFF2-40B4-BE49-F238E27FC236}">
                      <a16:creationId xmlns:a16="http://schemas.microsoft.com/office/drawing/2014/main" id="{071047EC-835C-D48B-3961-15F6F066A5AC}"/>
                    </a:ext>
                  </a:extLst>
                </p:cNvPr>
                <p:cNvSpPr/>
                <p:nvPr/>
              </p:nvSpPr>
              <p:spPr>
                <a:xfrm>
                  <a:off x="3013752" y="4703776"/>
                  <a:ext cx="72170" cy="98573"/>
                </a:xfrm>
                <a:custGeom>
                  <a:avLst/>
                  <a:gdLst>
                    <a:gd name="connsiteX0" fmla="*/ 0 w 72170"/>
                    <a:gd name="connsiteY0" fmla="*/ 73931 h 98573"/>
                    <a:gd name="connsiteX1" fmla="*/ 0 w 72170"/>
                    <a:gd name="connsiteY1" fmla="*/ 73931 h 98573"/>
                    <a:gd name="connsiteX2" fmla="*/ 24644 w 72170"/>
                    <a:gd name="connsiteY2" fmla="*/ 98574 h 98573"/>
                    <a:gd name="connsiteX3" fmla="*/ 47527 w 72170"/>
                    <a:gd name="connsiteY3" fmla="*/ 98574 h 98573"/>
                    <a:gd name="connsiteX4" fmla="*/ 72170 w 72170"/>
                    <a:gd name="connsiteY4" fmla="*/ 73931 h 98573"/>
                    <a:gd name="connsiteX5" fmla="*/ 72170 w 72170"/>
                    <a:gd name="connsiteY5" fmla="*/ 73931 h 98573"/>
                    <a:gd name="connsiteX6" fmla="*/ 47527 w 72170"/>
                    <a:gd name="connsiteY6" fmla="*/ 49287 h 98573"/>
                    <a:gd name="connsiteX7" fmla="*/ 24644 w 72170"/>
                    <a:gd name="connsiteY7" fmla="*/ 49287 h 98573"/>
                    <a:gd name="connsiteX8" fmla="*/ 0 w 72170"/>
                    <a:gd name="connsiteY8" fmla="*/ 24643 h 98573"/>
                    <a:gd name="connsiteX9" fmla="*/ 0 w 72170"/>
                    <a:gd name="connsiteY9" fmla="*/ 24643 h 98573"/>
                    <a:gd name="connsiteX10" fmla="*/ 24644 w 72170"/>
                    <a:gd name="connsiteY10" fmla="*/ 0 h 98573"/>
                    <a:gd name="connsiteX11" fmla="*/ 47527 w 72170"/>
                    <a:gd name="connsiteY11" fmla="*/ 0 h 98573"/>
                    <a:gd name="connsiteX12" fmla="*/ 72170 w 72170"/>
                    <a:gd name="connsiteY12" fmla="*/ 24643 h 98573"/>
                    <a:gd name="connsiteX13" fmla="*/ 72170 w 72170"/>
                    <a:gd name="connsiteY13" fmla="*/ 24643 h 9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2170" h="98573">
                      <a:moveTo>
                        <a:pt x="0" y="73931"/>
                      </a:moveTo>
                      <a:lnTo>
                        <a:pt x="0" y="73931"/>
                      </a:lnTo>
                      <a:cubicBezTo>
                        <a:pt x="0" y="88012"/>
                        <a:pt x="10562" y="98574"/>
                        <a:pt x="24644" y="98574"/>
                      </a:cubicBezTo>
                      <a:lnTo>
                        <a:pt x="47527" y="98574"/>
                      </a:lnTo>
                      <a:cubicBezTo>
                        <a:pt x="61609" y="98574"/>
                        <a:pt x="72170" y="88012"/>
                        <a:pt x="72170" y="73931"/>
                      </a:cubicBezTo>
                      <a:lnTo>
                        <a:pt x="72170" y="73931"/>
                      </a:lnTo>
                      <a:cubicBezTo>
                        <a:pt x="72170" y="59848"/>
                        <a:pt x="61609" y="49287"/>
                        <a:pt x="47527" y="49287"/>
                      </a:cubicBezTo>
                      <a:lnTo>
                        <a:pt x="24644" y="49287"/>
                      </a:lnTo>
                      <a:cubicBezTo>
                        <a:pt x="10562" y="49287"/>
                        <a:pt x="0" y="38726"/>
                        <a:pt x="0" y="24643"/>
                      </a:cubicBezTo>
                      <a:lnTo>
                        <a:pt x="0" y="24643"/>
                      </a:lnTo>
                      <a:cubicBezTo>
                        <a:pt x="0" y="10562"/>
                        <a:pt x="10562" y="0"/>
                        <a:pt x="24644" y="0"/>
                      </a:cubicBezTo>
                      <a:lnTo>
                        <a:pt x="47527" y="0"/>
                      </a:lnTo>
                      <a:cubicBezTo>
                        <a:pt x="61609" y="0"/>
                        <a:pt x="72170" y="10562"/>
                        <a:pt x="72170" y="24643"/>
                      </a:cubicBezTo>
                      <a:lnTo>
                        <a:pt x="72170" y="24643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9" name="Forma Livre: Forma 548">
                  <a:extLst>
                    <a:ext uri="{FF2B5EF4-FFF2-40B4-BE49-F238E27FC236}">
                      <a16:creationId xmlns:a16="http://schemas.microsoft.com/office/drawing/2014/main" id="{40AB8028-B7F7-33FF-A1B8-0D7A52C2DCAE}"/>
                    </a:ext>
                  </a:extLst>
                </p:cNvPr>
                <p:cNvSpPr/>
                <p:nvPr/>
              </p:nvSpPr>
              <p:spPr>
                <a:xfrm>
                  <a:off x="3048957" y="4679132"/>
                  <a:ext cx="17602" cy="26403"/>
                </a:xfrm>
                <a:custGeom>
                  <a:avLst/>
                  <a:gdLst>
                    <a:gd name="connsiteX0" fmla="*/ 0 w 17602"/>
                    <a:gd name="connsiteY0" fmla="*/ 26404 h 26403"/>
                    <a:gd name="connsiteX1" fmla="*/ 0 w 17602"/>
                    <a:gd name="connsiteY1" fmla="*/ 0 h 26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6403">
                      <a:moveTo>
                        <a:pt x="0" y="26404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0" name="Forma Livre: Forma 549">
                  <a:extLst>
                    <a:ext uri="{FF2B5EF4-FFF2-40B4-BE49-F238E27FC236}">
                      <a16:creationId xmlns:a16="http://schemas.microsoft.com/office/drawing/2014/main" id="{5CA660DB-0595-2294-7C1B-DC8E417107C7}"/>
                    </a:ext>
                  </a:extLst>
                </p:cNvPr>
                <p:cNvSpPr/>
                <p:nvPr/>
              </p:nvSpPr>
              <p:spPr>
                <a:xfrm>
                  <a:off x="3048957" y="4802349"/>
                  <a:ext cx="17602" cy="28163"/>
                </a:xfrm>
                <a:custGeom>
                  <a:avLst/>
                  <a:gdLst>
                    <a:gd name="connsiteX0" fmla="*/ 0 w 17602"/>
                    <a:gd name="connsiteY0" fmla="*/ 28164 h 28163"/>
                    <a:gd name="connsiteX1" fmla="*/ 0 w 17602"/>
                    <a:gd name="connsiteY1" fmla="*/ 0 h 28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8163">
                      <a:moveTo>
                        <a:pt x="0" y="28164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42" name="Gráfico 2">
                <a:extLst>
                  <a:ext uri="{FF2B5EF4-FFF2-40B4-BE49-F238E27FC236}">
                    <a16:creationId xmlns:a16="http://schemas.microsoft.com/office/drawing/2014/main" id="{F6C5BFA2-D228-2492-A91E-D3DF466F624B}"/>
                  </a:ext>
                </a:extLst>
              </p:cNvPr>
              <p:cNvGrpSpPr/>
              <p:nvPr/>
            </p:nvGrpSpPr>
            <p:grpSpPr>
              <a:xfrm>
                <a:off x="2855330" y="4865718"/>
                <a:ext cx="390774" cy="168983"/>
                <a:chOff x="2855330" y="4865718"/>
                <a:chExt cx="390774" cy="168983"/>
              </a:xfrm>
              <a:noFill/>
            </p:grpSpPr>
            <p:sp>
              <p:nvSpPr>
                <p:cNvPr id="546" name="Forma Livre: Forma 545">
                  <a:extLst>
                    <a:ext uri="{FF2B5EF4-FFF2-40B4-BE49-F238E27FC236}">
                      <a16:creationId xmlns:a16="http://schemas.microsoft.com/office/drawing/2014/main" id="{6671F6EF-9EE9-D7DC-C608-19431E7B8BD1}"/>
                    </a:ext>
                  </a:extLst>
                </p:cNvPr>
                <p:cNvSpPr/>
                <p:nvPr/>
              </p:nvSpPr>
              <p:spPr>
                <a:xfrm>
                  <a:off x="2855330" y="4937889"/>
                  <a:ext cx="195387" cy="96813"/>
                </a:xfrm>
                <a:custGeom>
                  <a:avLst/>
                  <a:gdLst>
                    <a:gd name="connsiteX0" fmla="*/ 0 w 195387"/>
                    <a:gd name="connsiteY0" fmla="*/ 93293 h 96813"/>
                    <a:gd name="connsiteX1" fmla="*/ 0 w 195387"/>
                    <a:gd name="connsiteY1" fmla="*/ 0 h 96813"/>
                    <a:gd name="connsiteX2" fmla="*/ 195387 w 195387"/>
                    <a:gd name="connsiteY2" fmla="*/ 0 h 96813"/>
                    <a:gd name="connsiteX3" fmla="*/ 195387 w 195387"/>
                    <a:gd name="connsiteY3" fmla="*/ 96814 h 96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387" h="96813">
                      <a:moveTo>
                        <a:pt x="0" y="93293"/>
                      </a:moveTo>
                      <a:lnTo>
                        <a:pt x="0" y="0"/>
                      </a:lnTo>
                      <a:lnTo>
                        <a:pt x="195387" y="0"/>
                      </a:lnTo>
                      <a:lnTo>
                        <a:pt x="195387" y="96814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7" name="Forma Livre: Forma 546">
                  <a:extLst>
                    <a:ext uri="{FF2B5EF4-FFF2-40B4-BE49-F238E27FC236}">
                      <a16:creationId xmlns:a16="http://schemas.microsoft.com/office/drawing/2014/main" id="{63716F5A-339A-85F0-EF39-DACFA78AAE6E}"/>
                    </a:ext>
                  </a:extLst>
                </p:cNvPr>
                <p:cNvSpPr/>
                <p:nvPr/>
              </p:nvSpPr>
              <p:spPr>
                <a:xfrm>
                  <a:off x="3050717" y="4865718"/>
                  <a:ext cx="195387" cy="165462"/>
                </a:xfrm>
                <a:custGeom>
                  <a:avLst/>
                  <a:gdLst>
                    <a:gd name="connsiteX0" fmla="*/ 195387 w 195387"/>
                    <a:gd name="connsiteY0" fmla="*/ 165463 h 165462"/>
                    <a:gd name="connsiteX1" fmla="*/ 195387 w 195387"/>
                    <a:gd name="connsiteY1" fmla="*/ 72170 h 165462"/>
                    <a:gd name="connsiteX2" fmla="*/ 0 w 195387"/>
                    <a:gd name="connsiteY2" fmla="*/ 72170 h 165462"/>
                    <a:gd name="connsiteX3" fmla="*/ 0 w 195387"/>
                    <a:gd name="connsiteY3" fmla="*/ 0 h 165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387" h="165462">
                      <a:moveTo>
                        <a:pt x="195387" y="165463"/>
                      </a:moveTo>
                      <a:lnTo>
                        <a:pt x="195387" y="72170"/>
                      </a:lnTo>
                      <a:lnTo>
                        <a:pt x="0" y="7217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43" name="Forma Livre: Forma 542">
                <a:extLst>
                  <a:ext uri="{FF2B5EF4-FFF2-40B4-BE49-F238E27FC236}">
                    <a16:creationId xmlns:a16="http://schemas.microsoft.com/office/drawing/2014/main" id="{7ADAA67C-1FC1-A3A1-35A2-E295799476FC}"/>
                  </a:ext>
                </a:extLst>
              </p:cNvPr>
              <p:cNvSpPr/>
              <p:nvPr/>
            </p:nvSpPr>
            <p:spPr>
              <a:xfrm>
                <a:off x="2814844" y="5082228"/>
                <a:ext cx="79211" cy="79211"/>
              </a:xfrm>
              <a:custGeom>
                <a:avLst/>
                <a:gdLst>
                  <a:gd name="connsiteX0" fmla="*/ 0 w 79211"/>
                  <a:gd name="connsiteY0" fmla="*/ 0 h 79211"/>
                  <a:gd name="connsiteX1" fmla="*/ 79211 w 79211"/>
                  <a:gd name="connsiteY1" fmla="*/ 0 h 79211"/>
                  <a:gd name="connsiteX2" fmla="*/ 79211 w 79211"/>
                  <a:gd name="connsiteY2" fmla="*/ 79211 h 79211"/>
                  <a:gd name="connsiteX3" fmla="*/ 0 w 79211"/>
                  <a:gd name="connsiteY3" fmla="*/ 79211 h 7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11" h="79211">
                    <a:moveTo>
                      <a:pt x="0" y="0"/>
                    </a:moveTo>
                    <a:lnTo>
                      <a:pt x="79211" y="0"/>
                    </a:lnTo>
                    <a:lnTo>
                      <a:pt x="79211" y="79211"/>
                    </a:lnTo>
                    <a:lnTo>
                      <a:pt x="0" y="79211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4" name="Forma Livre: Forma 543">
                <a:extLst>
                  <a:ext uri="{FF2B5EF4-FFF2-40B4-BE49-F238E27FC236}">
                    <a16:creationId xmlns:a16="http://schemas.microsoft.com/office/drawing/2014/main" id="{00621FB1-885F-EA0A-A8AC-06A93140734A}"/>
                  </a:ext>
                </a:extLst>
              </p:cNvPr>
              <p:cNvSpPr/>
              <p:nvPr/>
            </p:nvSpPr>
            <p:spPr>
              <a:xfrm>
                <a:off x="3010232" y="5082228"/>
                <a:ext cx="79211" cy="79211"/>
              </a:xfrm>
              <a:custGeom>
                <a:avLst/>
                <a:gdLst>
                  <a:gd name="connsiteX0" fmla="*/ 0 w 79211"/>
                  <a:gd name="connsiteY0" fmla="*/ 0 h 79211"/>
                  <a:gd name="connsiteX1" fmla="*/ 79211 w 79211"/>
                  <a:gd name="connsiteY1" fmla="*/ 0 h 79211"/>
                  <a:gd name="connsiteX2" fmla="*/ 79211 w 79211"/>
                  <a:gd name="connsiteY2" fmla="*/ 79211 h 79211"/>
                  <a:gd name="connsiteX3" fmla="*/ 0 w 79211"/>
                  <a:gd name="connsiteY3" fmla="*/ 79211 h 7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11" h="79211">
                    <a:moveTo>
                      <a:pt x="0" y="0"/>
                    </a:moveTo>
                    <a:lnTo>
                      <a:pt x="79211" y="0"/>
                    </a:lnTo>
                    <a:lnTo>
                      <a:pt x="79211" y="79211"/>
                    </a:lnTo>
                    <a:lnTo>
                      <a:pt x="0" y="79211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5" name="Forma Livre: Forma 544">
                <a:extLst>
                  <a:ext uri="{FF2B5EF4-FFF2-40B4-BE49-F238E27FC236}">
                    <a16:creationId xmlns:a16="http://schemas.microsoft.com/office/drawing/2014/main" id="{6E02F48A-79D0-18A1-42FD-0A596FC3B88B}"/>
                  </a:ext>
                </a:extLst>
              </p:cNvPr>
              <p:cNvSpPr/>
              <p:nvPr/>
            </p:nvSpPr>
            <p:spPr>
              <a:xfrm>
                <a:off x="3205619" y="5082228"/>
                <a:ext cx="79211" cy="79211"/>
              </a:xfrm>
              <a:custGeom>
                <a:avLst/>
                <a:gdLst>
                  <a:gd name="connsiteX0" fmla="*/ 0 w 79211"/>
                  <a:gd name="connsiteY0" fmla="*/ 0 h 79211"/>
                  <a:gd name="connsiteX1" fmla="*/ 79211 w 79211"/>
                  <a:gd name="connsiteY1" fmla="*/ 0 h 79211"/>
                  <a:gd name="connsiteX2" fmla="*/ 79211 w 79211"/>
                  <a:gd name="connsiteY2" fmla="*/ 79211 h 79211"/>
                  <a:gd name="connsiteX3" fmla="*/ 0 w 79211"/>
                  <a:gd name="connsiteY3" fmla="*/ 79211 h 79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211" h="79211">
                    <a:moveTo>
                      <a:pt x="0" y="0"/>
                    </a:moveTo>
                    <a:lnTo>
                      <a:pt x="79211" y="0"/>
                    </a:lnTo>
                    <a:lnTo>
                      <a:pt x="79211" y="79211"/>
                    </a:lnTo>
                    <a:lnTo>
                      <a:pt x="0" y="79211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37" name="Forma Livre: Forma 536">
              <a:extLst>
                <a:ext uri="{FF2B5EF4-FFF2-40B4-BE49-F238E27FC236}">
                  <a16:creationId xmlns:a16="http://schemas.microsoft.com/office/drawing/2014/main" id="{7E371675-A780-F6E2-089F-EF4D30F72675}"/>
                </a:ext>
              </a:extLst>
            </p:cNvPr>
            <p:cNvSpPr/>
            <p:nvPr/>
          </p:nvSpPr>
          <p:spPr>
            <a:xfrm>
              <a:off x="3015512" y="4999497"/>
              <a:ext cx="70409" cy="35204"/>
            </a:xfrm>
            <a:custGeom>
              <a:avLst/>
              <a:gdLst>
                <a:gd name="connsiteX0" fmla="*/ 70410 w 70409"/>
                <a:gd name="connsiteY0" fmla="*/ 0 h 35204"/>
                <a:gd name="connsiteX1" fmla="*/ 35205 w 70409"/>
                <a:gd name="connsiteY1" fmla="*/ 35205 h 35204"/>
                <a:gd name="connsiteX2" fmla="*/ 0 w 70409"/>
                <a:gd name="connsiteY2" fmla="*/ 0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9" h="35204">
                  <a:moveTo>
                    <a:pt x="70410" y="0"/>
                  </a:moveTo>
                  <a:lnTo>
                    <a:pt x="35205" y="35205"/>
                  </a:lnTo>
                  <a:lnTo>
                    <a:pt x="0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orma Livre: Forma 537">
              <a:extLst>
                <a:ext uri="{FF2B5EF4-FFF2-40B4-BE49-F238E27FC236}">
                  <a16:creationId xmlns:a16="http://schemas.microsoft.com/office/drawing/2014/main" id="{61575319-F04F-D6D4-5B57-80FCAED840E3}"/>
                </a:ext>
              </a:extLst>
            </p:cNvPr>
            <p:cNvSpPr/>
            <p:nvPr/>
          </p:nvSpPr>
          <p:spPr>
            <a:xfrm>
              <a:off x="3210900" y="4999497"/>
              <a:ext cx="70409" cy="35204"/>
            </a:xfrm>
            <a:custGeom>
              <a:avLst/>
              <a:gdLst>
                <a:gd name="connsiteX0" fmla="*/ 70410 w 70409"/>
                <a:gd name="connsiteY0" fmla="*/ 0 h 35204"/>
                <a:gd name="connsiteX1" fmla="*/ 35205 w 70409"/>
                <a:gd name="connsiteY1" fmla="*/ 35205 h 35204"/>
                <a:gd name="connsiteX2" fmla="*/ 0 w 70409"/>
                <a:gd name="connsiteY2" fmla="*/ 0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9" h="35204">
                  <a:moveTo>
                    <a:pt x="70410" y="0"/>
                  </a:moveTo>
                  <a:lnTo>
                    <a:pt x="35205" y="35205"/>
                  </a:lnTo>
                  <a:lnTo>
                    <a:pt x="0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orma Livre: Forma 538">
              <a:extLst>
                <a:ext uri="{FF2B5EF4-FFF2-40B4-BE49-F238E27FC236}">
                  <a16:creationId xmlns:a16="http://schemas.microsoft.com/office/drawing/2014/main" id="{6A5C81D5-2B36-479B-18A7-21DDEECF23BF}"/>
                </a:ext>
              </a:extLst>
            </p:cNvPr>
            <p:cNvSpPr/>
            <p:nvPr/>
          </p:nvSpPr>
          <p:spPr>
            <a:xfrm>
              <a:off x="2820125" y="4999497"/>
              <a:ext cx="70409" cy="35204"/>
            </a:xfrm>
            <a:custGeom>
              <a:avLst/>
              <a:gdLst>
                <a:gd name="connsiteX0" fmla="*/ 70410 w 70409"/>
                <a:gd name="connsiteY0" fmla="*/ 0 h 35204"/>
                <a:gd name="connsiteX1" fmla="*/ 35205 w 70409"/>
                <a:gd name="connsiteY1" fmla="*/ 35205 h 35204"/>
                <a:gd name="connsiteX2" fmla="*/ 0 w 70409"/>
                <a:gd name="connsiteY2" fmla="*/ 0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9" h="35204">
                  <a:moveTo>
                    <a:pt x="70410" y="0"/>
                  </a:moveTo>
                  <a:lnTo>
                    <a:pt x="35205" y="35205"/>
                  </a:lnTo>
                  <a:lnTo>
                    <a:pt x="0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51" name="Gráfico 2">
            <a:extLst>
              <a:ext uri="{FF2B5EF4-FFF2-40B4-BE49-F238E27FC236}">
                <a16:creationId xmlns:a16="http://schemas.microsoft.com/office/drawing/2014/main" id="{5D4F045C-14FA-8298-B277-1AADB37A9753}"/>
              </a:ext>
            </a:extLst>
          </p:cNvPr>
          <p:cNvGrpSpPr/>
          <p:nvPr/>
        </p:nvGrpSpPr>
        <p:grpSpPr>
          <a:xfrm>
            <a:off x="4193929" y="5386718"/>
            <a:ext cx="565039" cy="565038"/>
            <a:chOff x="4668383" y="5546933"/>
            <a:chExt cx="565039" cy="565038"/>
          </a:xfrm>
          <a:noFill/>
        </p:grpSpPr>
        <p:sp>
          <p:nvSpPr>
            <p:cNvPr id="552" name="Forma Livre: Forma 551">
              <a:extLst>
                <a:ext uri="{FF2B5EF4-FFF2-40B4-BE49-F238E27FC236}">
                  <a16:creationId xmlns:a16="http://schemas.microsoft.com/office/drawing/2014/main" id="{B77DF9D9-C348-0BA5-A319-467488569C21}"/>
                </a:ext>
              </a:extLst>
            </p:cNvPr>
            <p:cNvSpPr/>
            <p:nvPr/>
          </p:nvSpPr>
          <p:spPr>
            <a:xfrm>
              <a:off x="4668383" y="5546933"/>
              <a:ext cx="565039" cy="565038"/>
            </a:xfrm>
            <a:custGeom>
              <a:avLst/>
              <a:gdLst>
                <a:gd name="connsiteX0" fmla="*/ 565039 w 565039"/>
                <a:gd name="connsiteY0" fmla="*/ 327406 h 565038"/>
                <a:gd name="connsiteX1" fmla="*/ 565039 w 565039"/>
                <a:gd name="connsiteY1" fmla="*/ 237633 h 565038"/>
                <a:gd name="connsiteX2" fmla="*/ 559759 w 565039"/>
                <a:gd name="connsiteY2" fmla="*/ 232353 h 565038"/>
                <a:gd name="connsiteX3" fmla="*/ 510471 w 565039"/>
                <a:gd name="connsiteY3" fmla="*/ 232353 h 565038"/>
                <a:gd name="connsiteX4" fmla="*/ 505191 w 565039"/>
                <a:gd name="connsiteY4" fmla="*/ 228832 h 565038"/>
                <a:gd name="connsiteX5" fmla="*/ 478787 w 565039"/>
                <a:gd name="connsiteY5" fmla="*/ 165464 h 565038"/>
                <a:gd name="connsiteX6" fmla="*/ 478787 w 565039"/>
                <a:gd name="connsiteY6" fmla="*/ 158422 h 565038"/>
                <a:gd name="connsiteX7" fmla="*/ 513992 w 565039"/>
                <a:gd name="connsiteY7" fmla="*/ 123217 h 565038"/>
                <a:gd name="connsiteX8" fmla="*/ 513992 w 565039"/>
                <a:gd name="connsiteY8" fmla="*/ 114416 h 565038"/>
                <a:gd name="connsiteX9" fmla="*/ 450623 w 565039"/>
                <a:gd name="connsiteY9" fmla="*/ 51048 h 565038"/>
                <a:gd name="connsiteX10" fmla="*/ 441822 w 565039"/>
                <a:gd name="connsiteY10" fmla="*/ 51048 h 565038"/>
                <a:gd name="connsiteX11" fmla="*/ 406617 w 565039"/>
                <a:gd name="connsiteY11" fmla="*/ 86252 h 565038"/>
                <a:gd name="connsiteX12" fmla="*/ 399576 w 565039"/>
                <a:gd name="connsiteY12" fmla="*/ 86252 h 565038"/>
                <a:gd name="connsiteX13" fmla="*/ 336207 w 565039"/>
                <a:gd name="connsiteY13" fmla="*/ 59849 h 565038"/>
                <a:gd name="connsiteX14" fmla="*/ 332686 w 565039"/>
                <a:gd name="connsiteY14" fmla="*/ 54568 h 565038"/>
                <a:gd name="connsiteX15" fmla="*/ 332686 w 565039"/>
                <a:gd name="connsiteY15" fmla="*/ 5281 h 565038"/>
                <a:gd name="connsiteX16" fmla="*/ 327406 w 565039"/>
                <a:gd name="connsiteY16" fmla="*/ 0 h 565038"/>
                <a:gd name="connsiteX17" fmla="*/ 237633 w 565039"/>
                <a:gd name="connsiteY17" fmla="*/ 0 h 565038"/>
                <a:gd name="connsiteX18" fmla="*/ 232353 w 565039"/>
                <a:gd name="connsiteY18" fmla="*/ 5281 h 565038"/>
                <a:gd name="connsiteX19" fmla="*/ 232353 w 565039"/>
                <a:gd name="connsiteY19" fmla="*/ 54568 h 565038"/>
                <a:gd name="connsiteX20" fmla="*/ 228832 w 565039"/>
                <a:gd name="connsiteY20" fmla="*/ 59849 h 565038"/>
                <a:gd name="connsiteX21" fmla="*/ 165463 w 565039"/>
                <a:gd name="connsiteY21" fmla="*/ 86252 h 565038"/>
                <a:gd name="connsiteX22" fmla="*/ 158422 w 565039"/>
                <a:gd name="connsiteY22" fmla="*/ 86252 h 565038"/>
                <a:gd name="connsiteX23" fmla="*/ 123217 w 565039"/>
                <a:gd name="connsiteY23" fmla="*/ 51048 h 565038"/>
                <a:gd name="connsiteX24" fmla="*/ 114416 w 565039"/>
                <a:gd name="connsiteY24" fmla="*/ 51048 h 565038"/>
                <a:gd name="connsiteX25" fmla="*/ 51047 w 565039"/>
                <a:gd name="connsiteY25" fmla="*/ 114416 h 565038"/>
                <a:gd name="connsiteX26" fmla="*/ 51047 w 565039"/>
                <a:gd name="connsiteY26" fmla="*/ 123217 h 565038"/>
                <a:gd name="connsiteX27" fmla="*/ 86252 w 565039"/>
                <a:gd name="connsiteY27" fmla="*/ 158422 h 565038"/>
                <a:gd name="connsiteX28" fmla="*/ 86252 w 565039"/>
                <a:gd name="connsiteY28" fmla="*/ 165464 h 565038"/>
                <a:gd name="connsiteX29" fmla="*/ 59849 w 565039"/>
                <a:gd name="connsiteY29" fmla="*/ 228832 h 565038"/>
                <a:gd name="connsiteX30" fmla="*/ 54568 w 565039"/>
                <a:gd name="connsiteY30" fmla="*/ 232353 h 565038"/>
                <a:gd name="connsiteX31" fmla="*/ 5281 w 565039"/>
                <a:gd name="connsiteY31" fmla="*/ 232353 h 565038"/>
                <a:gd name="connsiteX32" fmla="*/ 0 w 565039"/>
                <a:gd name="connsiteY32" fmla="*/ 237633 h 565038"/>
                <a:gd name="connsiteX33" fmla="*/ 0 w 565039"/>
                <a:gd name="connsiteY33" fmla="*/ 327406 h 565038"/>
                <a:gd name="connsiteX34" fmla="*/ 5281 w 565039"/>
                <a:gd name="connsiteY34" fmla="*/ 332687 h 565038"/>
                <a:gd name="connsiteX35" fmla="*/ 54568 w 565039"/>
                <a:gd name="connsiteY35" fmla="*/ 332687 h 565038"/>
                <a:gd name="connsiteX36" fmla="*/ 59849 w 565039"/>
                <a:gd name="connsiteY36" fmla="*/ 336207 h 565038"/>
                <a:gd name="connsiteX37" fmla="*/ 86252 w 565039"/>
                <a:gd name="connsiteY37" fmla="*/ 399576 h 565038"/>
                <a:gd name="connsiteX38" fmla="*/ 86252 w 565039"/>
                <a:gd name="connsiteY38" fmla="*/ 406617 h 565038"/>
                <a:gd name="connsiteX39" fmla="*/ 51047 w 565039"/>
                <a:gd name="connsiteY39" fmla="*/ 441822 h 565038"/>
                <a:gd name="connsiteX40" fmla="*/ 51047 w 565039"/>
                <a:gd name="connsiteY40" fmla="*/ 450623 h 565038"/>
                <a:gd name="connsiteX41" fmla="*/ 114416 w 565039"/>
                <a:gd name="connsiteY41" fmla="*/ 513992 h 565038"/>
                <a:gd name="connsiteX42" fmla="*/ 123217 w 565039"/>
                <a:gd name="connsiteY42" fmla="*/ 513992 h 565038"/>
                <a:gd name="connsiteX43" fmla="*/ 158422 w 565039"/>
                <a:gd name="connsiteY43" fmla="*/ 478787 h 565038"/>
                <a:gd name="connsiteX44" fmla="*/ 165463 w 565039"/>
                <a:gd name="connsiteY44" fmla="*/ 478787 h 565038"/>
                <a:gd name="connsiteX45" fmla="*/ 228832 w 565039"/>
                <a:gd name="connsiteY45" fmla="*/ 505191 h 565038"/>
                <a:gd name="connsiteX46" fmla="*/ 232353 w 565039"/>
                <a:gd name="connsiteY46" fmla="*/ 510471 h 565038"/>
                <a:gd name="connsiteX47" fmla="*/ 232353 w 565039"/>
                <a:gd name="connsiteY47" fmla="*/ 559759 h 565038"/>
                <a:gd name="connsiteX48" fmla="*/ 237633 w 565039"/>
                <a:gd name="connsiteY48" fmla="*/ 565039 h 565038"/>
                <a:gd name="connsiteX49" fmla="*/ 327406 w 565039"/>
                <a:gd name="connsiteY49" fmla="*/ 565039 h 565038"/>
                <a:gd name="connsiteX50" fmla="*/ 332686 w 565039"/>
                <a:gd name="connsiteY50" fmla="*/ 559759 h 565038"/>
                <a:gd name="connsiteX51" fmla="*/ 332686 w 565039"/>
                <a:gd name="connsiteY51" fmla="*/ 510471 h 565038"/>
                <a:gd name="connsiteX52" fmla="*/ 336207 w 565039"/>
                <a:gd name="connsiteY52" fmla="*/ 505191 h 565038"/>
                <a:gd name="connsiteX53" fmla="*/ 399576 w 565039"/>
                <a:gd name="connsiteY53" fmla="*/ 478787 h 565038"/>
                <a:gd name="connsiteX54" fmla="*/ 406617 w 565039"/>
                <a:gd name="connsiteY54" fmla="*/ 478787 h 565038"/>
                <a:gd name="connsiteX55" fmla="*/ 441822 w 565039"/>
                <a:gd name="connsiteY55" fmla="*/ 513992 h 565038"/>
                <a:gd name="connsiteX56" fmla="*/ 450623 w 565039"/>
                <a:gd name="connsiteY56" fmla="*/ 513992 h 565038"/>
                <a:gd name="connsiteX57" fmla="*/ 513992 w 565039"/>
                <a:gd name="connsiteY57" fmla="*/ 450623 h 565038"/>
                <a:gd name="connsiteX58" fmla="*/ 513992 w 565039"/>
                <a:gd name="connsiteY58" fmla="*/ 441822 h 565038"/>
                <a:gd name="connsiteX59" fmla="*/ 478787 w 565039"/>
                <a:gd name="connsiteY59" fmla="*/ 406617 h 565038"/>
                <a:gd name="connsiteX60" fmla="*/ 478787 w 565039"/>
                <a:gd name="connsiteY60" fmla="*/ 399576 h 565038"/>
                <a:gd name="connsiteX61" fmla="*/ 505191 w 565039"/>
                <a:gd name="connsiteY61" fmla="*/ 336207 h 565038"/>
                <a:gd name="connsiteX62" fmla="*/ 510471 w 565039"/>
                <a:gd name="connsiteY62" fmla="*/ 332687 h 565038"/>
                <a:gd name="connsiteX63" fmla="*/ 559759 w 565039"/>
                <a:gd name="connsiteY63" fmla="*/ 332687 h 565038"/>
                <a:gd name="connsiteX64" fmla="*/ 565039 w 565039"/>
                <a:gd name="connsiteY64" fmla="*/ 327406 h 56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5039" h="565038">
                  <a:moveTo>
                    <a:pt x="565039" y="327406"/>
                  </a:moveTo>
                  <a:lnTo>
                    <a:pt x="565039" y="237633"/>
                  </a:lnTo>
                  <a:cubicBezTo>
                    <a:pt x="565039" y="234113"/>
                    <a:pt x="563279" y="232353"/>
                    <a:pt x="559759" y="232353"/>
                  </a:cubicBezTo>
                  <a:lnTo>
                    <a:pt x="510471" y="232353"/>
                  </a:lnTo>
                  <a:cubicBezTo>
                    <a:pt x="508711" y="232353"/>
                    <a:pt x="505191" y="230592"/>
                    <a:pt x="505191" y="228832"/>
                  </a:cubicBezTo>
                  <a:cubicBezTo>
                    <a:pt x="499910" y="205949"/>
                    <a:pt x="491108" y="184826"/>
                    <a:pt x="478787" y="165464"/>
                  </a:cubicBezTo>
                  <a:cubicBezTo>
                    <a:pt x="477027" y="163703"/>
                    <a:pt x="477027" y="160182"/>
                    <a:pt x="478787" y="158422"/>
                  </a:cubicBezTo>
                  <a:lnTo>
                    <a:pt x="513992" y="123217"/>
                  </a:lnTo>
                  <a:cubicBezTo>
                    <a:pt x="515752" y="121457"/>
                    <a:pt x="515752" y="117937"/>
                    <a:pt x="513992" y="114416"/>
                  </a:cubicBezTo>
                  <a:lnTo>
                    <a:pt x="450623" y="51048"/>
                  </a:lnTo>
                  <a:cubicBezTo>
                    <a:pt x="448863" y="49287"/>
                    <a:pt x="445343" y="49287"/>
                    <a:pt x="441822" y="51048"/>
                  </a:cubicBezTo>
                  <a:lnTo>
                    <a:pt x="406617" y="86252"/>
                  </a:lnTo>
                  <a:cubicBezTo>
                    <a:pt x="404857" y="88012"/>
                    <a:pt x="401336" y="88012"/>
                    <a:pt x="399576" y="86252"/>
                  </a:cubicBezTo>
                  <a:cubicBezTo>
                    <a:pt x="380213" y="73931"/>
                    <a:pt x="359090" y="65129"/>
                    <a:pt x="336207" y="59849"/>
                  </a:cubicBezTo>
                  <a:cubicBezTo>
                    <a:pt x="334447" y="59849"/>
                    <a:pt x="332686" y="56328"/>
                    <a:pt x="332686" y="54568"/>
                  </a:cubicBezTo>
                  <a:lnTo>
                    <a:pt x="332686" y="5281"/>
                  </a:lnTo>
                  <a:cubicBezTo>
                    <a:pt x="332686" y="1760"/>
                    <a:pt x="330927" y="0"/>
                    <a:pt x="327406" y="0"/>
                  </a:cubicBezTo>
                  <a:lnTo>
                    <a:pt x="237633" y="0"/>
                  </a:lnTo>
                  <a:cubicBezTo>
                    <a:pt x="234113" y="0"/>
                    <a:pt x="232353" y="1760"/>
                    <a:pt x="232353" y="5281"/>
                  </a:cubicBezTo>
                  <a:lnTo>
                    <a:pt x="232353" y="54568"/>
                  </a:lnTo>
                  <a:cubicBezTo>
                    <a:pt x="232353" y="56328"/>
                    <a:pt x="230592" y="59849"/>
                    <a:pt x="228832" y="59849"/>
                  </a:cubicBezTo>
                  <a:cubicBezTo>
                    <a:pt x="209469" y="63369"/>
                    <a:pt x="184826" y="73931"/>
                    <a:pt x="165463" y="86252"/>
                  </a:cubicBezTo>
                  <a:cubicBezTo>
                    <a:pt x="163703" y="88012"/>
                    <a:pt x="160182" y="88012"/>
                    <a:pt x="158422" y="86252"/>
                  </a:cubicBezTo>
                  <a:lnTo>
                    <a:pt x="123217" y="51048"/>
                  </a:lnTo>
                  <a:cubicBezTo>
                    <a:pt x="121457" y="49287"/>
                    <a:pt x="117937" y="49287"/>
                    <a:pt x="114416" y="51048"/>
                  </a:cubicBezTo>
                  <a:lnTo>
                    <a:pt x="51047" y="114416"/>
                  </a:lnTo>
                  <a:cubicBezTo>
                    <a:pt x="49287" y="116176"/>
                    <a:pt x="49287" y="119697"/>
                    <a:pt x="51047" y="123217"/>
                  </a:cubicBezTo>
                  <a:lnTo>
                    <a:pt x="86252" y="158422"/>
                  </a:lnTo>
                  <a:cubicBezTo>
                    <a:pt x="88012" y="160182"/>
                    <a:pt x="88012" y="163703"/>
                    <a:pt x="86252" y="165464"/>
                  </a:cubicBezTo>
                  <a:cubicBezTo>
                    <a:pt x="73931" y="184826"/>
                    <a:pt x="65129" y="205949"/>
                    <a:pt x="59849" y="228832"/>
                  </a:cubicBezTo>
                  <a:cubicBezTo>
                    <a:pt x="59849" y="230592"/>
                    <a:pt x="56328" y="232353"/>
                    <a:pt x="54568" y="232353"/>
                  </a:cubicBezTo>
                  <a:lnTo>
                    <a:pt x="5281" y="232353"/>
                  </a:lnTo>
                  <a:cubicBezTo>
                    <a:pt x="1760" y="232353"/>
                    <a:pt x="0" y="234113"/>
                    <a:pt x="0" y="237633"/>
                  </a:cubicBezTo>
                  <a:lnTo>
                    <a:pt x="0" y="327406"/>
                  </a:lnTo>
                  <a:cubicBezTo>
                    <a:pt x="0" y="330927"/>
                    <a:pt x="1760" y="332687"/>
                    <a:pt x="5281" y="332687"/>
                  </a:cubicBezTo>
                  <a:lnTo>
                    <a:pt x="54568" y="332687"/>
                  </a:lnTo>
                  <a:cubicBezTo>
                    <a:pt x="56328" y="332687"/>
                    <a:pt x="59849" y="334447"/>
                    <a:pt x="59849" y="336207"/>
                  </a:cubicBezTo>
                  <a:cubicBezTo>
                    <a:pt x="65129" y="359091"/>
                    <a:pt x="73931" y="380213"/>
                    <a:pt x="86252" y="399576"/>
                  </a:cubicBezTo>
                  <a:cubicBezTo>
                    <a:pt x="88012" y="401336"/>
                    <a:pt x="88012" y="404857"/>
                    <a:pt x="86252" y="406617"/>
                  </a:cubicBezTo>
                  <a:lnTo>
                    <a:pt x="51047" y="441822"/>
                  </a:lnTo>
                  <a:cubicBezTo>
                    <a:pt x="49287" y="443582"/>
                    <a:pt x="49287" y="447103"/>
                    <a:pt x="51047" y="450623"/>
                  </a:cubicBezTo>
                  <a:lnTo>
                    <a:pt x="114416" y="513992"/>
                  </a:lnTo>
                  <a:cubicBezTo>
                    <a:pt x="116176" y="515752"/>
                    <a:pt x="119697" y="515752"/>
                    <a:pt x="123217" y="513992"/>
                  </a:cubicBezTo>
                  <a:lnTo>
                    <a:pt x="158422" y="478787"/>
                  </a:lnTo>
                  <a:cubicBezTo>
                    <a:pt x="160182" y="477027"/>
                    <a:pt x="163703" y="477027"/>
                    <a:pt x="165463" y="478787"/>
                  </a:cubicBezTo>
                  <a:cubicBezTo>
                    <a:pt x="184826" y="491109"/>
                    <a:pt x="207709" y="499910"/>
                    <a:pt x="228832" y="505191"/>
                  </a:cubicBezTo>
                  <a:cubicBezTo>
                    <a:pt x="230592" y="505191"/>
                    <a:pt x="232353" y="508711"/>
                    <a:pt x="232353" y="510471"/>
                  </a:cubicBezTo>
                  <a:lnTo>
                    <a:pt x="232353" y="559759"/>
                  </a:lnTo>
                  <a:cubicBezTo>
                    <a:pt x="232353" y="563279"/>
                    <a:pt x="234113" y="565039"/>
                    <a:pt x="237633" y="565039"/>
                  </a:cubicBezTo>
                  <a:lnTo>
                    <a:pt x="327406" y="565039"/>
                  </a:lnTo>
                  <a:cubicBezTo>
                    <a:pt x="330927" y="565039"/>
                    <a:pt x="332686" y="563279"/>
                    <a:pt x="332686" y="559759"/>
                  </a:cubicBezTo>
                  <a:lnTo>
                    <a:pt x="332686" y="510471"/>
                  </a:lnTo>
                  <a:cubicBezTo>
                    <a:pt x="332686" y="508711"/>
                    <a:pt x="334447" y="505191"/>
                    <a:pt x="336207" y="505191"/>
                  </a:cubicBezTo>
                  <a:cubicBezTo>
                    <a:pt x="359090" y="499910"/>
                    <a:pt x="380213" y="491109"/>
                    <a:pt x="399576" y="478787"/>
                  </a:cubicBezTo>
                  <a:cubicBezTo>
                    <a:pt x="401336" y="477027"/>
                    <a:pt x="404857" y="477027"/>
                    <a:pt x="406617" y="478787"/>
                  </a:cubicBezTo>
                  <a:lnTo>
                    <a:pt x="441822" y="513992"/>
                  </a:lnTo>
                  <a:cubicBezTo>
                    <a:pt x="443582" y="515752"/>
                    <a:pt x="447102" y="515752"/>
                    <a:pt x="450623" y="513992"/>
                  </a:cubicBezTo>
                  <a:lnTo>
                    <a:pt x="513992" y="450623"/>
                  </a:lnTo>
                  <a:cubicBezTo>
                    <a:pt x="515752" y="448863"/>
                    <a:pt x="515752" y="445343"/>
                    <a:pt x="513992" y="441822"/>
                  </a:cubicBezTo>
                  <a:lnTo>
                    <a:pt x="478787" y="406617"/>
                  </a:lnTo>
                  <a:cubicBezTo>
                    <a:pt x="477027" y="404857"/>
                    <a:pt x="477027" y="401336"/>
                    <a:pt x="478787" y="399576"/>
                  </a:cubicBezTo>
                  <a:cubicBezTo>
                    <a:pt x="491108" y="380213"/>
                    <a:pt x="499910" y="359091"/>
                    <a:pt x="505191" y="336207"/>
                  </a:cubicBezTo>
                  <a:cubicBezTo>
                    <a:pt x="505191" y="334447"/>
                    <a:pt x="508711" y="332687"/>
                    <a:pt x="510471" y="332687"/>
                  </a:cubicBezTo>
                  <a:lnTo>
                    <a:pt x="559759" y="332687"/>
                  </a:lnTo>
                  <a:cubicBezTo>
                    <a:pt x="563279" y="332687"/>
                    <a:pt x="565039" y="330927"/>
                    <a:pt x="565039" y="327406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3" name="Forma Livre: Forma 552">
              <a:extLst>
                <a:ext uri="{FF2B5EF4-FFF2-40B4-BE49-F238E27FC236}">
                  <a16:creationId xmlns:a16="http://schemas.microsoft.com/office/drawing/2014/main" id="{0575FFB6-D195-6B7A-EA82-6B9587546E84}"/>
                </a:ext>
              </a:extLst>
            </p:cNvPr>
            <p:cNvSpPr/>
            <p:nvPr/>
          </p:nvSpPr>
          <p:spPr>
            <a:xfrm>
              <a:off x="4807443" y="5830333"/>
              <a:ext cx="278119" cy="144340"/>
            </a:xfrm>
            <a:custGeom>
              <a:avLst/>
              <a:gdLst>
                <a:gd name="connsiteX0" fmla="*/ 278119 w 278119"/>
                <a:gd name="connsiteY0" fmla="*/ 56328 h 144340"/>
                <a:gd name="connsiteX1" fmla="*/ 246434 w 278119"/>
                <a:gd name="connsiteY1" fmla="*/ 102095 h 144340"/>
                <a:gd name="connsiteX2" fmla="*/ 200668 w 278119"/>
                <a:gd name="connsiteY2" fmla="*/ 133779 h 144340"/>
                <a:gd name="connsiteX3" fmla="*/ 144340 w 278119"/>
                <a:gd name="connsiteY3" fmla="*/ 144340 h 144340"/>
                <a:gd name="connsiteX4" fmla="*/ 88012 w 278119"/>
                <a:gd name="connsiteY4" fmla="*/ 133779 h 144340"/>
                <a:gd name="connsiteX5" fmla="*/ 42246 w 278119"/>
                <a:gd name="connsiteY5" fmla="*/ 102095 h 144340"/>
                <a:gd name="connsiteX6" fmla="*/ 10562 w 278119"/>
                <a:gd name="connsiteY6" fmla="*/ 56328 h 144340"/>
                <a:gd name="connsiteX7" fmla="*/ 0 w 278119"/>
                <a:gd name="connsiteY7" fmla="*/ 0 h 14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119" h="144340">
                  <a:moveTo>
                    <a:pt x="278119" y="56328"/>
                  </a:moveTo>
                  <a:cubicBezTo>
                    <a:pt x="271078" y="73931"/>
                    <a:pt x="260517" y="89773"/>
                    <a:pt x="246434" y="102095"/>
                  </a:cubicBezTo>
                  <a:cubicBezTo>
                    <a:pt x="234113" y="114416"/>
                    <a:pt x="218271" y="124978"/>
                    <a:pt x="200668" y="133779"/>
                  </a:cubicBezTo>
                  <a:cubicBezTo>
                    <a:pt x="183066" y="140820"/>
                    <a:pt x="163703" y="144340"/>
                    <a:pt x="144340" y="144340"/>
                  </a:cubicBezTo>
                  <a:cubicBezTo>
                    <a:pt x="124978" y="144340"/>
                    <a:pt x="105615" y="140820"/>
                    <a:pt x="88012" y="133779"/>
                  </a:cubicBezTo>
                  <a:cubicBezTo>
                    <a:pt x="70410" y="126738"/>
                    <a:pt x="54568" y="116176"/>
                    <a:pt x="42246" y="102095"/>
                  </a:cubicBezTo>
                  <a:cubicBezTo>
                    <a:pt x="29924" y="89773"/>
                    <a:pt x="19363" y="73931"/>
                    <a:pt x="10562" y="56328"/>
                  </a:cubicBezTo>
                  <a:cubicBezTo>
                    <a:pt x="3521" y="38726"/>
                    <a:pt x="0" y="19363"/>
                    <a:pt x="0" y="0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4" name="Forma Livre: Forma 553">
              <a:extLst>
                <a:ext uri="{FF2B5EF4-FFF2-40B4-BE49-F238E27FC236}">
                  <a16:creationId xmlns:a16="http://schemas.microsoft.com/office/drawing/2014/main" id="{BCB54AF5-BBB8-3F9B-7DA2-70EEE65FC8FB}"/>
                </a:ext>
              </a:extLst>
            </p:cNvPr>
            <p:cNvSpPr/>
            <p:nvPr/>
          </p:nvSpPr>
          <p:spPr>
            <a:xfrm>
              <a:off x="4818004" y="5685993"/>
              <a:ext cx="278119" cy="144339"/>
            </a:xfrm>
            <a:custGeom>
              <a:avLst/>
              <a:gdLst>
                <a:gd name="connsiteX0" fmla="*/ 0 w 278119"/>
                <a:gd name="connsiteY0" fmla="*/ 88012 h 144339"/>
                <a:gd name="connsiteX1" fmla="*/ 31685 w 278119"/>
                <a:gd name="connsiteY1" fmla="*/ 42246 h 144339"/>
                <a:gd name="connsiteX2" fmla="*/ 77451 w 278119"/>
                <a:gd name="connsiteY2" fmla="*/ 10561 h 144339"/>
                <a:gd name="connsiteX3" fmla="*/ 133779 w 278119"/>
                <a:gd name="connsiteY3" fmla="*/ 0 h 144339"/>
                <a:gd name="connsiteX4" fmla="*/ 190107 w 278119"/>
                <a:gd name="connsiteY4" fmla="*/ 10561 h 144339"/>
                <a:gd name="connsiteX5" fmla="*/ 235873 w 278119"/>
                <a:gd name="connsiteY5" fmla="*/ 42246 h 144339"/>
                <a:gd name="connsiteX6" fmla="*/ 267558 w 278119"/>
                <a:gd name="connsiteY6" fmla="*/ 88012 h 144339"/>
                <a:gd name="connsiteX7" fmla="*/ 278119 w 278119"/>
                <a:gd name="connsiteY7" fmla="*/ 144340 h 14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119" h="144339">
                  <a:moveTo>
                    <a:pt x="0" y="88012"/>
                  </a:moveTo>
                  <a:cubicBezTo>
                    <a:pt x="7041" y="70410"/>
                    <a:pt x="17602" y="54567"/>
                    <a:pt x="31685" y="42246"/>
                  </a:cubicBezTo>
                  <a:cubicBezTo>
                    <a:pt x="44006" y="29924"/>
                    <a:pt x="59848" y="19362"/>
                    <a:pt x="77451" y="10561"/>
                  </a:cubicBezTo>
                  <a:cubicBezTo>
                    <a:pt x="95053" y="3520"/>
                    <a:pt x="114416" y="0"/>
                    <a:pt x="133779" y="0"/>
                  </a:cubicBezTo>
                  <a:cubicBezTo>
                    <a:pt x="153142" y="0"/>
                    <a:pt x="172504" y="3520"/>
                    <a:pt x="190107" y="10561"/>
                  </a:cubicBezTo>
                  <a:cubicBezTo>
                    <a:pt x="207709" y="17602"/>
                    <a:pt x="223551" y="28164"/>
                    <a:pt x="235873" y="42246"/>
                  </a:cubicBezTo>
                  <a:cubicBezTo>
                    <a:pt x="248195" y="54567"/>
                    <a:pt x="258756" y="70410"/>
                    <a:pt x="267558" y="88012"/>
                  </a:cubicBezTo>
                  <a:cubicBezTo>
                    <a:pt x="274598" y="105615"/>
                    <a:pt x="278119" y="124977"/>
                    <a:pt x="278119" y="144340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55" name="Gráfico 2">
              <a:extLst>
                <a:ext uri="{FF2B5EF4-FFF2-40B4-BE49-F238E27FC236}">
                  <a16:creationId xmlns:a16="http://schemas.microsoft.com/office/drawing/2014/main" id="{81349D46-C2CC-5459-49A5-811E327D4522}"/>
                </a:ext>
              </a:extLst>
            </p:cNvPr>
            <p:cNvGrpSpPr/>
            <p:nvPr/>
          </p:nvGrpSpPr>
          <p:grpSpPr>
            <a:xfrm>
              <a:off x="4909537" y="5754642"/>
              <a:ext cx="82731" cy="158422"/>
              <a:chOff x="4909537" y="5754642"/>
              <a:chExt cx="82731" cy="158422"/>
            </a:xfrm>
            <a:noFill/>
          </p:grpSpPr>
          <p:sp>
            <p:nvSpPr>
              <p:cNvPr id="558" name="Forma Livre: Forma 557">
                <a:extLst>
                  <a:ext uri="{FF2B5EF4-FFF2-40B4-BE49-F238E27FC236}">
                    <a16:creationId xmlns:a16="http://schemas.microsoft.com/office/drawing/2014/main" id="{ED7AA540-2FCB-D0B2-9551-9560C9CE580E}"/>
                  </a:ext>
                </a:extLst>
              </p:cNvPr>
              <p:cNvSpPr/>
              <p:nvPr/>
            </p:nvSpPr>
            <p:spPr>
              <a:xfrm>
                <a:off x="4909537" y="5774005"/>
                <a:ext cx="82731" cy="112655"/>
              </a:xfrm>
              <a:custGeom>
                <a:avLst/>
                <a:gdLst>
                  <a:gd name="connsiteX0" fmla="*/ 0 w 82731"/>
                  <a:gd name="connsiteY0" fmla="*/ 84492 h 112655"/>
                  <a:gd name="connsiteX1" fmla="*/ 0 w 82731"/>
                  <a:gd name="connsiteY1" fmla="*/ 84492 h 112655"/>
                  <a:gd name="connsiteX2" fmla="*/ 28164 w 82731"/>
                  <a:gd name="connsiteY2" fmla="*/ 112656 h 112655"/>
                  <a:gd name="connsiteX3" fmla="*/ 54568 w 82731"/>
                  <a:gd name="connsiteY3" fmla="*/ 112656 h 112655"/>
                  <a:gd name="connsiteX4" fmla="*/ 82731 w 82731"/>
                  <a:gd name="connsiteY4" fmla="*/ 84492 h 112655"/>
                  <a:gd name="connsiteX5" fmla="*/ 82731 w 82731"/>
                  <a:gd name="connsiteY5" fmla="*/ 84492 h 112655"/>
                  <a:gd name="connsiteX6" fmla="*/ 54568 w 82731"/>
                  <a:gd name="connsiteY6" fmla="*/ 56328 h 112655"/>
                  <a:gd name="connsiteX7" fmla="*/ 28164 w 82731"/>
                  <a:gd name="connsiteY7" fmla="*/ 56328 h 112655"/>
                  <a:gd name="connsiteX8" fmla="*/ 0 w 82731"/>
                  <a:gd name="connsiteY8" fmla="*/ 28164 h 112655"/>
                  <a:gd name="connsiteX9" fmla="*/ 0 w 82731"/>
                  <a:gd name="connsiteY9" fmla="*/ 28164 h 112655"/>
                  <a:gd name="connsiteX10" fmla="*/ 28164 w 82731"/>
                  <a:gd name="connsiteY10" fmla="*/ 0 h 112655"/>
                  <a:gd name="connsiteX11" fmla="*/ 54568 w 82731"/>
                  <a:gd name="connsiteY11" fmla="*/ 0 h 112655"/>
                  <a:gd name="connsiteX12" fmla="*/ 82731 w 82731"/>
                  <a:gd name="connsiteY12" fmla="*/ 28164 h 112655"/>
                  <a:gd name="connsiteX13" fmla="*/ 82731 w 82731"/>
                  <a:gd name="connsiteY13" fmla="*/ 28164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731" h="112655">
                    <a:moveTo>
                      <a:pt x="0" y="84492"/>
                    </a:moveTo>
                    <a:lnTo>
                      <a:pt x="0" y="84492"/>
                    </a:lnTo>
                    <a:cubicBezTo>
                      <a:pt x="0" y="100334"/>
                      <a:pt x="12321" y="112656"/>
                      <a:pt x="28164" y="112656"/>
                    </a:cubicBezTo>
                    <a:lnTo>
                      <a:pt x="54568" y="112656"/>
                    </a:lnTo>
                    <a:cubicBezTo>
                      <a:pt x="70410" y="112656"/>
                      <a:pt x="82731" y="100334"/>
                      <a:pt x="82731" y="84492"/>
                    </a:cubicBezTo>
                    <a:lnTo>
                      <a:pt x="82731" y="84492"/>
                    </a:lnTo>
                    <a:cubicBezTo>
                      <a:pt x="82731" y="68649"/>
                      <a:pt x="70410" y="56328"/>
                      <a:pt x="54568" y="56328"/>
                    </a:cubicBezTo>
                    <a:lnTo>
                      <a:pt x="28164" y="56328"/>
                    </a:lnTo>
                    <a:cubicBezTo>
                      <a:pt x="12321" y="56328"/>
                      <a:pt x="0" y="44006"/>
                      <a:pt x="0" y="28164"/>
                    </a:cubicBezTo>
                    <a:lnTo>
                      <a:pt x="0" y="28164"/>
                    </a:lnTo>
                    <a:cubicBezTo>
                      <a:pt x="0" y="12321"/>
                      <a:pt x="12321" y="0"/>
                      <a:pt x="28164" y="0"/>
                    </a:cubicBezTo>
                    <a:lnTo>
                      <a:pt x="54568" y="0"/>
                    </a:lnTo>
                    <a:cubicBezTo>
                      <a:pt x="70410" y="0"/>
                      <a:pt x="82731" y="12321"/>
                      <a:pt x="82731" y="28164"/>
                    </a:cubicBezTo>
                    <a:lnTo>
                      <a:pt x="82731" y="28164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9" name="Forma Livre: Forma 558">
                <a:extLst>
                  <a:ext uri="{FF2B5EF4-FFF2-40B4-BE49-F238E27FC236}">
                    <a16:creationId xmlns:a16="http://schemas.microsoft.com/office/drawing/2014/main" id="{F2244DA7-283E-B923-C08D-27B1307B04F7}"/>
                  </a:ext>
                </a:extLst>
              </p:cNvPr>
              <p:cNvSpPr/>
              <p:nvPr/>
            </p:nvSpPr>
            <p:spPr>
              <a:xfrm>
                <a:off x="4951783" y="5754642"/>
                <a:ext cx="17602" cy="17602"/>
              </a:xfrm>
              <a:custGeom>
                <a:avLst/>
                <a:gdLst>
                  <a:gd name="connsiteX0" fmla="*/ 0 w 17602"/>
                  <a:gd name="connsiteY0" fmla="*/ 17603 h 17602"/>
                  <a:gd name="connsiteX1" fmla="*/ 0 w 17602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7602">
                    <a:moveTo>
                      <a:pt x="0" y="1760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0" name="Forma Livre: Forma 559">
                <a:extLst>
                  <a:ext uri="{FF2B5EF4-FFF2-40B4-BE49-F238E27FC236}">
                    <a16:creationId xmlns:a16="http://schemas.microsoft.com/office/drawing/2014/main" id="{03E201D2-FA78-2632-D79A-FAD41C8EE401}"/>
                  </a:ext>
                </a:extLst>
              </p:cNvPr>
              <p:cNvSpPr/>
              <p:nvPr/>
            </p:nvSpPr>
            <p:spPr>
              <a:xfrm>
                <a:off x="4951783" y="5886661"/>
                <a:ext cx="17602" cy="26403"/>
              </a:xfrm>
              <a:custGeom>
                <a:avLst/>
                <a:gdLst>
                  <a:gd name="connsiteX0" fmla="*/ 0 w 17602"/>
                  <a:gd name="connsiteY0" fmla="*/ 26404 h 26403"/>
                  <a:gd name="connsiteX1" fmla="*/ 0 w 17602"/>
                  <a:gd name="connsiteY1" fmla="*/ 0 h 26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6403">
                    <a:moveTo>
                      <a:pt x="0" y="26404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56" name="Forma Livre: Forma 555">
              <a:extLst>
                <a:ext uri="{FF2B5EF4-FFF2-40B4-BE49-F238E27FC236}">
                  <a16:creationId xmlns:a16="http://schemas.microsoft.com/office/drawing/2014/main" id="{4EE2535E-ABBF-9085-05C4-14AB3E6AA960}"/>
                </a:ext>
              </a:extLst>
            </p:cNvPr>
            <p:cNvSpPr/>
            <p:nvPr/>
          </p:nvSpPr>
          <p:spPr>
            <a:xfrm>
              <a:off x="5060918" y="5803929"/>
              <a:ext cx="68649" cy="38725"/>
            </a:xfrm>
            <a:custGeom>
              <a:avLst/>
              <a:gdLst>
                <a:gd name="connsiteX0" fmla="*/ 68649 w 68649"/>
                <a:gd name="connsiteY0" fmla="*/ 0 h 38725"/>
                <a:gd name="connsiteX1" fmla="*/ 36965 w 68649"/>
                <a:gd name="connsiteY1" fmla="*/ 38726 h 38725"/>
                <a:gd name="connsiteX2" fmla="*/ 0 w 68649"/>
                <a:gd name="connsiteY2" fmla="*/ 5281 h 3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649" h="38725">
                  <a:moveTo>
                    <a:pt x="68649" y="0"/>
                  </a:moveTo>
                  <a:lnTo>
                    <a:pt x="36965" y="38726"/>
                  </a:lnTo>
                  <a:lnTo>
                    <a:pt x="0" y="5281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7" name="Forma Livre: Forma 556">
              <a:extLst>
                <a:ext uri="{FF2B5EF4-FFF2-40B4-BE49-F238E27FC236}">
                  <a16:creationId xmlns:a16="http://schemas.microsoft.com/office/drawing/2014/main" id="{2C1E6975-81CA-9908-5F14-4AE478810755}"/>
                </a:ext>
              </a:extLst>
            </p:cNvPr>
            <p:cNvSpPr/>
            <p:nvPr/>
          </p:nvSpPr>
          <p:spPr>
            <a:xfrm>
              <a:off x="4773998" y="5814491"/>
              <a:ext cx="70409" cy="38725"/>
            </a:xfrm>
            <a:custGeom>
              <a:avLst/>
              <a:gdLst>
                <a:gd name="connsiteX0" fmla="*/ 0 w 70409"/>
                <a:gd name="connsiteY0" fmla="*/ 38726 h 38725"/>
                <a:gd name="connsiteX1" fmla="*/ 31685 w 70409"/>
                <a:gd name="connsiteY1" fmla="*/ 0 h 38725"/>
                <a:gd name="connsiteX2" fmla="*/ 70410 w 70409"/>
                <a:gd name="connsiteY2" fmla="*/ 29924 h 3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9" h="38725">
                  <a:moveTo>
                    <a:pt x="0" y="38726"/>
                  </a:moveTo>
                  <a:lnTo>
                    <a:pt x="31685" y="0"/>
                  </a:lnTo>
                  <a:lnTo>
                    <a:pt x="70410" y="29924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61" name="Gráfico 2">
            <a:extLst>
              <a:ext uri="{FF2B5EF4-FFF2-40B4-BE49-F238E27FC236}">
                <a16:creationId xmlns:a16="http://schemas.microsoft.com/office/drawing/2014/main" id="{55C6E43B-84FB-467E-0929-118C448E792F}"/>
              </a:ext>
            </a:extLst>
          </p:cNvPr>
          <p:cNvGrpSpPr/>
          <p:nvPr/>
        </p:nvGrpSpPr>
        <p:grpSpPr>
          <a:xfrm>
            <a:off x="-222527" y="-585795"/>
            <a:ext cx="6882561" cy="4636487"/>
            <a:chOff x="251927" y="-425580"/>
            <a:chExt cx="6882561" cy="4636487"/>
          </a:xfrm>
          <a:noFill/>
        </p:grpSpPr>
        <p:grpSp>
          <p:nvGrpSpPr>
            <p:cNvPr id="562" name="Gráfico 2">
              <a:extLst>
                <a:ext uri="{FF2B5EF4-FFF2-40B4-BE49-F238E27FC236}">
                  <a16:creationId xmlns:a16="http://schemas.microsoft.com/office/drawing/2014/main" id="{48DFCD47-B17B-48BB-D541-B84568F69466}"/>
                </a:ext>
              </a:extLst>
            </p:cNvPr>
            <p:cNvGrpSpPr/>
            <p:nvPr/>
          </p:nvGrpSpPr>
          <p:grpSpPr>
            <a:xfrm>
              <a:off x="251927" y="-425580"/>
              <a:ext cx="6882561" cy="4492147"/>
              <a:chOff x="251927" y="-425580"/>
              <a:chExt cx="6882561" cy="4492147"/>
            </a:xfrm>
            <a:noFill/>
          </p:grpSpPr>
          <p:sp>
            <p:nvSpPr>
              <p:cNvPr id="609" name="Forma Livre: Forma 608">
                <a:extLst>
                  <a:ext uri="{FF2B5EF4-FFF2-40B4-BE49-F238E27FC236}">
                    <a16:creationId xmlns:a16="http://schemas.microsoft.com/office/drawing/2014/main" id="{AD3EB22B-F7A8-6F9A-FBF5-A0E5B5079901}"/>
                  </a:ext>
                </a:extLst>
              </p:cNvPr>
              <p:cNvSpPr/>
              <p:nvPr/>
            </p:nvSpPr>
            <p:spPr>
              <a:xfrm>
                <a:off x="6571209" y="3647628"/>
                <a:ext cx="188346" cy="272838"/>
              </a:xfrm>
              <a:custGeom>
                <a:avLst/>
                <a:gdLst>
                  <a:gd name="connsiteX0" fmla="*/ 137299 w 188346"/>
                  <a:gd name="connsiteY0" fmla="*/ 272838 h 272838"/>
                  <a:gd name="connsiteX1" fmla="*/ 137299 w 188346"/>
                  <a:gd name="connsiteY1" fmla="*/ 132018 h 272838"/>
                  <a:gd name="connsiteX2" fmla="*/ 188347 w 188346"/>
                  <a:gd name="connsiteY2" fmla="*/ 132018 h 272838"/>
                  <a:gd name="connsiteX3" fmla="*/ 93293 w 188346"/>
                  <a:gd name="connsiteY3" fmla="*/ 0 h 272838"/>
                  <a:gd name="connsiteX4" fmla="*/ 0 w 188346"/>
                  <a:gd name="connsiteY4" fmla="*/ 132018 h 272838"/>
                  <a:gd name="connsiteX5" fmla="*/ 49287 w 188346"/>
                  <a:gd name="connsiteY5" fmla="*/ 132018 h 272838"/>
                  <a:gd name="connsiteX6" fmla="*/ 49287 w 188346"/>
                  <a:gd name="connsiteY6" fmla="*/ 272838 h 27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346" h="272838">
                    <a:moveTo>
                      <a:pt x="137299" y="272838"/>
                    </a:moveTo>
                    <a:lnTo>
                      <a:pt x="137299" y="132018"/>
                    </a:lnTo>
                    <a:lnTo>
                      <a:pt x="188347" y="132018"/>
                    </a:lnTo>
                    <a:lnTo>
                      <a:pt x="93293" y="0"/>
                    </a:lnTo>
                    <a:lnTo>
                      <a:pt x="0" y="132018"/>
                    </a:lnTo>
                    <a:lnTo>
                      <a:pt x="49287" y="132018"/>
                    </a:lnTo>
                    <a:lnTo>
                      <a:pt x="49287" y="272838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0" name="Forma Livre: Forma 609">
                <a:extLst>
                  <a:ext uri="{FF2B5EF4-FFF2-40B4-BE49-F238E27FC236}">
                    <a16:creationId xmlns:a16="http://schemas.microsoft.com/office/drawing/2014/main" id="{C14F22D1-7A40-A482-982F-8797A9780A09}"/>
                  </a:ext>
                </a:extLst>
              </p:cNvPr>
              <p:cNvSpPr/>
              <p:nvPr/>
            </p:nvSpPr>
            <p:spPr>
              <a:xfrm>
                <a:off x="251927" y="-425580"/>
                <a:ext cx="17602" cy="17602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17602"/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1" name="Forma Livre: Forma 610">
                <a:extLst>
                  <a:ext uri="{FF2B5EF4-FFF2-40B4-BE49-F238E27FC236}">
                    <a16:creationId xmlns:a16="http://schemas.microsoft.com/office/drawing/2014/main" id="{2B69D9F2-6242-DDDB-5BE5-41A5D0379D2D}"/>
                  </a:ext>
                </a:extLst>
              </p:cNvPr>
              <p:cNvSpPr/>
              <p:nvPr/>
            </p:nvSpPr>
            <p:spPr>
              <a:xfrm>
                <a:off x="6759556" y="3739161"/>
                <a:ext cx="186585" cy="251714"/>
              </a:xfrm>
              <a:custGeom>
                <a:avLst/>
                <a:gdLst>
                  <a:gd name="connsiteX0" fmla="*/ 137299 w 186585"/>
                  <a:gd name="connsiteY0" fmla="*/ 251715 h 251714"/>
                  <a:gd name="connsiteX1" fmla="*/ 137299 w 186585"/>
                  <a:gd name="connsiteY1" fmla="*/ 132018 h 251714"/>
                  <a:gd name="connsiteX2" fmla="*/ 186586 w 186585"/>
                  <a:gd name="connsiteY2" fmla="*/ 132018 h 251714"/>
                  <a:gd name="connsiteX3" fmla="*/ 93293 w 186585"/>
                  <a:gd name="connsiteY3" fmla="*/ 0 h 251714"/>
                  <a:gd name="connsiteX4" fmla="*/ 0 w 186585"/>
                  <a:gd name="connsiteY4" fmla="*/ 132018 h 251714"/>
                  <a:gd name="connsiteX5" fmla="*/ 49287 w 186585"/>
                  <a:gd name="connsiteY5" fmla="*/ 132018 h 251714"/>
                  <a:gd name="connsiteX6" fmla="*/ 49287 w 186585"/>
                  <a:gd name="connsiteY6" fmla="*/ 251715 h 25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585" h="251714">
                    <a:moveTo>
                      <a:pt x="137299" y="251715"/>
                    </a:moveTo>
                    <a:lnTo>
                      <a:pt x="137299" y="132018"/>
                    </a:lnTo>
                    <a:lnTo>
                      <a:pt x="186586" y="132018"/>
                    </a:lnTo>
                    <a:lnTo>
                      <a:pt x="93293" y="0"/>
                    </a:lnTo>
                    <a:lnTo>
                      <a:pt x="0" y="132018"/>
                    </a:lnTo>
                    <a:lnTo>
                      <a:pt x="49287" y="132018"/>
                    </a:lnTo>
                    <a:lnTo>
                      <a:pt x="49287" y="251715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2" name="Forma Livre: Forma 611">
                <a:extLst>
                  <a:ext uri="{FF2B5EF4-FFF2-40B4-BE49-F238E27FC236}">
                    <a16:creationId xmlns:a16="http://schemas.microsoft.com/office/drawing/2014/main" id="{05D78DEA-8D28-99FD-9220-654CDFAE5512}"/>
                  </a:ext>
                </a:extLst>
              </p:cNvPr>
              <p:cNvSpPr/>
              <p:nvPr/>
            </p:nvSpPr>
            <p:spPr>
              <a:xfrm>
                <a:off x="6946141" y="3830694"/>
                <a:ext cx="188346" cy="235872"/>
              </a:xfrm>
              <a:custGeom>
                <a:avLst/>
                <a:gdLst>
                  <a:gd name="connsiteX0" fmla="*/ 139060 w 188346"/>
                  <a:gd name="connsiteY0" fmla="*/ 235873 h 235872"/>
                  <a:gd name="connsiteX1" fmla="*/ 139060 w 188346"/>
                  <a:gd name="connsiteY1" fmla="*/ 133779 h 235872"/>
                  <a:gd name="connsiteX2" fmla="*/ 188347 w 188346"/>
                  <a:gd name="connsiteY2" fmla="*/ 133779 h 235872"/>
                  <a:gd name="connsiteX3" fmla="*/ 95054 w 188346"/>
                  <a:gd name="connsiteY3" fmla="*/ 0 h 235872"/>
                  <a:gd name="connsiteX4" fmla="*/ 0 w 188346"/>
                  <a:gd name="connsiteY4" fmla="*/ 133779 h 235872"/>
                  <a:gd name="connsiteX5" fmla="*/ 51048 w 188346"/>
                  <a:gd name="connsiteY5" fmla="*/ 133779 h 235872"/>
                  <a:gd name="connsiteX6" fmla="*/ 51048 w 188346"/>
                  <a:gd name="connsiteY6" fmla="*/ 235873 h 23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346" h="235872">
                    <a:moveTo>
                      <a:pt x="139060" y="235873"/>
                    </a:moveTo>
                    <a:lnTo>
                      <a:pt x="139060" y="133779"/>
                    </a:lnTo>
                    <a:lnTo>
                      <a:pt x="188347" y="133779"/>
                    </a:lnTo>
                    <a:lnTo>
                      <a:pt x="95054" y="0"/>
                    </a:lnTo>
                    <a:lnTo>
                      <a:pt x="0" y="133779"/>
                    </a:lnTo>
                    <a:lnTo>
                      <a:pt x="51048" y="133779"/>
                    </a:lnTo>
                    <a:lnTo>
                      <a:pt x="51048" y="235873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63" name="Gráfico 2">
              <a:extLst>
                <a:ext uri="{FF2B5EF4-FFF2-40B4-BE49-F238E27FC236}">
                  <a16:creationId xmlns:a16="http://schemas.microsoft.com/office/drawing/2014/main" id="{0CCACA80-6C4F-3B2A-65FA-AA2B20D56750}"/>
                </a:ext>
              </a:extLst>
            </p:cNvPr>
            <p:cNvGrpSpPr/>
            <p:nvPr/>
          </p:nvGrpSpPr>
          <p:grpSpPr>
            <a:xfrm>
              <a:off x="6571209" y="3916946"/>
              <a:ext cx="563278" cy="293960"/>
              <a:chOff x="6571209" y="3916946"/>
              <a:chExt cx="563278" cy="293960"/>
            </a:xfrm>
            <a:noFill/>
          </p:grpSpPr>
          <p:grpSp>
            <p:nvGrpSpPr>
              <p:cNvPr id="564" name="Gráfico 2">
                <a:extLst>
                  <a:ext uri="{FF2B5EF4-FFF2-40B4-BE49-F238E27FC236}">
                    <a16:creationId xmlns:a16="http://schemas.microsoft.com/office/drawing/2014/main" id="{5F010FB6-1E3B-6CD4-5306-E679B68F8767}"/>
                  </a:ext>
                </a:extLst>
              </p:cNvPr>
              <p:cNvGrpSpPr/>
              <p:nvPr/>
            </p:nvGrpSpPr>
            <p:grpSpPr>
              <a:xfrm>
                <a:off x="6946141" y="4063046"/>
                <a:ext cx="188346" cy="147860"/>
                <a:chOff x="6946141" y="4063046"/>
                <a:chExt cx="188346" cy="147860"/>
              </a:xfrm>
              <a:noFill/>
            </p:grpSpPr>
            <p:grpSp>
              <p:nvGrpSpPr>
                <p:cNvPr id="602" name="Gráfico 2">
                  <a:extLst>
                    <a:ext uri="{FF2B5EF4-FFF2-40B4-BE49-F238E27FC236}">
                      <a16:creationId xmlns:a16="http://schemas.microsoft.com/office/drawing/2014/main" id="{7EA22C23-F0E7-DEAE-AEB6-D5B74FDB308F}"/>
                    </a:ext>
                  </a:extLst>
                </p:cNvPr>
                <p:cNvGrpSpPr/>
                <p:nvPr/>
              </p:nvGrpSpPr>
              <p:grpSpPr>
                <a:xfrm>
                  <a:off x="6946141" y="4063046"/>
                  <a:ext cx="188346" cy="110895"/>
                  <a:chOff x="6946141" y="4063046"/>
                  <a:chExt cx="188346" cy="110895"/>
                </a:xfrm>
                <a:noFill/>
              </p:grpSpPr>
              <p:sp>
                <p:nvSpPr>
                  <p:cNvPr id="604" name="Forma Livre: Forma 603">
                    <a:extLst>
                      <a:ext uri="{FF2B5EF4-FFF2-40B4-BE49-F238E27FC236}">
                        <a16:creationId xmlns:a16="http://schemas.microsoft.com/office/drawing/2014/main" id="{F7EF9226-B575-6C37-8C32-3D6FB9908F7B}"/>
                      </a:ext>
                    </a:extLst>
                  </p:cNvPr>
                  <p:cNvSpPr/>
                  <p:nvPr/>
                </p:nvSpPr>
                <p:spPr>
                  <a:xfrm>
                    <a:off x="6946141" y="4063046"/>
                    <a:ext cx="186586" cy="73930"/>
                  </a:xfrm>
                  <a:custGeom>
                    <a:avLst/>
                    <a:gdLst>
                      <a:gd name="connsiteX0" fmla="*/ 0 w 186586"/>
                      <a:gd name="connsiteY0" fmla="*/ 36965 h 73930"/>
                      <a:gd name="connsiteX1" fmla="*/ 93293 w 186586"/>
                      <a:gd name="connsiteY1" fmla="*/ 0 h 73930"/>
                      <a:gd name="connsiteX2" fmla="*/ 186586 w 186586"/>
                      <a:gd name="connsiteY2" fmla="*/ 36965 h 73930"/>
                      <a:gd name="connsiteX3" fmla="*/ 93293 w 186586"/>
                      <a:gd name="connsiteY3" fmla="*/ 73931 h 73930"/>
                      <a:gd name="connsiteX4" fmla="*/ 0 w 186586"/>
                      <a:gd name="connsiteY4" fmla="*/ 36965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586" h="73930">
                        <a:moveTo>
                          <a:pt x="0" y="36965"/>
                        </a:moveTo>
                        <a:cubicBezTo>
                          <a:pt x="0" y="15842"/>
                          <a:pt x="42246" y="0"/>
                          <a:pt x="93293" y="0"/>
                        </a:cubicBezTo>
                        <a:cubicBezTo>
                          <a:pt x="144340" y="0"/>
                          <a:pt x="186586" y="15842"/>
                          <a:pt x="186586" y="36965"/>
                        </a:cubicBezTo>
                        <a:cubicBezTo>
                          <a:pt x="186586" y="58088"/>
                          <a:pt x="144340" y="73931"/>
                          <a:pt x="93293" y="73931"/>
                        </a:cubicBezTo>
                        <a:cubicBezTo>
                          <a:pt x="42246" y="73931"/>
                          <a:pt x="0" y="58088"/>
                          <a:pt x="0" y="36965"/>
                        </a:cubicBez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05" name="Forma Livre: Forma 604">
                    <a:extLst>
                      <a:ext uri="{FF2B5EF4-FFF2-40B4-BE49-F238E27FC236}">
                        <a16:creationId xmlns:a16="http://schemas.microsoft.com/office/drawing/2014/main" id="{A726F9D2-25E2-A67A-223F-2ECD3D3A6C6F}"/>
                      </a:ext>
                    </a:extLst>
                  </p:cNvPr>
                  <p:cNvSpPr/>
                  <p:nvPr/>
                </p:nvSpPr>
                <p:spPr>
                  <a:xfrm>
                    <a:off x="6947902" y="410001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06" name="Forma Livre: Forma 605">
                    <a:extLst>
                      <a:ext uri="{FF2B5EF4-FFF2-40B4-BE49-F238E27FC236}">
                        <a16:creationId xmlns:a16="http://schemas.microsoft.com/office/drawing/2014/main" id="{473292D8-3C02-45C3-7294-6BE927904968}"/>
                      </a:ext>
                    </a:extLst>
                  </p:cNvPr>
                  <p:cNvSpPr/>
                  <p:nvPr/>
                </p:nvSpPr>
                <p:spPr>
                  <a:xfrm>
                    <a:off x="6947902" y="410001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07" name="Forma Livre: Forma 606">
                    <a:extLst>
                      <a:ext uri="{FF2B5EF4-FFF2-40B4-BE49-F238E27FC236}">
                        <a16:creationId xmlns:a16="http://schemas.microsoft.com/office/drawing/2014/main" id="{D4D7963B-00EF-0206-5FD6-6E2A74183A14}"/>
                      </a:ext>
                    </a:extLst>
                  </p:cNvPr>
                  <p:cNvSpPr/>
                  <p:nvPr/>
                </p:nvSpPr>
                <p:spPr>
                  <a:xfrm>
                    <a:off x="7134488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08" name="Forma Livre: Forma 607">
                    <a:extLst>
                      <a:ext uri="{FF2B5EF4-FFF2-40B4-BE49-F238E27FC236}">
                        <a16:creationId xmlns:a16="http://schemas.microsoft.com/office/drawing/2014/main" id="{4310D91F-C2C3-4B65-C816-6F69D835233E}"/>
                      </a:ext>
                    </a:extLst>
                  </p:cNvPr>
                  <p:cNvSpPr/>
                  <p:nvPr/>
                </p:nvSpPr>
                <p:spPr>
                  <a:xfrm>
                    <a:off x="6946141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603" name="Forma Livre: Forma 602">
                  <a:extLst>
                    <a:ext uri="{FF2B5EF4-FFF2-40B4-BE49-F238E27FC236}">
                      <a16:creationId xmlns:a16="http://schemas.microsoft.com/office/drawing/2014/main" id="{899B4A65-BDEC-FEFA-C58E-C52106F3F197}"/>
                    </a:ext>
                  </a:extLst>
                </p:cNvPr>
                <p:cNvSpPr/>
                <p:nvPr/>
              </p:nvSpPr>
              <p:spPr>
                <a:xfrm>
                  <a:off x="6947902" y="4173941"/>
                  <a:ext cx="186586" cy="36965"/>
                </a:xfrm>
                <a:custGeom>
                  <a:avLst/>
                  <a:gdLst>
                    <a:gd name="connsiteX0" fmla="*/ 186586 w 186586"/>
                    <a:gd name="connsiteY0" fmla="*/ 0 h 36965"/>
                    <a:gd name="connsiteX1" fmla="*/ 93293 w 186586"/>
                    <a:gd name="connsiteY1" fmla="*/ 36965 h 36965"/>
                    <a:gd name="connsiteX2" fmla="*/ 0 w 186586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6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65" name="Gráfico 2">
                <a:extLst>
                  <a:ext uri="{FF2B5EF4-FFF2-40B4-BE49-F238E27FC236}">
                    <a16:creationId xmlns:a16="http://schemas.microsoft.com/office/drawing/2014/main" id="{26FC91A0-2856-3352-A766-4880E8BE2DE1}"/>
                  </a:ext>
                </a:extLst>
              </p:cNvPr>
              <p:cNvGrpSpPr/>
              <p:nvPr/>
            </p:nvGrpSpPr>
            <p:grpSpPr>
              <a:xfrm>
                <a:off x="6759555" y="4100011"/>
                <a:ext cx="186586" cy="110895"/>
                <a:chOff x="6759555" y="4100011"/>
                <a:chExt cx="186586" cy="110895"/>
              </a:xfrm>
              <a:noFill/>
            </p:grpSpPr>
            <p:grpSp>
              <p:nvGrpSpPr>
                <p:cNvPr id="596" name="Gráfico 2">
                  <a:extLst>
                    <a:ext uri="{FF2B5EF4-FFF2-40B4-BE49-F238E27FC236}">
                      <a16:creationId xmlns:a16="http://schemas.microsoft.com/office/drawing/2014/main" id="{0114D8A0-FE67-92CB-0E46-48A1F7D48B1B}"/>
                    </a:ext>
                  </a:extLst>
                </p:cNvPr>
                <p:cNvGrpSpPr/>
                <p:nvPr/>
              </p:nvGrpSpPr>
              <p:grpSpPr>
                <a:xfrm>
                  <a:off x="6759555" y="4100011"/>
                  <a:ext cx="186586" cy="73930"/>
                  <a:chOff x="6759555" y="4100011"/>
                  <a:chExt cx="186586" cy="73930"/>
                </a:xfrm>
                <a:noFill/>
              </p:grpSpPr>
              <p:sp>
                <p:nvSpPr>
                  <p:cNvPr id="598" name="Forma Livre: Forma 597">
                    <a:extLst>
                      <a:ext uri="{FF2B5EF4-FFF2-40B4-BE49-F238E27FC236}">
                        <a16:creationId xmlns:a16="http://schemas.microsoft.com/office/drawing/2014/main" id="{FA285FB2-D426-C873-5F80-1B24673018B4}"/>
                      </a:ext>
                    </a:extLst>
                  </p:cNvPr>
                  <p:cNvSpPr/>
                  <p:nvPr/>
                </p:nvSpPr>
                <p:spPr>
                  <a:xfrm>
                    <a:off x="6759556" y="4100011"/>
                    <a:ext cx="186585" cy="36965"/>
                  </a:xfrm>
                  <a:custGeom>
                    <a:avLst/>
                    <a:gdLst>
                      <a:gd name="connsiteX0" fmla="*/ 186586 w 186585"/>
                      <a:gd name="connsiteY0" fmla="*/ 0 h 36965"/>
                      <a:gd name="connsiteX1" fmla="*/ 93293 w 186585"/>
                      <a:gd name="connsiteY1" fmla="*/ 36965 h 36965"/>
                      <a:gd name="connsiteX2" fmla="*/ 0 w 186585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5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99" name="Forma Livre: Forma 598">
                    <a:extLst>
                      <a:ext uri="{FF2B5EF4-FFF2-40B4-BE49-F238E27FC236}">
                        <a16:creationId xmlns:a16="http://schemas.microsoft.com/office/drawing/2014/main" id="{6EE2FF03-1B17-7FC0-7B03-5325695A4D11}"/>
                      </a:ext>
                    </a:extLst>
                  </p:cNvPr>
                  <p:cNvSpPr/>
                  <p:nvPr/>
                </p:nvSpPr>
                <p:spPr>
                  <a:xfrm>
                    <a:off x="6759556" y="4100011"/>
                    <a:ext cx="186585" cy="36965"/>
                  </a:xfrm>
                  <a:custGeom>
                    <a:avLst/>
                    <a:gdLst>
                      <a:gd name="connsiteX0" fmla="*/ 186586 w 186585"/>
                      <a:gd name="connsiteY0" fmla="*/ 0 h 36965"/>
                      <a:gd name="connsiteX1" fmla="*/ 93293 w 186585"/>
                      <a:gd name="connsiteY1" fmla="*/ 36965 h 36965"/>
                      <a:gd name="connsiteX2" fmla="*/ 0 w 186585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5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00" name="Forma Livre: Forma 599">
                    <a:extLst>
                      <a:ext uri="{FF2B5EF4-FFF2-40B4-BE49-F238E27FC236}">
                        <a16:creationId xmlns:a16="http://schemas.microsoft.com/office/drawing/2014/main" id="{7BB2691C-A5BE-9D82-DD83-A61023DACE0F}"/>
                      </a:ext>
                    </a:extLst>
                  </p:cNvPr>
                  <p:cNvSpPr/>
                  <p:nvPr/>
                </p:nvSpPr>
                <p:spPr>
                  <a:xfrm>
                    <a:off x="6946141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01" name="Forma Livre: Forma 600">
                    <a:extLst>
                      <a:ext uri="{FF2B5EF4-FFF2-40B4-BE49-F238E27FC236}">
                        <a16:creationId xmlns:a16="http://schemas.microsoft.com/office/drawing/2014/main" id="{836DA8B3-865C-BE56-6656-3B87F3D47845}"/>
                      </a:ext>
                    </a:extLst>
                  </p:cNvPr>
                  <p:cNvSpPr/>
                  <p:nvPr/>
                </p:nvSpPr>
                <p:spPr>
                  <a:xfrm>
                    <a:off x="6759555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97" name="Forma Livre: Forma 596">
                  <a:extLst>
                    <a:ext uri="{FF2B5EF4-FFF2-40B4-BE49-F238E27FC236}">
                      <a16:creationId xmlns:a16="http://schemas.microsoft.com/office/drawing/2014/main" id="{54069B7E-DD57-44AB-9694-BE8A2DA56C80}"/>
                    </a:ext>
                  </a:extLst>
                </p:cNvPr>
                <p:cNvSpPr/>
                <p:nvPr/>
              </p:nvSpPr>
              <p:spPr>
                <a:xfrm>
                  <a:off x="6759556" y="4173941"/>
                  <a:ext cx="186585" cy="36965"/>
                </a:xfrm>
                <a:custGeom>
                  <a:avLst/>
                  <a:gdLst>
                    <a:gd name="connsiteX0" fmla="*/ 186586 w 186585"/>
                    <a:gd name="connsiteY0" fmla="*/ 0 h 36965"/>
                    <a:gd name="connsiteX1" fmla="*/ 93293 w 186585"/>
                    <a:gd name="connsiteY1" fmla="*/ 36965 h 36965"/>
                    <a:gd name="connsiteX2" fmla="*/ 0 w 186585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5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66" name="Gráfico 2">
                <a:extLst>
                  <a:ext uri="{FF2B5EF4-FFF2-40B4-BE49-F238E27FC236}">
                    <a16:creationId xmlns:a16="http://schemas.microsoft.com/office/drawing/2014/main" id="{64A06D13-F366-A262-0C7D-F9DCD6C9552C}"/>
                  </a:ext>
                </a:extLst>
              </p:cNvPr>
              <p:cNvGrpSpPr/>
              <p:nvPr/>
            </p:nvGrpSpPr>
            <p:grpSpPr>
              <a:xfrm>
                <a:off x="6759555" y="3990876"/>
                <a:ext cx="186586" cy="146100"/>
                <a:chOff x="6759555" y="3990876"/>
                <a:chExt cx="186586" cy="146100"/>
              </a:xfrm>
              <a:noFill/>
            </p:grpSpPr>
            <p:grpSp>
              <p:nvGrpSpPr>
                <p:cNvPr id="589" name="Gráfico 2">
                  <a:extLst>
                    <a:ext uri="{FF2B5EF4-FFF2-40B4-BE49-F238E27FC236}">
                      <a16:creationId xmlns:a16="http://schemas.microsoft.com/office/drawing/2014/main" id="{A16E7AA2-3019-C6F8-85A0-333810BB6926}"/>
                    </a:ext>
                  </a:extLst>
                </p:cNvPr>
                <p:cNvGrpSpPr/>
                <p:nvPr/>
              </p:nvGrpSpPr>
              <p:grpSpPr>
                <a:xfrm>
                  <a:off x="6759555" y="3990876"/>
                  <a:ext cx="186586" cy="109135"/>
                  <a:chOff x="6759555" y="3990876"/>
                  <a:chExt cx="186586" cy="109135"/>
                </a:xfrm>
                <a:noFill/>
              </p:grpSpPr>
              <p:sp>
                <p:nvSpPr>
                  <p:cNvPr id="591" name="Forma Livre: Forma 590">
                    <a:extLst>
                      <a:ext uri="{FF2B5EF4-FFF2-40B4-BE49-F238E27FC236}">
                        <a16:creationId xmlns:a16="http://schemas.microsoft.com/office/drawing/2014/main" id="{ADF9E5FE-47C5-94CC-4549-00BA7229D07B}"/>
                      </a:ext>
                    </a:extLst>
                  </p:cNvPr>
                  <p:cNvSpPr/>
                  <p:nvPr/>
                </p:nvSpPr>
                <p:spPr>
                  <a:xfrm>
                    <a:off x="6759556" y="3990876"/>
                    <a:ext cx="186585" cy="73930"/>
                  </a:xfrm>
                  <a:custGeom>
                    <a:avLst/>
                    <a:gdLst>
                      <a:gd name="connsiteX0" fmla="*/ 0 w 186585"/>
                      <a:gd name="connsiteY0" fmla="*/ 36965 h 73930"/>
                      <a:gd name="connsiteX1" fmla="*/ 93293 w 186585"/>
                      <a:gd name="connsiteY1" fmla="*/ 0 h 73930"/>
                      <a:gd name="connsiteX2" fmla="*/ 186586 w 186585"/>
                      <a:gd name="connsiteY2" fmla="*/ 36965 h 73930"/>
                      <a:gd name="connsiteX3" fmla="*/ 93293 w 186585"/>
                      <a:gd name="connsiteY3" fmla="*/ 73931 h 73930"/>
                      <a:gd name="connsiteX4" fmla="*/ 0 w 186585"/>
                      <a:gd name="connsiteY4" fmla="*/ 36965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585" h="73930">
                        <a:moveTo>
                          <a:pt x="0" y="36965"/>
                        </a:moveTo>
                        <a:cubicBezTo>
                          <a:pt x="0" y="15842"/>
                          <a:pt x="42246" y="0"/>
                          <a:pt x="93293" y="0"/>
                        </a:cubicBezTo>
                        <a:cubicBezTo>
                          <a:pt x="144340" y="0"/>
                          <a:pt x="186586" y="15842"/>
                          <a:pt x="186586" y="36965"/>
                        </a:cubicBezTo>
                        <a:cubicBezTo>
                          <a:pt x="186586" y="58088"/>
                          <a:pt x="144340" y="73931"/>
                          <a:pt x="93293" y="73931"/>
                        </a:cubicBezTo>
                        <a:cubicBezTo>
                          <a:pt x="42246" y="73931"/>
                          <a:pt x="0" y="56328"/>
                          <a:pt x="0" y="36965"/>
                        </a:cubicBez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92" name="Forma Livre: Forma 591">
                    <a:extLst>
                      <a:ext uri="{FF2B5EF4-FFF2-40B4-BE49-F238E27FC236}">
                        <a16:creationId xmlns:a16="http://schemas.microsoft.com/office/drawing/2014/main" id="{D7C727CC-CE6B-76D3-FE3D-4D712F9143F9}"/>
                      </a:ext>
                    </a:extLst>
                  </p:cNvPr>
                  <p:cNvSpPr/>
                  <p:nvPr/>
                </p:nvSpPr>
                <p:spPr>
                  <a:xfrm>
                    <a:off x="6759556" y="4027841"/>
                    <a:ext cx="186585" cy="36965"/>
                  </a:xfrm>
                  <a:custGeom>
                    <a:avLst/>
                    <a:gdLst>
                      <a:gd name="connsiteX0" fmla="*/ 186586 w 186585"/>
                      <a:gd name="connsiteY0" fmla="*/ 0 h 36965"/>
                      <a:gd name="connsiteX1" fmla="*/ 93293 w 186585"/>
                      <a:gd name="connsiteY1" fmla="*/ 36965 h 36965"/>
                      <a:gd name="connsiteX2" fmla="*/ 0 w 186585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5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93" name="Forma Livre: Forma 592">
                    <a:extLst>
                      <a:ext uri="{FF2B5EF4-FFF2-40B4-BE49-F238E27FC236}">
                        <a16:creationId xmlns:a16="http://schemas.microsoft.com/office/drawing/2014/main" id="{0D3CBED3-4017-96BD-1ACA-CF658C60DF6B}"/>
                      </a:ext>
                    </a:extLst>
                  </p:cNvPr>
                  <p:cNvSpPr/>
                  <p:nvPr/>
                </p:nvSpPr>
                <p:spPr>
                  <a:xfrm>
                    <a:off x="6759556" y="4027841"/>
                    <a:ext cx="186585" cy="36965"/>
                  </a:xfrm>
                  <a:custGeom>
                    <a:avLst/>
                    <a:gdLst>
                      <a:gd name="connsiteX0" fmla="*/ 186586 w 186585"/>
                      <a:gd name="connsiteY0" fmla="*/ 0 h 36965"/>
                      <a:gd name="connsiteX1" fmla="*/ 93293 w 186585"/>
                      <a:gd name="connsiteY1" fmla="*/ 36965 h 36965"/>
                      <a:gd name="connsiteX2" fmla="*/ 0 w 186585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5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94" name="Forma Livre: Forma 593">
                    <a:extLst>
                      <a:ext uri="{FF2B5EF4-FFF2-40B4-BE49-F238E27FC236}">
                        <a16:creationId xmlns:a16="http://schemas.microsoft.com/office/drawing/2014/main" id="{5692284A-BA83-FB31-94D4-7D89C151FE42}"/>
                      </a:ext>
                    </a:extLst>
                  </p:cNvPr>
                  <p:cNvSpPr/>
                  <p:nvPr/>
                </p:nvSpPr>
                <p:spPr>
                  <a:xfrm>
                    <a:off x="6946141" y="4027841"/>
                    <a:ext cx="17602" cy="72170"/>
                  </a:xfrm>
                  <a:custGeom>
                    <a:avLst/>
                    <a:gdLst>
                      <a:gd name="connsiteX0" fmla="*/ 0 w 17602"/>
                      <a:gd name="connsiteY0" fmla="*/ 0 h 72170"/>
                      <a:gd name="connsiteX1" fmla="*/ 0 w 17602"/>
                      <a:gd name="connsiteY1" fmla="*/ 72170 h 721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2170">
                        <a:moveTo>
                          <a:pt x="0" y="0"/>
                        </a:moveTo>
                        <a:lnTo>
                          <a:pt x="0" y="7217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95" name="Forma Livre: Forma 594">
                    <a:extLst>
                      <a:ext uri="{FF2B5EF4-FFF2-40B4-BE49-F238E27FC236}">
                        <a16:creationId xmlns:a16="http://schemas.microsoft.com/office/drawing/2014/main" id="{ECF28E90-A0F2-F387-FC6E-EC869AF0689B}"/>
                      </a:ext>
                    </a:extLst>
                  </p:cNvPr>
                  <p:cNvSpPr/>
                  <p:nvPr/>
                </p:nvSpPr>
                <p:spPr>
                  <a:xfrm>
                    <a:off x="6759555" y="4027841"/>
                    <a:ext cx="17602" cy="72170"/>
                  </a:xfrm>
                  <a:custGeom>
                    <a:avLst/>
                    <a:gdLst>
                      <a:gd name="connsiteX0" fmla="*/ 0 w 17602"/>
                      <a:gd name="connsiteY0" fmla="*/ 0 h 72170"/>
                      <a:gd name="connsiteX1" fmla="*/ 0 w 17602"/>
                      <a:gd name="connsiteY1" fmla="*/ 72170 h 721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2170">
                        <a:moveTo>
                          <a:pt x="0" y="0"/>
                        </a:moveTo>
                        <a:lnTo>
                          <a:pt x="0" y="7217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90" name="Forma Livre: Forma 589">
                  <a:extLst>
                    <a:ext uri="{FF2B5EF4-FFF2-40B4-BE49-F238E27FC236}">
                      <a16:creationId xmlns:a16="http://schemas.microsoft.com/office/drawing/2014/main" id="{30E3AAEF-DC69-3052-4D56-A70D8C309E51}"/>
                    </a:ext>
                  </a:extLst>
                </p:cNvPr>
                <p:cNvSpPr/>
                <p:nvPr/>
              </p:nvSpPr>
              <p:spPr>
                <a:xfrm>
                  <a:off x="6759556" y="4100011"/>
                  <a:ext cx="186585" cy="36965"/>
                </a:xfrm>
                <a:custGeom>
                  <a:avLst/>
                  <a:gdLst>
                    <a:gd name="connsiteX0" fmla="*/ 186586 w 186585"/>
                    <a:gd name="connsiteY0" fmla="*/ 0 h 36965"/>
                    <a:gd name="connsiteX1" fmla="*/ 93293 w 186585"/>
                    <a:gd name="connsiteY1" fmla="*/ 36965 h 36965"/>
                    <a:gd name="connsiteX2" fmla="*/ 0 w 186585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5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67" name="Gráfico 2">
                <a:extLst>
                  <a:ext uri="{FF2B5EF4-FFF2-40B4-BE49-F238E27FC236}">
                    <a16:creationId xmlns:a16="http://schemas.microsoft.com/office/drawing/2014/main" id="{D547FBB9-987B-FAEB-FDEA-6C0CAB825348}"/>
                  </a:ext>
                </a:extLst>
              </p:cNvPr>
              <p:cNvGrpSpPr/>
              <p:nvPr/>
            </p:nvGrpSpPr>
            <p:grpSpPr>
              <a:xfrm>
                <a:off x="6571209" y="4027841"/>
                <a:ext cx="188346" cy="109135"/>
                <a:chOff x="6571209" y="4027841"/>
                <a:chExt cx="188346" cy="109135"/>
              </a:xfrm>
              <a:noFill/>
            </p:grpSpPr>
            <p:grpSp>
              <p:nvGrpSpPr>
                <p:cNvPr id="583" name="Gráfico 2">
                  <a:extLst>
                    <a:ext uri="{FF2B5EF4-FFF2-40B4-BE49-F238E27FC236}">
                      <a16:creationId xmlns:a16="http://schemas.microsoft.com/office/drawing/2014/main" id="{5D0C6282-257C-D0AB-FABE-8090462A9C43}"/>
                    </a:ext>
                  </a:extLst>
                </p:cNvPr>
                <p:cNvGrpSpPr/>
                <p:nvPr/>
              </p:nvGrpSpPr>
              <p:grpSpPr>
                <a:xfrm>
                  <a:off x="6571209" y="4027841"/>
                  <a:ext cx="188346" cy="72170"/>
                  <a:chOff x="6571209" y="4027841"/>
                  <a:chExt cx="188346" cy="72170"/>
                </a:xfrm>
                <a:noFill/>
              </p:grpSpPr>
              <p:sp>
                <p:nvSpPr>
                  <p:cNvPr id="585" name="Forma Livre: Forma 584">
                    <a:extLst>
                      <a:ext uri="{FF2B5EF4-FFF2-40B4-BE49-F238E27FC236}">
                        <a16:creationId xmlns:a16="http://schemas.microsoft.com/office/drawing/2014/main" id="{119F27D7-02BE-578F-B968-85AA30D1D6A7}"/>
                      </a:ext>
                    </a:extLst>
                  </p:cNvPr>
                  <p:cNvSpPr/>
                  <p:nvPr/>
                </p:nvSpPr>
                <p:spPr>
                  <a:xfrm>
                    <a:off x="6572969" y="402784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86" name="Forma Livre: Forma 585">
                    <a:extLst>
                      <a:ext uri="{FF2B5EF4-FFF2-40B4-BE49-F238E27FC236}">
                        <a16:creationId xmlns:a16="http://schemas.microsoft.com/office/drawing/2014/main" id="{17DF6A7F-A1C7-2132-DCED-816868198BE5}"/>
                      </a:ext>
                    </a:extLst>
                  </p:cNvPr>
                  <p:cNvSpPr/>
                  <p:nvPr/>
                </p:nvSpPr>
                <p:spPr>
                  <a:xfrm>
                    <a:off x="6572969" y="402784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87" name="Forma Livre: Forma 586">
                    <a:extLst>
                      <a:ext uri="{FF2B5EF4-FFF2-40B4-BE49-F238E27FC236}">
                        <a16:creationId xmlns:a16="http://schemas.microsoft.com/office/drawing/2014/main" id="{74BA23B9-9D37-BFC6-48F4-D8810422BEA4}"/>
                      </a:ext>
                    </a:extLst>
                  </p:cNvPr>
                  <p:cNvSpPr/>
                  <p:nvPr/>
                </p:nvSpPr>
                <p:spPr>
                  <a:xfrm>
                    <a:off x="6759555" y="4027841"/>
                    <a:ext cx="17602" cy="72170"/>
                  </a:xfrm>
                  <a:custGeom>
                    <a:avLst/>
                    <a:gdLst>
                      <a:gd name="connsiteX0" fmla="*/ 0 w 17602"/>
                      <a:gd name="connsiteY0" fmla="*/ 0 h 72170"/>
                      <a:gd name="connsiteX1" fmla="*/ 0 w 17602"/>
                      <a:gd name="connsiteY1" fmla="*/ 72170 h 721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2170">
                        <a:moveTo>
                          <a:pt x="0" y="0"/>
                        </a:moveTo>
                        <a:lnTo>
                          <a:pt x="0" y="7217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88" name="Forma Livre: Forma 587">
                    <a:extLst>
                      <a:ext uri="{FF2B5EF4-FFF2-40B4-BE49-F238E27FC236}">
                        <a16:creationId xmlns:a16="http://schemas.microsoft.com/office/drawing/2014/main" id="{1F99F6AA-75B5-4632-6F9C-544BF0196447}"/>
                      </a:ext>
                    </a:extLst>
                  </p:cNvPr>
                  <p:cNvSpPr/>
                  <p:nvPr/>
                </p:nvSpPr>
                <p:spPr>
                  <a:xfrm>
                    <a:off x="6571209" y="4027841"/>
                    <a:ext cx="17602" cy="72170"/>
                  </a:xfrm>
                  <a:custGeom>
                    <a:avLst/>
                    <a:gdLst>
                      <a:gd name="connsiteX0" fmla="*/ 0 w 17602"/>
                      <a:gd name="connsiteY0" fmla="*/ 0 h 72170"/>
                      <a:gd name="connsiteX1" fmla="*/ 0 w 17602"/>
                      <a:gd name="connsiteY1" fmla="*/ 72170 h 721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2170">
                        <a:moveTo>
                          <a:pt x="0" y="0"/>
                        </a:moveTo>
                        <a:lnTo>
                          <a:pt x="0" y="7217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84" name="Forma Livre: Forma 583">
                  <a:extLst>
                    <a:ext uri="{FF2B5EF4-FFF2-40B4-BE49-F238E27FC236}">
                      <a16:creationId xmlns:a16="http://schemas.microsoft.com/office/drawing/2014/main" id="{2E7ACEDA-341B-1723-DA37-E86DC3091CE4}"/>
                    </a:ext>
                  </a:extLst>
                </p:cNvPr>
                <p:cNvSpPr/>
                <p:nvPr/>
              </p:nvSpPr>
              <p:spPr>
                <a:xfrm>
                  <a:off x="6572969" y="4100011"/>
                  <a:ext cx="186586" cy="36965"/>
                </a:xfrm>
                <a:custGeom>
                  <a:avLst/>
                  <a:gdLst>
                    <a:gd name="connsiteX0" fmla="*/ 186586 w 186586"/>
                    <a:gd name="connsiteY0" fmla="*/ 0 h 36965"/>
                    <a:gd name="connsiteX1" fmla="*/ 93293 w 186586"/>
                    <a:gd name="connsiteY1" fmla="*/ 36965 h 36965"/>
                    <a:gd name="connsiteX2" fmla="*/ 0 w 186586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6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68" name="Gráfico 2">
                <a:extLst>
                  <a:ext uri="{FF2B5EF4-FFF2-40B4-BE49-F238E27FC236}">
                    <a16:creationId xmlns:a16="http://schemas.microsoft.com/office/drawing/2014/main" id="{B4C6D3B2-7299-F216-F88F-6254E437B761}"/>
                  </a:ext>
                </a:extLst>
              </p:cNvPr>
              <p:cNvGrpSpPr/>
              <p:nvPr/>
            </p:nvGrpSpPr>
            <p:grpSpPr>
              <a:xfrm>
                <a:off x="6571209" y="3916946"/>
                <a:ext cx="188346" cy="147860"/>
                <a:chOff x="6571209" y="3916946"/>
                <a:chExt cx="188346" cy="147860"/>
              </a:xfrm>
              <a:noFill/>
            </p:grpSpPr>
            <p:grpSp>
              <p:nvGrpSpPr>
                <p:cNvPr id="576" name="Gráfico 2">
                  <a:extLst>
                    <a:ext uri="{FF2B5EF4-FFF2-40B4-BE49-F238E27FC236}">
                      <a16:creationId xmlns:a16="http://schemas.microsoft.com/office/drawing/2014/main" id="{DA3A5CCF-B14F-425C-2479-892AE53279B0}"/>
                    </a:ext>
                  </a:extLst>
                </p:cNvPr>
                <p:cNvGrpSpPr/>
                <p:nvPr/>
              </p:nvGrpSpPr>
              <p:grpSpPr>
                <a:xfrm>
                  <a:off x="6571209" y="3916946"/>
                  <a:ext cx="188346" cy="110895"/>
                  <a:chOff x="6571209" y="3916946"/>
                  <a:chExt cx="188346" cy="110895"/>
                </a:xfrm>
                <a:noFill/>
              </p:grpSpPr>
              <p:sp>
                <p:nvSpPr>
                  <p:cNvPr id="578" name="Forma Livre: Forma 577">
                    <a:extLst>
                      <a:ext uri="{FF2B5EF4-FFF2-40B4-BE49-F238E27FC236}">
                        <a16:creationId xmlns:a16="http://schemas.microsoft.com/office/drawing/2014/main" id="{3239B70C-2F4E-754D-E55C-94A4F03D32CB}"/>
                      </a:ext>
                    </a:extLst>
                  </p:cNvPr>
                  <p:cNvSpPr/>
                  <p:nvPr/>
                </p:nvSpPr>
                <p:spPr>
                  <a:xfrm>
                    <a:off x="6571209" y="3916946"/>
                    <a:ext cx="186586" cy="73930"/>
                  </a:xfrm>
                  <a:custGeom>
                    <a:avLst/>
                    <a:gdLst>
                      <a:gd name="connsiteX0" fmla="*/ 0 w 186586"/>
                      <a:gd name="connsiteY0" fmla="*/ 36965 h 73930"/>
                      <a:gd name="connsiteX1" fmla="*/ 93293 w 186586"/>
                      <a:gd name="connsiteY1" fmla="*/ 0 h 73930"/>
                      <a:gd name="connsiteX2" fmla="*/ 186586 w 186586"/>
                      <a:gd name="connsiteY2" fmla="*/ 36965 h 73930"/>
                      <a:gd name="connsiteX3" fmla="*/ 93293 w 186586"/>
                      <a:gd name="connsiteY3" fmla="*/ 73930 h 73930"/>
                      <a:gd name="connsiteX4" fmla="*/ 0 w 186586"/>
                      <a:gd name="connsiteY4" fmla="*/ 36965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6586" h="73930">
                        <a:moveTo>
                          <a:pt x="0" y="36965"/>
                        </a:moveTo>
                        <a:cubicBezTo>
                          <a:pt x="0" y="15842"/>
                          <a:pt x="42246" y="0"/>
                          <a:pt x="93293" y="0"/>
                        </a:cubicBezTo>
                        <a:cubicBezTo>
                          <a:pt x="144340" y="0"/>
                          <a:pt x="186586" y="15842"/>
                          <a:pt x="186586" y="36965"/>
                        </a:cubicBezTo>
                        <a:cubicBezTo>
                          <a:pt x="186586" y="58088"/>
                          <a:pt x="144340" y="73930"/>
                          <a:pt x="93293" y="73930"/>
                        </a:cubicBezTo>
                        <a:cubicBezTo>
                          <a:pt x="42246" y="73930"/>
                          <a:pt x="0" y="58088"/>
                          <a:pt x="0" y="36965"/>
                        </a:cubicBezTo>
                        <a:close/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9" name="Forma Livre: Forma 578">
                    <a:extLst>
                      <a:ext uri="{FF2B5EF4-FFF2-40B4-BE49-F238E27FC236}">
                        <a16:creationId xmlns:a16="http://schemas.microsoft.com/office/drawing/2014/main" id="{A3B30D5C-2633-64C2-2EB7-65EABAF00373}"/>
                      </a:ext>
                    </a:extLst>
                  </p:cNvPr>
                  <p:cNvSpPr/>
                  <p:nvPr/>
                </p:nvSpPr>
                <p:spPr>
                  <a:xfrm>
                    <a:off x="6572969" y="3953911"/>
                    <a:ext cx="186586" cy="36964"/>
                  </a:xfrm>
                  <a:custGeom>
                    <a:avLst/>
                    <a:gdLst>
                      <a:gd name="connsiteX0" fmla="*/ 186586 w 186586"/>
                      <a:gd name="connsiteY0" fmla="*/ 0 h 36964"/>
                      <a:gd name="connsiteX1" fmla="*/ 93293 w 186586"/>
                      <a:gd name="connsiteY1" fmla="*/ 36965 h 36964"/>
                      <a:gd name="connsiteX2" fmla="*/ 0 w 186586"/>
                      <a:gd name="connsiteY2" fmla="*/ 0 h 36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4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80" name="Forma Livre: Forma 579">
                    <a:extLst>
                      <a:ext uri="{FF2B5EF4-FFF2-40B4-BE49-F238E27FC236}">
                        <a16:creationId xmlns:a16="http://schemas.microsoft.com/office/drawing/2014/main" id="{94106A88-96CE-8972-5DEB-65D245880DBC}"/>
                      </a:ext>
                    </a:extLst>
                  </p:cNvPr>
                  <p:cNvSpPr/>
                  <p:nvPr/>
                </p:nvSpPr>
                <p:spPr>
                  <a:xfrm>
                    <a:off x="6572969" y="3953911"/>
                    <a:ext cx="186586" cy="36964"/>
                  </a:xfrm>
                  <a:custGeom>
                    <a:avLst/>
                    <a:gdLst>
                      <a:gd name="connsiteX0" fmla="*/ 186586 w 186586"/>
                      <a:gd name="connsiteY0" fmla="*/ 0 h 36964"/>
                      <a:gd name="connsiteX1" fmla="*/ 93293 w 186586"/>
                      <a:gd name="connsiteY1" fmla="*/ 36965 h 36964"/>
                      <a:gd name="connsiteX2" fmla="*/ 0 w 186586"/>
                      <a:gd name="connsiteY2" fmla="*/ 0 h 36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4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81" name="Forma Livre: Forma 580">
                    <a:extLst>
                      <a:ext uri="{FF2B5EF4-FFF2-40B4-BE49-F238E27FC236}">
                        <a16:creationId xmlns:a16="http://schemas.microsoft.com/office/drawing/2014/main" id="{0CE42B55-F035-4BBD-C6EC-E054CA409B77}"/>
                      </a:ext>
                    </a:extLst>
                  </p:cNvPr>
                  <p:cNvSpPr/>
                  <p:nvPr/>
                </p:nvSpPr>
                <p:spPr>
                  <a:xfrm>
                    <a:off x="6759555" y="39539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82" name="Forma Livre: Forma 581">
                    <a:extLst>
                      <a:ext uri="{FF2B5EF4-FFF2-40B4-BE49-F238E27FC236}">
                        <a16:creationId xmlns:a16="http://schemas.microsoft.com/office/drawing/2014/main" id="{4AB082DA-6395-6CAF-F3A6-C36B1A054EEE}"/>
                      </a:ext>
                    </a:extLst>
                  </p:cNvPr>
                  <p:cNvSpPr/>
                  <p:nvPr/>
                </p:nvSpPr>
                <p:spPr>
                  <a:xfrm>
                    <a:off x="6571209" y="39539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77" name="Forma Livre: Forma 576">
                  <a:extLst>
                    <a:ext uri="{FF2B5EF4-FFF2-40B4-BE49-F238E27FC236}">
                      <a16:creationId xmlns:a16="http://schemas.microsoft.com/office/drawing/2014/main" id="{0B5A0A0D-AF11-39EA-8ECB-A040BD5BC9D1}"/>
                    </a:ext>
                  </a:extLst>
                </p:cNvPr>
                <p:cNvSpPr/>
                <p:nvPr/>
              </p:nvSpPr>
              <p:spPr>
                <a:xfrm>
                  <a:off x="6572969" y="4027841"/>
                  <a:ext cx="186586" cy="36965"/>
                </a:xfrm>
                <a:custGeom>
                  <a:avLst/>
                  <a:gdLst>
                    <a:gd name="connsiteX0" fmla="*/ 186586 w 186586"/>
                    <a:gd name="connsiteY0" fmla="*/ 0 h 36965"/>
                    <a:gd name="connsiteX1" fmla="*/ 93293 w 186586"/>
                    <a:gd name="connsiteY1" fmla="*/ 36965 h 36965"/>
                    <a:gd name="connsiteX2" fmla="*/ 0 w 186586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6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69" name="Gráfico 2">
                <a:extLst>
                  <a:ext uri="{FF2B5EF4-FFF2-40B4-BE49-F238E27FC236}">
                    <a16:creationId xmlns:a16="http://schemas.microsoft.com/office/drawing/2014/main" id="{6E3E9DC2-3684-E717-AD0E-757DAE6A8D39}"/>
                  </a:ext>
                </a:extLst>
              </p:cNvPr>
              <p:cNvGrpSpPr/>
              <p:nvPr/>
            </p:nvGrpSpPr>
            <p:grpSpPr>
              <a:xfrm>
                <a:off x="6571209" y="4100011"/>
                <a:ext cx="188346" cy="110895"/>
                <a:chOff x="6571209" y="4100011"/>
                <a:chExt cx="188346" cy="110895"/>
              </a:xfrm>
              <a:noFill/>
            </p:grpSpPr>
            <p:grpSp>
              <p:nvGrpSpPr>
                <p:cNvPr id="570" name="Gráfico 2">
                  <a:extLst>
                    <a:ext uri="{FF2B5EF4-FFF2-40B4-BE49-F238E27FC236}">
                      <a16:creationId xmlns:a16="http://schemas.microsoft.com/office/drawing/2014/main" id="{527DE08A-3B0B-3E34-C9C4-628C42E02709}"/>
                    </a:ext>
                  </a:extLst>
                </p:cNvPr>
                <p:cNvGrpSpPr/>
                <p:nvPr/>
              </p:nvGrpSpPr>
              <p:grpSpPr>
                <a:xfrm>
                  <a:off x="6571209" y="4100011"/>
                  <a:ext cx="188346" cy="73930"/>
                  <a:chOff x="6571209" y="4100011"/>
                  <a:chExt cx="188346" cy="73930"/>
                </a:xfrm>
                <a:noFill/>
              </p:grpSpPr>
              <p:sp>
                <p:nvSpPr>
                  <p:cNvPr id="572" name="Forma Livre: Forma 571">
                    <a:extLst>
                      <a:ext uri="{FF2B5EF4-FFF2-40B4-BE49-F238E27FC236}">
                        <a16:creationId xmlns:a16="http://schemas.microsoft.com/office/drawing/2014/main" id="{14B9FF20-7E49-5E06-3746-306A5A7A0CCE}"/>
                      </a:ext>
                    </a:extLst>
                  </p:cNvPr>
                  <p:cNvSpPr/>
                  <p:nvPr/>
                </p:nvSpPr>
                <p:spPr>
                  <a:xfrm>
                    <a:off x="6572969" y="410001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3" name="Forma Livre: Forma 572">
                    <a:extLst>
                      <a:ext uri="{FF2B5EF4-FFF2-40B4-BE49-F238E27FC236}">
                        <a16:creationId xmlns:a16="http://schemas.microsoft.com/office/drawing/2014/main" id="{1BC03057-B3C1-D228-6A18-770098808094}"/>
                      </a:ext>
                    </a:extLst>
                  </p:cNvPr>
                  <p:cNvSpPr/>
                  <p:nvPr/>
                </p:nvSpPr>
                <p:spPr>
                  <a:xfrm>
                    <a:off x="6572969" y="4100011"/>
                    <a:ext cx="186586" cy="36965"/>
                  </a:xfrm>
                  <a:custGeom>
                    <a:avLst/>
                    <a:gdLst>
                      <a:gd name="connsiteX0" fmla="*/ 186586 w 186586"/>
                      <a:gd name="connsiteY0" fmla="*/ 0 h 36965"/>
                      <a:gd name="connsiteX1" fmla="*/ 93293 w 186586"/>
                      <a:gd name="connsiteY1" fmla="*/ 36965 h 36965"/>
                      <a:gd name="connsiteX2" fmla="*/ 0 w 186586"/>
                      <a:gd name="connsiteY2" fmla="*/ 0 h 36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586" h="36965">
                        <a:moveTo>
                          <a:pt x="186586" y="0"/>
                        </a:moveTo>
                        <a:cubicBezTo>
                          <a:pt x="186586" y="21123"/>
                          <a:pt x="144340" y="36965"/>
                          <a:pt x="93293" y="36965"/>
                        </a:cubicBezTo>
                        <a:cubicBezTo>
                          <a:pt x="42246" y="36965"/>
                          <a:pt x="0" y="21123"/>
                          <a:pt x="0" y="0"/>
                        </a:cubicBez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4" name="Forma Livre: Forma 573">
                    <a:extLst>
                      <a:ext uri="{FF2B5EF4-FFF2-40B4-BE49-F238E27FC236}">
                        <a16:creationId xmlns:a16="http://schemas.microsoft.com/office/drawing/2014/main" id="{A603E259-16EF-FB43-D9A2-571162F0857A}"/>
                      </a:ext>
                    </a:extLst>
                  </p:cNvPr>
                  <p:cNvSpPr/>
                  <p:nvPr/>
                </p:nvSpPr>
                <p:spPr>
                  <a:xfrm>
                    <a:off x="6759555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5" name="Forma Livre: Forma 574">
                    <a:extLst>
                      <a:ext uri="{FF2B5EF4-FFF2-40B4-BE49-F238E27FC236}">
                        <a16:creationId xmlns:a16="http://schemas.microsoft.com/office/drawing/2014/main" id="{406AD35F-9DF9-06E6-8741-E8CA4E94EDA8}"/>
                      </a:ext>
                    </a:extLst>
                  </p:cNvPr>
                  <p:cNvSpPr/>
                  <p:nvPr/>
                </p:nvSpPr>
                <p:spPr>
                  <a:xfrm>
                    <a:off x="6571209" y="4100011"/>
                    <a:ext cx="17602" cy="73930"/>
                  </a:xfrm>
                  <a:custGeom>
                    <a:avLst/>
                    <a:gdLst>
                      <a:gd name="connsiteX0" fmla="*/ 0 w 17602"/>
                      <a:gd name="connsiteY0" fmla="*/ 0 h 73930"/>
                      <a:gd name="connsiteX1" fmla="*/ 0 w 17602"/>
                      <a:gd name="connsiteY1" fmla="*/ 73930 h 7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602" h="73930">
                        <a:moveTo>
                          <a:pt x="0" y="0"/>
                        </a:moveTo>
                        <a:lnTo>
                          <a:pt x="0" y="73930"/>
                        </a:lnTo>
                      </a:path>
                    </a:pathLst>
                  </a:custGeom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71" name="Forma Livre: Forma 570">
                  <a:extLst>
                    <a:ext uri="{FF2B5EF4-FFF2-40B4-BE49-F238E27FC236}">
                      <a16:creationId xmlns:a16="http://schemas.microsoft.com/office/drawing/2014/main" id="{7290233D-425E-0C5A-BBA5-111501AEABCC}"/>
                    </a:ext>
                  </a:extLst>
                </p:cNvPr>
                <p:cNvSpPr/>
                <p:nvPr/>
              </p:nvSpPr>
              <p:spPr>
                <a:xfrm>
                  <a:off x="6572969" y="4173941"/>
                  <a:ext cx="186586" cy="36965"/>
                </a:xfrm>
                <a:custGeom>
                  <a:avLst/>
                  <a:gdLst>
                    <a:gd name="connsiteX0" fmla="*/ 186586 w 186586"/>
                    <a:gd name="connsiteY0" fmla="*/ 0 h 36965"/>
                    <a:gd name="connsiteX1" fmla="*/ 93293 w 186586"/>
                    <a:gd name="connsiteY1" fmla="*/ 36965 h 36965"/>
                    <a:gd name="connsiteX2" fmla="*/ 0 w 186586"/>
                    <a:gd name="connsiteY2" fmla="*/ 0 h 36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586" h="36965">
                      <a:moveTo>
                        <a:pt x="186586" y="0"/>
                      </a:moveTo>
                      <a:cubicBezTo>
                        <a:pt x="186586" y="21123"/>
                        <a:pt x="144340" y="36965"/>
                        <a:pt x="93293" y="36965"/>
                      </a:cubicBezTo>
                      <a:cubicBezTo>
                        <a:pt x="42246" y="36965"/>
                        <a:pt x="0" y="21123"/>
                        <a:pt x="0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613" name="Gráfico 2">
            <a:extLst>
              <a:ext uri="{FF2B5EF4-FFF2-40B4-BE49-F238E27FC236}">
                <a16:creationId xmlns:a16="http://schemas.microsoft.com/office/drawing/2014/main" id="{2D5CB0FD-602C-8C10-20DE-C0D918A17D9D}"/>
              </a:ext>
            </a:extLst>
          </p:cNvPr>
          <p:cNvGrpSpPr/>
          <p:nvPr/>
        </p:nvGrpSpPr>
        <p:grpSpPr>
          <a:xfrm>
            <a:off x="7047288" y="4485473"/>
            <a:ext cx="561518" cy="515751"/>
            <a:chOff x="7521742" y="4645688"/>
            <a:chExt cx="561518" cy="515751"/>
          </a:xfrm>
          <a:noFill/>
        </p:grpSpPr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B85A1DF3-7EC0-9CC4-4CDF-33FE2510361F}"/>
                </a:ext>
              </a:extLst>
            </p:cNvPr>
            <p:cNvSpPr/>
            <p:nvPr/>
          </p:nvSpPr>
          <p:spPr>
            <a:xfrm>
              <a:off x="7893154" y="4865718"/>
              <a:ext cx="190106" cy="170743"/>
            </a:xfrm>
            <a:custGeom>
              <a:avLst/>
              <a:gdLst>
                <a:gd name="connsiteX0" fmla="*/ 151381 w 190106"/>
                <a:gd name="connsiteY0" fmla="*/ 26404 h 170743"/>
                <a:gd name="connsiteX1" fmla="*/ 72170 w 190106"/>
                <a:gd name="connsiteY1" fmla="*/ 26404 h 170743"/>
                <a:gd name="connsiteX2" fmla="*/ 0 w 190106"/>
                <a:gd name="connsiteY2" fmla="*/ 98574 h 170743"/>
                <a:gd name="connsiteX3" fmla="*/ 0 w 190106"/>
                <a:gd name="connsiteY3" fmla="*/ 98574 h 170743"/>
                <a:gd name="connsiteX4" fmla="*/ 72170 w 190106"/>
                <a:gd name="connsiteY4" fmla="*/ 170744 h 170743"/>
                <a:gd name="connsiteX5" fmla="*/ 168984 w 190106"/>
                <a:gd name="connsiteY5" fmla="*/ 170744 h 170743"/>
                <a:gd name="connsiteX6" fmla="*/ 190106 w 190106"/>
                <a:gd name="connsiteY6" fmla="*/ 149621 h 170743"/>
                <a:gd name="connsiteX7" fmla="*/ 190106 w 190106"/>
                <a:gd name="connsiteY7" fmla="*/ 0 h 1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106" h="170743">
                  <a:moveTo>
                    <a:pt x="151381" y="26404"/>
                  </a:moveTo>
                  <a:lnTo>
                    <a:pt x="72170" y="26404"/>
                  </a:lnTo>
                  <a:cubicBezTo>
                    <a:pt x="33445" y="26404"/>
                    <a:pt x="0" y="58088"/>
                    <a:pt x="0" y="98574"/>
                  </a:cubicBezTo>
                  <a:lnTo>
                    <a:pt x="0" y="98574"/>
                  </a:lnTo>
                  <a:cubicBezTo>
                    <a:pt x="0" y="137299"/>
                    <a:pt x="31684" y="170744"/>
                    <a:pt x="72170" y="170744"/>
                  </a:cubicBezTo>
                  <a:lnTo>
                    <a:pt x="168984" y="170744"/>
                  </a:lnTo>
                  <a:cubicBezTo>
                    <a:pt x="181305" y="170744"/>
                    <a:pt x="190106" y="160182"/>
                    <a:pt x="190106" y="149621"/>
                  </a:cubicBezTo>
                  <a:lnTo>
                    <a:pt x="190106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4E31B22A-40D4-8FAF-2740-BD0120CC2386}"/>
                </a:ext>
              </a:extLst>
            </p:cNvPr>
            <p:cNvSpPr/>
            <p:nvPr/>
          </p:nvSpPr>
          <p:spPr>
            <a:xfrm>
              <a:off x="7523502" y="4645688"/>
              <a:ext cx="494629" cy="119696"/>
            </a:xfrm>
            <a:custGeom>
              <a:avLst/>
              <a:gdLst>
                <a:gd name="connsiteX0" fmla="*/ 494629 w 494629"/>
                <a:gd name="connsiteY0" fmla="*/ 0 h 119696"/>
                <a:gd name="connsiteX1" fmla="*/ 59848 w 494629"/>
                <a:gd name="connsiteY1" fmla="*/ 0 h 119696"/>
                <a:gd name="connsiteX2" fmla="*/ 0 w 494629"/>
                <a:gd name="connsiteY2" fmla="*/ 59848 h 119696"/>
                <a:gd name="connsiteX3" fmla="*/ 0 w 494629"/>
                <a:gd name="connsiteY3" fmla="*/ 59848 h 119696"/>
                <a:gd name="connsiteX4" fmla="*/ 59848 w 494629"/>
                <a:gd name="connsiteY4" fmla="*/ 119697 h 119696"/>
                <a:gd name="connsiteX5" fmla="*/ 494629 w 494629"/>
                <a:gd name="connsiteY5" fmla="*/ 119697 h 119696"/>
                <a:gd name="connsiteX6" fmla="*/ 494629 w 494629"/>
                <a:gd name="connsiteY6" fmla="*/ 0 h 11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4629" h="119696">
                  <a:moveTo>
                    <a:pt x="494629" y="0"/>
                  </a:moveTo>
                  <a:lnTo>
                    <a:pt x="59848" y="0"/>
                  </a:lnTo>
                  <a:cubicBezTo>
                    <a:pt x="26404" y="0"/>
                    <a:pt x="0" y="26404"/>
                    <a:pt x="0" y="59848"/>
                  </a:cubicBezTo>
                  <a:lnTo>
                    <a:pt x="0" y="59848"/>
                  </a:lnTo>
                  <a:cubicBezTo>
                    <a:pt x="0" y="93293"/>
                    <a:pt x="26404" y="119697"/>
                    <a:pt x="59848" y="119697"/>
                  </a:cubicBezTo>
                  <a:lnTo>
                    <a:pt x="494629" y="119697"/>
                  </a:lnTo>
                  <a:lnTo>
                    <a:pt x="494629" y="0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745F1096-3122-24E1-05CA-70A9BB57AB8A}"/>
                </a:ext>
              </a:extLst>
            </p:cNvPr>
            <p:cNvSpPr/>
            <p:nvPr/>
          </p:nvSpPr>
          <p:spPr>
            <a:xfrm>
              <a:off x="8044535" y="4834034"/>
              <a:ext cx="38725" cy="56328"/>
            </a:xfrm>
            <a:custGeom>
              <a:avLst/>
              <a:gdLst>
                <a:gd name="connsiteX0" fmla="*/ 0 w 38725"/>
                <a:gd name="connsiteY0" fmla="*/ 0 h 56328"/>
                <a:gd name="connsiteX1" fmla="*/ 17602 w 38725"/>
                <a:gd name="connsiteY1" fmla="*/ 0 h 56328"/>
                <a:gd name="connsiteX2" fmla="*/ 38725 w 38725"/>
                <a:gd name="connsiteY2" fmla="*/ 21123 h 56328"/>
                <a:gd name="connsiteX3" fmla="*/ 38725 w 38725"/>
                <a:gd name="connsiteY3" fmla="*/ 35205 h 56328"/>
                <a:gd name="connsiteX4" fmla="*/ 17602 w 38725"/>
                <a:gd name="connsiteY4" fmla="*/ 56328 h 56328"/>
                <a:gd name="connsiteX5" fmla="*/ 0 w 38725"/>
                <a:gd name="connsiteY5" fmla="*/ 56328 h 56328"/>
                <a:gd name="connsiteX6" fmla="*/ 0 w 38725"/>
                <a:gd name="connsiteY6" fmla="*/ 0 h 56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25" h="56328">
                  <a:moveTo>
                    <a:pt x="0" y="0"/>
                  </a:moveTo>
                  <a:lnTo>
                    <a:pt x="17602" y="0"/>
                  </a:lnTo>
                  <a:cubicBezTo>
                    <a:pt x="29924" y="0"/>
                    <a:pt x="38725" y="10562"/>
                    <a:pt x="38725" y="21123"/>
                  </a:cubicBezTo>
                  <a:lnTo>
                    <a:pt x="38725" y="35205"/>
                  </a:lnTo>
                  <a:cubicBezTo>
                    <a:pt x="38725" y="47527"/>
                    <a:pt x="28164" y="56328"/>
                    <a:pt x="17602" y="56328"/>
                  </a:cubicBezTo>
                  <a:lnTo>
                    <a:pt x="0" y="563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21583470-0B26-0255-8081-CDA3C191BEAC}"/>
                </a:ext>
              </a:extLst>
            </p:cNvPr>
            <p:cNvSpPr/>
            <p:nvPr/>
          </p:nvSpPr>
          <p:spPr>
            <a:xfrm>
              <a:off x="7940680" y="4937889"/>
              <a:ext cx="52807" cy="54567"/>
            </a:xfrm>
            <a:custGeom>
              <a:avLst/>
              <a:gdLst>
                <a:gd name="connsiteX0" fmla="*/ 26404 w 52807"/>
                <a:gd name="connsiteY0" fmla="*/ 0 h 54567"/>
                <a:gd name="connsiteX1" fmla="*/ 38726 w 52807"/>
                <a:gd name="connsiteY1" fmla="*/ 0 h 54567"/>
                <a:gd name="connsiteX2" fmla="*/ 52807 w 52807"/>
                <a:gd name="connsiteY2" fmla="*/ 14082 h 54567"/>
                <a:gd name="connsiteX3" fmla="*/ 52807 w 52807"/>
                <a:gd name="connsiteY3" fmla="*/ 40485 h 54567"/>
                <a:gd name="connsiteX4" fmla="*/ 38726 w 52807"/>
                <a:gd name="connsiteY4" fmla="*/ 54567 h 54567"/>
                <a:gd name="connsiteX5" fmla="*/ 26404 w 52807"/>
                <a:gd name="connsiteY5" fmla="*/ 54567 h 54567"/>
                <a:gd name="connsiteX6" fmla="*/ 0 w 52807"/>
                <a:gd name="connsiteY6" fmla="*/ 28164 h 54567"/>
                <a:gd name="connsiteX7" fmla="*/ 0 w 52807"/>
                <a:gd name="connsiteY7" fmla="*/ 28164 h 54567"/>
                <a:gd name="connsiteX8" fmla="*/ 26404 w 52807"/>
                <a:gd name="connsiteY8" fmla="*/ 0 h 54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807" h="54567">
                  <a:moveTo>
                    <a:pt x="26404" y="0"/>
                  </a:moveTo>
                  <a:lnTo>
                    <a:pt x="38726" y="0"/>
                  </a:lnTo>
                  <a:cubicBezTo>
                    <a:pt x="45767" y="0"/>
                    <a:pt x="52807" y="5281"/>
                    <a:pt x="52807" y="14082"/>
                  </a:cubicBezTo>
                  <a:lnTo>
                    <a:pt x="52807" y="40485"/>
                  </a:lnTo>
                  <a:cubicBezTo>
                    <a:pt x="52807" y="47526"/>
                    <a:pt x="47527" y="54567"/>
                    <a:pt x="38726" y="54567"/>
                  </a:cubicBezTo>
                  <a:lnTo>
                    <a:pt x="26404" y="54567"/>
                  </a:lnTo>
                  <a:cubicBezTo>
                    <a:pt x="12322" y="54567"/>
                    <a:pt x="0" y="42246"/>
                    <a:pt x="0" y="28164"/>
                  </a:cubicBezTo>
                  <a:lnTo>
                    <a:pt x="0" y="28164"/>
                  </a:lnTo>
                  <a:cubicBezTo>
                    <a:pt x="0" y="10561"/>
                    <a:pt x="12322" y="0"/>
                    <a:pt x="26404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1AFDCAD7-5442-6116-7223-8EA3ED022128}"/>
                </a:ext>
              </a:extLst>
            </p:cNvPr>
            <p:cNvSpPr/>
            <p:nvPr/>
          </p:nvSpPr>
          <p:spPr>
            <a:xfrm>
              <a:off x="7521742" y="4707296"/>
              <a:ext cx="522793" cy="454143"/>
            </a:xfrm>
            <a:custGeom>
              <a:avLst/>
              <a:gdLst>
                <a:gd name="connsiteX0" fmla="*/ 522793 w 522793"/>
                <a:gd name="connsiteY0" fmla="*/ 176025 h 454143"/>
                <a:gd name="connsiteX1" fmla="*/ 522793 w 522793"/>
                <a:gd name="connsiteY1" fmla="*/ 59848 h 454143"/>
                <a:gd name="connsiteX2" fmla="*/ 80971 w 522793"/>
                <a:gd name="connsiteY2" fmla="*/ 59848 h 454143"/>
                <a:gd name="connsiteX3" fmla="*/ 59848 w 522793"/>
                <a:gd name="connsiteY3" fmla="*/ 59848 h 454143"/>
                <a:gd name="connsiteX4" fmla="*/ 0 w 522793"/>
                <a:gd name="connsiteY4" fmla="*/ 0 h 454143"/>
                <a:gd name="connsiteX5" fmla="*/ 0 w 522793"/>
                <a:gd name="connsiteY5" fmla="*/ 394295 h 454143"/>
                <a:gd name="connsiteX6" fmla="*/ 59848 w 522793"/>
                <a:gd name="connsiteY6" fmla="*/ 454143 h 454143"/>
                <a:gd name="connsiteX7" fmla="*/ 522793 w 522793"/>
                <a:gd name="connsiteY7" fmla="*/ 454143 h 454143"/>
                <a:gd name="connsiteX8" fmla="*/ 522793 w 522793"/>
                <a:gd name="connsiteY8" fmla="*/ 329166 h 45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2793" h="454143">
                  <a:moveTo>
                    <a:pt x="522793" y="176025"/>
                  </a:moveTo>
                  <a:lnTo>
                    <a:pt x="522793" y="59848"/>
                  </a:lnTo>
                  <a:lnTo>
                    <a:pt x="80971" y="59848"/>
                  </a:lnTo>
                  <a:lnTo>
                    <a:pt x="59848" y="59848"/>
                  </a:lnTo>
                  <a:cubicBezTo>
                    <a:pt x="26404" y="59848"/>
                    <a:pt x="0" y="33445"/>
                    <a:pt x="0" y="0"/>
                  </a:cubicBezTo>
                  <a:lnTo>
                    <a:pt x="0" y="394295"/>
                  </a:lnTo>
                  <a:cubicBezTo>
                    <a:pt x="0" y="427740"/>
                    <a:pt x="26404" y="454143"/>
                    <a:pt x="59848" y="454143"/>
                  </a:cubicBezTo>
                  <a:lnTo>
                    <a:pt x="522793" y="454143"/>
                  </a:lnTo>
                  <a:lnTo>
                    <a:pt x="522793" y="329166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orma Livre: Forma 618">
              <a:extLst>
                <a:ext uri="{FF2B5EF4-FFF2-40B4-BE49-F238E27FC236}">
                  <a16:creationId xmlns:a16="http://schemas.microsoft.com/office/drawing/2014/main" id="{FC3047A2-2CBA-8DFA-CD3E-CD39FE2C0137}"/>
                </a:ext>
              </a:extLst>
            </p:cNvPr>
            <p:cNvSpPr/>
            <p:nvPr/>
          </p:nvSpPr>
          <p:spPr>
            <a:xfrm>
              <a:off x="7585111" y="4726659"/>
              <a:ext cx="396055" cy="40485"/>
            </a:xfrm>
            <a:custGeom>
              <a:avLst/>
              <a:gdLst>
                <a:gd name="connsiteX0" fmla="*/ 0 w 396055"/>
                <a:gd name="connsiteY0" fmla="*/ 0 h 40485"/>
                <a:gd name="connsiteX1" fmla="*/ 396055 w 396055"/>
                <a:gd name="connsiteY1" fmla="*/ 0 h 40485"/>
                <a:gd name="connsiteX2" fmla="*/ 396055 w 396055"/>
                <a:gd name="connsiteY2" fmla="*/ 40486 h 40485"/>
                <a:gd name="connsiteX3" fmla="*/ 0 w 396055"/>
                <a:gd name="connsiteY3" fmla="*/ 40486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055" h="40485">
                  <a:moveTo>
                    <a:pt x="0" y="0"/>
                  </a:moveTo>
                  <a:lnTo>
                    <a:pt x="396055" y="0"/>
                  </a:lnTo>
                  <a:lnTo>
                    <a:pt x="396055" y="40486"/>
                  </a:lnTo>
                  <a:lnTo>
                    <a:pt x="0" y="40486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orma Livre: Forma 619">
              <a:extLst>
                <a:ext uri="{FF2B5EF4-FFF2-40B4-BE49-F238E27FC236}">
                  <a16:creationId xmlns:a16="http://schemas.microsoft.com/office/drawing/2014/main" id="{751108BB-8FB5-80D5-93AF-0055C6550D23}"/>
                </a:ext>
              </a:extLst>
            </p:cNvPr>
            <p:cNvSpPr/>
            <p:nvPr/>
          </p:nvSpPr>
          <p:spPr>
            <a:xfrm>
              <a:off x="7599193" y="4686173"/>
              <a:ext cx="371411" cy="40485"/>
            </a:xfrm>
            <a:custGeom>
              <a:avLst/>
              <a:gdLst>
                <a:gd name="connsiteX0" fmla="*/ 0 w 371411"/>
                <a:gd name="connsiteY0" fmla="*/ 0 h 40485"/>
                <a:gd name="connsiteX1" fmla="*/ 371412 w 371411"/>
                <a:gd name="connsiteY1" fmla="*/ 0 h 40485"/>
                <a:gd name="connsiteX2" fmla="*/ 371412 w 371411"/>
                <a:gd name="connsiteY2" fmla="*/ 40485 h 40485"/>
                <a:gd name="connsiteX3" fmla="*/ 0 w 371411"/>
                <a:gd name="connsiteY3" fmla="*/ 40485 h 4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11" h="40485">
                  <a:moveTo>
                    <a:pt x="0" y="0"/>
                  </a:moveTo>
                  <a:lnTo>
                    <a:pt x="371412" y="0"/>
                  </a:lnTo>
                  <a:lnTo>
                    <a:pt x="371412" y="40485"/>
                  </a:lnTo>
                  <a:lnTo>
                    <a:pt x="0" y="40485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21" name="Gráfico 2">
            <a:extLst>
              <a:ext uri="{FF2B5EF4-FFF2-40B4-BE49-F238E27FC236}">
                <a16:creationId xmlns:a16="http://schemas.microsoft.com/office/drawing/2014/main" id="{F56B023E-EE05-3FE2-BBEB-9797ACF899FF}"/>
              </a:ext>
            </a:extLst>
          </p:cNvPr>
          <p:cNvGrpSpPr/>
          <p:nvPr/>
        </p:nvGrpSpPr>
        <p:grpSpPr>
          <a:xfrm>
            <a:off x="-222527" y="-585795"/>
            <a:ext cx="3076909" cy="3684305"/>
            <a:chOff x="251927" y="-425580"/>
            <a:chExt cx="3076909" cy="3684305"/>
          </a:xfrm>
          <a:noFill/>
        </p:grpSpPr>
        <p:sp>
          <p:nvSpPr>
            <p:cNvPr id="622" name="Forma Livre: Forma 621">
              <a:extLst>
                <a:ext uri="{FF2B5EF4-FFF2-40B4-BE49-F238E27FC236}">
                  <a16:creationId xmlns:a16="http://schemas.microsoft.com/office/drawing/2014/main" id="{F5C85CC0-0B7C-7B46-C21E-966A84321846}"/>
                </a:ext>
              </a:extLst>
            </p:cNvPr>
            <p:cNvSpPr/>
            <p:nvPr/>
          </p:nvSpPr>
          <p:spPr>
            <a:xfrm>
              <a:off x="3265467" y="2806231"/>
              <a:ext cx="22883" cy="17602"/>
            </a:xfrm>
            <a:custGeom>
              <a:avLst/>
              <a:gdLst>
                <a:gd name="connsiteX0" fmla="*/ 22883 w 22883"/>
                <a:gd name="connsiteY0" fmla="*/ 0 h 17602"/>
                <a:gd name="connsiteX1" fmla="*/ 0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2288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orma Livre: Forma 622">
              <a:extLst>
                <a:ext uri="{FF2B5EF4-FFF2-40B4-BE49-F238E27FC236}">
                  <a16:creationId xmlns:a16="http://schemas.microsoft.com/office/drawing/2014/main" id="{5D757615-1F9F-F8FE-8973-FD74D572542D}"/>
                </a:ext>
              </a:extLst>
            </p:cNvPr>
            <p:cNvSpPr/>
            <p:nvPr/>
          </p:nvSpPr>
          <p:spPr>
            <a:xfrm>
              <a:off x="3265467" y="3013940"/>
              <a:ext cx="22883" cy="17602"/>
            </a:xfrm>
            <a:custGeom>
              <a:avLst/>
              <a:gdLst>
                <a:gd name="connsiteX0" fmla="*/ 22883 w 22883"/>
                <a:gd name="connsiteY0" fmla="*/ 0 h 17602"/>
                <a:gd name="connsiteX1" fmla="*/ 0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2288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orma Livre: Forma 623">
              <a:extLst>
                <a:ext uri="{FF2B5EF4-FFF2-40B4-BE49-F238E27FC236}">
                  <a16:creationId xmlns:a16="http://schemas.microsoft.com/office/drawing/2014/main" id="{86916D61-B148-960F-0F45-EB131AFEB89A}"/>
                </a:ext>
              </a:extLst>
            </p:cNvPr>
            <p:cNvSpPr/>
            <p:nvPr/>
          </p:nvSpPr>
          <p:spPr>
            <a:xfrm>
              <a:off x="2813084" y="2806231"/>
              <a:ext cx="22883" cy="17602"/>
            </a:xfrm>
            <a:custGeom>
              <a:avLst/>
              <a:gdLst>
                <a:gd name="connsiteX0" fmla="*/ 22883 w 22883"/>
                <a:gd name="connsiteY0" fmla="*/ 0 h 17602"/>
                <a:gd name="connsiteX1" fmla="*/ 0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2288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orma Livre: Forma 624">
              <a:extLst>
                <a:ext uri="{FF2B5EF4-FFF2-40B4-BE49-F238E27FC236}">
                  <a16:creationId xmlns:a16="http://schemas.microsoft.com/office/drawing/2014/main" id="{D6A73CBC-3ADA-CEE5-4F1F-44B2D9000BE6}"/>
                </a:ext>
              </a:extLst>
            </p:cNvPr>
            <p:cNvSpPr/>
            <p:nvPr/>
          </p:nvSpPr>
          <p:spPr>
            <a:xfrm>
              <a:off x="2813084" y="3013940"/>
              <a:ext cx="22883" cy="17602"/>
            </a:xfrm>
            <a:custGeom>
              <a:avLst/>
              <a:gdLst>
                <a:gd name="connsiteX0" fmla="*/ 22883 w 22883"/>
                <a:gd name="connsiteY0" fmla="*/ 0 h 17602"/>
                <a:gd name="connsiteX1" fmla="*/ 0 w 2288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83" h="17602">
                  <a:moveTo>
                    <a:pt x="22883" y="0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orma Livre: Forma 625">
              <a:extLst>
                <a:ext uri="{FF2B5EF4-FFF2-40B4-BE49-F238E27FC236}">
                  <a16:creationId xmlns:a16="http://schemas.microsoft.com/office/drawing/2014/main" id="{59F9CAB2-CE01-751C-AE3C-7F0C93969051}"/>
                </a:ext>
              </a:extLst>
            </p:cNvPr>
            <p:cNvSpPr/>
            <p:nvPr/>
          </p:nvSpPr>
          <p:spPr>
            <a:xfrm>
              <a:off x="3008472" y="2867839"/>
              <a:ext cx="84491" cy="84491"/>
            </a:xfrm>
            <a:custGeom>
              <a:avLst/>
              <a:gdLst>
                <a:gd name="connsiteX0" fmla="*/ 0 w 84491"/>
                <a:gd name="connsiteY0" fmla="*/ 42246 h 84491"/>
                <a:gd name="connsiteX1" fmla="*/ 42246 w 84491"/>
                <a:gd name="connsiteY1" fmla="*/ 0 h 84491"/>
                <a:gd name="connsiteX2" fmla="*/ 84492 w 84491"/>
                <a:gd name="connsiteY2" fmla="*/ 42246 h 84491"/>
                <a:gd name="connsiteX3" fmla="*/ 42246 w 84491"/>
                <a:gd name="connsiteY3" fmla="*/ 84492 h 84491"/>
                <a:gd name="connsiteX4" fmla="*/ 0 w 84491"/>
                <a:gd name="connsiteY4" fmla="*/ 42246 h 8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491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3" y="8449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3767977B-0E0F-205C-1C5C-B80D26B49980}"/>
                </a:ext>
              </a:extLst>
            </p:cNvPr>
            <p:cNvSpPr/>
            <p:nvPr/>
          </p:nvSpPr>
          <p:spPr>
            <a:xfrm>
              <a:off x="2823646" y="2807991"/>
              <a:ext cx="454143" cy="207709"/>
            </a:xfrm>
            <a:custGeom>
              <a:avLst/>
              <a:gdLst>
                <a:gd name="connsiteX0" fmla="*/ 339727 w 454143"/>
                <a:gd name="connsiteY0" fmla="*/ 205949 h 207709"/>
                <a:gd name="connsiteX1" fmla="*/ 387254 w 454143"/>
                <a:gd name="connsiteY1" fmla="*/ 205949 h 207709"/>
                <a:gd name="connsiteX2" fmla="*/ 387254 w 454143"/>
                <a:gd name="connsiteY2" fmla="*/ 205949 h 207709"/>
                <a:gd name="connsiteX3" fmla="*/ 387254 w 454143"/>
                <a:gd name="connsiteY3" fmla="*/ 205949 h 207709"/>
                <a:gd name="connsiteX4" fmla="*/ 387254 w 454143"/>
                <a:gd name="connsiteY4" fmla="*/ 205949 h 207709"/>
                <a:gd name="connsiteX5" fmla="*/ 387254 w 454143"/>
                <a:gd name="connsiteY5" fmla="*/ 205949 h 207709"/>
                <a:gd name="connsiteX6" fmla="*/ 454143 w 454143"/>
                <a:gd name="connsiteY6" fmla="*/ 139060 h 207709"/>
                <a:gd name="connsiteX7" fmla="*/ 454143 w 454143"/>
                <a:gd name="connsiteY7" fmla="*/ 139060 h 207709"/>
                <a:gd name="connsiteX8" fmla="*/ 454143 w 454143"/>
                <a:gd name="connsiteY8" fmla="*/ 66889 h 207709"/>
                <a:gd name="connsiteX9" fmla="*/ 454143 w 454143"/>
                <a:gd name="connsiteY9" fmla="*/ 66889 h 207709"/>
                <a:gd name="connsiteX10" fmla="*/ 387254 w 454143"/>
                <a:gd name="connsiteY10" fmla="*/ 0 h 207709"/>
                <a:gd name="connsiteX11" fmla="*/ 387254 w 454143"/>
                <a:gd name="connsiteY11" fmla="*/ 0 h 207709"/>
                <a:gd name="connsiteX12" fmla="*/ 70410 w 454143"/>
                <a:gd name="connsiteY12" fmla="*/ 0 h 207709"/>
                <a:gd name="connsiteX13" fmla="*/ 70410 w 454143"/>
                <a:gd name="connsiteY13" fmla="*/ 0 h 207709"/>
                <a:gd name="connsiteX14" fmla="*/ 0 w 454143"/>
                <a:gd name="connsiteY14" fmla="*/ 66889 h 207709"/>
                <a:gd name="connsiteX15" fmla="*/ 0 w 454143"/>
                <a:gd name="connsiteY15" fmla="*/ 66889 h 207709"/>
                <a:gd name="connsiteX16" fmla="*/ 1760 w 454143"/>
                <a:gd name="connsiteY16" fmla="*/ 137299 h 207709"/>
                <a:gd name="connsiteX17" fmla="*/ 1760 w 454143"/>
                <a:gd name="connsiteY17" fmla="*/ 137299 h 207709"/>
                <a:gd name="connsiteX18" fmla="*/ 68649 w 454143"/>
                <a:gd name="connsiteY18" fmla="*/ 207709 h 207709"/>
                <a:gd name="connsiteX19" fmla="*/ 68649 w 454143"/>
                <a:gd name="connsiteY19" fmla="*/ 207709 h 207709"/>
                <a:gd name="connsiteX20" fmla="*/ 264037 w 454143"/>
                <a:gd name="connsiteY20" fmla="*/ 207709 h 207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4143" h="207709">
                  <a:moveTo>
                    <a:pt x="339727" y="205949"/>
                  </a:moveTo>
                  <a:lnTo>
                    <a:pt x="387254" y="205949"/>
                  </a:lnTo>
                  <a:lnTo>
                    <a:pt x="387254" y="205949"/>
                  </a:lnTo>
                  <a:lnTo>
                    <a:pt x="387254" y="205949"/>
                  </a:lnTo>
                  <a:lnTo>
                    <a:pt x="387254" y="205949"/>
                  </a:lnTo>
                  <a:lnTo>
                    <a:pt x="387254" y="205949"/>
                  </a:lnTo>
                  <a:cubicBezTo>
                    <a:pt x="387254" y="168984"/>
                    <a:pt x="417178" y="139060"/>
                    <a:pt x="454143" y="139060"/>
                  </a:cubicBezTo>
                  <a:lnTo>
                    <a:pt x="454143" y="139060"/>
                  </a:lnTo>
                  <a:lnTo>
                    <a:pt x="454143" y="66889"/>
                  </a:lnTo>
                  <a:lnTo>
                    <a:pt x="454143" y="66889"/>
                  </a:lnTo>
                  <a:cubicBezTo>
                    <a:pt x="417178" y="66889"/>
                    <a:pt x="387254" y="36965"/>
                    <a:pt x="387254" y="0"/>
                  </a:cubicBezTo>
                  <a:lnTo>
                    <a:pt x="387254" y="0"/>
                  </a:lnTo>
                  <a:lnTo>
                    <a:pt x="70410" y="0"/>
                  </a:lnTo>
                  <a:lnTo>
                    <a:pt x="70410" y="0"/>
                  </a:lnTo>
                  <a:cubicBezTo>
                    <a:pt x="70410" y="36965"/>
                    <a:pt x="38725" y="68650"/>
                    <a:pt x="0" y="66889"/>
                  </a:cubicBezTo>
                  <a:lnTo>
                    <a:pt x="0" y="66889"/>
                  </a:lnTo>
                  <a:lnTo>
                    <a:pt x="1760" y="137299"/>
                  </a:lnTo>
                  <a:lnTo>
                    <a:pt x="1760" y="137299"/>
                  </a:lnTo>
                  <a:cubicBezTo>
                    <a:pt x="38725" y="137299"/>
                    <a:pt x="70410" y="168984"/>
                    <a:pt x="68649" y="207709"/>
                  </a:cubicBezTo>
                  <a:lnTo>
                    <a:pt x="68649" y="207709"/>
                  </a:lnTo>
                  <a:lnTo>
                    <a:pt x="264037" y="20770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orma Livre: Forma 627">
              <a:extLst>
                <a:ext uri="{FF2B5EF4-FFF2-40B4-BE49-F238E27FC236}">
                  <a16:creationId xmlns:a16="http://schemas.microsoft.com/office/drawing/2014/main" id="{E2AE253C-E338-6500-DEED-9806CF79CC4F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4E99FFA4-BB4E-DEF6-0D10-A3E587C5E652}"/>
                </a:ext>
              </a:extLst>
            </p:cNvPr>
            <p:cNvSpPr/>
            <p:nvPr/>
          </p:nvSpPr>
          <p:spPr>
            <a:xfrm>
              <a:off x="251927" y="-425580"/>
              <a:ext cx="17602" cy="17602"/>
            </a:xfrm>
            <a:custGeom>
              <a:avLst/>
              <a:gdLst/>
              <a:ahLst/>
              <a:cxnLst/>
              <a:rect l="l" t="t" r="r" b="b"/>
              <a:pathLst>
                <a:path w="17602" h="17602"/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6F630190-98B9-8088-5E4B-9E93719DBC83}"/>
                </a:ext>
              </a:extLst>
            </p:cNvPr>
            <p:cNvSpPr/>
            <p:nvPr/>
          </p:nvSpPr>
          <p:spPr>
            <a:xfrm>
              <a:off x="3013752" y="2906565"/>
              <a:ext cx="190106" cy="278118"/>
            </a:xfrm>
            <a:custGeom>
              <a:avLst/>
              <a:gdLst>
                <a:gd name="connsiteX0" fmla="*/ 190107 w 190106"/>
                <a:gd name="connsiteY0" fmla="*/ 0 h 278118"/>
                <a:gd name="connsiteX1" fmla="*/ 0 w 190106"/>
                <a:gd name="connsiteY1" fmla="*/ 278119 h 27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106" h="278118">
                  <a:moveTo>
                    <a:pt x="190107" y="0"/>
                  </a:moveTo>
                  <a:lnTo>
                    <a:pt x="0" y="278119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A52B85C2-18E8-4723-46EA-61628FE77BF9}"/>
                </a:ext>
              </a:extLst>
            </p:cNvPr>
            <p:cNvSpPr/>
            <p:nvPr/>
          </p:nvSpPr>
          <p:spPr>
            <a:xfrm>
              <a:off x="3013752" y="2906565"/>
              <a:ext cx="190106" cy="278118"/>
            </a:xfrm>
            <a:custGeom>
              <a:avLst/>
              <a:gdLst>
                <a:gd name="connsiteX0" fmla="*/ 190107 w 190106"/>
                <a:gd name="connsiteY0" fmla="*/ 0 h 278118"/>
                <a:gd name="connsiteX1" fmla="*/ 0 w 190106"/>
                <a:gd name="connsiteY1" fmla="*/ 278119 h 27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106" h="278118">
                  <a:moveTo>
                    <a:pt x="190107" y="0"/>
                  </a:moveTo>
                  <a:lnTo>
                    <a:pt x="0" y="278119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orma Livre: Forma 631">
              <a:extLst>
                <a:ext uri="{FF2B5EF4-FFF2-40B4-BE49-F238E27FC236}">
                  <a16:creationId xmlns:a16="http://schemas.microsoft.com/office/drawing/2014/main" id="{C9CB26B6-1EE3-5B38-7CCB-1A0C74F9BA07}"/>
                </a:ext>
              </a:extLst>
            </p:cNvPr>
            <p:cNvSpPr/>
            <p:nvPr/>
          </p:nvSpPr>
          <p:spPr>
            <a:xfrm>
              <a:off x="2772598" y="2755184"/>
              <a:ext cx="556237" cy="311563"/>
            </a:xfrm>
            <a:custGeom>
              <a:avLst/>
              <a:gdLst>
                <a:gd name="connsiteX0" fmla="*/ 246434 w 556237"/>
                <a:gd name="connsiteY0" fmla="*/ 311563 h 311563"/>
                <a:gd name="connsiteX1" fmla="*/ 0 w 556237"/>
                <a:gd name="connsiteY1" fmla="*/ 311563 h 311563"/>
                <a:gd name="connsiteX2" fmla="*/ 0 w 556237"/>
                <a:gd name="connsiteY2" fmla="*/ 0 h 311563"/>
                <a:gd name="connsiteX3" fmla="*/ 556238 w 556237"/>
                <a:gd name="connsiteY3" fmla="*/ 0 h 311563"/>
                <a:gd name="connsiteX4" fmla="*/ 556238 w 556237"/>
                <a:gd name="connsiteY4" fmla="*/ 311563 h 311563"/>
                <a:gd name="connsiteX5" fmla="*/ 352049 w 556237"/>
                <a:gd name="connsiteY5" fmla="*/ 311563 h 31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237" h="311563">
                  <a:moveTo>
                    <a:pt x="246434" y="311563"/>
                  </a:moveTo>
                  <a:lnTo>
                    <a:pt x="0" y="311563"/>
                  </a:lnTo>
                  <a:lnTo>
                    <a:pt x="0" y="0"/>
                  </a:lnTo>
                  <a:lnTo>
                    <a:pt x="556238" y="0"/>
                  </a:lnTo>
                  <a:lnTo>
                    <a:pt x="556238" y="311563"/>
                  </a:lnTo>
                  <a:lnTo>
                    <a:pt x="352049" y="311563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orma Livre: Forma 632">
              <a:extLst>
                <a:ext uri="{FF2B5EF4-FFF2-40B4-BE49-F238E27FC236}">
                  <a16:creationId xmlns:a16="http://schemas.microsoft.com/office/drawing/2014/main" id="{E0804380-5FC4-4E47-1FD4-F6B4EF036BCF}"/>
                </a:ext>
              </a:extLst>
            </p:cNvPr>
            <p:cNvSpPr/>
            <p:nvPr/>
          </p:nvSpPr>
          <p:spPr>
            <a:xfrm>
              <a:off x="3050717" y="3066747"/>
              <a:ext cx="80971" cy="117936"/>
            </a:xfrm>
            <a:custGeom>
              <a:avLst/>
              <a:gdLst>
                <a:gd name="connsiteX0" fmla="*/ 80971 w 80971"/>
                <a:gd name="connsiteY0" fmla="*/ 117937 h 117936"/>
                <a:gd name="connsiteX1" fmla="*/ 0 w 80971"/>
                <a:gd name="connsiteY1" fmla="*/ 0 h 11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71" h="117936">
                  <a:moveTo>
                    <a:pt x="80971" y="117937"/>
                  </a:moveTo>
                  <a:lnTo>
                    <a:pt x="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orma Livre: Forma 633">
              <a:extLst>
                <a:ext uri="{FF2B5EF4-FFF2-40B4-BE49-F238E27FC236}">
                  <a16:creationId xmlns:a16="http://schemas.microsoft.com/office/drawing/2014/main" id="{7C4BC01A-BF7A-6E1A-CF84-4DE976BFB635}"/>
                </a:ext>
              </a:extLst>
            </p:cNvPr>
            <p:cNvSpPr/>
            <p:nvPr/>
          </p:nvSpPr>
          <p:spPr>
            <a:xfrm>
              <a:off x="3105285" y="3174122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7602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572A300C-6C1E-411F-607B-5E7FAC5CB283}"/>
                </a:ext>
              </a:extLst>
            </p:cNvPr>
            <p:cNvSpPr/>
            <p:nvPr/>
          </p:nvSpPr>
          <p:spPr>
            <a:xfrm>
              <a:off x="2948623" y="3174122"/>
              <a:ext cx="84491" cy="84603"/>
            </a:xfrm>
            <a:custGeom>
              <a:avLst/>
              <a:gdLst>
                <a:gd name="connsiteX0" fmla="*/ 0 w 84491"/>
                <a:gd name="connsiteY0" fmla="*/ 42246 h 84603"/>
                <a:gd name="connsiteX1" fmla="*/ 42246 w 84491"/>
                <a:gd name="connsiteY1" fmla="*/ 0 h 84603"/>
                <a:gd name="connsiteX2" fmla="*/ 84492 w 84491"/>
                <a:gd name="connsiteY2" fmla="*/ 42246 h 84603"/>
                <a:gd name="connsiteX3" fmla="*/ 42246 w 84491"/>
                <a:gd name="connsiteY3" fmla="*/ 84492 h 84603"/>
                <a:gd name="connsiteX4" fmla="*/ 0 w 84491"/>
                <a:gd name="connsiteY4" fmla="*/ 42246 h 8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1" h="84603">
                  <a:moveTo>
                    <a:pt x="0" y="42246"/>
                  </a:moveTo>
                  <a:cubicBezTo>
                    <a:pt x="0" y="19363"/>
                    <a:pt x="19363" y="0"/>
                    <a:pt x="42246" y="0"/>
                  </a:cubicBezTo>
                  <a:cubicBezTo>
                    <a:pt x="65129" y="0"/>
                    <a:pt x="84492" y="19363"/>
                    <a:pt x="84492" y="42246"/>
                  </a:cubicBezTo>
                  <a:cubicBezTo>
                    <a:pt x="84492" y="65129"/>
                    <a:pt x="65129" y="84492"/>
                    <a:pt x="42246" y="84492"/>
                  </a:cubicBezTo>
                  <a:cubicBezTo>
                    <a:pt x="19363" y="86252"/>
                    <a:pt x="0" y="66889"/>
                    <a:pt x="0" y="42246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36" name="Gráfico 2">
            <a:extLst>
              <a:ext uri="{FF2B5EF4-FFF2-40B4-BE49-F238E27FC236}">
                <a16:creationId xmlns:a16="http://schemas.microsoft.com/office/drawing/2014/main" id="{A9A73E9A-5A3F-21AD-55BA-C7ACD58F2D46}"/>
              </a:ext>
            </a:extLst>
          </p:cNvPr>
          <p:cNvGrpSpPr/>
          <p:nvPr/>
        </p:nvGrpSpPr>
        <p:grpSpPr>
          <a:xfrm>
            <a:off x="6098515" y="4441120"/>
            <a:ext cx="558069" cy="560104"/>
            <a:chOff x="6572969" y="4601335"/>
            <a:chExt cx="558069" cy="560104"/>
          </a:xfrm>
          <a:noFill/>
        </p:grpSpPr>
        <p:grpSp>
          <p:nvGrpSpPr>
            <p:cNvPr id="637" name="Gráfico 2">
              <a:extLst>
                <a:ext uri="{FF2B5EF4-FFF2-40B4-BE49-F238E27FC236}">
                  <a16:creationId xmlns:a16="http://schemas.microsoft.com/office/drawing/2014/main" id="{5310338D-BD0E-2F69-2AB8-4B7A714E5590}"/>
                </a:ext>
              </a:extLst>
            </p:cNvPr>
            <p:cNvGrpSpPr/>
            <p:nvPr/>
          </p:nvGrpSpPr>
          <p:grpSpPr>
            <a:xfrm>
              <a:off x="6572969" y="4601335"/>
              <a:ext cx="558069" cy="560104"/>
              <a:chOff x="6572969" y="4601335"/>
              <a:chExt cx="558069" cy="560104"/>
            </a:xfrm>
            <a:noFill/>
          </p:grpSpPr>
          <p:grpSp>
            <p:nvGrpSpPr>
              <p:cNvPr id="640" name="Gráfico 2">
                <a:extLst>
                  <a:ext uri="{FF2B5EF4-FFF2-40B4-BE49-F238E27FC236}">
                    <a16:creationId xmlns:a16="http://schemas.microsoft.com/office/drawing/2014/main" id="{E27C4F2C-B3C2-3374-5FB3-F8404BC525D2}"/>
                  </a:ext>
                </a:extLst>
              </p:cNvPr>
              <p:cNvGrpSpPr/>
              <p:nvPr/>
            </p:nvGrpSpPr>
            <p:grpSpPr>
              <a:xfrm>
                <a:off x="6572969" y="4934368"/>
                <a:ext cx="558069" cy="227071"/>
                <a:chOff x="6572969" y="4934368"/>
                <a:chExt cx="558069" cy="227071"/>
              </a:xfrm>
              <a:noFill/>
            </p:grpSpPr>
            <p:sp>
              <p:nvSpPr>
                <p:cNvPr id="643" name="Forma Livre: Forma 642">
                  <a:extLst>
                    <a:ext uri="{FF2B5EF4-FFF2-40B4-BE49-F238E27FC236}">
                      <a16:creationId xmlns:a16="http://schemas.microsoft.com/office/drawing/2014/main" id="{D210BD70-3667-F881-72D7-1BAF667760EA}"/>
                    </a:ext>
                  </a:extLst>
                </p:cNvPr>
                <p:cNvSpPr/>
                <p:nvPr/>
              </p:nvSpPr>
              <p:spPr>
                <a:xfrm>
                  <a:off x="6680344" y="4939350"/>
                  <a:ext cx="450693" cy="186884"/>
                </a:xfrm>
                <a:custGeom>
                  <a:avLst/>
                  <a:gdLst>
                    <a:gd name="connsiteX0" fmla="*/ 0 w 450693"/>
                    <a:gd name="connsiteY0" fmla="*/ 179844 h 186884"/>
                    <a:gd name="connsiteX1" fmla="*/ 68649 w 450693"/>
                    <a:gd name="connsiteY1" fmla="*/ 165762 h 186884"/>
                    <a:gd name="connsiteX2" fmla="*/ 230592 w 450693"/>
                    <a:gd name="connsiteY2" fmla="*/ 186885 h 186884"/>
                    <a:gd name="connsiteX3" fmla="*/ 239393 w 450693"/>
                    <a:gd name="connsiteY3" fmla="*/ 185124 h 186884"/>
                    <a:gd name="connsiteX4" fmla="*/ 445342 w 450693"/>
                    <a:gd name="connsiteY4" fmla="*/ 40785 h 186884"/>
                    <a:gd name="connsiteX5" fmla="*/ 448863 w 450693"/>
                    <a:gd name="connsiteY5" fmla="*/ 24943 h 186884"/>
                    <a:gd name="connsiteX6" fmla="*/ 448863 w 450693"/>
                    <a:gd name="connsiteY6" fmla="*/ 24943 h 186884"/>
                    <a:gd name="connsiteX7" fmla="*/ 383733 w 450693"/>
                    <a:gd name="connsiteY7" fmla="*/ 5580 h 186884"/>
                    <a:gd name="connsiteX8" fmla="*/ 237633 w 450693"/>
                    <a:gd name="connsiteY8" fmla="*/ 77750 h 186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0693" h="186884">
                      <a:moveTo>
                        <a:pt x="0" y="179844"/>
                      </a:moveTo>
                      <a:cubicBezTo>
                        <a:pt x="21123" y="167522"/>
                        <a:pt x="45766" y="162241"/>
                        <a:pt x="68649" y="165762"/>
                      </a:cubicBezTo>
                      <a:lnTo>
                        <a:pt x="230592" y="186885"/>
                      </a:lnTo>
                      <a:cubicBezTo>
                        <a:pt x="234112" y="186885"/>
                        <a:pt x="237633" y="186885"/>
                        <a:pt x="239393" y="185124"/>
                      </a:cubicBezTo>
                      <a:lnTo>
                        <a:pt x="445342" y="40785"/>
                      </a:lnTo>
                      <a:cubicBezTo>
                        <a:pt x="450623" y="37264"/>
                        <a:pt x="452383" y="30223"/>
                        <a:pt x="448863" y="24943"/>
                      </a:cubicBezTo>
                      <a:lnTo>
                        <a:pt x="448863" y="24943"/>
                      </a:lnTo>
                      <a:cubicBezTo>
                        <a:pt x="436541" y="2059"/>
                        <a:pt x="406616" y="-6742"/>
                        <a:pt x="383733" y="5580"/>
                      </a:cubicBezTo>
                      <a:lnTo>
                        <a:pt x="237633" y="77750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4" name="Forma Livre: Forma 643">
                  <a:extLst>
                    <a:ext uri="{FF2B5EF4-FFF2-40B4-BE49-F238E27FC236}">
                      <a16:creationId xmlns:a16="http://schemas.microsoft.com/office/drawing/2014/main" id="{B8E7575A-1060-A616-0732-7DE35EC1F50D}"/>
                    </a:ext>
                  </a:extLst>
                </p:cNvPr>
                <p:cNvSpPr/>
                <p:nvPr/>
              </p:nvSpPr>
              <p:spPr>
                <a:xfrm>
                  <a:off x="6625777" y="4934368"/>
                  <a:ext cx="297630" cy="100482"/>
                </a:xfrm>
                <a:custGeom>
                  <a:avLst/>
                  <a:gdLst>
                    <a:gd name="connsiteX0" fmla="*/ 177785 w 297630"/>
                    <a:gd name="connsiteY0" fmla="*/ 91533 h 100482"/>
                    <a:gd name="connsiteX1" fmla="*/ 260516 w 297630"/>
                    <a:gd name="connsiteY1" fmla="*/ 100334 h 100482"/>
                    <a:gd name="connsiteX2" fmla="*/ 297481 w 297630"/>
                    <a:gd name="connsiteY2" fmla="*/ 70410 h 100482"/>
                    <a:gd name="connsiteX3" fmla="*/ 297481 w 297630"/>
                    <a:gd name="connsiteY3" fmla="*/ 70410 h 100482"/>
                    <a:gd name="connsiteX4" fmla="*/ 267557 w 297630"/>
                    <a:gd name="connsiteY4" fmla="*/ 33444 h 100482"/>
                    <a:gd name="connsiteX5" fmla="*/ 197147 w 297630"/>
                    <a:gd name="connsiteY5" fmla="*/ 26404 h 100482"/>
                    <a:gd name="connsiteX6" fmla="*/ 174264 w 297630"/>
                    <a:gd name="connsiteY6" fmla="*/ 19363 h 100482"/>
                    <a:gd name="connsiteX7" fmla="*/ 167223 w 297630"/>
                    <a:gd name="connsiteY7" fmla="*/ 15842 h 100482"/>
                    <a:gd name="connsiteX8" fmla="*/ 42246 w 297630"/>
                    <a:gd name="connsiteY8" fmla="*/ 15842 h 100482"/>
                    <a:gd name="connsiteX9" fmla="*/ 0 w 297630"/>
                    <a:gd name="connsiteY9" fmla="*/ 35205 h 100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7630" h="100482">
                      <a:moveTo>
                        <a:pt x="177785" y="91533"/>
                      </a:moveTo>
                      <a:lnTo>
                        <a:pt x="260516" y="100334"/>
                      </a:lnTo>
                      <a:cubicBezTo>
                        <a:pt x="278119" y="102094"/>
                        <a:pt x="295721" y="88012"/>
                        <a:pt x="297481" y="70410"/>
                      </a:cubicBezTo>
                      <a:lnTo>
                        <a:pt x="297481" y="70410"/>
                      </a:lnTo>
                      <a:cubicBezTo>
                        <a:pt x="299242" y="52807"/>
                        <a:pt x="285160" y="35205"/>
                        <a:pt x="267557" y="33444"/>
                      </a:cubicBezTo>
                      <a:lnTo>
                        <a:pt x="197147" y="26404"/>
                      </a:lnTo>
                      <a:cubicBezTo>
                        <a:pt x="188346" y="26404"/>
                        <a:pt x="181305" y="22883"/>
                        <a:pt x="174264" y="19363"/>
                      </a:cubicBezTo>
                      <a:lnTo>
                        <a:pt x="167223" y="15842"/>
                      </a:lnTo>
                      <a:cubicBezTo>
                        <a:pt x="128498" y="-5281"/>
                        <a:pt x="80971" y="-5281"/>
                        <a:pt x="42246" y="15842"/>
                      </a:cubicBezTo>
                      <a:lnTo>
                        <a:pt x="0" y="35205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5" name="Forma Livre: Forma 644">
                  <a:extLst>
                    <a:ext uri="{FF2B5EF4-FFF2-40B4-BE49-F238E27FC236}">
                      <a16:creationId xmlns:a16="http://schemas.microsoft.com/office/drawing/2014/main" id="{3965C6CE-CC9E-7CCA-F45E-3D600E042936}"/>
                    </a:ext>
                  </a:extLst>
                </p:cNvPr>
                <p:cNvSpPr/>
                <p:nvPr/>
              </p:nvSpPr>
              <p:spPr>
                <a:xfrm>
                  <a:off x="6572969" y="4951970"/>
                  <a:ext cx="119696" cy="209469"/>
                </a:xfrm>
                <a:custGeom>
                  <a:avLst/>
                  <a:gdLst>
                    <a:gd name="connsiteX0" fmla="*/ 0 w 119696"/>
                    <a:gd name="connsiteY0" fmla="*/ 17602 h 209469"/>
                    <a:gd name="connsiteX1" fmla="*/ 45767 w 119696"/>
                    <a:gd name="connsiteY1" fmla="*/ 0 h 209469"/>
                    <a:gd name="connsiteX2" fmla="*/ 119697 w 119696"/>
                    <a:gd name="connsiteY2" fmla="*/ 190106 h 209469"/>
                    <a:gd name="connsiteX3" fmla="*/ 70410 w 119696"/>
                    <a:gd name="connsiteY3" fmla="*/ 209469 h 209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696" h="209469">
                      <a:moveTo>
                        <a:pt x="0" y="17602"/>
                      </a:moveTo>
                      <a:lnTo>
                        <a:pt x="45767" y="0"/>
                      </a:lnTo>
                      <a:lnTo>
                        <a:pt x="119697" y="190106"/>
                      </a:lnTo>
                      <a:lnTo>
                        <a:pt x="70410" y="209469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6" name="Forma Livre: Forma 645">
                  <a:extLst>
                    <a:ext uri="{FF2B5EF4-FFF2-40B4-BE49-F238E27FC236}">
                      <a16:creationId xmlns:a16="http://schemas.microsoft.com/office/drawing/2014/main" id="{93A99D39-5CE7-0FFD-D60D-9478B75780CA}"/>
                    </a:ext>
                  </a:extLst>
                </p:cNvPr>
                <p:cNvSpPr/>
                <p:nvPr/>
              </p:nvSpPr>
              <p:spPr>
                <a:xfrm>
                  <a:off x="6588812" y="4995976"/>
                  <a:ext cx="17602" cy="7040"/>
                </a:xfrm>
                <a:custGeom>
                  <a:avLst/>
                  <a:gdLst>
                    <a:gd name="connsiteX0" fmla="*/ 0 w 17602"/>
                    <a:gd name="connsiteY0" fmla="*/ 7041 h 7040"/>
                    <a:gd name="connsiteX1" fmla="*/ 17602 w 17602"/>
                    <a:gd name="connsiteY1" fmla="*/ 0 h 7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7040">
                      <a:moveTo>
                        <a:pt x="0" y="7041"/>
                      </a:moveTo>
                      <a:lnTo>
                        <a:pt x="17602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41" name="Forma Livre: Forma 640">
                <a:extLst>
                  <a:ext uri="{FF2B5EF4-FFF2-40B4-BE49-F238E27FC236}">
                    <a16:creationId xmlns:a16="http://schemas.microsoft.com/office/drawing/2014/main" id="{0C0999F4-B46A-758A-3927-777E5F5328AB}"/>
                  </a:ext>
                </a:extLst>
              </p:cNvPr>
              <p:cNvSpPr/>
              <p:nvPr/>
            </p:nvSpPr>
            <p:spPr>
              <a:xfrm>
                <a:off x="6757943" y="4691454"/>
                <a:ext cx="312987" cy="251714"/>
              </a:xfrm>
              <a:custGeom>
                <a:avLst/>
                <a:gdLst>
                  <a:gd name="connsiteX0" fmla="*/ 3373 w 312987"/>
                  <a:gd name="connsiteY0" fmla="*/ 251715 h 251714"/>
                  <a:gd name="connsiteX1" fmla="*/ 114268 w 312987"/>
                  <a:gd name="connsiteY1" fmla="*/ 0 h 251714"/>
                  <a:gd name="connsiteX2" fmla="*/ 197000 w 312987"/>
                  <a:gd name="connsiteY2" fmla="*/ 0 h 251714"/>
                  <a:gd name="connsiteX3" fmla="*/ 200520 w 312987"/>
                  <a:gd name="connsiteY3" fmla="*/ 1760 h 251714"/>
                  <a:gd name="connsiteX4" fmla="*/ 309656 w 312987"/>
                  <a:gd name="connsiteY4" fmla="*/ 251715 h 251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987" h="251714">
                    <a:moveTo>
                      <a:pt x="3373" y="251715"/>
                    </a:moveTo>
                    <a:cubicBezTo>
                      <a:pt x="-23031" y="135539"/>
                      <a:pt x="114268" y="0"/>
                      <a:pt x="114268" y="0"/>
                    </a:cubicBezTo>
                    <a:lnTo>
                      <a:pt x="197000" y="0"/>
                    </a:lnTo>
                    <a:cubicBezTo>
                      <a:pt x="198760" y="0"/>
                      <a:pt x="200520" y="0"/>
                      <a:pt x="200520" y="1760"/>
                    </a:cubicBezTo>
                    <a:cubicBezTo>
                      <a:pt x="214602" y="17602"/>
                      <a:pt x="334299" y="142579"/>
                      <a:pt x="309656" y="251715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2" name="Forma Livre: Forma 641">
                <a:extLst>
                  <a:ext uri="{FF2B5EF4-FFF2-40B4-BE49-F238E27FC236}">
                    <a16:creationId xmlns:a16="http://schemas.microsoft.com/office/drawing/2014/main" id="{A846A01B-AB7E-0CCA-0484-659B8DC6B958}"/>
                  </a:ext>
                </a:extLst>
              </p:cNvPr>
              <p:cNvSpPr/>
              <p:nvPr/>
            </p:nvSpPr>
            <p:spPr>
              <a:xfrm>
                <a:off x="6842287" y="4601335"/>
                <a:ext cx="160182" cy="90119"/>
              </a:xfrm>
              <a:custGeom>
                <a:avLst/>
                <a:gdLst>
                  <a:gd name="connsiteX0" fmla="*/ 29924 w 160182"/>
                  <a:gd name="connsiteY0" fmla="*/ 90119 h 90119"/>
                  <a:gd name="connsiteX1" fmla="*/ 0 w 160182"/>
                  <a:gd name="connsiteY1" fmla="*/ 17949 h 90119"/>
                  <a:gd name="connsiteX2" fmla="*/ 40486 w 160182"/>
                  <a:gd name="connsiteY2" fmla="*/ 2107 h 90119"/>
                  <a:gd name="connsiteX3" fmla="*/ 72170 w 160182"/>
                  <a:gd name="connsiteY3" fmla="*/ 10908 h 90119"/>
                  <a:gd name="connsiteX4" fmla="*/ 72170 w 160182"/>
                  <a:gd name="connsiteY4" fmla="*/ 10908 h 90119"/>
                  <a:gd name="connsiteX5" fmla="*/ 100334 w 160182"/>
                  <a:gd name="connsiteY5" fmla="*/ 21469 h 90119"/>
                  <a:gd name="connsiteX6" fmla="*/ 160182 w 160182"/>
                  <a:gd name="connsiteY6" fmla="*/ 7388 h 90119"/>
                  <a:gd name="connsiteX7" fmla="*/ 116176 w 160182"/>
                  <a:gd name="connsiteY7" fmla="*/ 90119 h 90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182" h="90119">
                    <a:moveTo>
                      <a:pt x="29924" y="90119"/>
                    </a:moveTo>
                    <a:lnTo>
                      <a:pt x="0" y="17949"/>
                    </a:lnTo>
                    <a:lnTo>
                      <a:pt x="40486" y="2107"/>
                    </a:lnTo>
                    <a:cubicBezTo>
                      <a:pt x="51047" y="-3174"/>
                      <a:pt x="65129" y="2107"/>
                      <a:pt x="72170" y="10908"/>
                    </a:cubicBezTo>
                    <a:lnTo>
                      <a:pt x="72170" y="10908"/>
                    </a:lnTo>
                    <a:cubicBezTo>
                      <a:pt x="77451" y="19710"/>
                      <a:pt x="89773" y="23230"/>
                      <a:pt x="100334" y="21469"/>
                    </a:cubicBezTo>
                    <a:lnTo>
                      <a:pt x="160182" y="7388"/>
                    </a:lnTo>
                    <a:lnTo>
                      <a:pt x="116176" y="90119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0B620A19-ECDE-C109-8598-C7979C4B0957}"/>
                </a:ext>
              </a:extLst>
            </p:cNvPr>
            <p:cNvSpPr/>
            <p:nvPr/>
          </p:nvSpPr>
          <p:spPr>
            <a:xfrm>
              <a:off x="6833087" y="4759093"/>
              <a:ext cx="163351" cy="162203"/>
            </a:xfrm>
            <a:custGeom>
              <a:avLst/>
              <a:gdLst>
                <a:gd name="connsiteX0" fmla="*/ 10960 w 163351"/>
                <a:gd name="connsiteY0" fmla="*/ 41496 h 162203"/>
                <a:gd name="connsiteX1" fmla="*/ 121856 w 163351"/>
                <a:gd name="connsiteY1" fmla="*/ 9812 h 162203"/>
                <a:gd name="connsiteX2" fmla="*/ 153540 w 163351"/>
                <a:gd name="connsiteY2" fmla="*/ 120707 h 162203"/>
                <a:gd name="connsiteX3" fmla="*/ 42644 w 163351"/>
                <a:gd name="connsiteY3" fmla="*/ 152392 h 162203"/>
                <a:gd name="connsiteX4" fmla="*/ 10960 w 163351"/>
                <a:gd name="connsiteY4" fmla="*/ 41496 h 16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351" h="162203">
                  <a:moveTo>
                    <a:pt x="10960" y="41496"/>
                  </a:moveTo>
                  <a:cubicBezTo>
                    <a:pt x="32083" y="2771"/>
                    <a:pt x="81370" y="-11311"/>
                    <a:pt x="121856" y="9812"/>
                  </a:cubicBezTo>
                  <a:cubicBezTo>
                    <a:pt x="160581" y="30934"/>
                    <a:pt x="174663" y="80222"/>
                    <a:pt x="153540" y="120707"/>
                  </a:cubicBezTo>
                  <a:cubicBezTo>
                    <a:pt x="132417" y="159433"/>
                    <a:pt x="83130" y="173514"/>
                    <a:pt x="42644" y="152392"/>
                  </a:cubicBezTo>
                  <a:cubicBezTo>
                    <a:pt x="2159" y="129508"/>
                    <a:pt x="-11923" y="80222"/>
                    <a:pt x="10960" y="41496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orma Livre: Forma 638">
              <a:extLst>
                <a:ext uri="{FF2B5EF4-FFF2-40B4-BE49-F238E27FC236}">
                  <a16:creationId xmlns:a16="http://schemas.microsoft.com/office/drawing/2014/main" id="{07E6EB0B-8F1D-FF80-B2B9-E4E4E34A839E}"/>
                </a:ext>
              </a:extLst>
            </p:cNvPr>
            <p:cNvSpPr/>
            <p:nvPr/>
          </p:nvSpPr>
          <p:spPr>
            <a:xfrm>
              <a:off x="6891574" y="4800589"/>
              <a:ext cx="45766" cy="80971"/>
            </a:xfrm>
            <a:custGeom>
              <a:avLst/>
              <a:gdLst>
                <a:gd name="connsiteX0" fmla="*/ 0 w 45766"/>
                <a:gd name="connsiteY0" fmla="*/ 80971 h 80971"/>
                <a:gd name="connsiteX1" fmla="*/ 45766 w 45766"/>
                <a:gd name="connsiteY1" fmla="*/ 0 h 8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66" h="80971">
                  <a:moveTo>
                    <a:pt x="0" y="80971"/>
                  </a:moveTo>
                  <a:lnTo>
                    <a:pt x="45766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47" name="Gráfico 2">
            <a:extLst>
              <a:ext uri="{FF2B5EF4-FFF2-40B4-BE49-F238E27FC236}">
                <a16:creationId xmlns:a16="http://schemas.microsoft.com/office/drawing/2014/main" id="{298993B9-C6B5-34CD-1596-1068B145EA8B}"/>
              </a:ext>
            </a:extLst>
          </p:cNvPr>
          <p:cNvGrpSpPr/>
          <p:nvPr/>
        </p:nvGrpSpPr>
        <p:grpSpPr>
          <a:xfrm>
            <a:off x="2309582" y="5365767"/>
            <a:ext cx="508203" cy="584598"/>
            <a:chOff x="2784036" y="5525982"/>
            <a:chExt cx="508203" cy="584598"/>
          </a:xfrm>
          <a:noFill/>
        </p:grpSpPr>
        <p:grpSp>
          <p:nvGrpSpPr>
            <p:cNvPr id="648" name="Gráfico 2">
              <a:extLst>
                <a:ext uri="{FF2B5EF4-FFF2-40B4-BE49-F238E27FC236}">
                  <a16:creationId xmlns:a16="http://schemas.microsoft.com/office/drawing/2014/main" id="{7E35D3C9-DC23-F31D-3A03-21F500A7C63A}"/>
                </a:ext>
              </a:extLst>
            </p:cNvPr>
            <p:cNvGrpSpPr/>
            <p:nvPr/>
          </p:nvGrpSpPr>
          <p:grpSpPr>
            <a:xfrm>
              <a:off x="2784036" y="5525982"/>
              <a:ext cx="508203" cy="584598"/>
              <a:chOff x="2784036" y="5525982"/>
              <a:chExt cx="508203" cy="584598"/>
            </a:xfrm>
            <a:noFill/>
          </p:grpSpPr>
          <p:grpSp>
            <p:nvGrpSpPr>
              <p:cNvPr id="650" name="Gráfico 2">
                <a:extLst>
                  <a:ext uri="{FF2B5EF4-FFF2-40B4-BE49-F238E27FC236}">
                    <a16:creationId xmlns:a16="http://schemas.microsoft.com/office/drawing/2014/main" id="{8A78E7C8-B720-31E1-87E8-6A1B66EB225C}"/>
                  </a:ext>
                </a:extLst>
              </p:cNvPr>
              <p:cNvGrpSpPr/>
              <p:nvPr/>
            </p:nvGrpSpPr>
            <p:grpSpPr>
              <a:xfrm>
                <a:off x="2784036" y="5525982"/>
                <a:ext cx="508203" cy="584598"/>
                <a:chOff x="2784036" y="5525982"/>
                <a:chExt cx="508203" cy="584598"/>
              </a:xfrm>
              <a:noFill/>
            </p:grpSpPr>
            <p:sp>
              <p:nvSpPr>
                <p:cNvPr id="652" name="Forma Livre: Forma 651">
                  <a:extLst>
                    <a:ext uri="{FF2B5EF4-FFF2-40B4-BE49-F238E27FC236}">
                      <a16:creationId xmlns:a16="http://schemas.microsoft.com/office/drawing/2014/main" id="{A1160389-0CA5-F59B-5789-FFFAA6D008A4}"/>
                    </a:ext>
                  </a:extLst>
                </p:cNvPr>
                <p:cNvSpPr/>
                <p:nvPr/>
              </p:nvSpPr>
              <p:spPr>
                <a:xfrm rot="-4932759">
                  <a:off x="2809376" y="5551322"/>
                  <a:ext cx="401345" cy="401345"/>
                </a:xfrm>
                <a:custGeom>
                  <a:avLst/>
                  <a:gdLst>
                    <a:gd name="connsiteX0" fmla="*/ 401345 w 401345"/>
                    <a:gd name="connsiteY0" fmla="*/ 200672 h 401345"/>
                    <a:gd name="connsiteX1" fmla="*/ 200673 w 401345"/>
                    <a:gd name="connsiteY1" fmla="*/ 401345 h 401345"/>
                    <a:gd name="connsiteX2" fmla="*/ 0 w 401345"/>
                    <a:gd name="connsiteY2" fmla="*/ 200672 h 401345"/>
                    <a:gd name="connsiteX3" fmla="*/ 200673 w 401345"/>
                    <a:gd name="connsiteY3" fmla="*/ 0 h 401345"/>
                    <a:gd name="connsiteX4" fmla="*/ 401345 w 401345"/>
                    <a:gd name="connsiteY4" fmla="*/ 200672 h 401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1345" h="401345">
                      <a:moveTo>
                        <a:pt x="401345" y="200672"/>
                      </a:moveTo>
                      <a:cubicBezTo>
                        <a:pt x="401345" y="311501"/>
                        <a:pt x="311501" y="401345"/>
                        <a:pt x="200673" y="401345"/>
                      </a:cubicBezTo>
                      <a:cubicBezTo>
                        <a:pt x="89844" y="401345"/>
                        <a:pt x="0" y="311501"/>
                        <a:pt x="0" y="200672"/>
                      </a:cubicBezTo>
                      <a:cubicBezTo>
                        <a:pt x="0" y="89844"/>
                        <a:pt x="89845" y="0"/>
                        <a:pt x="200673" y="0"/>
                      </a:cubicBezTo>
                      <a:cubicBezTo>
                        <a:pt x="311501" y="0"/>
                        <a:pt x="401345" y="89844"/>
                        <a:pt x="401345" y="200672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3" name="Forma Livre: Forma 652">
                  <a:extLst>
                    <a:ext uri="{FF2B5EF4-FFF2-40B4-BE49-F238E27FC236}">
                      <a16:creationId xmlns:a16="http://schemas.microsoft.com/office/drawing/2014/main" id="{C7789AEB-F964-4DE4-ECC2-5AF5D0491F93}"/>
                    </a:ext>
                  </a:extLst>
                </p:cNvPr>
                <p:cNvSpPr/>
                <p:nvPr/>
              </p:nvSpPr>
              <p:spPr>
                <a:xfrm>
                  <a:off x="3131689" y="5911304"/>
                  <a:ext cx="26403" cy="35204"/>
                </a:xfrm>
                <a:custGeom>
                  <a:avLst/>
                  <a:gdLst>
                    <a:gd name="connsiteX0" fmla="*/ 26404 w 26403"/>
                    <a:gd name="connsiteY0" fmla="*/ 35205 h 35204"/>
                    <a:gd name="connsiteX1" fmla="*/ 0 w 26403"/>
                    <a:gd name="connsiteY1" fmla="*/ 0 h 35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403" h="35204">
                      <a:moveTo>
                        <a:pt x="26404" y="35205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4" name="Forma Livre: Forma 653">
                  <a:extLst>
                    <a:ext uri="{FF2B5EF4-FFF2-40B4-BE49-F238E27FC236}">
                      <a16:creationId xmlns:a16="http://schemas.microsoft.com/office/drawing/2014/main" id="{37779DD1-97AE-3D3C-7683-A7BC46ED2B1B}"/>
                    </a:ext>
                  </a:extLst>
                </p:cNvPr>
                <p:cNvSpPr/>
                <p:nvPr/>
              </p:nvSpPr>
              <p:spPr>
                <a:xfrm>
                  <a:off x="3128168" y="5923626"/>
                  <a:ext cx="164071" cy="186954"/>
                </a:xfrm>
                <a:custGeom>
                  <a:avLst/>
                  <a:gdLst>
                    <a:gd name="connsiteX0" fmla="*/ 0 w 164071"/>
                    <a:gd name="connsiteY0" fmla="*/ 45766 h 186954"/>
                    <a:gd name="connsiteX1" fmla="*/ 61609 w 164071"/>
                    <a:gd name="connsiteY1" fmla="*/ 0 h 186954"/>
                    <a:gd name="connsiteX2" fmla="*/ 137299 w 164071"/>
                    <a:gd name="connsiteY2" fmla="*/ 100334 h 186954"/>
                    <a:gd name="connsiteX3" fmla="*/ 156662 w 164071"/>
                    <a:gd name="connsiteY3" fmla="*/ 126737 h 186954"/>
                    <a:gd name="connsiteX4" fmla="*/ 149621 w 164071"/>
                    <a:gd name="connsiteY4" fmla="*/ 179545 h 186954"/>
                    <a:gd name="connsiteX5" fmla="*/ 149621 w 164071"/>
                    <a:gd name="connsiteY5" fmla="*/ 179545 h 186954"/>
                    <a:gd name="connsiteX6" fmla="*/ 96814 w 164071"/>
                    <a:gd name="connsiteY6" fmla="*/ 172504 h 186954"/>
                    <a:gd name="connsiteX7" fmla="*/ 72170 w 164071"/>
                    <a:gd name="connsiteY7" fmla="*/ 140820 h 186954"/>
                    <a:gd name="connsiteX8" fmla="*/ 0 w 164071"/>
                    <a:gd name="connsiteY8" fmla="*/ 45766 h 186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4071" h="186954">
                      <a:moveTo>
                        <a:pt x="0" y="45766"/>
                      </a:moveTo>
                      <a:lnTo>
                        <a:pt x="61609" y="0"/>
                      </a:lnTo>
                      <a:lnTo>
                        <a:pt x="137299" y="100334"/>
                      </a:lnTo>
                      <a:lnTo>
                        <a:pt x="156662" y="126737"/>
                      </a:lnTo>
                      <a:cubicBezTo>
                        <a:pt x="168984" y="144340"/>
                        <a:pt x="165463" y="167223"/>
                        <a:pt x="149621" y="179545"/>
                      </a:cubicBezTo>
                      <a:lnTo>
                        <a:pt x="149621" y="179545"/>
                      </a:lnTo>
                      <a:cubicBezTo>
                        <a:pt x="132018" y="191867"/>
                        <a:pt x="109135" y="188346"/>
                        <a:pt x="96814" y="172504"/>
                      </a:cubicBezTo>
                      <a:lnTo>
                        <a:pt x="72170" y="140820"/>
                      </a:lnTo>
                      <a:lnTo>
                        <a:pt x="0" y="45766"/>
                      </a:ln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51" name="Forma Livre: Forma 650">
                <a:extLst>
                  <a:ext uri="{FF2B5EF4-FFF2-40B4-BE49-F238E27FC236}">
                    <a16:creationId xmlns:a16="http://schemas.microsoft.com/office/drawing/2014/main" id="{FE4E34DF-5B70-C2AC-C6FD-15D80EA673D8}"/>
                  </a:ext>
                </a:extLst>
              </p:cNvPr>
              <p:cNvSpPr/>
              <p:nvPr/>
            </p:nvSpPr>
            <p:spPr>
              <a:xfrm>
                <a:off x="2862256" y="5601386"/>
                <a:ext cx="299471" cy="299471"/>
              </a:xfrm>
              <a:custGeom>
                <a:avLst/>
                <a:gdLst>
                  <a:gd name="connsiteX0" fmla="*/ 30039 w 299471"/>
                  <a:gd name="connsiteY0" fmla="*/ 239508 h 299471"/>
                  <a:gd name="connsiteX1" fmla="*/ 59963 w 299471"/>
                  <a:gd name="connsiteY1" fmla="*/ 30039 h 299471"/>
                  <a:gd name="connsiteX2" fmla="*/ 269433 w 299471"/>
                  <a:gd name="connsiteY2" fmla="*/ 59963 h 299471"/>
                  <a:gd name="connsiteX3" fmla="*/ 239508 w 299471"/>
                  <a:gd name="connsiteY3" fmla="*/ 269433 h 299471"/>
                  <a:gd name="connsiteX4" fmla="*/ 30039 w 299471"/>
                  <a:gd name="connsiteY4" fmla="*/ 239508 h 29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71" h="299471">
                    <a:moveTo>
                      <a:pt x="30039" y="239508"/>
                    </a:moveTo>
                    <a:cubicBezTo>
                      <a:pt x="-19248" y="174379"/>
                      <a:pt x="-6926" y="81086"/>
                      <a:pt x="59963" y="30039"/>
                    </a:cubicBezTo>
                    <a:cubicBezTo>
                      <a:pt x="125092" y="-19248"/>
                      <a:pt x="218385" y="-6926"/>
                      <a:pt x="269433" y="59963"/>
                    </a:cubicBezTo>
                    <a:cubicBezTo>
                      <a:pt x="318719" y="125092"/>
                      <a:pt x="306398" y="218385"/>
                      <a:pt x="239508" y="269433"/>
                    </a:cubicBezTo>
                    <a:cubicBezTo>
                      <a:pt x="172619" y="318719"/>
                      <a:pt x="79326" y="306397"/>
                      <a:pt x="30039" y="239508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49" name="Forma Livre: Forma 648">
              <a:extLst>
                <a:ext uri="{FF2B5EF4-FFF2-40B4-BE49-F238E27FC236}">
                  <a16:creationId xmlns:a16="http://schemas.microsoft.com/office/drawing/2014/main" id="{B0C5C54B-C3BC-4A07-8133-AA82668988AE}"/>
                </a:ext>
              </a:extLst>
            </p:cNvPr>
            <p:cNvSpPr/>
            <p:nvPr/>
          </p:nvSpPr>
          <p:spPr>
            <a:xfrm>
              <a:off x="2975027" y="5689513"/>
              <a:ext cx="70409" cy="124977"/>
            </a:xfrm>
            <a:custGeom>
              <a:avLst/>
              <a:gdLst>
                <a:gd name="connsiteX0" fmla="*/ 0 w 70409"/>
                <a:gd name="connsiteY0" fmla="*/ 124977 h 124977"/>
                <a:gd name="connsiteX1" fmla="*/ 70410 w 70409"/>
                <a:gd name="connsiteY1" fmla="*/ 0 h 12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409" h="124977">
                  <a:moveTo>
                    <a:pt x="0" y="124977"/>
                  </a:moveTo>
                  <a:lnTo>
                    <a:pt x="70410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55" name="Gráfico 2">
            <a:extLst>
              <a:ext uri="{FF2B5EF4-FFF2-40B4-BE49-F238E27FC236}">
                <a16:creationId xmlns:a16="http://schemas.microsoft.com/office/drawing/2014/main" id="{F3B97058-D7D4-7F4A-0B92-A6F85A2D35AB}"/>
              </a:ext>
            </a:extLst>
          </p:cNvPr>
          <p:cNvGrpSpPr/>
          <p:nvPr/>
        </p:nvGrpSpPr>
        <p:grpSpPr>
          <a:xfrm>
            <a:off x="7047288" y="2550962"/>
            <a:ext cx="563278" cy="549196"/>
            <a:chOff x="7521742" y="2711177"/>
            <a:chExt cx="563278" cy="549196"/>
          </a:xfrm>
          <a:noFill/>
        </p:grpSpPr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C50D8120-E317-E375-B588-74B991A51891}"/>
                </a:ext>
              </a:extLst>
            </p:cNvPr>
            <p:cNvSpPr/>
            <p:nvPr/>
          </p:nvSpPr>
          <p:spPr>
            <a:xfrm>
              <a:off x="7521742" y="2711177"/>
              <a:ext cx="563278" cy="170743"/>
            </a:xfrm>
            <a:custGeom>
              <a:avLst/>
              <a:gdLst>
                <a:gd name="connsiteX0" fmla="*/ 563279 w 563278"/>
                <a:gd name="connsiteY0" fmla="*/ 135539 h 170743"/>
                <a:gd name="connsiteX1" fmla="*/ 563279 w 563278"/>
                <a:gd name="connsiteY1" fmla="*/ 170744 h 170743"/>
                <a:gd name="connsiteX2" fmla="*/ 0 w 563278"/>
                <a:gd name="connsiteY2" fmla="*/ 170744 h 170743"/>
                <a:gd name="connsiteX3" fmla="*/ 0 w 563278"/>
                <a:gd name="connsiteY3" fmla="*/ 135539 h 170743"/>
                <a:gd name="connsiteX4" fmla="*/ 281639 w 563278"/>
                <a:gd name="connsiteY4" fmla="*/ 0 h 1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278" h="170743">
                  <a:moveTo>
                    <a:pt x="563279" y="135539"/>
                  </a:moveTo>
                  <a:lnTo>
                    <a:pt x="563279" y="170744"/>
                  </a:lnTo>
                  <a:lnTo>
                    <a:pt x="0" y="170744"/>
                  </a:lnTo>
                  <a:lnTo>
                    <a:pt x="0" y="135539"/>
                  </a:lnTo>
                  <a:lnTo>
                    <a:pt x="281639" y="0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orma Livre: Forma 656">
              <a:extLst>
                <a:ext uri="{FF2B5EF4-FFF2-40B4-BE49-F238E27FC236}">
                  <a16:creationId xmlns:a16="http://schemas.microsoft.com/office/drawing/2014/main" id="{7A21F6F7-D81D-CB62-88FE-3532C4806B49}"/>
                </a:ext>
              </a:extLst>
            </p:cNvPr>
            <p:cNvSpPr/>
            <p:nvPr/>
          </p:nvSpPr>
          <p:spPr>
            <a:xfrm>
              <a:off x="7539344" y="3189964"/>
              <a:ext cx="526313" cy="35204"/>
            </a:xfrm>
            <a:custGeom>
              <a:avLst/>
              <a:gdLst>
                <a:gd name="connsiteX0" fmla="*/ 0 w 526313"/>
                <a:gd name="connsiteY0" fmla="*/ 0 h 35204"/>
                <a:gd name="connsiteX1" fmla="*/ 526313 w 526313"/>
                <a:gd name="connsiteY1" fmla="*/ 0 h 35204"/>
                <a:gd name="connsiteX2" fmla="*/ 526313 w 526313"/>
                <a:gd name="connsiteY2" fmla="*/ 35205 h 35204"/>
                <a:gd name="connsiteX3" fmla="*/ 0 w 526313"/>
                <a:gd name="connsiteY3" fmla="*/ 35205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313" h="35204">
                  <a:moveTo>
                    <a:pt x="0" y="0"/>
                  </a:moveTo>
                  <a:lnTo>
                    <a:pt x="526313" y="0"/>
                  </a:lnTo>
                  <a:lnTo>
                    <a:pt x="526313" y="35205"/>
                  </a:lnTo>
                  <a:lnTo>
                    <a:pt x="0" y="35205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orma Livre: Forma 657">
              <a:extLst>
                <a:ext uri="{FF2B5EF4-FFF2-40B4-BE49-F238E27FC236}">
                  <a16:creationId xmlns:a16="http://schemas.microsoft.com/office/drawing/2014/main" id="{88CEDB37-1F3E-AAFE-DDC7-2A2FB8690F03}"/>
                </a:ext>
              </a:extLst>
            </p:cNvPr>
            <p:cNvSpPr/>
            <p:nvPr/>
          </p:nvSpPr>
          <p:spPr>
            <a:xfrm>
              <a:off x="7521742" y="3225169"/>
              <a:ext cx="561518" cy="35204"/>
            </a:xfrm>
            <a:custGeom>
              <a:avLst/>
              <a:gdLst>
                <a:gd name="connsiteX0" fmla="*/ 0 w 561518"/>
                <a:gd name="connsiteY0" fmla="*/ 0 h 35204"/>
                <a:gd name="connsiteX1" fmla="*/ 561518 w 561518"/>
                <a:gd name="connsiteY1" fmla="*/ 0 h 35204"/>
                <a:gd name="connsiteX2" fmla="*/ 561518 w 561518"/>
                <a:gd name="connsiteY2" fmla="*/ 35205 h 35204"/>
                <a:gd name="connsiteX3" fmla="*/ 0 w 561518"/>
                <a:gd name="connsiteY3" fmla="*/ 35205 h 3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18" h="35204">
                  <a:moveTo>
                    <a:pt x="0" y="0"/>
                  </a:moveTo>
                  <a:lnTo>
                    <a:pt x="561518" y="0"/>
                  </a:lnTo>
                  <a:lnTo>
                    <a:pt x="561518" y="35205"/>
                  </a:lnTo>
                  <a:lnTo>
                    <a:pt x="0" y="35205"/>
                  </a:ln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59" name="Gráfico 2">
              <a:extLst>
                <a:ext uri="{FF2B5EF4-FFF2-40B4-BE49-F238E27FC236}">
                  <a16:creationId xmlns:a16="http://schemas.microsoft.com/office/drawing/2014/main" id="{BB6DD018-B391-B635-48F6-6E5B07667124}"/>
                </a:ext>
              </a:extLst>
            </p:cNvPr>
            <p:cNvGrpSpPr/>
            <p:nvPr/>
          </p:nvGrpSpPr>
          <p:grpSpPr>
            <a:xfrm>
              <a:off x="7565748" y="2881921"/>
              <a:ext cx="474949" cy="306617"/>
              <a:chOff x="7565748" y="2881921"/>
              <a:chExt cx="474949" cy="306617"/>
            </a:xfrm>
            <a:noFill/>
          </p:grpSpPr>
          <p:sp>
            <p:nvSpPr>
              <p:cNvPr id="660" name="Forma Livre: Forma 659">
                <a:extLst>
                  <a:ext uri="{FF2B5EF4-FFF2-40B4-BE49-F238E27FC236}">
                    <a16:creationId xmlns:a16="http://schemas.microsoft.com/office/drawing/2014/main" id="{3B5AD139-09C9-6B7D-7033-59200E000738}"/>
                  </a:ext>
                </a:extLst>
              </p:cNvPr>
              <p:cNvSpPr/>
              <p:nvPr/>
            </p:nvSpPr>
            <p:spPr>
              <a:xfrm>
                <a:off x="7833305" y="288192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1" name="Forma Livre: Forma 660">
                <a:extLst>
                  <a:ext uri="{FF2B5EF4-FFF2-40B4-BE49-F238E27FC236}">
                    <a16:creationId xmlns:a16="http://schemas.microsoft.com/office/drawing/2014/main" id="{AAC521BA-8F9E-83EA-1D49-A85B1594E4E7}"/>
                  </a:ext>
                </a:extLst>
              </p:cNvPr>
              <p:cNvSpPr/>
              <p:nvPr/>
            </p:nvSpPr>
            <p:spPr>
              <a:xfrm>
                <a:off x="7699527" y="288192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2" name="Forma Livre: Forma 661">
                <a:extLst>
                  <a:ext uri="{FF2B5EF4-FFF2-40B4-BE49-F238E27FC236}">
                    <a16:creationId xmlns:a16="http://schemas.microsoft.com/office/drawing/2014/main" id="{D87118B3-6024-EF44-1F2B-5FE8BC19CAE5}"/>
                  </a:ext>
                </a:extLst>
              </p:cNvPr>
              <p:cNvSpPr/>
              <p:nvPr/>
            </p:nvSpPr>
            <p:spPr>
              <a:xfrm>
                <a:off x="7565748" y="288192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3" name="Forma Livre: Forma 662">
                <a:extLst>
                  <a:ext uri="{FF2B5EF4-FFF2-40B4-BE49-F238E27FC236}">
                    <a16:creationId xmlns:a16="http://schemas.microsoft.com/office/drawing/2014/main" id="{407F89EB-CE23-D7EC-D912-E3087E770F0B}"/>
                  </a:ext>
                </a:extLst>
              </p:cNvPr>
              <p:cNvSpPr/>
              <p:nvPr/>
            </p:nvSpPr>
            <p:spPr>
              <a:xfrm rot="-10800000">
                <a:off x="7567825" y="313573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4" name="Forma Livre: Forma 663">
                <a:extLst>
                  <a:ext uri="{FF2B5EF4-FFF2-40B4-BE49-F238E27FC236}">
                    <a16:creationId xmlns:a16="http://schemas.microsoft.com/office/drawing/2014/main" id="{2C5A64E7-2FEC-1AAD-18DF-D24DFC53861C}"/>
                  </a:ext>
                </a:extLst>
              </p:cNvPr>
              <p:cNvSpPr/>
              <p:nvPr/>
            </p:nvSpPr>
            <p:spPr>
              <a:xfrm rot="-10800000">
                <a:off x="7700213" y="313573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5" name="Forma Livre: Forma 664">
                <a:extLst>
                  <a:ext uri="{FF2B5EF4-FFF2-40B4-BE49-F238E27FC236}">
                    <a16:creationId xmlns:a16="http://schemas.microsoft.com/office/drawing/2014/main" id="{1CCE7A65-0F00-33B2-F079-83629F459BB2}"/>
                  </a:ext>
                </a:extLst>
              </p:cNvPr>
              <p:cNvSpPr/>
              <p:nvPr/>
            </p:nvSpPr>
            <p:spPr>
              <a:xfrm rot="-10800000">
                <a:off x="7832619" y="313573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6" name="Forma Livre: Forma 665">
                <a:extLst>
                  <a:ext uri="{FF2B5EF4-FFF2-40B4-BE49-F238E27FC236}">
                    <a16:creationId xmlns:a16="http://schemas.microsoft.com/office/drawing/2014/main" id="{CF800D5C-824B-BA89-AB98-0D7ADB26ED07}"/>
                  </a:ext>
                </a:extLst>
              </p:cNvPr>
              <p:cNvSpPr/>
              <p:nvPr/>
            </p:nvSpPr>
            <p:spPr>
              <a:xfrm>
                <a:off x="7583350" y="2934729"/>
                <a:ext cx="42245" cy="202428"/>
              </a:xfrm>
              <a:custGeom>
                <a:avLst/>
                <a:gdLst>
                  <a:gd name="connsiteX0" fmla="*/ 0 w 42245"/>
                  <a:gd name="connsiteY0" fmla="*/ 0 h 202428"/>
                  <a:gd name="connsiteX1" fmla="*/ 42246 w 42245"/>
                  <a:gd name="connsiteY1" fmla="*/ 0 h 202428"/>
                  <a:gd name="connsiteX2" fmla="*/ 42246 w 42245"/>
                  <a:gd name="connsiteY2" fmla="*/ 202428 h 202428"/>
                  <a:gd name="connsiteX3" fmla="*/ 0 w 42245"/>
                  <a:gd name="connsiteY3" fmla="*/ 202428 h 20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45" h="202428">
                    <a:moveTo>
                      <a:pt x="0" y="0"/>
                    </a:moveTo>
                    <a:lnTo>
                      <a:pt x="42246" y="0"/>
                    </a:lnTo>
                    <a:lnTo>
                      <a:pt x="42246" y="202428"/>
                    </a:lnTo>
                    <a:lnTo>
                      <a:pt x="0" y="20242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7" name="Forma Livre: Forma 666">
                <a:extLst>
                  <a:ext uri="{FF2B5EF4-FFF2-40B4-BE49-F238E27FC236}">
                    <a16:creationId xmlns:a16="http://schemas.microsoft.com/office/drawing/2014/main" id="{B349908B-3C5E-A4A5-6DCB-2883717552FB}"/>
                  </a:ext>
                </a:extLst>
              </p:cNvPr>
              <p:cNvSpPr/>
              <p:nvPr/>
            </p:nvSpPr>
            <p:spPr>
              <a:xfrm>
                <a:off x="7715369" y="2934729"/>
                <a:ext cx="42245" cy="202428"/>
              </a:xfrm>
              <a:custGeom>
                <a:avLst/>
                <a:gdLst>
                  <a:gd name="connsiteX0" fmla="*/ 0 w 42245"/>
                  <a:gd name="connsiteY0" fmla="*/ 0 h 202428"/>
                  <a:gd name="connsiteX1" fmla="*/ 42246 w 42245"/>
                  <a:gd name="connsiteY1" fmla="*/ 0 h 202428"/>
                  <a:gd name="connsiteX2" fmla="*/ 42246 w 42245"/>
                  <a:gd name="connsiteY2" fmla="*/ 202428 h 202428"/>
                  <a:gd name="connsiteX3" fmla="*/ 0 w 42245"/>
                  <a:gd name="connsiteY3" fmla="*/ 202428 h 20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45" h="202428">
                    <a:moveTo>
                      <a:pt x="0" y="0"/>
                    </a:moveTo>
                    <a:lnTo>
                      <a:pt x="42246" y="0"/>
                    </a:lnTo>
                    <a:lnTo>
                      <a:pt x="42246" y="202428"/>
                    </a:lnTo>
                    <a:lnTo>
                      <a:pt x="0" y="20242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8" name="Forma Livre: Forma 667">
                <a:extLst>
                  <a:ext uri="{FF2B5EF4-FFF2-40B4-BE49-F238E27FC236}">
                    <a16:creationId xmlns:a16="http://schemas.microsoft.com/office/drawing/2014/main" id="{89FF610C-B1CB-6EA4-970D-2D782B9203C6}"/>
                  </a:ext>
                </a:extLst>
              </p:cNvPr>
              <p:cNvSpPr/>
              <p:nvPr/>
            </p:nvSpPr>
            <p:spPr>
              <a:xfrm>
                <a:off x="7849148" y="2934729"/>
                <a:ext cx="42245" cy="202428"/>
              </a:xfrm>
              <a:custGeom>
                <a:avLst/>
                <a:gdLst>
                  <a:gd name="connsiteX0" fmla="*/ 0 w 42245"/>
                  <a:gd name="connsiteY0" fmla="*/ 0 h 202428"/>
                  <a:gd name="connsiteX1" fmla="*/ 42246 w 42245"/>
                  <a:gd name="connsiteY1" fmla="*/ 0 h 202428"/>
                  <a:gd name="connsiteX2" fmla="*/ 42246 w 42245"/>
                  <a:gd name="connsiteY2" fmla="*/ 202428 h 202428"/>
                  <a:gd name="connsiteX3" fmla="*/ 0 w 42245"/>
                  <a:gd name="connsiteY3" fmla="*/ 202428 h 20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45" h="202428">
                    <a:moveTo>
                      <a:pt x="0" y="0"/>
                    </a:moveTo>
                    <a:lnTo>
                      <a:pt x="42246" y="0"/>
                    </a:lnTo>
                    <a:lnTo>
                      <a:pt x="42246" y="202428"/>
                    </a:lnTo>
                    <a:lnTo>
                      <a:pt x="0" y="20242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9" name="Forma Livre: Forma 668">
                <a:extLst>
                  <a:ext uri="{FF2B5EF4-FFF2-40B4-BE49-F238E27FC236}">
                    <a16:creationId xmlns:a16="http://schemas.microsoft.com/office/drawing/2014/main" id="{AB8FAF27-4440-C946-4AA2-C30B525214AD}"/>
                  </a:ext>
                </a:extLst>
              </p:cNvPr>
              <p:cNvSpPr/>
              <p:nvPr/>
            </p:nvSpPr>
            <p:spPr>
              <a:xfrm>
                <a:off x="7965324" y="288192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0" name="Forma Livre: Forma 669">
                <a:extLst>
                  <a:ext uri="{FF2B5EF4-FFF2-40B4-BE49-F238E27FC236}">
                    <a16:creationId xmlns:a16="http://schemas.microsoft.com/office/drawing/2014/main" id="{F94A7CFA-C171-F106-0DB1-D9B005DD496D}"/>
                  </a:ext>
                </a:extLst>
              </p:cNvPr>
              <p:cNvSpPr/>
              <p:nvPr/>
            </p:nvSpPr>
            <p:spPr>
              <a:xfrm rot="-10800000">
                <a:off x="7966767" y="3135731"/>
                <a:ext cx="73930" cy="52807"/>
              </a:xfrm>
              <a:custGeom>
                <a:avLst/>
                <a:gdLst>
                  <a:gd name="connsiteX0" fmla="*/ 0 w 73930"/>
                  <a:gd name="connsiteY0" fmla="*/ 0 h 52807"/>
                  <a:gd name="connsiteX1" fmla="*/ 73931 w 73930"/>
                  <a:gd name="connsiteY1" fmla="*/ 0 h 52807"/>
                  <a:gd name="connsiteX2" fmla="*/ 73931 w 73930"/>
                  <a:gd name="connsiteY2" fmla="*/ 52807 h 52807"/>
                  <a:gd name="connsiteX3" fmla="*/ 0 w 73930"/>
                  <a:gd name="connsiteY3" fmla="*/ 52807 h 5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30" h="52807">
                    <a:moveTo>
                      <a:pt x="0" y="0"/>
                    </a:moveTo>
                    <a:lnTo>
                      <a:pt x="73931" y="0"/>
                    </a:lnTo>
                    <a:lnTo>
                      <a:pt x="73931" y="52807"/>
                    </a:lnTo>
                    <a:lnTo>
                      <a:pt x="0" y="52807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1" name="Forma Livre: Forma 670">
                <a:extLst>
                  <a:ext uri="{FF2B5EF4-FFF2-40B4-BE49-F238E27FC236}">
                    <a16:creationId xmlns:a16="http://schemas.microsoft.com/office/drawing/2014/main" id="{1911B835-1FEC-46B6-207D-CB88AFFE42A5}"/>
                  </a:ext>
                </a:extLst>
              </p:cNvPr>
              <p:cNvSpPr/>
              <p:nvPr/>
            </p:nvSpPr>
            <p:spPr>
              <a:xfrm>
                <a:off x="7981166" y="2934729"/>
                <a:ext cx="42245" cy="202428"/>
              </a:xfrm>
              <a:custGeom>
                <a:avLst/>
                <a:gdLst>
                  <a:gd name="connsiteX0" fmla="*/ 0 w 42245"/>
                  <a:gd name="connsiteY0" fmla="*/ 0 h 202428"/>
                  <a:gd name="connsiteX1" fmla="*/ 42246 w 42245"/>
                  <a:gd name="connsiteY1" fmla="*/ 0 h 202428"/>
                  <a:gd name="connsiteX2" fmla="*/ 42246 w 42245"/>
                  <a:gd name="connsiteY2" fmla="*/ 202428 h 202428"/>
                  <a:gd name="connsiteX3" fmla="*/ 0 w 42245"/>
                  <a:gd name="connsiteY3" fmla="*/ 202428 h 20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45" h="202428">
                    <a:moveTo>
                      <a:pt x="0" y="0"/>
                    </a:moveTo>
                    <a:lnTo>
                      <a:pt x="42246" y="0"/>
                    </a:lnTo>
                    <a:lnTo>
                      <a:pt x="42246" y="202428"/>
                    </a:lnTo>
                    <a:lnTo>
                      <a:pt x="0" y="202428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672" name="Gráfico 2">
            <a:extLst>
              <a:ext uri="{FF2B5EF4-FFF2-40B4-BE49-F238E27FC236}">
                <a16:creationId xmlns:a16="http://schemas.microsoft.com/office/drawing/2014/main" id="{73298CF4-2174-3850-7DA8-C97F8BF51F6A}"/>
              </a:ext>
            </a:extLst>
          </p:cNvPr>
          <p:cNvGrpSpPr/>
          <p:nvPr/>
        </p:nvGrpSpPr>
        <p:grpSpPr>
          <a:xfrm>
            <a:off x="6093234" y="2598489"/>
            <a:ext cx="572079" cy="499909"/>
            <a:chOff x="6567688" y="2758704"/>
            <a:chExt cx="572079" cy="499909"/>
          </a:xfrm>
          <a:noFill/>
        </p:grpSpPr>
        <p:grpSp>
          <p:nvGrpSpPr>
            <p:cNvPr id="673" name="Gráfico 2">
              <a:extLst>
                <a:ext uri="{FF2B5EF4-FFF2-40B4-BE49-F238E27FC236}">
                  <a16:creationId xmlns:a16="http://schemas.microsoft.com/office/drawing/2014/main" id="{2DFC1740-B367-4445-E7F7-6783A1EE20BC}"/>
                </a:ext>
              </a:extLst>
            </p:cNvPr>
            <p:cNvGrpSpPr/>
            <p:nvPr/>
          </p:nvGrpSpPr>
          <p:grpSpPr>
            <a:xfrm>
              <a:off x="6567688" y="2758704"/>
              <a:ext cx="572079" cy="499909"/>
              <a:chOff x="6567688" y="2758704"/>
              <a:chExt cx="572079" cy="499909"/>
            </a:xfrm>
            <a:noFill/>
          </p:grpSpPr>
          <p:sp>
            <p:nvSpPr>
              <p:cNvPr id="675" name="Forma Livre: Forma 674">
                <a:extLst>
                  <a:ext uri="{FF2B5EF4-FFF2-40B4-BE49-F238E27FC236}">
                    <a16:creationId xmlns:a16="http://schemas.microsoft.com/office/drawing/2014/main" id="{9B0623CC-E072-1127-093F-55E42CFD4807}"/>
                  </a:ext>
                </a:extLst>
              </p:cNvPr>
              <p:cNvSpPr/>
              <p:nvPr/>
            </p:nvSpPr>
            <p:spPr>
              <a:xfrm>
                <a:off x="6567688" y="2848373"/>
                <a:ext cx="498281" cy="410240"/>
              </a:xfrm>
              <a:custGeom>
                <a:avLst/>
                <a:gdLst>
                  <a:gd name="connsiteX0" fmla="*/ 103855 w 498281"/>
                  <a:gd name="connsiteY0" fmla="*/ 68753 h 410240"/>
                  <a:gd name="connsiteX1" fmla="*/ 65129 w 498281"/>
                  <a:gd name="connsiteY1" fmla="*/ 1864 h 410240"/>
                  <a:gd name="connsiteX2" fmla="*/ 161943 w 498281"/>
                  <a:gd name="connsiteY2" fmla="*/ 28267 h 410240"/>
                  <a:gd name="connsiteX3" fmla="*/ 161943 w 498281"/>
                  <a:gd name="connsiteY3" fmla="*/ 28267 h 410240"/>
                  <a:gd name="connsiteX4" fmla="*/ 271078 w 498281"/>
                  <a:gd name="connsiteY4" fmla="*/ 5384 h 410240"/>
                  <a:gd name="connsiteX5" fmla="*/ 498150 w 498281"/>
                  <a:gd name="connsiteY5" fmla="*/ 183169 h 410240"/>
                  <a:gd name="connsiteX6" fmla="*/ 447103 w 498281"/>
                  <a:gd name="connsiteY6" fmla="*/ 320468 h 410240"/>
                  <a:gd name="connsiteX7" fmla="*/ 394296 w 498281"/>
                  <a:gd name="connsiteY7" fmla="*/ 410241 h 410240"/>
                  <a:gd name="connsiteX8" fmla="*/ 322125 w 498281"/>
                  <a:gd name="connsiteY8" fmla="*/ 410241 h 410240"/>
                  <a:gd name="connsiteX9" fmla="*/ 322125 w 498281"/>
                  <a:gd name="connsiteY9" fmla="*/ 355673 h 410240"/>
                  <a:gd name="connsiteX10" fmla="*/ 214750 w 498281"/>
                  <a:gd name="connsiteY10" fmla="*/ 355673 h 410240"/>
                  <a:gd name="connsiteX11" fmla="*/ 195387 w 498281"/>
                  <a:gd name="connsiteY11" fmla="*/ 410241 h 410240"/>
                  <a:gd name="connsiteX12" fmla="*/ 132018 w 498281"/>
                  <a:gd name="connsiteY12" fmla="*/ 410241 h 410240"/>
                  <a:gd name="connsiteX13" fmla="*/ 110896 w 498281"/>
                  <a:gd name="connsiteY13" fmla="*/ 320468 h 410240"/>
                  <a:gd name="connsiteX14" fmla="*/ 72170 w 498281"/>
                  <a:gd name="connsiteY14" fmla="*/ 287023 h 410240"/>
                  <a:gd name="connsiteX15" fmla="*/ 5281 w 498281"/>
                  <a:gd name="connsiteY15" fmla="*/ 179648 h 410240"/>
                  <a:gd name="connsiteX16" fmla="*/ 0 w 498281"/>
                  <a:gd name="connsiteY16" fmla="*/ 128601 h 410240"/>
                  <a:gd name="connsiteX17" fmla="*/ 1760 w 498281"/>
                  <a:gd name="connsiteY17" fmla="*/ 126841 h 410240"/>
                  <a:gd name="connsiteX18" fmla="*/ 56328 w 498281"/>
                  <a:gd name="connsiteY18" fmla="*/ 126841 h 410240"/>
                  <a:gd name="connsiteX19" fmla="*/ 105615 w 498281"/>
                  <a:gd name="connsiteY19" fmla="*/ 66993 h 410240"/>
                  <a:gd name="connsiteX20" fmla="*/ 103855 w 498281"/>
                  <a:gd name="connsiteY20" fmla="*/ 68753 h 41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8281" h="410240">
                    <a:moveTo>
                      <a:pt x="103855" y="68753"/>
                    </a:moveTo>
                    <a:cubicBezTo>
                      <a:pt x="103855" y="68753"/>
                      <a:pt x="63369" y="45870"/>
                      <a:pt x="65129" y="1864"/>
                    </a:cubicBezTo>
                    <a:cubicBezTo>
                      <a:pt x="65129" y="1864"/>
                      <a:pt x="139060" y="-10458"/>
                      <a:pt x="161943" y="28267"/>
                    </a:cubicBezTo>
                    <a:lnTo>
                      <a:pt x="161943" y="28267"/>
                    </a:lnTo>
                    <a:cubicBezTo>
                      <a:pt x="202428" y="10665"/>
                      <a:pt x="227072" y="5384"/>
                      <a:pt x="271078" y="5384"/>
                    </a:cubicBezTo>
                    <a:cubicBezTo>
                      <a:pt x="396055" y="5384"/>
                      <a:pt x="498150" y="84595"/>
                      <a:pt x="498150" y="183169"/>
                    </a:cubicBezTo>
                    <a:cubicBezTo>
                      <a:pt x="498150" y="183169"/>
                      <a:pt x="503430" y="251818"/>
                      <a:pt x="447103" y="320468"/>
                    </a:cubicBezTo>
                    <a:lnTo>
                      <a:pt x="394296" y="410241"/>
                    </a:lnTo>
                    <a:lnTo>
                      <a:pt x="322125" y="410241"/>
                    </a:lnTo>
                    <a:lnTo>
                      <a:pt x="322125" y="355673"/>
                    </a:lnTo>
                    <a:cubicBezTo>
                      <a:pt x="322125" y="355673"/>
                      <a:pt x="265797" y="376796"/>
                      <a:pt x="214750" y="355673"/>
                    </a:cubicBezTo>
                    <a:lnTo>
                      <a:pt x="195387" y="410241"/>
                    </a:lnTo>
                    <a:lnTo>
                      <a:pt x="132018" y="410241"/>
                    </a:lnTo>
                    <a:lnTo>
                      <a:pt x="110896" y="320468"/>
                    </a:lnTo>
                    <a:cubicBezTo>
                      <a:pt x="110896" y="320468"/>
                      <a:pt x="103855" y="308146"/>
                      <a:pt x="72170" y="287023"/>
                    </a:cubicBezTo>
                    <a:cubicBezTo>
                      <a:pt x="35205" y="262380"/>
                      <a:pt x="10562" y="223654"/>
                      <a:pt x="5281" y="179648"/>
                    </a:cubicBezTo>
                    <a:lnTo>
                      <a:pt x="0" y="128601"/>
                    </a:lnTo>
                    <a:cubicBezTo>
                      <a:pt x="0" y="126841"/>
                      <a:pt x="0" y="126841"/>
                      <a:pt x="1760" y="126841"/>
                    </a:cubicBezTo>
                    <a:lnTo>
                      <a:pt x="56328" y="126841"/>
                    </a:lnTo>
                    <a:cubicBezTo>
                      <a:pt x="56328" y="126841"/>
                      <a:pt x="73931" y="86355"/>
                      <a:pt x="105615" y="66993"/>
                    </a:cubicBezTo>
                    <a:lnTo>
                      <a:pt x="103855" y="68753"/>
                    </a:ln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6" name="Forma Livre: Forma 675">
                <a:extLst>
                  <a:ext uri="{FF2B5EF4-FFF2-40B4-BE49-F238E27FC236}">
                    <a16:creationId xmlns:a16="http://schemas.microsoft.com/office/drawing/2014/main" id="{694AA440-B244-7768-83C0-C8CDC95F9226}"/>
                  </a:ext>
                </a:extLst>
              </p:cNvPr>
              <p:cNvSpPr/>
              <p:nvPr/>
            </p:nvSpPr>
            <p:spPr>
              <a:xfrm>
                <a:off x="6569449" y="3012179"/>
                <a:ext cx="26403" cy="17602"/>
              </a:xfrm>
              <a:custGeom>
                <a:avLst/>
                <a:gdLst>
                  <a:gd name="connsiteX0" fmla="*/ 0 w 26403"/>
                  <a:gd name="connsiteY0" fmla="*/ 0 h 17602"/>
                  <a:gd name="connsiteX1" fmla="*/ 26404 w 26403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403" h="17602">
                    <a:moveTo>
                      <a:pt x="0" y="0"/>
                    </a:moveTo>
                    <a:lnTo>
                      <a:pt x="26404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7" name="Forma Livre: Forma 676">
                <a:extLst>
                  <a:ext uri="{FF2B5EF4-FFF2-40B4-BE49-F238E27FC236}">
                    <a16:creationId xmlns:a16="http://schemas.microsoft.com/office/drawing/2014/main" id="{A3EA3087-ACC7-ED1E-7B3A-3B439456EC85}"/>
                  </a:ext>
                </a:extLst>
              </p:cNvPr>
              <p:cNvSpPr/>
              <p:nvPr/>
            </p:nvSpPr>
            <p:spPr>
              <a:xfrm>
                <a:off x="6710268" y="2962893"/>
                <a:ext cx="35204" cy="35204"/>
              </a:xfrm>
              <a:custGeom>
                <a:avLst/>
                <a:gdLst>
                  <a:gd name="connsiteX0" fmla="*/ 35205 w 35204"/>
                  <a:gd name="connsiteY0" fmla="*/ 17602 h 35204"/>
                  <a:gd name="connsiteX1" fmla="*/ 17602 w 35204"/>
                  <a:gd name="connsiteY1" fmla="*/ 35205 h 35204"/>
                  <a:gd name="connsiteX2" fmla="*/ 0 w 35204"/>
                  <a:gd name="connsiteY2" fmla="*/ 17602 h 35204"/>
                  <a:gd name="connsiteX3" fmla="*/ 17602 w 35204"/>
                  <a:gd name="connsiteY3" fmla="*/ 0 h 35204"/>
                  <a:gd name="connsiteX4" fmla="*/ 35205 w 35204"/>
                  <a:gd name="connsiteY4" fmla="*/ 17602 h 3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04" h="35204">
                    <a:moveTo>
                      <a:pt x="35205" y="17602"/>
                    </a:moveTo>
                    <a:cubicBezTo>
                      <a:pt x="35205" y="27324"/>
                      <a:pt x="27324" y="35205"/>
                      <a:pt x="17602" y="35205"/>
                    </a:cubicBezTo>
                    <a:cubicBezTo>
                      <a:pt x="7881" y="35205"/>
                      <a:pt x="0" y="27324"/>
                      <a:pt x="0" y="17602"/>
                    </a:cubicBezTo>
                    <a:cubicBezTo>
                      <a:pt x="0" y="7881"/>
                      <a:pt x="7881" y="0"/>
                      <a:pt x="17602" y="0"/>
                    </a:cubicBezTo>
                    <a:cubicBezTo>
                      <a:pt x="27324" y="0"/>
                      <a:pt x="35205" y="7881"/>
                      <a:pt x="35205" y="17602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8" name="Forma Livre: Forma 677">
                <a:extLst>
                  <a:ext uri="{FF2B5EF4-FFF2-40B4-BE49-F238E27FC236}">
                    <a16:creationId xmlns:a16="http://schemas.microsoft.com/office/drawing/2014/main" id="{7A13F508-B611-0F1B-EFB0-5F590EA170B8}"/>
                  </a:ext>
                </a:extLst>
              </p:cNvPr>
              <p:cNvSpPr/>
              <p:nvPr/>
            </p:nvSpPr>
            <p:spPr>
              <a:xfrm>
                <a:off x="6777158" y="2758704"/>
                <a:ext cx="140819" cy="105614"/>
              </a:xfrm>
              <a:custGeom>
                <a:avLst/>
                <a:gdLst>
                  <a:gd name="connsiteX0" fmla="*/ 7041 w 140819"/>
                  <a:gd name="connsiteY0" fmla="*/ 100334 h 105614"/>
                  <a:gd name="connsiteX1" fmla="*/ 0 w 140819"/>
                  <a:gd name="connsiteY1" fmla="*/ 70410 h 105614"/>
                  <a:gd name="connsiteX2" fmla="*/ 70410 w 140819"/>
                  <a:gd name="connsiteY2" fmla="*/ 0 h 105614"/>
                  <a:gd name="connsiteX3" fmla="*/ 140820 w 140819"/>
                  <a:gd name="connsiteY3" fmla="*/ 70410 h 105614"/>
                  <a:gd name="connsiteX4" fmla="*/ 132018 w 140819"/>
                  <a:gd name="connsiteY4" fmla="*/ 105615 h 10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819" h="105614">
                    <a:moveTo>
                      <a:pt x="7041" y="100334"/>
                    </a:moveTo>
                    <a:cubicBezTo>
                      <a:pt x="3520" y="91533"/>
                      <a:pt x="0" y="80971"/>
                      <a:pt x="0" y="70410"/>
                    </a:cubicBezTo>
                    <a:cubicBezTo>
                      <a:pt x="0" y="31684"/>
                      <a:pt x="31684" y="0"/>
                      <a:pt x="70410" y="0"/>
                    </a:cubicBezTo>
                    <a:cubicBezTo>
                      <a:pt x="109135" y="0"/>
                      <a:pt x="140820" y="31684"/>
                      <a:pt x="140820" y="70410"/>
                    </a:cubicBezTo>
                    <a:cubicBezTo>
                      <a:pt x="140820" y="82732"/>
                      <a:pt x="137299" y="95053"/>
                      <a:pt x="132018" y="105615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9" name="Forma Livre: Forma 678">
                <a:extLst>
                  <a:ext uri="{FF2B5EF4-FFF2-40B4-BE49-F238E27FC236}">
                    <a16:creationId xmlns:a16="http://schemas.microsoft.com/office/drawing/2014/main" id="{AC73B141-FC92-CEBD-5E5C-B322B411815D}"/>
                  </a:ext>
                </a:extLst>
              </p:cNvPr>
              <p:cNvSpPr/>
              <p:nvPr/>
            </p:nvSpPr>
            <p:spPr>
              <a:xfrm>
                <a:off x="7060557" y="2942210"/>
                <a:ext cx="79211" cy="52367"/>
              </a:xfrm>
              <a:custGeom>
                <a:avLst/>
                <a:gdLst>
                  <a:gd name="connsiteX0" fmla="*/ 79211 w 79211"/>
                  <a:gd name="connsiteY0" fmla="*/ 52367 h 52367"/>
                  <a:gd name="connsiteX1" fmla="*/ 79211 w 79211"/>
                  <a:gd name="connsiteY1" fmla="*/ 52367 h 52367"/>
                  <a:gd name="connsiteX2" fmla="*/ 22884 w 79211"/>
                  <a:gd name="connsiteY2" fmla="*/ 11882 h 52367"/>
                  <a:gd name="connsiteX3" fmla="*/ 22884 w 79211"/>
                  <a:gd name="connsiteY3" fmla="*/ 11882 h 52367"/>
                  <a:gd name="connsiteX4" fmla="*/ 22884 w 79211"/>
                  <a:gd name="connsiteY4" fmla="*/ 11882 h 52367"/>
                  <a:gd name="connsiteX5" fmla="*/ 56328 w 79211"/>
                  <a:gd name="connsiteY5" fmla="*/ 11882 h 52367"/>
                  <a:gd name="connsiteX6" fmla="*/ 56328 w 79211"/>
                  <a:gd name="connsiteY6" fmla="*/ 11882 h 52367"/>
                  <a:gd name="connsiteX7" fmla="*/ 56328 w 79211"/>
                  <a:gd name="connsiteY7" fmla="*/ 11882 h 52367"/>
                  <a:gd name="connsiteX8" fmla="*/ 0 w 79211"/>
                  <a:gd name="connsiteY8" fmla="*/ 52367 h 52367"/>
                  <a:gd name="connsiteX9" fmla="*/ 0 w 79211"/>
                  <a:gd name="connsiteY9" fmla="*/ 52367 h 5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211" h="52367">
                    <a:moveTo>
                      <a:pt x="79211" y="52367"/>
                    </a:moveTo>
                    <a:lnTo>
                      <a:pt x="79211" y="52367"/>
                    </a:lnTo>
                    <a:cubicBezTo>
                      <a:pt x="49287" y="52367"/>
                      <a:pt x="22884" y="34765"/>
                      <a:pt x="22884" y="11882"/>
                    </a:cubicBezTo>
                    <a:lnTo>
                      <a:pt x="22884" y="11882"/>
                    </a:lnTo>
                    <a:cubicBezTo>
                      <a:pt x="22884" y="11882"/>
                      <a:pt x="22884" y="11882"/>
                      <a:pt x="22884" y="11882"/>
                    </a:cubicBezTo>
                    <a:cubicBezTo>
                      <a:pt x="22884" y="-3961"/>
                      <a:pt x="54568" y="-3961"/>
                      <a:pt x="56328" y="11882"/>
                    </a:cubicBezTo>
                    <a:cubicBezTo>
                      <a:pt x="56328" y="11882"/>
                      <a:pt x="56328" y="11882"/>
                      <a:pt x="56328" y="11882"/>
                    </a:cubicBezTo>
                    <a:lnTo>
                      <a:pt x="56328" y="11882"/>
                    </a:lnTo>
                    <a:cubicBezTo>
                      <a:pt x="56328" y="34765"/>
                      <a:pt x="31685" y="52367"/>
                      <a:pt x="0" y="52367"/>
                    </a:cubicBezTo>
                    <a:lnTo>
                      <a:pt x="0" y="52367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74" name="Forma Livre: Forma 673">
              <a:extLst>
                <a:ext uri="{FF2B5EF4-FFF2-40B4-BE49-F238E27FC236}">
                  <a16:creationId xmlns:a16="http://schemas.microsoft.com/office/drawing/2014/main" id="{BDB31FAB-13B9-2D3D-BC41-6D4371C7AB35}"/>
                </a:ext>
              </a:extLst>
            </p:cNvPr>
            <p:cNvSpPr/>
            <p:nvPr/>
          </p:nvSpPr>
          <p:spPr>
            <a:xfrm>
              <a:off x="6574730" y="3047384"/>
              <a:ext cx="26403" cy="17602"/>
            </a:xfrm>
            <a:custGeom>
              <a:avLst/>
              <a:gdLst>
                <a:gd name="connsiteX0" fmla="*/ 0 w 26403"/>
                <a:gd name="connsiteY0" fmla="*/ 0 h 17602"/>
                <a:gd name="connsiteX1" fmla="*/ 26404 w 26403"/>
                <a:gd name="connsiteY1" fmla="*/ 0 h 17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03" h="17602">
                  <a:moveTo>
                    <a:pt x="0" y="0"/>
                  </a:moveTo>
                  <a:lnTo>
                    <a:pt x="26404" y="0"/>
                  </a:lnTo>
                </a:path>
              </a:pathLst>
            </a:custGeom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80" name="Gráfico 2">
            <a:extLst>
              <a:ext uri="{FF2B5EF4-FFF2-40B4-BE49-F238E27FC236}">
                <a16:creationId xmlns:a16="http://schemas.microsoft.com/office/drawing/2014/main" id="{4E2B4734-7ADD-A176-F904-5268EB484511}"/>
              </a:ext>
            </a:extLst>
          </p:cNvPr>
          <p:cNvGrpSpPr/>
          <p:nvPr/>
        </p:nvGrpSpPr>
        <p:grpSpPr>
          <a:xfrm>
            <a:off x="-222527" y="-585795"/>
            <a:ext cx="7775006" cy="4636487"/>
            <a:chOff x="251927" y="-425580"/>
            <a:chExt cx="7775006" cy="4636487"/>
          </a:xfrm>
          <a:noFill/>
        </p:grpSpPr>
        <p:grpSp>
          <p:nvGrpSpPr>
            <p:cNvPr id="681" name="Gráfico 2">
              <a:extLst>
                <a:ext uri="{FF2B5EF4-FFF2-40B4-BE49-F238E27FC236}">
                  <a16:creationId xmlns:a16="http://schemas.microsoft.com/office/drawing/2014/main" id="{9707D831-54F0-AEA0-40BA-212CC562B8A3}"/>
                </a:ext>
              </a:extLst>
            </p:cNvPr>
            <p:cNvGrpSpPr/>
            <p:nvPr/>
          </p:nvGrpSpPr>
          <p:grpSpPr>
            <a:xfrm>
              <a:off x="7579830" y="3644108"/>
              <a:ext cx="447102" cy="566799"/>
              <a:chOff x="7579830" y="3644108"/>
              <a:chExt cx="447102" cy="566799"/>
            </a:xfrm>
            <a:noFill/>
          </p:grpSpPr>
          <p:grpSp>
            <p:nvGrpSpPr>
              <p:cNvPr id="699" name="Gráfico 2">
                <a:extLst>
                  <a:ext uri="{FF2B5EF4-FFF2-40B4-BE49-F238E27FC236}">
                    <a16:creationId xmlns:a16="http://schemas.microsoft.com/office/drawing/2014/main" id="{7B1EE4BF-F2AF-53C0-8327-DD10167944E9}"/>
                  </a:ext>
                </a:extLst>
              </p:cNvPr>
              <p:cNvGrpSpPr/>
              <p:nvPr/>
            </p:nvGrpSpPr>
            <p:grpSpPr>
              <a:xfrm>
                <a:off x="7579830" y="3644108"/>
                <a:ext cx="447102" cy="528073"/>
                <a:chOff x="7579830" y="3644108"/>
                <a:chExt cx="447102" cy="528073"/>
              </a:xfrm>
              <a:noFill/>
            </p:grpSpPr>
            <p:sp>
              <p:nvSpPr>
                <p:cNvPr id="701" name="Forma Livre: Forma 700">
                  <a:extLst>
                    <a:ext uri="{FF2B5EF4-FFF2-40B4-BE49-F238E27FC236}">
                      <a16:creationId xmlns:a16="http://schemas.microsoft.com/office/drawing/2014/main" id="{45D1DD39-215C-0B14-E9D0-ECC8393BD3D3}"/>
                    </a:ext>
                  </a:extLst>
                </p:cNvPr>
                <p:cNvSpPr/>
                <p:nvPr/>
              </p:nvSpPr>
              <p:spPr>
                <a:xfrm>
                  <a:off x="7697766" y="4091210"/>
                  <a:ext cx="211229" cy="80971"/>
                </a:xfrm>
                <a:custGeom>
                  <a:avLst/>
                  <a:gdLst>
                    <a:gd name="connsiteX0" fmla="*/ 211230 w 211229"/>
                    <a:gd name="connsiteY0" fmla="*/ 0 h 80971"/>
                    <a:gd name="connsiteX1" fmla="*/ 211230 w 211229"/>
                    <a:gd name="connsiteY1" fmla="*/ 51047 h 80971"/>
                    <a:gd name="connsiteX2" fmla="*/ 181305 w 211229"/>
                    <a:gd name="connsiteY2" fmla="*/ 80971 h 80971"/>
                    <a:gd name="connsiteX3" fmla="*/ 177785 w 211229"/>
                    <a:gd name="connsiteY3" fmla="*/ 80971 h 80971"/>
                    <a:gd name="connsiteX4" fmla="*/ 29924 w 211229"/>
                    <a:gd name="connsiteY4" fmla="*/ 80971 h 80971"/>
                    <a:gd name="connsiteX5" fmla="*/ 29924 w 211229"/>
                    <a:gd name="connsiteY5" fmla="*/ 80971 h 80971"/>
                    <a:gd name="connsiteX6" fmla="*/ 0 w 211229"/>
                    <a:gd name="connsiteY6" fmla="*/ 51047 h 80971"/>
                    <a:gd name="connsiteX7" fmla="*/ 0 w 211229"/>
                    <a:gd name="connsiteY7" fmla="*/ 0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1229" h="80971">
                      <a:moveTo>
                        <a:pt x="211230" y="0"/>
                      </a:moveTo>
                      <a:lnTo>
                        <a:pt x="211230" y="51047"/>
                      </a:lnTo>
                      <a:cubicBezTo>
                        <a:pt x="211230" y="66889"/>
                        <a:pt x="197148" y="80971"/>
                        <a:pt x="181305" y="80971"/>
                      </a:cubicBezTo>
                      <a:lnTo>
                        <a:pt x="177785" y="80971"/>
                      </a:lnTo>
                      <a:lnTo>
                        <a:pt x="29924" y="80971"/>
                      </a:lnTo>
                      <a:lnTo>
                        <a:pt x="29924" y="80971"/>
                      </a:lnTo>
                      <a:cubicBezTo>
                        <a:pt x="14082" y="80971"/>
                        <a:pt x="0" y="66889"/>
                        <a:pt x="0" y="51047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02" name="Forma Livre: Forma 701">
                  <a:extLst>
                    <a:ext uri="{FF2B5EF4-FFF2-40B4-BE49-F238E27FC236}">
                      <a16:creationId xmlns:a16="http://schemas.microsoft.com/office/drawing/2014/main" id="{AED8C4CA-CD0A-B3BE-B4B3-AF4BABC9E490}"/>
                    </a:ext>
                  </a:extLst>
                </p:cNvPr>
                <p:cNvSpPr/>
                <p:nvPr/>
              </p:nvSpPr>
              <p:spPr>
                <a:xfrm>
                  <a:off x="7623836" y="3695155"/>
                  <a:ext cx="355569" cy="397815"/>
                </a:xfrm>
                <a:custGeom>
                  <a:avLst/>
                  <a:gdLst>
                    <a:gd name="connsiteX0" fmla="*/ 285160 w 355569"/>
                    <a:gd name="connsiteY0" fmla="*/ 396055 h 397815"/>
                    <a:gd name="connsiteX1" fmla="*/ 285160 w 355569"/>
                    <a:gd name="connsiteY1" fmla="*/ 396055 h 397815"/>
                    <a:gd name="connsiteX2" fmla="*/ 341488 w 355569"/>
                    <a:gd name="connsiteY2" fmla="*/ 246434 h 397815"/>
                    <a:gd name="connsiteX3" fmla="*/ 355570 w 355569"/>
                    <a:gd name="connsiteY3" fmla="*/ 191867 h 397815"/>
                    <a:gd name="connsiteX4" fmla="*/ 355570 w 355569"/>
                    <a:gd name="connsiteY4" fmla="*/ 177785 h 397815"/>
                    <a:gd name="connsiteX5" fmla="*/ 177785 w 355569"/>
                    <a:gd name="connsiteY5" fmla="*/ 0 h 397815"/>
                    <a:gd name="connsiteX6" fmla="*/ 0 w 355569"/>
                    <a:gd name="connsiteY6" fmla="*/ 177785 h 397815"/>
                    <a:gd name="connsiteX7" fmla="*/ 0 w 355569"/>
                    <a:gd name="connsiteY7" fmla="*/ 191867 h 397815"/>
                    <a:gd name="connsiteX8" fmla="*/ 14082 w 355569"/>
                    <a:gd name="connsiteY8" fmla="*/ 246434 h 397815"/>
                    <a:gd name="connsiteX9" fmla="*/ 70410 w 355569"/>
                    <a:gd name="connsiteY9" fmla="*/ 396055 h 397815"/>
                    <a:gd name="connsiteX10" fmla="*/ 70410 w 355569"/>
                    <a:gd name="connsiteY10" fmla="*/ 397816 h 397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569" h="397815">
                      <a:moveTo>
                        <a:pt x="285160" y="396055"/>
                      </a:moveTo>
                      <a:lnTo>
                        <a:pt x="285160" y="396055"/>
                      </a:lnTo>
                      <a:cubicBezTo>
                        <a:pt x="285160" y="315084"/>
                        <a:pt x="309803" y="320365"/>
                        <a:pt x="341488" y="246434"/>
                      </a:cubicBezTo>
                      <a:cubicBezTo>
                        <a:pt x="348529" y="228832"/>
                        <a:pt x="353810" y="211229"/>
                        <a:pt x="355570" y="191867"/>
                      </a:cubicBezTo>
                      <a:lnTo>
                        <a:pt x="355570" y="177785"/>
                      </a:lnTo>
                      <a:cubicBezTo>
                        <a:pt x="355570" y="79211"/>
                        <a:pt x="276359" y="0"/>
                        <a:pt x="177785" y="0"/>
                      </a:cubicBezTo>
                      <a:cubicBezTo>
                        <a:pt x="79211" y="0"/>
                        <a:pt x="0" y="79211"/>
                        <a:pt x="0" y="177785"/>
                      </a:cubicBezTo>
                      <a:lnTo>
                        <a:pt x="0" y="191867"/>
                      </a:lnTo>
                      <a:cubicBezTo>
                        <a:pt x="1760" y="211229"/>
                        <a:pt x="7041" y="228832"/>
                        <a:pt x="14082" y="246434"/>
                      </a:cubicBezTo>
                      <a:cubicBezTo>
                        <a:pt x="47527" y="320365"/>
                        <a:pt x="70410" y="315084"/>
                        <a:pt x="70410" y="396055"/>
                      </a:cubicBezTo>
                      <a:lnTo>
                        <a:pt x="70410" y="397816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03" name="Forma Livre: Forma 702">
                  <a:extLst>
                    <a:ext uri="{FF2B5EF4-FFF2-40B4-BE49-F238E27FC236}">
                      <a16:creationId xmlns:a16="http://schemas.microsoft.com/office/drawing/2014/main" id="{C3CE33A9-B27F-4FB3-A0A0-B356D0F68FD1}"/>
                    </a:ext>
                  </a:extLst>
                </p:cNvPr>
                <p:cNvSpPr/>
                <p:nvPr/>
              </p:nvSpPr>
              <p:spPr>
                <a:xfrm>
                  <a:off x="7697766" y="4122895"/>
                  <a:ext cx="211229" cy="17602"/>
                </a:xfrm>
                <a:custGeom>
                  <a:avLst/>
                  <a:gdLst>
                    <a:gd name="connsiteX0" fmla="*/ 0 w 211229"/>
                    <a:gd name="connsiteY0" fmla="*/ 0 h 17602"/>
                    <a:gd name="connsiteX1" fmla="*/ 211230 w 211229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1229" h="17602">
                      <a:moveTo>
                        <a:pt x="0" y="0"/>
                      </a:moveTo>
                      <a:lnTo>
                        <a:pt x="21123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04" name="Forma Livre: Forma 703">
                  <a:extLst>
                    <a:ext uri="{FF2B5EF4-FFF2-40B4-BE49-F238E27FC236}">
                      <a16:creationId xmlns:a16="http://schemas.microsoft.com/office/drawing/2014/main" id="{656A82F9-1681-E88B-8E08-7846F8E5F34A}"/>
                    </a:ext>
                  </a:extLst>
                </p:cNvPr>
                <p:cNvSpPr/>
                <p:nvPr/>
              </p:nvSpPr>
              <p:spPr>
                <a:xfrm>
                  <a:off x="7697766" y="4075368"/>
                  <a:ext cx="211229" cy="17602"/>
                </a:xfrm>
                <a:custGeom>
                  <a:avLst/>
                  <a:gdLst>
                    <a:gd name="connsiteX0" fmla="*/ 0 w 211229"/>
                    <a:gd name="connsiteY0" fmla="*/ 0 h 17602"/>
                    <a:gd name="connsiteX1" fmla="*/ 211230 w 211229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1229" h="17602">
                      <a:moveTo>
                        <a:pt x="0" y="0"/>
                      </a:moveTo>
                      <a:lnTo>
                        <a:pt x="21123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05" name="Forma Livre: Forma 704">
                  <a:extLst>
                    <a:ext uri="{FF2B5EF4-FFF2-40B4-BE49-F238E27FC236}">
                      <a16:creationId xmlns:a16="http://schemas.microsoft.com/office/drawing/2014/main" id="{35DC0E40-2C72-0AA5-8BF6-4B73B7D402C9}"/>
                    </a:ext>
                  </a:extLst>
                </p:cNvPr>
                <p:cNvSpPr/>
                <p:nvPr/>
              </p:nvSpPr>
              <p:spPr>
                <a:xfrm>
                  <a:off x="7579830" y="3644108"/>
                  <a:ext cx="447102" cy="241153"/>
                </a:xfrm>
                <a:custGeom>
                  <a:avLst/>
                  <a:gdLst>
                    <a:gd name="connsiteX0" fmla="*/ 447103 w 447102"/>
                    <a:gd name="connsiteY0" fmla="*/ 241154 h 241153"/>
                    <a:gd name="connsiteX1" fmla="*/ 447103 w 447102"/>
                    <a:gd name="connsiteY1" fmla="*/ 223551 h 241153"/>
                    <a:gd name="connsiteX2" fmla="*/ 223551 w 447102"/>
                    <a:gd name="connsiteY2" fmla="*/ 0 h 241153"/>
                    <a:gd name="connsiteX3" fmla="*/ 0 w 447102"/>
                    <a:gd name="connsiteY3" fmla="*/ 223551 h 241153"/>
                    <a:gd name="connsiteX4" fmla="*/ 0 w 447102"/>
                    <a:gd name="connsiteY4" fmla="*/ 241154 h 241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102" h="241153">
                      <a:moveTo>
                        <a:pt x="447103" y="241154"/>
                      </a:moveTo>
                      <a:lnTo>
                        <a:pt x="447103" y="223551"/>
                      </a:lnTo>
                      <a:cubicBezTo>
                        <a:pt x="447103" y="100334"/>
                        <a:pt x="346769" y="0"/>
                        <a:pt x="223551" y="0"/>
                      </a:cubicBezTo>
                      <a:cubicBezTo>
                        <a:pt x="100334" y="0"/>
                        <a:pt x="0" y="100334"/>
                        <a:pt x="0" y="223551"/>
                      </a:cubicBezTo>
                      <a:lnTo>
                        <a:pt x="0" y="241154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custDash>
                    <a:ds d="75000" sp="225000"/>
                  </a:custDash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00" name="Forma Livre: Forma 699">
                <a:extLst>
                  <a:ext uri="{FF2B5EF4-FFF2-40B4-BE49-F238E27FC236}">
                    <a16:creationId xmlns:a16="http://schemas.microsoft.com/office/drawing/2014/main" id="{9BD2E038-B40A-6795-0099-B51F72DF5977}"/>
                  </a:ext>
                </a:extLst>
              </p:cNvPr>
              <p:cNvSpPr/>
              <p:nvPr/>
            </p:nvSpPr>
            <p:spPr>
              <a:xfrm>
                <a:off x="7740012" y="4172182"/>
                <a:ext cx="124977" cy="38725"/>
              </a:xfrm>
              <a:custGeom>
                <a:avLst/>
                <a:gdLst>
                  <a:gd name="connsiteX0" fmla="*/ 124978 w 124977"/>
                  <a:gd name="connsiteY0" fmla="*/ 0 h 38725"/>
                  <a:gd name="connsiteX1" fmla="*/ 124978 w 124977"/>
                  <a:gd name="connsiteY1" fmla="*/ 0 h 38725"/>
                  <a:gd name="connsiteX2" fmla="*/ 0 w 124977"/>
                  <a:gd name="connsiteY2" fmla="*/ 0 h 38725"/>
                  <a:gd name="connsiteX3" fmla="*/ 0 w 124977"/>
                  <a:gd name="connsiteY3" fmla="*/ 0 h 38725"/>
                  <a:gd name="connsiteX4" fmla="*/ 40486 w 124977"/>
                  <a:gd name="connsiteY4" fmla="*/ 38725 h 38725"/>
                  <a:gd name="connsiteX5" fmla="*/ 82732 w 124977"/>
                  <a:gd name="connsiteY5" fmla="*/ 38725 h 38725"/>
                  <a:gd name="connsiteX6" fmla="*/ 124978 w 124977"/>
                  <a:gd name="connsiteY6" fmla="*/ 0 h 3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77" h="38725">
                    <a:moveTo>
                      <a:pt x="124978" y="0"/>
                    </a:moveTo>
                    <a:lnTo>
                      <a:pt x="124978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21123"/>
                      <a:pt x="19363" y="38725"/>
                      <a:pt x="40486" y="38725"/>
                    </a:cubicBezTo>
                    <a:lnTo>
                      <a:pt x="82732" y="38725"/>
                    </a:lnTo>
                    <a:cubicBezTo>
                      <a:pt x="105615" y="38725"/>
                      <a:pt x="124978" y="21123"/>
                      <a:pt x="124978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82" name="Gráfico 2">
              <a:extLst>
                <a:ext uri="{FF2B5EF4-FFF2-40B4-BE49-F238E27FC236}">
                  <a16:creationId xmlns:a16="http://schemas.microsoft.com/office/drawing/2014/main" id="{7B8F12D6-31CE-9485-F9C5-DC98907BD1BC}"/>
                </a:ext>
              </a:extLst>
            </p:cNvPr>
            <p:cNvGrpSpPr/>
            <p:nvPr/>
          </p:nvGrpSpPr>
          <p:grpSpPr>
            <a:xfrm>
              <a:off x="251927" y="-425580"/>
              <a:ext cx="7676432" cy="4437579"/>
              <a:chOff x="251927" y="-425580"/>
              <a:chExt cx="7676432" cy="4437579"/>
            </a:xfrm>
            <a:noFill/>
          </p:grpSpPr>
          <p:grpSp>
            <p:nvGrpSpPr>
              <p:cNvPr id="683" name="Gráfico 2">
                <a:extLst>
                  <a:ext uri="{FF2B5EF4-FFF2-40B4-BE49-F238E27FC236}">
                    <a16:creationId xmlns:a16="http://schemas.microsoft.com/office/drawing/2014/main" id="{2A1427F8-AFD7-D05C-4725-73987ECD220E}"/>
                  </a:ext>
                </a:extLst>
              </p:cNvPr>
              <p:cNvGrpSpPr/>
              <p:nvPr/>
            </p:nvGrpSpPr>
            <p:grpSpPr>
              <a:xfrm>
                <a:off x="251927" y="-425580"/>
                <a:ext cx="7676432" cy="4437579"/>
                <a:chOff x="251927" y="-425580"/>
                <a:chExt cx="7676432" cy="4437579"/>
              </a:xfrm>
              <a:noFill/>
            </p:grpSpPr>
            <p:sp>
              <p:nvSpPr>
                <p:cNvPr id="688" name="Forma Livre: Forma 687">
                  <a:extLst>
                    <a:ext uri="{FF2B5EF4-FFF2-40B4-BE49-F238E27FC236}">
                      <a16:creationId xmlns:a16="http://schemas.microsoft.com/office/drawing/2014/main" id="{5862E98B-6BC6-7756-DBF1-A8338AC8D5E8}"/>
                    </a:ext>
                  </a:extLst>
                </p:cNvPr>
                <p:cNvSpPr/>
                <p:nvPr/>
              </p:nvSpPr>
              <p:spPr>
                <a:xfrm>
                  <a:off x="7843867" y="3772606"/>
                  <a:ext cx="66889" cy="80971"/>
                </a:xfrm>
                <a:custGeom>
                  <a:avLst/>
                  <a:gdLst>
                    <a:gd name="connsiteX0" fmla="*/ 0 w 66889"/>
                    <a:gd name="connsiteY0" fmla="*/ 10562 h 80971"/>
                    <a:gd name="connsiteX1" fmla="*/ 26404 w 66889"/>
                    <a:gd name="connsiteY1" fmla="*/ 0 h 80971"/>
                    <a:gd name="connsiteX2" fmla="*/ 66890 w 66889"/>
                    <a:gd name="connsiteY2" fmla="*/ 40486 h 80971"/>
                    <a:gd name="connsiteX3" fmla="*/ 26404 w 66889"/>
                    <a:gd name="connsiteY3" fmla="*/ 80971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889" h="80971">
                      <a:moveTo>
                        <a:pt x="0" y="10562"/>
                      </a:moveTo>
                      <a:cubicBezTo>
                        <a:pt x="7041" y="3520"/>
                        <a:pt x="15843" y="0"/>
                        <a:pt x="26404" y="0"/>
                      </a:cubicBezTo>
                      <a:cubicBezTo>
                        <a:pt x="49287" y="0"/>
                        <a:pt x="66890" y="17602"/>
                        <a:pt x="66890" y="40486"/>
                      </a:cubicBezTo>
                      <a:cubicBezTo>
                        <a:pt x="66890" y="63369"/>
                        <a:pt x="49287" y="80971"/>
                        <a:pt x="26404" y="80971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89" name="Forma Livre: Forma 688">
                  <a:extLst>
                    <a:ext uri="{FF2B5EF4-FFF2-40B4-BE49-F238E27FC236}">
                      <a16:creationId xmlns:a16="http://schemas.microsoft.com/office/drawing/2014/main" id="{C7A92F86-F335-4EAE-CFE9-1A1A7D68EB3E}"/>
                    </a:ext>
                  </a:extLst>
                </p:cNvPr>
                <p:cNvSpPr/>
                <p:nvPr/>
              </p:nvSpPr>
              <p:spPr>
                <a:xfrm>
                  <a:off x="7697766" y="3770845"/>
                  <a:ext cx="66889" cy="80971"/>
                </a:xfrm>
                <a:custGeom>
                  <a:avLst/>
                  <a:gdLst>
                    <a:gd name="connsiteX0" fmla="*/ 38726 w 66889"/>
                    <a:gd name="connsiteY0" fmla="*/ 80971 h 80971"/>
                    <a:gd name="connsiteX1" fmla="*/ 8801 w 66889"/>
                    <a:gd name="connsiteY1" fmla="*/ 66889 h 80971"/>
                    <a:gd name="connsiteX2" fmla="*/ 0 w 66889"/>
                    <a:gd name="connsiteY2" fmla="*/ 40486 h 80971"/>
                    <a:gd name="connsiteX3" fmla="*/ 40485 w 66889"/>
                    <a:gd name="connsiteY3" fmla="*/ 0 h 80971"/>
                    <a:gd name="connsiteX4" fmla="*/ 66889 w 66889"/>
                    <a:gd name="connsiteY4" fmla="*/ 10562 h 80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889" h="80971">
                      <a:moveTo>
                        <a:pt x="38726" y="80971"/>
                      </a:moveTo>
                      <a:cubicBezTo>
                        <a:pt x="26404" y="80971"/>
                        <a:pt x="15842" y="75691"/>
                        <a:pt x="8801" y="66889"/>
                      </a:cubicBezTo>
                      <a:cubicBezTo>
                        <a:pt x="3521" y="59849"/>
                        <a:pt x="0" y="51047"/>
                        <a:pt x="0" y="40486"/>
                      </a:cubicBezTo>
                      <a:cubicBezTo>
                        <a:pt x="0" y="17602"/>
                        <a:pt x="17602" y="0"/>
                        <a:pt x="40485" y="0"/>
                      </a:cubicBezTo>
                      <a:cubicBezTo>
                        <a:pt x="51047" y="0"/>
                        <a:pt x="59848" y="3521"/>
                        <a:pt x="66889" y="10562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0" name="Forma Livre: Forma 689">
                  <a:extLst>
                    <a:ext uri="{FF2B5EF4-FFF2-40B4-BE49-F238E27FC236}">
                      <a16:creationId xmlns:a16="http://schemas.microsoft.com/office/drawing/2014/main" id="{65FA055D-5105-A736-D68C-294DBC0D2479}"/>
                    </a:ext>
                  </a:extLst>
                </p:cNvPr>
                <p:cNvSpPr/>
                <p:nvPr/>
              </p:nvSpPr>
              <p:spPr>
                <a:xfrm>
                  <a:off x="7748813" y="3755003"/>
                  <a:ext cx="54567" cy="28164"/>
                </a:xfrm>
                <a:custGeom>
                  <a:avLst/>
                  <a:gdLst>
                    <a:gd name="connsiteX0" fmla="*/ 0 w 54567"/>
                    <a:gd name="connsiteY0" fmla="*/ 19363 h 28164"/>
                    <a:gd name="connsiteX1" fmla="*/ 26404 w 54567"/>
                    <a:gd name="connsiteY1" fmla="*/ 0 h 28164"/>
                    <a:gd name="connsiteX2" fmla="*/ 54568 w 54567"/>
                    <a:gd name="connsiteY2" fmla="*/ 28164 h 28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567" h="28164">
                      <a:moveTo>
                        <a:pt x="0" y="19363"/>
                      </a:moveTo>
                      <a:cubicBezTo>
                        <a:pt x="3521" y="8801"/>
                        <a:pt x="14082" y="0"/>
                        <a:pt x="26404" y="0"/>
                      </a:cubicBezTo>
                      <a:cubicBezTo>
                        <a:pt x="42246" y="0"/>
                        <a:pt x="54568" y="12322"/>
                        <a:pt x="54568" y="28164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1" name="Forma Livre: Forma 690">
                  <a:extLst>
                    <a:ext uri="{FF2B5EF4-FFF2-40B4-BE49-F238E27FC236}">
                      <a16:creationId xmlns:a16="http://schemas.microsoft.com/office/drawing/2014/main" id="{87E761D8-F5BF-B6CD-D658-44A0E977ADF9}"/>
                    </a:ext>
                  </a:extLst>
                </p:cNvPr>
                <p:cNvSpPr/>
                <p:nvPr/>
              </p:nvSpPr>
              <p:spPr>
                <a:xfrm>
                  <a:off x="7803381" y="3755003"/>
                  <a:ext cx="54567" cy="28164"/>
                </a:xfrm>
                <a:custGeom>
                  <a:avLst/>
                  <a:gdLst>
                    <a:gd name="connsiteX0" fmla="*/ 0 w 54567"/>
                    <a:gd name="connsiteY0" fmla="*/ 28164 h 28164"/>
                    <a:gd name="connsiteX1" fmla="*/ 28164 w 54567"/>
                    <a:gd name="connsiteY1" fmla="*/ 0 h 28164"/>
                    <a:gd name="connsiteX2" fmla="*/ 54568 w 54567"/>
                    <a:gd name="connsiteY2" fmla="*/ 19363 h 28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567" h="28164">
                      <a:moveTo>
                        <a:pt x="0" y="28164"/>
                      </a:moveTo>
                      <a:cubicBezTo>
                        <a:pt x="0" y="12322"/>
                        <a:pt x="12322" y="0"/>
                        <a:pt x="28164" y="0"/>
                      </a:cubicBezTo>
                      <a:cubicBezTo>
                        <a:pt x="40485" y="0"/>
                        <a:pt x="51047" y="8801"/>
                        <a:pt x="54568" y="19363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2" name="Forma Livre: Forma 691">
                  <a:extLst>
                    <a:ext uri="{FF2B5EF4-FFF2-40B4-BE49-F238E27FC236}">
                      <a16:creationId xmlns:a16="http://schemas.microsoft.com/office/drawing/2014/main" id="{1D8A8E0E-6940-C13B-815F-39AB25151090}"/>
                    </a:ext>
                  </a:extLst>
                </p:cNvPr>
                <p:cNvSpPr/>
                <p:nvPr/>
              </p:nvSpPr>
              <p:spPr>
                <a:xfrm>
                  <a:off x="7678404" y="3837735"/>
                  <a:ext cx="44006" cy="135538"/>
                </a:xfrm>
                <a:custGeom>
                  <a:avLst/>
                  <a:gdLst>
                    <a:gd name="connsiteX0" fmla="*/ 44006 w 44006"/>
                    <a:gd name="connsiteY0" fmla="*/ 135539 h 135538"/>
                    <a:gd name="connsiteX1" fmla="*/ 21123 w 44006"/>
                    <a:gd name="connsiteY1" fmla="*/ 98574 h 135538"/>
                    <a:gd name="connsiteX2" fmla="*/ 31685 w 44006"/>
                    <a:gd name="connsiteY2" fmla="*/ 70410 h 135538"/>
                    <a:gd name="connsiteX3" fmla="*/ 31685 w 44006"/>
                    <a:gd name="connsiteY3" fmla="*/ 70410 h 135538"/>
                    <a:gd name="connsiteX4" fmla="*/ 0 w 44006"/>
                    <a:gd name="connsiteY4" fmla="*/ 35205 h 135538"/>
                    <a:gd name="connsiteX5" fmla="*/ 26404 w 44006"/>
                    <a:gd name="connsiteY5" fmla="*/ 0 h 135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06" h="135538">
                      <a:moveTo>
                        <a:pt x="44006" y="135539"/>
                      </a:moveTo>
                      <a:cubicBezTo>
                        <a:pt x="29924" y="128498"/>
                        <a:pt x="21123" y="114416"/>
                        <a:pt x="21123" y="98574"/>
                      </a:cubicBezTo>
                      <a:cubicBezTo>
                        <a:pt x="21123" y="88012"/>
                        <a:pt x="24643" y="77451"/>
                        <a:pt x="31685" y="70410"/>
                      </a:cubicBezTo>
                      <a:lnTo>
                        <a:pt x="31685" y="70410"/>
                      </a:lnTo>
                      <a:cubicBezTo>
                        <a:pt x="14082" y="68650"/>
                        <a:pt x="0" y="52807"/>
                        <a:pt x="0" y="35205"/>
                      </a:cubicBezTo>
                      <a:cubicBezTo>
                        <a:pt x="0" y="17602"/>
                        <a:pt x="10562" y="3520"/>
                        <a:pt x="2640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3" name="Forma Livre: Forma 692">
                  <a:extLst>
                    <a:ext uri="{FF2B5EF4-FFF2-40B4-BE49-F238E27FC236}">
                      <a16:creationId xmlns:a16="http://schemas.microsoft.com/office/drawing/2014/main" id="{EFD46EF1-CD1D-852F-EF9F-30AE2D52F323}"/>
                    </a:ext>
                  </a:extLst>
                </p:cNvPr>
                <p:cNvSpPr/>
                <p:nvPr/>
              </p:nvSpPr>
              <p:spPr>
                <a:xfrm>
                  <a:off x="7884353" y="3837735"/>
                  <a:ext cx="44006" cy="135538"/>
                </a:xfrm>
                <a:custGeom>
                  <a:avLst/>
                  <a:gdLst>
                    <a:gd name="connsiteX0" fmla="*/ 15842 w 44006"/>
                    <a:gd name="connsiteY0" fmla="*/ 0 h 135538"/>
                    <a:gd name="connsiteX1" fmla="*/ 44006 w 44006"/>
                    <a:gd name="connsiteY1" fmla="*/ 35205 h 135538"/>
                    <a:gd name="connsiteX2" fmla="*/ 12321 w 44006"/>
                    <a:gd name="connsiteY2" fmla="*/ 70410 h 135538"/>
                    <a:gd name="connsiteX3" fmla="*/ 12321 w 44006"/>
                    <a:gd name="connsiteY3" fmla="*/ 70410 h 135538"/>
                    <a:gd name="connsiteX4" fmla="*/ 22883 w 44006"/>
                    <a:gd name="connsiteY4" fmla="*/ 98574 h 135538"/>
                    <a:gd name="connsiteX5" fmla="*/ 0 w 44006"/>
                    <a:gd name="connsiteY5" fmla="*/ 135539 h 135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006" h="135538">
                      <a:moveTo>
                        <a:pt x="15842" y="0"/>
                      </a:moveTo>
                      <a:cubicBezTo>
                        <a:pt x="31684" y="3520"/>
                        <a:pt x="44006" y="17602"/>
                        <a:pt x="44006" y="35205"/>
                      </a:cubicBezTo>
                      <a:cubicBezTo>
                        <a:pt x="44006" y="52807"/>
                        <a:pt x="29924" y="68650"/>
                        <a:pt x="12321" y="70410"/>
                      </a:cubicBezTo>
                      <a:lnTo>
                        <a:pt x="12321" y="70410"/>
                      </a:lnTo>
                      <a:cubicBezTo>
                        <a:pt x="19363" y="77451"/>
                        <a:pt x="22883" y="88012"/>
                        <a:pt x="22883" y="98574"/>
                      </a:cubicBezTo>
                      <a:cubicBezTo>
                        <a:pt x="22883" y="116176"/>
                        <a:pt x="12321" y="130258"/>
                        <a:pt x="0" y="135539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4" name="Forma Livre: Forma 693">
                  <a:extLst>
                    <a:ext uri="{FF2B5EF4-FFF2-40B4-BE49-F238E27FC236}">
                      <a16:creationId xmlns:a16="http://schemas.microsoft.com/office/drawing/2014/main" id="{8DCE3AF6-0A5A-E593-B631-99E8707B19E3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5" name="Forma Livre: Forma 694">
                  <a:extLst>
                    <a:ext uri="{FF2B5EF4-FFF2-40B4-BE49-F238E27FC236}">
                      <a16:creationId xmlns:a16="http://schemas.microsoft.com/office/drawing/2014/main" id="{5B1DFD15-3F50-46E6-3D53-6CD18153FD09}"/>
                    </a:ext>
                  </a:extLst>
                </p:cNvPr>
                <p:cNvSpPr/>
                <p:nvPr/>
              </p:nvSpPr>
              <p:spPr>
                <a:xfrm>
                  <a:off x="251927" y="-425580"/>
                  <a:ext cx="17602" cy="1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02" h="17602"/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6" name="Forma Livre: Forma 695">
                  <a:extLst>
                    <a:ext uri="{FF2B5EF4-FFF2-40B4-BE49-F238E27FC236}">
                      <a16:creationId xmlns:a16="http://schemas.microsoft.com/office/drawing/2014/main" id="{041D5681-4A18-B67E-2172-472397795C71}"/>
                    </a:ext>
                  </a:extLst>
                </p:cNvPr>
                <p:cNvSpPr/>
                <p:nvPr/>
              </p:nvSpPr>
              <p:spPr>
                <a:xfrm>
                  <a:off x="7803381" y="3779646"/>
                  <a:ext cx="17602" cy="209469"/>
                </a:xfrm>
                <a:custGeom>
                  <a:avLst/>
                  <a:gdLst>
                    <a:gd name="connsiteX0" fmla="*/ 0 w 17602"/>
                    <a:gd name="connsiteY0" fmla="*/ 0 h 209469"/>
                    <a:gd name="connsiteX1" fmla="*/ 0 w 17602"/>
                    <a:gd name="connsiteY1" fmla="*/ 130258 h 209469"/>
                    <a:gd name="connsiteX2" fmla="*/ 0 w 17602"/>
                    <a:gd name="connsiteY2" fmla="*/ 209469 h 209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602" h="209469">
                      <a:moveTo>
                        <a:pt x="0" y="0"/>
                      </a:moveTo>
                      <a:lnTo>
                        <a:pt x="0" y="130258"/>
                      </a:lnTo>
                      <a:lnTo>
                        <a:pt x="0" y="209469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7" name="Forma Livre: Forma 696">
                  <a:extLst>
                    <a:ext uri="{FF2B5EF4-FFF2-40B4-BE49-F238E27FC236}">
                      <a16:creationId xmlns:a16="http://schemas.microsoft.com/office/drawing/2014/main" id="{E53D8B3D-8512-E80C-DDC0-2D3284EE0C22}"/>
                    </a:ext>
                  </a:extLst>
                </p:cNvPr>
                <p:cNvSpPr/>
                <p:nvPr/>
              </p:nvSpPr>
              <p:spPr>
                <a:xfrm>
                  <a:off x="7803381" y="3943349"/>
                  <a:ext cx="77450" cy="65129"/>
                </a:xfrm>
                <a:custGeom>
                  <a:avLst/>
                  <a:gdLst>
                    <a:gd name="connsiteX0" fmla="*/ 51047 w 77450"/>
                    <a:gd name="connsiteY0" fmla="*/ 0 h 65129"/>
                    <a:gd name="connsiteX1" fmla="*/ 77451 w 77450"/>
                    <a:gd name="connsiteY1" fmla="*/ 26404 h 65129"/>
                    <a:gd name="connsiteX2" fmla="*/ 51047 w 77450"/>
                    <a:gd name="connsiteY2" fmla="*/ 52807 h 65129"/>
                    <a:gd name="connsiteX3" fmla="*/ 44006 w 77450"/>
                    <a:gd name="connsiteY3" fmla="*/ 51047 h 65129"/>
                    <a:gd name="connsiteX4" fmla="*/ 44006 w 77450"/>
                    <a:gd name="connsiteY4" fmla="*/ 51047 h 65129"/>
                    <a:gd name="connsiteX5" fmla="*/ 22883 w 77450"/>
                    <a:gd name="connsiteY5" fmla="*/ 65129 h 65129"/>
                    <a:gd name="connsiteX6" fmla="*/ 0 w 77450"/>
                    <a:gd name="connsiteY6" fmla="*/ 42246 h 6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7450" h="65129">
                      <a:moveTo>
                        <a:pt x="51047" y="0"/>
                      </a:moveTo>
                      <a:cubicBezTo>
                        <a:pt x="66889" y="0"/>
                        <a:pt x="77451" y="12322"/>
                        <a:pt x="77451" y="26404"/>
                      </a:cubicBezTo>
                      <a:cubicBezTo>
                        <a:pt x="77451" y="42246"/>
                        <a:pt x="65129" y="52807"/>
                        <a:pt x="51047" y="52807"/>
                      </a:cubicBezTo>
                      <a:cubicBezTo>
                        <a:pt x="49287" y="52807"/>
                        <a:pt x="45767" y="52807"/>
                        <a:pt x="44006" y="51047"/>
                      </a:cubicBezTo>
                      <a:lnTo>
                        <a:pt x="44006" y="51047"/>
                      </a:lnTo>
                      <a:cubicBezTo>
                        <a:pt x="40485" y="59849"/>
                        <a:pt x="33445" y="65129"/>
                        <a:pt x="22883" y="65129"/>
                      </a:cubicBezTo>
                      <a:cubicBezTo>
                        <a:pt x="10562" y="65129"/>
                        <a:pt x="0" y="54568"/>
                        <a:pt x="0" y="42246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8" name="Forma Livre: Forma 697">
                  <a:extLst>
                    <a:ext uri="{FF2B5EF4-FFF2-40B4-BE49-F238E27FC236}">
                      <a16:creationId xmlns:a16="http://schemas.microsoft.com/office/drawing/2014/main" id="{087D67EB-34E3-8CBA-4239-D398A2E39D2E}"/>
                    </a:ext>
                  </a:extLst>
                </p:cNvPr>
                <p:cNvSpPr/>
                <p:nvPr/>
              </p:nvSpPr>
              <p:spPr>
                <a:xfrm>
                  <a:off x="7724170" y="3946870"/>
                  <a:ext cx="79211" cy="65129"/>
                </a:xfrm>
                <a:custGeom>
                  <a:avLst/>
                  <a:gdLst>
                    <a:gd name="connsiteX0" fmla="*/ 79211 w 79211"/>
                    <a:gd name="connsiteY0" fmla="*/ 42246 h 65129"/>
                    <a:gd name="connsiteX1" fmla="*/ 56328 w 79211"/>
                    <a:gd name="connsiteY1" fmla="*/ 65129 h 65129"/>
                    <a:gd name="connsiteX2" fmla="*/ 35205 w 79211"/>
                    <a:gd name="connsiteY2" fmla="*/ 51047 h 65129"/>
                    <a:gd name="connsiteX3" fmla="*/ 35205 w 79211"/>
                    <a:gd name="connsiteY3" fmla="*/ 51047 h 65129"/>
                    <a:gd name="connsiteX4" fmla="*/ 35205 w 79211"/>
                    <a:gd name="connsiteY4" fmla="*/ 51047 h 65129"/>
                    <a:gd name="connsiteX5" fmla="*/ 26404 w 79211"/>
                    <a:gd name="connsiteY5" fmla="*/ 52807 h 65129"/>
                    <a:gd name="connsiteX6" fmla="*/ 0 w 79211"/>
                    <a:gd name="connsiteY6" fmla="*/ 26404 h 65129"/>
                    <a:gd name="connsiteX7" fmla="*/ 15842 w 79211"/>
                    <a:gd name="connsiteY7" fmla="*/ 1760 h 65129"/>
                    <a:gd name="connsiteX8" fmla="*/ 26404 w 79211"/>
                    <a:gd name="connsiteY8" fmla="*/ 0 h 6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211" h="65129">
                      <a:moveTo>
                        <a:pt x="79211" y="42246"/>
                      </a:moveTo>
                      <a:cubicBezTo>
                        <a:pt x="79211" y="54568"/>
                        <a:pt x="68649" y="65129"/>
                        <a:pt x="56328" y="65129"/>
                      </a:cubicBezTo>
                      <a:cubicBezTo>
                        <a:pt x="47527" y="65129"/>
                        <a:pt x="38726" y="59849"/>
                        <a:pt x="35205" y="51047"/>
                      </a:cubicBezTo>
                      <a:lnTo>
                        <a:pt x="35205" y="51047"/>
                      </a:lnTo>
                      <a:cubicBezTo>
                        <a:pt x="35205" y="51047"/>
                        <a:pt x="35205" y="51047"/>
                        <a:pt x="35205" y="51047"/>
                      </a:cubicBezTo>
                      <a:cubicBezTo>
                        <a:pt x="33445" y="51047"/>
                        <a:pt x="29924" y="52807"/>
                        <a:pt x="26404" y="52807"/>
                      </a:cubicBezTo>
                      <a:cubicBezTo>
                        <a:pt x="10562" y="52807"/>
                        <a:pt x="0" y="40486"/>
                        <a:pt x="0" y="26404"/>
                      </a:cubicBezTo>
                      <a:cubicBezTo>
                        <a:pt x="0" y="15842"/>
                        <a:pt x="7041" y="5281"/>
                        <a:pt x="15842" y="1760"/>
                      </a:cubicBezTo>
                      <a:cubicBezTo>
                        <a:pt x="19363" y="0"/>
                        <a:pt x="22883" y="0"/>
                        <a:pt x="26404" y="0"/>
                      </a:cubicBez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84" name="Forma Livre: Forma 683">
                <a:extLst>
                  <a:ext uri="{FF2B5EF4-FFF2-40B4-BE49-F238E27FC236}">
                    <a16:creationId xmlns:a16="http://schemas.microsoft.com/office/drawing/2014/main" id="{3217F76F-8508-03EF-FDBB-4AEAB077EF66}"/>
                  </a:ext>
                </a:extLst>
              </p:cNvPr>
              <p:cNvSpPr/>
              <p:nvPr/>
            </p:nvSpPr>
            <p:spPr>
              <a:xfrm>
                <a:off x="7806902" y="3804290"/>
                <a:ext cx="31684" cy="31684"/>
              </a:xfrm>
              <a:custGeom>
                <a:avLst/>
                <a:gdLst>
                  <a:gd name="connsiteX0" fmla="*/ 31684 w 31684"/>
                  <a:gd name="connsiteY0" fmla="*/ 0 h 31684"/>
                  <a:gd name="connsiteX1" fmla="*/ 0 w 31684"/>
                  <a:gd name="connsiteY1" fmla="*/ 31684 h 3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4" h="31684">
                    <a:moveTo>
                      <a:pt x="31684" y="0"/>
                    </a:moveTo>
                    <a:cubicBezTo>
                      <a:pt x="31684" y="17602"/>
                      <a:pt x="17602" y="31684"/>
                      <a:pt x="0" y="31684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5" name="Forma Livre: Forma 684">
                <a:extLst>
                  <a:ext uri="{FF2B5EF4-FFF2-40B4-BE49-F238E27FC236}">
                    <a16:creationId xmlns:a16="http://schemas.microsoft.com/office/drawing/2014/main" id="{418651B2-D5F7-1F3A-8884-86CF70181C54}"/>
                  </a:ext>
                </a:extLst>
              </p:cNvPr>
              <p:cNvSpPr/>
              <p:nvPr/>
            </p:nvSpPr>
            <p:spPr>
              <a:xfrm>
                <a:off x="7768176" y="3825413"/>
                <a:ext cx="31684" cy="31684"/>
              </a:xfrm>
              <a:custGeom>
                <a:avLst/>
                <a:gdLst>
                  <a:gd name="connsiteX0" fmla="*/ 31684 w 31684"/>
                  <a:gd name="connsiteY0" fmla="*/ 31684 h 31684"/>
                  <a:gd name="connsiteX1" fmla="*/ 0 w 31684"/>
                  <a:gd name="connsiteY1" fmla="*/ 0 h 3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84" h="31684">
                    <a:moveTo>
                      <a:pt x="31684" y="31684"/>
                    </a:moveTo>
                    <a:cubicBezTo>
                      <a:pt x="14082" y="31684"/>
                      <a:pt x="0" y="17602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6" name="Forma Livre: Forma 685">
                <a:extLst>
                  <a:ext uri="{FF2B5EF4-FFF2-40B4-BE49-F238E27FC236}">
                    <a16:creationId xmlns:a16="http://schemas.microsoft.com/office/drawing/2014/main" id="{2B6DDB2A-0125-D005-1D4D-1D6CEFE266CD}"/>
                  </a:ext>
                </a:extLst>
              </p:cNvPr>
              <p:cNvSpPr/>
              <p:nvPr/>
            </p:nvSpPr>
            <p:spPr>
              <a:xfrm>
                <a:off x="7706568" y="3890542"/>
                <a:ext cx="44006" cy="19362"/>
              </a:xfrm>
              <a:custGeom>
                <a:avLst/>
                <a:gdLst>
                  <a:gd name="connsiteX0" fmla="*/ 0 w 44006"/>
                  <a:gd name="connsiteY0" fmla="*/ 19363 h 19362"/>
                  <a:gd name="connsiteX1" fmla="*/ 44006 w 44006"/>
                  <a:gd name="connsiteY1" fmla="*/ 0 h 1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006" h="19362">
                    <a:moveTo>
                      <a:pt x="0" y="19363"/>
                    </a:moveTo>
                    <a:cubicBezTo>
                      <a:pt x="12322" y="7041"/>
                      <a:pt x="28164" y="0"/>
                      <a:pt x="44006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7" name="Forma Livre: Forma 686">
                <a:extLst>
                  <a:ext uri="{FF2B5EF4-FFF2-40B4-BE49-F238E27FC236}">
                    <a16:creationId xmlns:a16="http://schemas.microsoft.com/office/drawing/2014/main" id="{C5399B85-3A9D-A6FA-8496-EA8F4A19D09B}"/>
                  </a:ext>
                </a:extLst>
              </p:cNvPr>
              <p:cNvSpPr/>
              <p:nvPr/>
            </p:nvSpPr>
            <p:spPr>
              <a:xfrm>
                <a:off x="7856188" y="3890542"/>
                <a:ext cx="44006" cy="19362"/>
              </a:xfrm>
              <a:custGeom>
                <a:avLst/>
                <a:gdLst>
                  <a:gd name="connsiteX0" fmla="*/ 44006 w 44006"/>
                  <a:gd name="connsiteY0" fmla="*/ 19363 h 19362"/>
                  <a:gd name="connsiteX1" fmla="*/ 0 w 44006"/>
                  <a:gd name="connsiteY1" fmla="*/ 0 h 19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006" h="19362">
                    <a:moveTo>
                      <a:pt x="44006" y="19363"/>
                    </a:moveTo>
                    <a:cubicBezTo>
                      <a:pt x="31684" y="7041"/>
                      <a:pt x="15842" y="0"/>
                      <a:pt x="0" y="0"/>
                    </a:cubicBez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pic>
        <p:nvPicPr>
          <p:cNvPr id="708" name="Gráfico 707" descr="Família com duas crianças estrutura de tópicos">
            <a:extLst>
              <a:ext uri="{FF2B5EF4-FFF2-40B4-BE49-F238E27FC236}">
                <a16:creationId xmlns:a16="http://schemas.microsoft.com/office/drawing/2014/main" id="{C892413D-A072-F04E-E5EC-75C87D7A7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495" y="1236224"/>
            <a:ext cx="914400" cy="914400"/>
          </a:xfrm>
          <a:prstGeom prst="rect">
            <a:avLst/>
          </a:prstGeom>
        </p:spPr>
      </p:pic>
      <p:grpSp>
        <p:nvGrpSpPr>
          <p:cNvPr id="709" name="Agrupar 708">
            <a:extLst>
              <a:ext uri="{FF2B5EF4-FFF2-40B4-BE49-F238E27FC236}">
                <a16:creationId xmlns:a16="http://schemas.microsoft.com/office/drawing/2014/main" id="{478B270A-8ABF-7E9D-140D-DC573BFA7C4D}"/>
              </a:ext>
            </a:extLst>
          </p:cNvPr>
          <p:cNvGrpSpPr/>
          <p:nvPr/>
        </p:nvGrpSpPr>
        <p:grpSpPr>
          <a:xfrm>
            <a:off x="9689760" y="4812115"/>
            <a:ext cx="563350" cy="523811"/>
            <a:chOff x="9689760" y="4812115"/>
            <a:chExt cx="563350" cy="523811"/>
          </a:xfrm>
        </p:grpSpPr>
        <p:grpSp>
          <p:nvGrpSpPr>
            <p:cNvPr id="710" name="Agrupar 709">
              <a:extLst>
                <a:ext uri="{FF2B5EF4-FFF2-40B4-BE49-F238E27FC236}">
                  <a16:creationId xmlns:a16="http://schemas.microsoft.com/office/drawing/2014/main" id="{49E03BCD-91B3-EBBC-919C-A91512F3C4CA}"/>
                </a:ext>
              </a:extLst>
            </p:cNvPr>
            <p:cNvGrpSpPr/>
            <p:nvPr/>
          </p:nvGrpSpPr>
          <p:grpSpPr>
            <a:xfrm>
              <a:off x="9728624" y="4812115"/>
              <a:ext cx="82731" cy="158422"/>
              <a:chOff x="8069961" y="5188752"/>
              <a:chExt cx="82731" cy="158422"/>
            </a:xfrm>
          </p:grpSpPr>
          <p:sp>
            <p:nvSpPr>
              <p:cNvPr id="723" name="Forma Livre: Forma 722">
                <a:extLst>
                  <a:ext uri="{FF2B5EF4-FFF2-40B4-BE49-F238E27FC236}">
                    <a16:creationId xmlns:a16="http://schemas.microsoft.com/office/drawing/2014/main" id="{F441C7C7-1858-BD02-3013-634FD53657E2}"/>
                  </a:ext>
                </a:extLst>
              </p:cNvPr>
              <p:cNvSpPr/>
              <p:nvPr/>
            </p:nvSpPr>
            <p:spPr>
              <a:xfrm>
                <a:off x="8069961" y="5208115"/>
                <a:ext cx="82731" cy="112655"/>
              </a:xfrm>
              <a:custGeom>
                <a:avLst/>
                <a:gdLst>
                  <a:gd name="connsiteX0" fmla="*/ 0 w 82731"/>
                  <a:gd name="connsiteY0" fmla="*/ 84492 h 112655"/>
                  <a:gd name="connsiteX1" fmla="*/ 0 w 82731"/>
                  <a:gd name="connsiteY1" fmla="*/ 84492 h 112655"/>
                  <a:gd name="connsiteX2" fmla="*/ 28164 w 82731"/>
                  <a:gd name="connsiteY2" fmla="*/ 112656 h 112655"/>
                  <a:gd name="connsiteX3" fmla="*/ 54568 w 82731"/>
                  <a:gd name="connsiteY3" fmla="*/ 112656 h 112655"/>
                  <a:gd name="connsiteX4" fmla="*/ 82731 w 82731"/>
                  <a:gd name="connsiteY4" fmla="*/ 84492 h 112655"/>
                  <a:gd name="connsiteX5" fmla="*/ 82731 w 82731"/>
                  <a:gd name="connsiteY5" fmla="*/ 84492 h 112655"/>
                  <a:gd name="connsiteX6" fmla="*/ 54568 w 82731"/>
                  <a:gd name="connsiteY6" fmla="*/ 56328 h 112655"/>
                  <a:gd name="connsiteX7" fmla="*/ 28164 w 82731"/>
                  <a:gd name="connsiteY7" fmla="*/ 56328 h 112655"/>
                  <a:gd name="connsiteX8" fmla="*/ 0 w 82731"/>
                  <a:gd name="connsiteY8" fmla="*/ 28164 h 112655"/>
                  <a:gd name="connsiteX9" fmla="*/ 0 w 82731"/>
                  <a:gd name="connsiteY9" fmla="*/ 28164 h 112655"/>
                  <a:gd name="connsiteX10" fmla="*/ 28164 w 82731"/>
                  <a:gd name="connsiteY10" fmla="*/ 0 h 112655"/>
                  <a:gd name="connsiteX11" fmla="*/ 54568 w 82731"/>
                  <a:gd name="connsiteY11" fmla="*/ 0 h 112655"/>
                  <a:gd name="connsiteX12" fmla="*/ 82731 w 82731"/>
                  <a:gd name="connsiteY12" fmla="*/ 28164 h 112655"/>
                  <a:gd name="connsiteX13" fmla="*/ 82731 w 82731"/>
                  <a:gd name="connsiteY13" fmla="*/ 28164 h 11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731" h="112655">
                    <a:moveTo>
                      <a:pt x="0" y="84492"/>
                    </a:moveTo>
                    <a:lnTo>
                      <a:pt x="0" y="84492"/>
                    </a:lnTo>
                    <a:cubicBezTo>
                      <a:pt x="0" y="100334"/>
                      <a:pt x="12321" y="112656"/>
                      <a:pt x="28164" y="112656"/>
                    </a:cubicBezTo>
                    <a:lnTo>
                      <a:pt x="54568" y="112656"/>
                    </a:lnTo>
                    <a:cubicBezTo>
                      <a:pt x="70410" y="112656"/>
                      <a:pt x="82731" y="100334"/>
                      <a:pt x="82731" y="84492"/>
                    </a:cubicBezTo>
                    <a:lnTo>
                      <a:pt x="82731" y="84492"/>
                    </a:lnTo>
                    <a:cubicBezTo>
                      <a:pt x="82731" y="68649"/>
                      <a:pt x="70410" y="56328"/>
                      <a:pt x="54568" y="56328"/>
                    </a:cubicBezTo>
                    <a:lnTo>
                      <a:pt x="28164" y="56328"/>
                    </a:lnTo>
                    <a:cubicBezTo>
                      <a:pt x="12321" y="56328"/>
                      <a:pt x="0" y="44006"/>
                      <a:pt x="0" y="28164"/>
                    </a:cubicBezTo>
                    <a:lnTo>
                      <a:pt x="0" y="28164"/>
                    </a:lnTo>
                    <a:cubicBezTo>
                      <a:pt x="0" y="12321"/>
                      <a:pt x="12321" y="0"/>
                      <a:pt x="28164" y="0"/>
                    </a:cubicBezTo>
                    <a:lnTo>
                      <a:pt x="54568" y="0"/>
                    </a:lnTo>
                    <a:cubicBezTo>
                      <a:pt x="70410" y="0"/>
                      <a:pt x="82731" y="12321"/>
                      <a:pt x="82731" y="28164"/>
                    </a:cubicBezTo>
                    <a:lnTo>
                      <a:pt x="82731" y="28164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4" name="Forma Livre: Forma 723">
                <a:extLst>
                  <a:ext uri="{FF2B5EF4-FFF2-40B4-BE49-F238E27FC236}">
                    <a16:creationId xmlns:a16="http://schemas.microsoft.com/office/drawing/2014/main" id="{998B8FB7-7F0D-03DB-BDB7-EEF5DDB803AE}"/>
                  </a:ext>
                </a:extLst>
              </p:cNvPr>
              <p:cNvSpPr/>
              <p:nvPr/>
            </p:nvSpPr>
            <p:spPr>
              <a:xfrm>
                <a:off x="8112207" y="5188752"/>
                <a:ext cx="17602" cy="17602"/>
              </a:xfrm>
              <a:custGeom>
                <a:avLst/>
                <a:gdLst>
                  <a:gd name="connsiteX0" fmla="*/ 0 w 17602"/>
                  <a:gd name="connsiteY0" fmla="*/ 17603 h 17602"/>
                  <a:gd name="connsiteX1" fmla="*/ 0 w 17602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7602">
                    <a:moveTo>
                      <a:pt x="0" y="17603"/>
                    </a:moveTo>
                    <a:lnTo>
                      <a:pt x="0" y="0"/>
                    </a:lnTo>
                  </a:path>
                </a:pathLst>
              </a:custGeom>
              <a:ln w="17601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5" name="Forma Livre: Forma 724">
                <a:extLst>
                  <a:ext uri="{FF2B5EF4-FFF2-40B4-BE49-F238E27FC236}">
                    <a16:creationId xmlns:a16="http://schemas.microsoft.com/office/drawing/2014/main" id="{C02CAC89-BC79-3ED7-339A-379805AF4E9E}"/>
                  </a:ext>
                </a:extLst>
              </p:cNvPr>
              <p:cNvSpPr/>
              <p:nvPr/>
            </p:nvSpPr>
            <p:spPr>
              <a:xfrm>
                <a:off x="8112207" y="5320771"/>
                <a:ext cx="17602" cy="26403"/>
              </a:xfrm>
              <a:custGeom>
                <a:avLst/>
                <a:gdLst>
                  <a:gd name="connsiteX0" fmla="*/ 0 w 17602"/>
                  <a:gd name="connsiteY0" fmla="*/ 26404 h 26403"/>
                  <a:gd name="connsiteX1" fmla="*/ 0 w 17602"/>
                  <a:gd name="connsiteY1" fmla="*/ 0 h 26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26403">
                    <a:moveTo>
                      <a:pt x="0" y="26404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11" name="Gráfico 2">
              <a:extLst>
                <a:ext uri="{FF2B5EF4-FFF2-40B4-BE49-F238E27FC236}">
                  <a16:creationId xmlns:a16="http://schemas.microsoft.com/office/drawing/2014/main" id="{4C626DA1-4A53-27B1-8B8F-FF71CB41C5D8}"/>
                </a:ext>
              </a:extLst>
            </p:cNvPr>
            <p:cNvGrpSpPr/>
            <p:nvPr/>
          </p:nvGrpSpPr>
          <p:grpSpPr>
            <a:xfrm>
              <a:off x="9689760" y="4834256"/>
              <a:ext cx="563350" cy="501670"/>
              <a:chOff x="2769078" y="857639"/>
              <a:chExt cx="563350" cy="501670"/>
            </a:xfrm>
            <a:noFill/>
          </p:grpSpPr>
          <p:grpSp>
            <p:nvGrpSpPr>
              <p:cNvPr id="712" name="Gráfico 2">
                <a:extLst>
                  <a:ext uri="{FF2B5EF4-FFF2-40B4-BE49-F238E27FC236}">
                    <a16:creationId xmlns:a16="http://schemas.microsoft.com/office/drawing/2014/main" id="{17DC2A4C-8EA7-E3A5-E1D2-2D500EF5AC11}"/>
                  </a:ext>
                </a:extLst>
              </p:cNvPr>
              <p:cNvGrpSpPr/>
              <p:nvPr/>
            </p:nvGrpSpPr>
            <p:grpSpPr>
              <a:xfrm>
                <a:off x="2769078" y="857639"/>
                <a:ext cx="563350" cy="501670"/>
                <a:chOff x="2769078" y="857639"/>
                <a:chExt cx="563350" cy="501670"/>
              </a:xfrm>
              <a:noFill/>
            </p:grpSpPr>
            <p:grpSp>
              <p:nvGrpSpPr>
                <p:cNvPr id="715" name="Gráfico 2">
                  <a:extLst>
                    <a:ext uri="{FF2B5EF4-FFF2-40B4-BE49-F238E27FC236}">
                      <a16:creationId xmlns:a16="http://schemas.microsoft.com/office/drawing/2014/main" id="{40213BBB-D694-0433-F8A5-351F05A2D349}"/>
                    </a:ext>
                  </a:extLst>
                </p:cNvPr>
                <p:cNvGrpSpPr/>
                <p:nvPr/>
              </p:nvGrpSpPr>
              <p:grpSpPr>
                <a:xfrm>
                  <a:off x="2769078" y="1132237"/>
                  <a:ext cx="563350" cy="227071"/>
                  <a:chOff x="2769078" y="1132237"/>
                  <a:chExt cx="563350" cy="227071"/>
                </a:xfrm>
                <a:noFill/>
              </p:grpSpPr>
              <p:sp>
                <p:nvSpPr>
                  <p:cNvPr id="720" name="Forma Livre: Forma 719">
                    <a:extLst>
                      <a:ext uri="{FF2B5EF4-FFF2-40B4-BE49-F238E27FC236}">
                        <a16:creationId xmlns:a16="http://schemas.microsoft.com/office/drawing/2014/main" id="{5A9CA2D1-386E-F87C-71F2-F5E7B22EE9C1}"/>
                      </a:ext>
                    </a:extLst>
                  </p:cNvPr>
                  <p:cNvSpPr/>
                  <p:nvPr/>
                </p:nvSpPr>
                <p:spPr>
                  <a:xfrm>
                    <a:off x="2876453" y="1137219"/>
                    <a:ext cx="455974" cy="186884"/>
                  </a:xfrm>
                  <a:custGeom>
                    <a:avLst/>
                    <a:gdLst>
                      <a:gd name="connsiteX0" fmla="*/ 0 w 455974"/>
                      <a:gd name="connsiteY0" fmla="*/ 178084 h 186884"/>
                      <a:gd name="connsiteX1" fmla="*/ 70410 w 455974"/>
                      <a:gd name="connsiteY1" fmla="*/ 164002 h 186884"/>
                      <a:gd name="connsiteX2" fmla="*/ 234112 w 455974"/>
                      <a:gd name="connsiteY2" fmla="*/ 186885 h 186884"/>
                      <a:gd name="connsiteX3" fmla="*/ 242914 w 455974"/>
                      <a:gd name="connsiteY3" fmla="*/ 185125 h 186884"/>
                      <a:gd name="connsiteX4" fmla="*/ 450623 w 455974"/>
                      <a:gd name="connsiteY4" fmla="*/ 40784 h 186884"/>
                      <a:gd name="connsiteX5" fmla="*/ 454143 w 455974"/>
                      <a:gd name="connsiteY5" fmla="*/ 24942 h 186884"/>
                      <a:gd name="connsiteX6" fmla="*/ 454143 w 455974"/>
                      <a:gd name="connsiteY6" fmla="*/ 24942 h 186884"/>
                      <a:gd name="connsiteX7" fmla="*/ 389014 w 455974"/>
                      <a:gd name="connsiteY7" fmla="*/ 5580 h 186884"/>
                      <a:gd name="connsiteX8" fmla="*/ 241154 w 455974"/>
                      <a:gd name="connsiteY8" fmla="*/ 79510 h 186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5974" h="186884">
                        <a:moveTo>
                          <a:pt x="0" y="178084"/>
                        </a:moveTo>
                        <a:cubicBezTo>
                          <a:pt x="21123" y="165762"/>
                          <a:pt x="45766" y="160481"/>
                          <a:pt x="70410" y="164002"/>
                        </a:cubicBezTo>
                        <a:lnTo>
                          <a:pt x="234112" y="186885"/>
                        </a:lnTo>
                        <a:cubicBezTo>
                          <a:pt x="237633" y="186885"/>
                          <a:pt x="241154" y="186885"/>
                          <a:pt x="242914" y="185125"/>
                        </a:cubicBezTo>
                        <a:lnTo>
                          <a:pt x="450623" y="40784"/>
                        </a:lnTo>
                        <a:cubicBezTo>
                          <a:pt x="455904" y="37264"/>
                          <a:pt x="457664" y="30223"/>
                          <a:pt x="454143" y="24942"/>
                        </a:cubicBezTo>
                        <a:lnTo>
                          <a:pt x="454143" y="24942"/>
                        </a:lnTo>
                        <a:cubicBezTo>
                          <a:pt x="440061" y="2059"/>
                          <a:pt x="411897" y="-6742"/>
                          <a:pt x="389014" y="5580"/>
                        </a:cubicBezTo>
                        <a:lnTo>
                          <a:pt x="241154" y="79510"/>
                        </a:ln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21" name="Forma Livre: Forma 720">
                    <a:extLst>
                      <a:ext uri="{FF2B5EF4-FFF2-40B4-BE49-F238E27FC236}">
                        <a16:creationId xmlns:a16="http://schemas.microsoft.com/office/drawing/2014/main" id="{7E737A0E-20F8-9307-C81C-55AE3FAAA2E4}"/>
                      </a:ext>
                    </a:extLst>
                  </p:cNvPr>
                  <p:cNvSpPr/>
                  <p:nvPr/>
                </p:nvSpPr>
                <p:spPr>
                  <a:xfrm>
                    <a:off x="2823646" y="1132237"/>
                    <a:ext cx="297630" cy="100482"/>
                  </a:xfrm>
                  <a:custGeom>
                    <a:avLst/>
                    <a:gdLst>
                      <a:gd name="connsiteX0" fmla="*/ 177785 w 297630"/>
                      <a:gd name="connsiteY0" fmla="*/ 91533 h 100482"/>
                      <a:gd name="connsiteX1" fmla="*/ 260516 w 297630"/>
                      <a:gd name="connsiteY1" fmla="*/ 100334 h 100482"/>
                      <a:gd name="connsiteX2" fmla="*/ 297481 w 297630"/>
                      <a:gd name="connsiteY2" fmla="*/ 70410 h 100482"/>
                      <a:gd name="connsiteX3" fmla="*/ 297481 w 297630"/>
                      <a:gd name="connsiteY3" fmla="*/ 70410 h 100482"/>
                      <a:gd name="connsiteX4" fmla="*/ 267557 w 297630"/>
                      <a:gd name="connsiteY4" fmla="*/ 33445 h 100482"/>
                      <a:gd name="connsiteX5" fmla="*/ 197147 w 297630"/>
                      <a:gd name="connsiteY5" fmla="*/ 26404 h 100482"/>
                      <a:gd name="connsiteX6" fmla="*/ 174264 w 297630"/>
                      <a:gd name="connsiteY6" fmla="*/ 19363 h 100482"/>
                      <a:gd name="connsiteX7" fmla="*/ 167223 w 297630"/>
                      <a:gd name="connsiteY7" fmla="*/ 15842 h 100482"/>
                      <a:gd name="connsiteX8" fmla="*/ 42246 w 297630"/>
                      <a:gd name="connsiteY8" fmla="*/ 15842 h 100482"/>
                      <a:gd name="connsiteX9" fmla="*/ 0 w 297630"/>
                      <a:gd name="connsiteY9" fmla="*/ 36965 h 100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97630" h="100482">
                        <a:moveTo>
                          <a:pt x="177785" y="91533"/>
                        </a:moveTo>
                        <a:lnTo>
                          <a:pt x="260516" y="100334"/>
                        </a:lnTo>
                        <a:cubicBezTo>
                          <a:pt x="279879" y="102094"/>
                          <a:pt x="295721" y="88012"/>
                          <a:pt x="297481" y="70410"/>
                        </a:cubicBezTo>
                        <a:lnTo>
                          <a:pt x="297481" y="70410"/>
                        </a:lnTo>
                        <a:cubicBezTo>
                          <a:pt x="299242" y="51047"/>
                          <a:pt x="285160" y="35205"/>
                          <a:pt x="267557" y="33445"/>
                        </a:cubicBezTo>
                        <a:lnTo>
                          <a:pt x="197147" y="26404"/>
                        </a:lnTo>
                        <a:cubicBezTo>
                          <a:pt x="188346" y="26404"/>
                          <a:pt x="181305" y="22883"/>
                          <a:pt x="174264" y="19363"/>
                        </a:cubicBezTo>
                        <a:lnTo>
                          <a:pt x="167223" y="15842"/>
                        </a:lnTo>
                        <a:cubicBezTo>
                          <a:pt x="128498" y="-5281"/>
                          <a:pt x="80971" y="-5281"/>
                          <a:pt x="42246" y="15842"/>
                        </a:cubicBezTo>
                        <a:lnTo>
                          <a:pt x="0" y="36965"/>
                        </a:ln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22" name="Forma Livre: Forma 721">
                    <a:extLst>
                      <a:ext uri="{FF2B5EF4-FFF2-40B4-BE49-F238E27FC236}">
                        <a16:creationId xmlns:a16="http://schemas.microsoft.com/office/drawing/2014/main" id="{93A8F1F4-53F3-8402-EE3D-C5551144959B}"/>
                      </a:ext>
                    </a:extLst>
                  </p:cNvPr>
                  <p:cNvSpPr/>
                  <p:nvPr/>
                </p:nvSpPr>
                <p:spPr>
                  <a:xfrm>
                    <a:off x="2769078" y="1148079"/>
                    <a:ext cx="119696" cy="211229"/>
                  </a:xfrm>
                  <a:custGeom>
                    <a:avLst/>
                    <a:gdLst>
                      <a:gd name="connsiteX0" fmla="*/ 0 w 119696"/>
                      <a:gd name="connsiteY0" fmla="*/ 17602 h 211229"/>
                      <a:gd name="connsiteX1" fmla="*/ 44006 w 119696"/>
                      <a:gd name="connsiteY1" fmla="*/ 0 h 211229"/>
                      <a:gd name="connsiteX2" fmla="*/ 119697 w 119696"/>
                      <a:gd name="connsiteY2" fmla="*/ 191867 h 211229"/>
                      <a:gd name="connsiteX3" fmla="*/ 70410 w 119696"/>
                      <a:gd name="connsiteY3" fmla="*/ 211229 h 211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696" h="211229">
                        <a:moveTo>
                          <a:pt x="0" y="17602"/>
                        </a:moveTo>
                        <a:lnTo>
                          <a:pt x="44006" y="0"/>
                        </a:lnTo>
                        <a:lnTo>
                          <a:pt x="119697" y="191867"/>
                        </a:lnTo>
                        <a:lnTo>
                          <a:pt x="70410" y="211229"/>
                        </a:lnTo>
                      </a:path>
                    </a:pathLst>
                  </a:custGeom>
                  <a:noFill/>
                  <a:ln w="17601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716" name="Forma Livre: Forma 715">
                  <a:extLst>
                    <a:ext uri="{FF2B5EF4-FFF2-40B4-BE49-F238E27FC236}">
                      <a16:creationId xmlns:a16="http://schemas.microsoft.com/office/drawing/2014/main" id="{5E190858-B2B2-6609-2130-F64DAA004343}"/>
                    </a:ext>
                  </a:extLst>
                </p:cNvPr>
                <p:cNvSpPr/>
                <p:nvPr/>
              </p:nvSpPr>
              <p:spPr>
                <a:xfrm>
                  <a:off x="2988232" y="857639"/>
                  <a:ext cx="82296" cy="100333"/>
                </a:xfrm>
                <a:custGeom>
                  <a:avLst/>
                  <a:gdLst>
                    <a:gd name="connsiteX0" fmla="*/ 37842 w 82296"/>
                    <a:gd name="connsiteY0" fmla="*/ 0 h 100333"/>
                    <a:gd name="connsiteX1" fmla="*/ 43122 w 82296"/>
                    <a:gd name="connsiteY1" fmla="*/ 0 h 100333"/>
                    <a:gd name="connsiteX2" fmla="*/ 81848 w 82296"/>
                    <a:gd name="connsiteY2" fmla="*/ 44006 h 100333"/>
                    <a:gd name="connsiteX3" fmla="*/ 80088 w 82296"/>
                    <a:gd name="connsiteY3" fmla="*/ 65129 h 100333"/>
                    <a:gd name="connsiteX4" fmla="*/ 41362 w 82296"/>
                    <a:gd name="connsiteY4" fmla="*/ 100334 h 100333"/>
                    <a:gd name="connsiteX5" fmla="*/ 41362 w 82296"/>
                    <a:gd name="connsiteY5" fmla="*/ 100334 h 100333"/>
                    <a:gd name="connsiteX6" fmla="*/ 2637 w 82296"/>
                    <a:gd name="connsiteY6" fmla="*/ 65129 h 100333"/>
                    <a:gd name="connsiteX7" fmla="*/ 877 w 82296"/>
                    <a:gd name="connsiteY7" fmla="*/ 44006 h 100333"/>
                    <a:gd name="connsiteX8" fmla="*/ 37842 w 82296"/>
                    <a:gd name="connsiteY8" fmla="*/ 0 h 100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296" h="100333">
                      <a:moveTo>
                        <a:pt x="37842" y="0"/>
                      </a:moveTo>
                      <a:lnTo>
                        <a:pt x="43122" y="0"/>
                      </a:lnTo>
                      <a:cubicBezTo>
                        <a:pt x="67766" y="0"/>
                        <a:pt x="85369" y="21123"/>
                        <a:pt x="81848" y="44006"/>
                      </a:cubicBezTo>
                      <a:lnTo>
                        <a:pt x="80088" y="65129"/>
                      </a:lnTo>
                      <a:cubicBezTo>
                        <a:pt x="78327" y="84492"/>
                        <a:pt x="60725" y="100334"/>
                        <a:pt x="41362" y="100334"/>
                      </a:cubicBezTo>
                      <a:lnTo>
                        <a:pt x="41362" y="100334"/>
                      </a:lnTo>
                      <a:cubicBezTo>
                        <a:pt x="22000" y="100334"/>
                        <a:pt x="4397" y="84492"/>
                        <a:pt x="2637" y="65129"/>
                      </a:cubicBezTo>
                      <a:lnTo>
                        <a:pt x="877" y="44006"/>
                      </a:lnTo>
                      <a:cubicBezTo>
                        <a:pt x="-4404" y="21123"/>
                        <a:pt x="14959" y="0"/>
                        <a:pt x="37842" y="0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7" name="Forma Livre: Forma 716">
                  <a:extLst>
                    <a:ext uri="{FF2B5EF4-FFF2-40B4-BE49-F238E27FC236}">
                      <a16:creationId xmlns:a16="http://schemas.microsoft.com/office/drawing/2014/main" id="{BF8AED4F-E53E-CC96-3F6E-FD93E6F14F61}"/>
                    </a:ext>
                  </a:extLst>
                </p:cNvPr>
                <p:cNvSpPr/>
                <p:nvPr/>
              </p:nvSpPr>
              <p:spPr>
                <a:xfrm>
                  <a:off x="2948623" y="1007260"/>
                  <a:ext cx="163702" cy="156661"/>
                </a:xfrm>
                <a:custGeom>
                  <a:avLst/>
                  <a:gdLst>
                    <a:gd name="connsiteX0" fmla="*/ 163703 w 163702"/>
                    <a:gd name="connsiteY0" fmla="*/ 156662 h 156661"/>
                    <a:gd name="connsiteX1" fmla="*/ 163703 w 163702"/>
                    <a:gd name="connsiteY1" fmla="*/ 156662 h 156661"/>
                    <a:gd name="connsiteX2" fmla="*/ 163703 w 163702"/>
                    <a:gd name="connsiteY2" fmla="*/ 45766 h 156661"/>
                    <a:gd name="connsiteX3" fmla="*/ 126738 w 163702"/>
                    <a:gd name="connsiteY3" fmla="*/ 5281 h 156661"/>
                    <a:gd name="connsiteX4" fmla="*/ 126738 w 163702"/>
                    <a:gd name="connsiteY4" fmla="*/ 5281 h 156661"/>
                    <a:gd name="connsiteX5" fmla="*/ 36965 w 163702"/>
                    <a:gd name="connsiteY5" fmla="*/ 5281 h 156661"/>
                    <a:gd name="connsiteX6" fmla="*/ 36965 w 163702"/>
                    <a:gd name="connsiteY6" fmla="*/ 5281 h 156661"/>
                    <a:gd name="connsiteX7" fmla="*/ 0 w 163702"/>
                    <a:gd name="connsiteY7" fmla="*/ 45766 h 156661"/>
                    <a:gd name="connsiteX8" fmla="*/ 0 w 163702"/>
                    <a:gd name="connsiteY8" fmla="*/ 130258 h 156661"/>
                    <a:gd name="connsiteX9" fmla="*/ 0 w 163702"/>
                    <a:gd name="connsiteY9" fmla="*/ 130258 h 156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702" h="156661">
                      <a:moveTo>
                        <a:pt x="163703" y="156662"/>
                      </a:moveTo>
                      <a:lnTo>
                        <a:pt x="163703" y="156662"/>
                      </a:lnTo>
                      <a:lnTo>
                        <a:pt x="163703" y="45766"/>
                      </a:lnTo>
                      <a:cubicBezTo>
                        <a:pt x="163703" y="26404"/>
                        <a:pt x="147861" y="10561"/>
                        <a:pt x="126738" y="5281"/>
                      </a:cubicBezTo>
                      <a:lnTo>
                        <a:pt x="126738" y="5281"/>
                      </a:lnTo>
                      <a:cubicBezTo>
                        <a:pt x="96814" y="-1760"/>
                        <a:pt x="66889" y="-1760"/>
                        <a:pt x="36965" y="5281"/>
                      </a:cubicBezTo>
                      <a:lnTo>
                        <a:pt x="36965" y="5281"/>
                      </a:lnTo>
                      <a:cubicBezTo>
                        <a:pt x="14082" y="10561"/>
                        <a:pt x="0" y="26404"/>
                        <a:pt x="0" y="45766"/>
                      </a:cubicBezTo>
                      <a:lnTo>
                        <a:pt x="0" y="130258"/>
                      </a:lnTo>
                      <a:lnTo>
                        <a:pt x="0" y="130258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8" name="Forma Livre: Forma 717">
                  <a:extLst>
                    <a:ext uri="{FF2B5EF4-FFF2-40B4-BE49-F238E27FC236}">
                      <a16:creationId xmlns:a16="http://schemas.microsoft.com/office/drawing/2014/main" id="{F2DED420-ADE0-18C8-148B-B5C579341344}"/>
                    </a:ext>
                  </a:extLst>
                </p:cNvPr>
                <p:cNvSpPr/>
                <p:nvPr/>
              </p:nvSpPr>
              <p:spPr>
                <a:xfrm>
                  <a:off x="3153695" y="857639"/>
                  <a:ext cx="82296" cy="100333"/>
                </a:xfrm>
                <a:custGeom>
                  <a:avLst/>
                  <a:gdLst>
                    <a:gd name="connsiteX0" fmla="*/ 37842 w 82296"/>
                    <a:gd name="connsiteY0" fmla="*/ 0 h 100333"/>
                    <a:gd name="connsiteX1" fmla="*/ 43123 w 82296"/>
                    <a:gd name="connsiteY1" fmla="*/ 0 h 100333"/>
                    <a:gd name="connsiteX2" fmla="*/ 81848 w 82296"/>
                    <a:gd name="connsiteY2" fmla="*/ 44006 h 100333"/>
                    <a:gd name="connsiteX3" fmla="*/ 80088 w 82296"/>
                    <a:gd name="connsiteY3" fmla="*/ 65129 h 100333"/>
                    <a:gd name="connsiteX4" fmla="*/ 41362 w 82296"/>
                    <a:gd name="connsiteY4" fmla="*/ 100334 h 100333"/>
                    <a:gd name="connsiteX5" fmla="*/ 41362 w 82296"/>
                    <a:gd name="connsiteY5" fmla="*/ 100334 h 100333"/>
                    <a:gd name="connsiteX6" fmla="*/ 2637 w 82296"/>
                    <a:gd name="connsiteY6" fmla="*/ 65129 h 100333"/>
                    <a:gd name="connsiteX7" fmla="*/ 877 w 82296"/>
                    <a:gd name="connsiteY7" fmla="*/ 44006 h 100333"/>
                    <a:gd name="connsiteX8" fmla="*/ 37842 w 82296"/>
                    <a:gd name="connsiteY8" fmla="*/ 0 h 100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296" h="100333">
                      <a:moveTo>
                        <a:pt x="37842" y="0"/>
                      </a:moveTo>
                      <a:lnTo>
                        <a:pt x="43123" y="0"/>
                      </a:lnTo>
                      <a:cubicBezTo>
                        <a:pt x="67766" y="0"/>
                        <a:pt x="85368" y="21123"/>
                        <a:pt x="81848" y="44006"/>
                      </a:cubicBezTo>
                      <a:lnTo>
                        <a:pt x="80088" y="65129"/>
                      </a:lnTo>
                      <a:cubicBezTo>
                        <a:pt x="78328" y="84492"/>
                        <a:pt x="60725" y="100334"/>
                        <a:pt x="41362" y="100334"/>
                      </a:cubicBezTo>
                      <a:lnTo>
                        <a:pt x="41362" y="100334"/>
                      </a:lnTo>
                      <a:cubicBezTo>
                        <a:pt x="22000" y="100334"/>
                        <a:pt x="4397" y="84492"/>
                        <a:pt x="2637" y="65129"/>
                      </a:cubicBezTo>
                      <a:lnTo>
                        <a:pt x="877" y="44006"/>
                      </a:lnTo>
                      <a:cubicBezTo>
                        <a:pt x="-4404" y="21123"/>
                        <a:pt x="14959" y="0"/>
                        <a:pt x="37842" y="0"/>
                      </a:cubicBezTo>
                      <a:close/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9" name="Forma Livre: Forma 718">
                  <a:extLst>
                    <a:ext uri="{FF2B5EF4-FFF2-40B4-BE49-F238E27FC236}">
                      <a16:creationId xmlns:a16="http://schemas.microsoft.com/office/drawing/2014/main" id="{A12F2066-E8BD-87B4-A6BF-18EEE04C808A}"/>
                    </a:ext>
                  </a:extLst>
                </p:cNvPr>
                <p:cNvSpPr/>
                <p:nvPr/>
              </p:nvSpPr>
              <p:spPr>
                <a:xfrm>
                  <a:off x="3112326" y="1007260"/>
                  <a:ext cx="163702" cy="167223"/>
                </a:xfrm>
                <a:custGeom>
                  <a:avLst/>
                  <a:gdLst>
                    <a:gd name="connsiteX0" fmla="*/ 163703 w 163702"/>
                    <a:gd name="connsiteY0" fmla="*/ 130258 h 167223"/>
                    <a:gd name="connsiteX1" fmla="*/ 163703 w 163702"/>
                    <a:gd name="connsiteY1" fmla="*/ 130258 h 167223"/>
                    <a:gd name="connsiteX2" fmla="*/ 163703 w 163702"/>
                    <a:gd name="connsiteY2" fmla="*/ 45766 h 167223"/>
                    <a:gd name="connsiteX3" fmla="*/ 126738 w 163702"/>
                    <a:gd name="connsiteY3" fmla="*/ 5281 h 167223"/>
                    <a:gd name="connsiteX4" fmla="*/ 126738 w 163702"/>
                    <a:gd name="connsiteY4" fmla="*/ 5281 h 167223"/>
                    <a:gd name="connsiteX5" fmla="*/ 36965 w 163702"/>
                    <a:gd name="connsiteY5" fmla="*/ 5281 h 167223"/>
                    <a:gd name="connsiteX6" fmla="*/ 36965 w 163702"/>
                    <a:gd name="connsiteY6" fmla="*/ 5281 h 167223"/>
                    <a:gd name="connsiteX7" fmla="*/ 0 w 163702"/>
                    <a:gd name="connsiteY7" fmla="*/ 45766 h 167223"/>
                    <a:gd name="connsiteX8" fmla="*/ 0 w 163702"/>
                    <a:gd name="connsiteY8" fmla="*/ 156662 h 167223"/>
                    <a:gd name="connsiteX9" fmla="*/ 0 w 163702"/>
                    <a:gd name="connsiteY9" fmla="*/ 167223 h 167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3702" h="167223">
                      <a:moveTo>
                        <a:pt x="163703" y="130258"/>
                      </a:moveTo>
                      <a:lnTo>
                        <a:pt x="163703" y="130258"/>
                      </a:lnTo>
                      <a:lnTo>
                        <a:pt x="163703" y="45766"/>
                      </a:lnTo>
                      <a:cubicBezTo>
                        <a:pt x="163703" y="26404"/>
                        <a:pt x="147861" y="10561"/>
                        <a:pt x="126738" y="5281"/>
                      </a:cubicBezTo>
                      <a:lnTo>
                        <a:pt x="126738" y="5281"/>
                      </a:lnTo>
                      <a:cubicBezTo>
                        <a:pt x="96814" y="-1760"/>
                        <a:pt x="66889" y="-1760"/>
                        <a:pt x="36965" y="5281"/>
                      </a:cubicBezTo>
                      <a:lnTo>
                        <a:pt x="36965" y="5281"/>
                      </a:lnTo>
                      <a:cubicBezTo>
                        <a:pt x="14082" y="10561"/>
                        <a:pt x="0" y="26404"/>
                        <a:pt x="0" y="45766"/>
                      </a:cubicBezTo>
                      <a:lnTo>
                        <a:pt x="0" y="156662"/>
                      </a:lnTo>
                      <a:lnTo>
                        <a:pt x="0" y="167223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13" name="Forma Livre: Forma 712">
                <a:extLst>
                  <a:ext uri="{FF2B5EF4-FFF2-40B4-BE49-F238E27FC236}">
                    <a16:creationId xmlns:a16="http://schemas.microsoft.com/office/drawing/2014/main" id="{FF7AC1B8-E1C1-4C9E-B92D-B5F95070A52D}"/>
                  </a:ext>
                </a:extLst>
              </p:cNvPr>
              <p:cNvSpPr/>
              <p:nvPr/>
            </p:nvSpPr>
            <p:spPr>
              <a:xfrm>
                <a:off x="3217941" y="1054786"/>
                <a:ext cx="17602" cy="109135"/>
              </a:xfrm>
              <a:custGeom>
                <a:avLst/>
                <a:gdLst>
                  <a:gd name="connsiteX0" fmla="*/ 0 w 17602"/>
                  <a:gd name="connsiteY0" fmla="*/ 109135 h 109135"/>
                  <a:gd name="connsiteX1" fmla="*/ 0 w 17602"/>
                  <a:gd name="connsiteY1" fmla="*/ 0 h 109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109135">
                    <a:moveTo>
                      <a:pt x="0" y="109135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4" name="Forma Livre: Forma 713">
                <a:extLst>
                  <a:ext uri="{FF2B5EF4-FFF2-40B4-BE49-F238E27FC236}">
                    <a16:creationId xmlns:a16="http://schemas.microsoft.com/office/drawing/2014/main" id="{DDC5CA0B-36D0-D6E1-8405-034DE3222D0C}"/>
                  </a:ext>
                </a:extLst>
              </p:cNvPr>
              <p:cNvSpPr/>
              <p:nvPr/>
            </p:nvSpPr>
            <p:spPr>
              <a:xfrm>
                <a:off x="3004951" y="1054786"/>
                <a:ext cx="17602" cy="98573"/>
              </a:xfrm>
              <a:custGeom>
                <a:avLst/>
                <a:gdLst>
                  <a:gd name="connsiteX0" fmla="*/ 0 w 17602"/>
                  <a:gd name="connsiteY0" fmla="*/ 98574 h 98573"/>
                  <a:gd name="connsiteX1" fmla="*/ 0 w 17602"/>
                  <a:gd name="connsiteY1" fmla="*/ 0 h 98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02" h="98573">
                    <a:moveTo>
                      <a:pt x="0" y="98574"/>
                    </a:moveTo>
                    <a:lnTo>
                      <a:pt x="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26" name="Agrupar 725">
            <a:extLst>
              <a:ext uri="{FF2B5EF4-FFF2-40B4-BE49-F238E27FC236}">
                <a16:creationId xmlns:a16="http://schemas.microsoft.com/office/drawing/2014/main" id="{CC6E962E-A939-8E2B-3C7F-528693296691}"/>
              </a:ext>
            </a:extLst>
          </p:cNvPr>
          <p:cNvGrpSpPr/>
          <p:nvPr/>
        </p:nvGrpSpPr>
        <p:grpSpPr>
          <a:xfrm>
            <a:off x="9596299" y="3901016"/>
            <a:ext cx="625230" cy="625230"/>
            <a:chOff x="9596299" y="3901016"/>
            <a:chExt cx="625230" cy="625230"/>
          </a:xfrm>
        </p:grpSpPr>
        <p:grpSp>
          <p:nvGrpSpPr>
            <p:cNvPr id="727" name="Agrupar 726">
              <a:extLst>
                <a:ext uri="{FF2B5EF4-FFF2-40B4-BE49-F238E27FC236}">
                  <a16:creationId xmlns:a16="http://schemas.microsoft.com/office/drawing/2014/main" id="{77D8D104-60F8-84E3-265B-95FAE49EA1FF}"/>
                </a:ext>
              </a:extLst>
            </p:cNvPr>
            <p:cNvGrpSpPr/>
            <p:nvPr/>
          </p:nvGrpSpPr>
          <p:grpSpPr>
            <a:xfrm>
              <a:off x="9596299" y="3901016"/>
              <a:ext cx="625230" cy="625230"/>
              <a:chOff x="9596299" y="3901016"/>
              <a:chExt cx="625230" cy="625230"/>
            </a:xfrm>
          </p:grpSpPr>
          <p:grpSp>
            <p:nvGrpSpPr>
              <p:cNvPr id="729" name="Agrupar 728">
                <a:extLst>
                  <a:ext uri="{FF2B5EF4-FFF2-40B4-BE49-F238E27FC236}">
                    <a16:creationId xmlns:a16="http://schemas.microsoft.com/office/drawing/2014/main" id="{FF10FC75-D465-3B2B-2CDF-048DADE1AA62}"/>
                  </a:ext>
                </a:extLst>
              </p:cNvPr>
              <p:cNvGrpSpPr/>
              <p:nvPr/>
            </p:nvGrpSpPr>
            <p:grpSpPr>
              <a:xfrm>
                <a:off x="10087690" y="4312611"/>
                <a:ext cx="68385" cy="132966"/>
                <a:chOff x="8069961" y="5188752"/>
                <a:chExt cx="82731" cy="158422"/>
              </a:xfrm>
            </p:grpSpPr>
            <p:sp>
              <p:nvSpPr>
                <p:cNvPr id="753" name="Forma Livre: Forma 752">
                  <a:extLst>
                    <a:ext uri="{FF2B5EF4-FFF2-40B4-BE49-F238E27FC236}">
                      <a16:creationId xmlns:a16="http://schemas.microsoft.com/office/drawing/2014/main" id="{A32F24D4-AA87-34A1-7A2B-5A9368FA0822}"/>
                    </a:ext>
                  </a:extLst>
                </p:cNvPr>
                <p:cNvSpPr/>
                <p:nvPr/>
              </p:nvSpPr>
              <p:spPr>
                <a:xfrm>
                  <a:off x="8069961" y="5208115"/>
                  <a:ext cx="82731" cy="112655"/>
                </a:xfrm>
                <a:custGeom>
                  <a:avLst/>
                  <a:gdLst>
                    <a:gd name="connsiteX0" fmla="*/ 0 w 82731"/>
                    <a:gd name="connsiteY0" fmla="*/ 84492 h 112655"/>
                    <a:gd name="connsiteX1" fmla="*/ 0 w 82731"/>
                    <a:gd name="connsiteY1" fmla="*/ 84492 h 112655"/>
                    <a:gd name="connsiteX2" fmla="*/ 28164 w 82731"/>
                    <a:gd name="connsiteY2" fmla="*/ 112656 h 112655"/>
                    <a:gd name="connsiteX3" fmla="*/ 54568 w 82731"/>
                    <a:gd name="connsiteY3" fmla="*/ 112656 h 112655"/>
                    <a:gd name="connsiteX4" fmla="*/ 82731 w 82731"/>
                    <a:gd name="connsiteY4" fmla="*/ 84492 h 112655"/>
                    <a:gd name="connsiteX5" fmla="*/ 82731 w 82731"/>
                    <a:gd name="connsiteY5" fmla="*/ 84492 h 112655"/>
                    <a:gd name="connsiteX6" fmla="*/ 54568 w 82731"/>
                    <a:gd name="connsiteY6" fmla="*/ 56328 h 112655"/>
                    <a:gd name="connsiteX7" fmla="*/ 28164 w 82731"/>
                    <a:gd name="connsiteY7" fmla="*/ 56328 h 112655"/>
                    <a:gd name="connsiteX8" fmla="*/ 0 w 82731"/>
                    <a:gd name="connsiteY8" fmla="*/ 28164 h 112655"/>
                    <a:gd name="connsiteX9" fmla="*/ 0 w 82731"/>
                    <a:gd name="connsiteY9" fmla="*/ 28164 h 112655"/>
                    <a:gd name="connsiteX10" fmla="*/ 28164 w 82731"/>
                    <a:gd name="connsiteY10" fmla="*/ 0 h 112655"/>
                    <a:gd name="connsiteX11" fmla="*/ 54568 w 82731"/>
                    <a:gd name="connsiteY11" fmla="*/ 0 h 112655"/>
                    <a:gd name="connsiteX12" fmla="*/ 82731 w 82731"/>
                    <a:gd name="connsiteY12" fmla="*/ 28164 h 112655"/>
                    <a:gd name="connsiteX13" fmla="*/ 82731 w 82731"/>
                    <a:gd name="connsiteY13" fmla="*/ 28164 h 112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2731" h="112655">
                      <a:moveTo>
                        <a:pt x="0" y="84492"/>
                      </a:moveTo>
                      <a:lnTo>
                        <a:pt x="0" y="84492"/>
                      </a:lnTo>
                      <a:cubicBezTo>
                        <a:pt x="0" y="100334"/>
                        <a:pt x="12321" y="112656"/>
                        <a:pt x="28164" y="112656"/>
                      </a:cubicBezTo>
                      <a:lnTo>
                        <a:pt x="54568" y="112656"/>
                      </a:lnTo>
                      <a:cubicBezTo>
                        <a:pt x="70410" y="112656"/>
                        <a:pt x="82731" y="100334"/>
                        <a:pt x="82731" y="84492"/>
                      </a:cubicBezTo>
                      <a:lnTo>
                        <a:pt x="82731" y="84492"/>
                      </a:lnTo>
                      <a:cubicBezTo>
                        <a:pt x="82731" y="68649"/>
                        <a:pt x="70410" y="56328"/>
                        <a:pt x="54568" y="56328"/>
                      </a:cubicBezTo>
                      <a:lnTo>
                        <a:pt x="28164" y="56328"/>
                      </a:lnTo>
                      <a:cubicBezTo>
                        <a:pt x="12321" y="56328"/>
                        <a:pt x="0" y="44006"/>
                        <a:pt x="0" y="28164"/>
                      </a:cubicBezTo>
                      <a:lnTo>
                        <a:pt x="0" y="28164"/>
                      </a:lnTo>
                      <a:cubicBezTo>
                        <a:pt x="0" y="12321"/>
                        <a:pt x="12321" y="0"/>
                        <a:pt x="28164" y="0"/>
                      </a:cubicBezTo>
                      <a:lnTo>
                        <a:pt x="54568" y="0"/>
                      </a:lnTo>
                      <a:cubicBezTo>
                        <a:pt x="70410" y="0"/>
                        <a:pt x="82731" y="12321"/>
                        <a:pt x="82731" y="28164"/>
                      </a:cubicBezTo>
                      <a:lnTo>
                        <a:pt x="82731" y="28164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4" name="Forma Livre: Forma 753">
                  <a:extLst>
                    <a:ext uri="{FF2B5EF4-FFF2-40B4-BE49-F238E27FC236}">
                      <a16:creationId xmlns:a16="http://schemas.microsoft.com/office/drawing/2014/main" id="{85B2B86D-A665-D004-EFE2-FF2C10EC474D}"/>
                    </a:ext>
                  </a:extLst>
                </p:cNvPr>
                <p:cNvSpPr/>
                <p:nvPr/>
              </p:nvSpPr>
              <p:spPr>
                <a:xfrm>
                  <a:off x="8112207" y="5188752"/>
                  <a:ext cx="17602" cy="17602"/>
                </a:xfrm>
                <a:custGeom>
                  <a:avLst/>
                  <a:gdLst>
                    <a:gd name="connsiteX0" fmla="*/ 0 w 17602"/>
                    <a:gd name="connsiteY0" fmla="*/ 17603 h 17602"/>
                    <a:gd name="connsiteX1" fmla="*/ 0 w 17602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17602">
                      <a:moveTo>
                        <a:pt x="0" y="17603"/>
                      </a:moveTo>
                      <a:lnTo>
                        <a:pt x="0" y="0"/>
                      </a:lnTo>
                    </a:path>
                  </a:pathLst>
                </a:custGeom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5" name="Forma Livre: Forma 754">
                  <a:extLst>
                    <a:ext uri="{FF2B5EF4-FFF2-40B4-BE49-F238E27FC236}">
                      <a16:creationId xmlns:a16="http://schemas.microsoft.com/office/drawing/2014/main" id="{C0E3C047-CA9F-203F-3C56-C486653DC1E1}"/>
                    </a:ext>
                  </a:extLst>
                </p:cNvPr>
                <p:cNvSpPr/>
                <p:nvPr/>
              </p:nvSpPr>
              <p:spPr>
                <a:xfrm>
                  <a:off x="8112207" y="5320771"/>
                  <a:ext cx="17602" cy="26403"/>
                </a:xfrm>
                <a:custGeom>
                  <a:avLst/>
                  <a:gdLst>
                    <a:gd name="connsiteX0" fmla="*/ 0 w 17602"/>
                    <a:gd name="connsiteY0" fmla="*/ 26404 h 26403"/>
                    <a:gd name="connsiteX1" fmla="*/ 0 w 17602"/>
                    <a:gd name="connsiteY1" fmla="*/ 0 h 26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6403">
                      <a:moveTo>
                        <a:pt x="0" y="26404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30" name="Forma Livre: Forma 729">
                <a:extLst>
                  <a:ext uri="{FF2B5EF4-FFF2-40B4-BE49-F238E27FC236}">
                    <a16:creationId xmlns:a16="http://schemas.microsoft.com/office/drawing/2014/main" id="{C2FC0F3D-DE4C-A3FA-5907-15DD3E5B826F}"/>
                  </a:ext>
                </a:extLst>
              </p:cNvPr>
              <p:cNvSpPr/>
              <p:nvPr/>
            </p:nvSpPr>
            <p:spPr>
              <a:xfrm>
                <a:off x="10022237" y="4276155"/>
                <a:ext cx="199292" cy="199292"/>
              </a:xfrm>
              <a:custGeom>
                <a:avLst/>
                <a:gdLst>
                  <a:gd name="connsiteX0" fmla="*/ 199292 w 199292"/>
                  <a:gd name="connsiteY0" fmla="*/ 99646 h 199292"/>
                  <a:gd name="connsiteX1" fmla="*/ 99646 w 199292"/>
                  <a:gd name="connsiteY1" fmla="*/ 199293 h 199292"/>
                  <a:gd name="connsiteX2" fmla="*/ 0 w 199292"/>
                  <a:gd name="connsiteY2" fmla="*/ 99646 h 199292"/>
                  <a:gd name="connsiteX3" fmla="*/ 99646 w 199292"/>
                  <a:gd name="connsiteY3" fmla="*/ 0 h 199292"/>
                  <a:gd name="connsiteX4" fmla="*/ 199292 w 199292"/>
                  <a:gd name="connsiteY4" fmla="*/ 99646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292" h="199292">
                    <a:moveTo>
                      <a:pt x="199292" y="99646"/>
                    </a:moveTo>
                    <a:cubicBezTo>
                      <a:pt x="199292" y="154679"/>
                      <a:pt x="154679" y="199293"/>
                      <a:pt x="99646" y="199293"/>
                    </a:cubicBezTo>
                    <a:cubicBezTo>
                      <a:pt x="44613" y="199293"/>
                      <a:pt x="0" y="154679"/>
                      <a:pt x="0" y="99646"/>
                    </a:cubicBezTo>
                    <a:cubicBezTo>
                      <a:pt x="0" y="44613"/>
                      <a:pt x="44613" y="0"/>
                      <a:pt x="99646" y="0"/>
                    </a:cubicBezTo>
                    <a:cubicBezTo>
                      <a:pt x="154679" y="0"/>
                      <a:pt x="199292" y="44613"/>
                      <a:pt x="199292" y="996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31" name="Gráfico 4">
                <a:extLst>
                  <a:ext uri="{FF2B5EF4-FFF2-40B4-BE49-F238E27FC236}">
                    <a16:creationId xmlns:a16="http://schemas.microsoft.com/office/drawing/2014/main" id="{55B87F73-3E76-01B2-B72A-DD3E1295D68C}"/>
                  </a:ext>
                </a:extLst>
              </p:cNvPr>
              <p:cNvGrpSpPr/>
              <p:nvPr/>
            </p:nvGrpSpPr>
            <p:grpSpPr>
              <a:xfrm>
                <a:off x="9596299" y="4260524"/>
                <a:ext cx="220784" cy="220784"/>
                <a:chOff x="4746004" y="4968630"/>
                <a:chExt cx="220784" cy="220784"/>
              </a:xfrm>
              <a:noFill/>
            </p:grpSpPr>
            <p:sp>
              <p:nvSpPr>
                <p:cNvPr id="739" name="Forma Livre: Forma 738">
                  <a:extLst>
                    <a:ext uri="{FF2B5EF4-FFF2-40B4-BE49-F238E27FC236}">
                      <a16:creationId xmlns:a16="http://schemas.microsoft.com/office/drawing/2014/main" id="{982FD434-4B0A-ABE9-9B5B-B03098D8469C}"/>
                    </a:ext>
                  </a:extLst>
                </p:cNvPr>
                <p:cNvSpPr/>
                <p:nvPr/>
              </p:nvSpPr>
              <p:spPr>
                <a:xfrm>
                  <a:off x="4783127" y="5005753"/>
                  <a:ext cx="144584" cy="144584"/>
                </a:xfrm>
                <a:custGeom>
                  <a:avLst/>
                  <a:gdLst>
                    <a:gd name="connsiteX0" fmla="*/ 144584 w 144584"/>
                    <a:gd name="connsiteY0" fmla="*/ 72292 h 144584"/>
                    <a:gd name="connsiteX1" fmla="*/ 72292 w 144584"/>
                    <a:gd name="connsiteY1" fmla="*/ 144585 h 144584"/>
                    <a:gd name="connsiteX2" fmla="*/ 0 w 144584"/>
                    <a:gd name="connsiteY2" fmla="*/ 72292 h 144584"/>
                    <a:gd name="connsiteX3" fmla="*/ 72292 w 144584"/>
                    <a:gd name="connsiteY3" fmla="*/ 0 h 144584"/>
                    <a:gd name="connsiteX4" fmla="*/ 144584 w 144584"/>
                    <a:gd name="connsiteY4" fmla="*/ 72292 h 144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584" h="144584">
                      <a:moveTo>
                        <a:pt x="144584" y="72292"/>
                      </a:moveTo>
                      <a:cubicBezTo>
                        <a:pt x="144584" y="112218"/>
                        <a:pt x="112218" y="144585"/>
                        <a:pt x="72292" y="144585"/>
                      </a:cubicBezTo>
                      <a:cubicBezTo>
                        <a:pt x="32366" y="144585"/>
                        <a:pt x="0" y="112218"/>
                        <a:pt x="0" y="72292"/>
                      </a:cubicBezTo>
                      <a:cubicBezTo>
                        <a:pt x="0" y="32366"/>
                        <a:pt x="32366" y="0"/>
                        <a:pt x="72292" y="0"/>
                      </a:cubicBezTo>
                      <a:cubicBezTo>
                        <a:pt x="112218" y="0"/>
                        <a:pt x="144584" y="32366"/>
                        <a:pt x="144584" y="72292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740" name="Gráfico 4">
                  <a:extLst>
                    <a:ext uri="{FF2B5EF4-FFF2-40B4-BE49-F238E27FC236}">
                      <a16:creationId xmlns:a16="http://schemas.microsoft.com/office/drawing/2014/main" id="{6EAB7854-723B-4DA4-ABAE-6F25D09821CB}"/>
                    </a:ext>
                  </a:extLst>
                </p:cNvPr>
                <p:cNvGrpSpPr/>
                <p:nvPr/>
              </p:nvGrpSpPr>
              <p:grpSpPr>
                <a:xfrm>
                  <a:off x="4746004" y="4968630"/>
                  <a:ext cx="220784" cy="220784"/>
                  <a:chOff x="4746004" y="4968630"/>
                  <a:chExt cx="220784" cy="220784"/>
                </a:xfrm>
              </p:grpSpPr>
              <p:grpSp>
                <p:nvGrpSpPr>
                  <p:cNvPr id="741" name="Gráfico 4">
                    <a:extLst>
                      <a:ext uri="{FF2B5EF4-FFF2-40B4-BE49-F238E27FC236}">
                        <a16:creationId xmlns:a16="http://schemas.microsoft.com/office/drawing/2014/main" id="{5F04FD34-6F9B-0176-F6BC-90DEC5742DA4}"/>
                      </a:ext>
                    </a:extLst>
                  </p:cNvPr>
                  <p:cNvGrpSpPr/>
                  <p:nvPr/>
                </p:nvGrpSpPr>
                <p:grpSpPr>
                  <a:xfrm>
                    <a:off x="4746004" y="5078046"/>
                    <a:ext cx="220784" cy="19538"/>
                    <a:chOff x="4746004" y="5078046"/>
                    <a:chExt cx="220784" cy="19538"/>
                  </a:xfrm>
                </p:grpSpPr>
                <p:sp>
                  <p:nvSpPr>
                    <p:cNvPr id="751" name="Forma Livre: Forma 750">
                      <a:extLst>
                        <a:ext uri="{FF2B5EF4-FFF2-40B4-BE49-F238E27FC236}">
                          <a16:creationId xmlns:a16="http://schemas.microsoft.com/office/drawing/2014/main" id="{7354206E-F5BC-B265-13AC-1AFAB6D7A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1850" y="5078046"/>
                      <a:ext cx="44938" cy="19538"/>
                    </a:xfrm>
                    <a:custGeom>
                      <a:avLst/>
                      <a:gdLst>
                        <a:gd name="connsiteX0" fmla="*/ 0 w 44938"/>
                        <a:gd name="connsiteY0" fmla="*/ 0 h 19538"/>
                        <a:gd name="connsiteX1" fmla="*/ 44938 w 44938"/>
                        <a:gd name="connsiteY1" fmla="*/ 0 h 195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938" h="19538">
                          <a:moveTo>
                            <a:pt x="0" y="0"/>
                          </a:moveTo>
                          <a:lnTo>
                            <a:pt x="44938" y="0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52" name="Forma Livre: Forma 751">
                      <a:extLst>
                        <a:ext uri="{FF2B5EF4-FFF2-40B4-BE49-F238E27FC236}">
                          <a16:creationId xmlns:a16="http://schemas.microsoft.com/office/drawing/2014/main" id="{777AEC09-34C9-6217-3340-234115D10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46004" y="5078046"/>
                      <a:ext cx="44938" cy="19538"/>
                    </a:xfrm>
                    <a:custGeom>
                      <a:avLst/>
                      <a:gdLst>
                        <a:gd name="connsiteX0" fmla="*/ 0 w 44938"/>
                        <a:gd name="connsiteY0" fmla="*/ 0 h 19538"/>
                        <a:gd name="connsiteX1" fmla="*/ 44939 w 44938"/>
                        <a:gd name="connsiteY1" fmla="*/ 0 h 195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938" h="19538">
                          <a:moveTo>
                            <a:pt x="0" y="0"/>
                          </a:moveTo>
                          <a:lnTo>
                            <a:pt x="44939" y="0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742" name="Gráfico 4">
                    <a:extLst>
                      <a:ext uri="{FF2B5EF4-FFF2-40B4-BE49-F238E27FC236}">
                        <a16:creationId xmlns:a16="http://schemas.microsoft.com/office/drawing/2014/main" id="{0101A996-A59A-46A4-E38F-C944E7B69A5F}"/>
                      </a:ext>
                    </a:extLst>
                  </p:cNvPr>
                  <p:cNvGrpSpPr/>
                  <p:nvPr/>
                </p:nvGrpSpPr>
                <p:grpSpPr>
                  <a:xfrm>
                    <a:off x="4779219" y="4999892"/>
                    <a:ext cx="154353" cy="156307"/>
                    <a:chOff x="4779219" y="4999892"/>
                    <a:chExt cx="154353" cy="156307"/>
                  </a:xfrm>
                </p:grpSpPr>
                <p:sp>
                  <p:nvSpPr>
                    <p:cNvPr id="749" name="Forma Livre: Forma 748">
                      <a:extLst>
                        <a:ext uri="{FF2B5EF4-FFF2-40B4-BE49-F238E27FC236}">
                          <a16:creationId xmlns:a16="http://schemas.microsoft.com/office/drawing/2014/main" id="{5D4072C2-A7E8-C0CD-246B-13BCBF0EB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2311" y="5124938"/>
                      <a:ext cx="31261" cy="31261"/>
                    </a:xfrm>
                    <a:custGeom>
                      <a:avLst/>
                      <a:gdLst>
                        <a:gd name="connsiteX0" fmla="*/ 0 w 31261"/>
                        <a:gd name="connsiteY0" fmla="*/ 0 h 31261"/>
                        <a:gd name="connsiteX1" fmla="*/ 31262 w 31261"/>
                        <a:gd name="connsiteY1" fmla="*/ 31261 h 31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1261" h="31261">
                          <a:moveTo>
                            <a:pt x="0" y="0"/>
                          </a:moveTo>
                          <a:lnTo>
                            <a:pt x="31262" y="31261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50" name="Forma Livre: Forma 749">
                      <a:extLst>
                        <a:ext uri="{FF2B5EF4-FFF2-40B4-BE49-F238E27FC236}">
                          <a16:creationId xmlns:a16="http://schemas.microsoft.com/office/drawing/2014/main" id="{E40886F4-F2BB-7EBA-B7E6-6D3B6929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219" y="4999892"/>
                      <a:ext cx="29307" cy="31261"/>
                    </a:xfrm>
                    <a:custGeom>
                      <a:avLst/>
                      <a:gdLst>
                        <a:gd name="connsiteX0" fmla="*/ 0 w 29307"/>
                        <a:gd name="connsiteY0" fmla="*/ 0 h 31261"/>
                        <a:gd name="connsiteX1" fmla="*/ 29308 w 29307"/>
                        <a:gd name="connsiteY1" fmla="*/ 31262 h 31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9307" h="31261">
                          <a:moveTo>
                            <a:pt x="0" y="0"/>
                          </a:moveTo>
                          <a:lnTo>
                            <a:pt x="29308" y="31262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743" name="Gráfico 4">
                    <a:extLst>
                      <a:ext uri="{FF2B5EF4-FFF2-40B4-BE49-F238E27FC236}">
                        <a16:creationId xmlns:a16="http://schemas.microsoft.com/office/drawing/2014/main" id="{66AE17DF-0E86-FBA5-8F0C-DBD75F5AC9ED}"/>
                      </a:ext>
                    </a:extLst>
                  </p:cNvPr>
                  <p:cNvGrpSpPr/>
                  <p:nvPr/>
                </p:nvGrpSpPr>
                <p:grpSpPr>
                  <a:xfrm>
                    <a:off x="4855419" y="4968630"/>
                    <a:ext cx="19538" cy="220784"/>
                    <a:chOff x="4855419" y="4968630"/>
                    <a:chExt cx="19538" cy="220784"/>
                  </a:xfrm>
                </p:grpSpPr>
                <p:sp>
                  <p:nvSpPr>
                    <p:cNvPr id="747" name="Forma Livre: Forma 746">
                      <a:extLst>
                        <a:ext uri="{FF2B5EF4-FFF2-40B4-BE49-F238E27FC236}">
                          <a16:creationId xmlns:a16="http://schemas.microsoft.com/office/drawing/2014/main" id="{C24F0393-DA6E-667C-D0AD-B0885FFAB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5419" y="5144476"/>
                      <a:ext cx="19538" cy="44938"/>
                    </a:xfrm>
                    <a:custGeom>
                      <a:avLst/>
                      <a:gdLst>
                        <a:gd name="connsiteX0" fmla="*/ 0 w 19538"/>
                        <a:gd name="connsiteY0" fmla="*/ 0 h 44938"/>
                        <a:gd name="connsiteX1" fmla="*/ 0 w 19538"/>
                        <a:gd name="connsiteY1" fmla="*/ 44939 h 44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44938">
                          <a:moveTo>
                            <a:pt x="0" y="0"/>
                          </a:moveTo>
                          <a:lnTo>
                            <a:pt x="0" y="44939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48" name="Forma Livre: Forma 747">
                      <a:extLst>
                        <a:ext uri="{FF2B5EF4-FFF2-40B4-BE49-F238E27FC236}">
                          <a16:creationId xmlns:a16="http://schemas.microsoft.com/office/drawing/2014/main" id="{9D3CF22D-5F18-1264-DA14-F95A29749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55419" y="4968630"/>
                      <a:ext cx="19538" cy="42984"/>
                    </a:xfrm>
                    <a:custGeom>
                      <a:avLst/>
                      <a:gdLst>
                        <a:gd name="connsiteX0" fmla="*/ 0 w 19538"/>
                        <a:gd name="connsiteY0" fmla="*/ 0 h 42984"/>
                        <a:gd name="connsiteX1" fmla="*/ 0 w 19538"/>
                        <a:gd name="connsiteY1" fmla="*/ 42985 h 42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42984">
                          <a:moveTo>
                            <a:pt x="0" y="0"/>
                          </a:moveTo>
                          <a:lnTo>
                            <a:pt x="0" y="42985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grpSp>
                <p:nvGrpSpPr>
                  <p:cNvPr id="744" name="Gráfico 4">
                    <a:extLst>
                      <a:ext uri="{FF2B5EF4-FFF2-40B4-BE49-F238E27FC236}">
                        <a16:creationId xmlns:a16="http://schemas.microsoft.com/office/drawing/2014/main" id="{4980638C-3C68-091F-ABC8-2DC06741CF1E}"/>
                      </a:ext>
                    </a:extLst>
                  </p:cNvPr>
                  <p:cNvGrpSpPr/>
                  <p:nvPr/>
                </p:nvGrpSpPr>
                <p:grpSpPr>
                  <a:xfrm>
                    <a:off x="4779219" y="4999892"/>
                    <a:ext cx="154353" cy="156307"/>
                    <a:chOff x="4779219" y="4999892"/>
                    <a:chExt cx="154353" cy="156307"/>
                  </a:xfrm>
                </p:grpSpPr>
                <p:sp>
                  <p:nvSpPr>
                    <p:cNvPr id="745" name="Forma Livre: Forma 744">
                      <a:extLst>
                        <a:ext uri="{FF2B5EF4-FFF2-40B4-BE49-F238E27FC236}">
                          <a16:creationId xmlns:a16="http://schemas.microsoft.com/office/drawing/2014/main" id="{9B2FE69D-52A9-74E2-FB95-2E2CECA02D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219" y="5124938"/>
                      <a:ext cx="29307" cy="31261"/>
                    </a:xfrm>
                    <a:custGeom>
                      <a:avLst/>
                      <a:gdLst>
                        <a:gd name="connsiteX0" fmla="*/ 29308 w 29307"/>
                        <a:gd name="connsiteY0" fmla="*/ 0 h 31261"/>
                        <a:gd name="connsiteX1" fmla="*/ 0 w 29307"/>
                        <a:gd name="connsiteY1" fmla="*/ 31261 h 31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9307" h="31261">
                          <a:moveTo>
                            <a:pt x="29308" y="0"/>
                          </a:moveTo>
                          <a:lnTo>
                            <a:pt x="0" y="31261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46" name="Forma Livre: Forma 745">
                      <a:extLst>
                        <a:ext uri="{FF2B5EF4-FFF2-40B4-BE49-F238E27FC236}">
                          <a16:creationId xmlns:a16="http://schemas.microsoft.com/office/drawing/2014/main" id="{7A66E45A-F8A8-71E2-3965-7AF75A9A4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2311" y="4999892"/>
                      <a:ext cx="31261" cy="31261"/>
                    </a:xfrm>
                    <a:custGeom>
                      <a:avLst/>
                      <a:gdLst>
                        <a:gd name="connsiteX0" fmla="*/ 31262 w 31261"/>
                        <a:gd name="connsiteY0" fmla="*/ 0 h 31261"/>
                        <a:gd name="connsiteX1" fmla="*/ 0 w 31261"/>
                        <a:gd name="connsiteY1" fmla="*/ 31262 h 31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1261" h="31261">
                          <a:moveTo>
                            <a:pt x="31262" y="0"/>
                          </a:moveTo>
                          <a:lnTo>
                            <a:pt x="0" y="31262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</p:grpSp>
          </p:grpSp>
          <p:grpSp>
            <p:nvGrpSpPr>
              <p:cNvPr id="732" name="Gráfico 4">
                <a:extLst>
                  <a:ext uri="{FF2B5EF4-FFF2-40B4-BE49-F238E27FC236}">
                    <a16:creationId xmlns:a16="http://schemas.microsoft.com/office/drawing/2014/main" id="{C1530F4C-24B2-FC94-E43F-E80E86A75E2E}"/>
                  </a:ext>
                </a:extLst>
              </p:cNvPr>
              <p:cNvGrpSpPr/>
              <p:nvPr/>
            </p:nvGrpSpPr>
            <p:grpSpPr>
              <a:xfrm>
                <a:off x="9787775" y="3901016"/>
                <a:ext cx="250092" cy="250141"/>
                <a:chOff x="4937480" y="4609122"/>
                <a:chExt cx="250092" cy="250141"/>
              </a:xfrm>
              <a:noFill/>
            </p:grpSpPr>
            <p:sp>
              <p:nvSpPr>
                <p:cNvPr id="736" name="Forma Livre: Forma 735">
                  <a:extLst>
                    <a:ext uri="{FF2B5EF4-FFF2-40B4-BE49-F238E27FC236}">
                      <a16:creationId xmlns:a16="http://schemas.microsoft.com/office/drawing/2014/main" id="{9BB32DCB-4BAF-E9A9-AC0D-CD088A706AC1}"/>
                    </a:ext>
                  </a:extLst>
                </p:cNvPr>
                <p:cNvSpPr/>
                <p:nvPr/>
              </p:nvSpPr>
              <p:spPr>
                <a:xfrm>
                  <a:off x="5032614" y="4661877"/>
                  <a:ext cx="63314" cy="76199"/>
                </a:xfrm>
                <a:custGeom>
                  <a:avLst/>
                  <a:gdLst>
                    <a:gd name="connsiteX0" fmla="*/ 29913 w 63314"/>
                    <a:gd name="connsiteY0" fmla="*/ 0 h 76199"/>
                    <a:gd name="connsiteX1" fmla="*/ 33820 w 63314"/>
                    <a:gd name="connsiteY1" fmla="*/ 0 h 76199"/>
                    <a:gd name="connsiteX2" fmla="*/ 63128 w 63314"/>
                    <a:gd name="connsiteY2" fmla="*/ 33215 h 76199"/>
                    <a:gd name="connsiteX3" fmla="*/ 61174 w 63314"/>
                    <a:gd name="connsiteY3" fmla="*/ 48846 h 76199"/>
                    <a:gd name="connsiteX4" fmla="*/ 31866 w 63314"/>
                    <a:gd name="connsiteY4" fmla="*/ 76200 h 76199"/>
                    <a:gd name="connsiteX5" fmla="*/ 31866 w 63314"/>
                    <a:gd name="connsiteY5" fmla="*/ 76200 h 76199"/>
                    <a:gd name="connsiteX6" fmla="*/ 2558 w 63314"/>
                    <a:gd name="connsiteY6" fmla="*/ 48846 h 76199"/>
                    <a:gd name="connsiteX7" fmla="*/ 605 w 63314"/>
                    <a:gd name="connsiteY7" fmla="*/ 33215 h 76199"/>
                    <a:gd name="connsiteX8" fmla="*/ 29913 w 63314"/>
                    <a:gd name="connsiteY8" fmla="*/ 0 h 7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314" h="76199">
                      <a:moveTo>
                        <a:pt x="29913" y="0"/>
                      </a:moveTo>
                      <a:lnTo>
                        <a:pt x="33820" y="0"/>
                      </a:lnTo>
                      <a:cubicBezTo>
                        <a:pt x="51405" y="0"/>
                        <a:pt x="65082" y="15631"/>
                        <a:pt x="63128" y="33215"/>
                      </a:cubicBezTo>
                      <a:lnTo>
                        <a:pt x="61174" y="48846"/>
                      </a:lnTo>
                      <a:cubicBezTo>
                        <a:pt x="59221" y="64477"/>
                        <a:pt x="45543" y="76200"/>
                        <a:pt x="31866" y="76200"/>
                      </a:cubicBezTo>
                      <a:lnTo>
                        <a:pt x="31866" y="76200"/>
                      </a:lnTo>
                      <a:cubicBezTo>
                        <a:pt x="16236" y="76200"/>
                        <a:pt x="4512" y="64477"/>
                        <a:pt x="2558" y="48846"/>
                      </a:cubicBezTo>
                      <a:lnTo>
                        <a:pt x="605" y="33215"/>
                      </a:lnTo>
                      <a:cubicBezTo>
                        <a:pt x="-3303" y="15631"/>
                        <a:pt x="12328" y="0"/>
                        <a:pt x="29913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7" name="Forma Livre: Forma 736">
                  <a:extLst>
                    <a:ext uri="{FF2B5EF4-FFF2-40B4-BE49-F238E27FC236}">
                      <a16:creationId xmlns:a16="http://schemas.microsoft.com/office/drawing/2014/main" id="{B8831F09-67BE-75F6-BB20-156DC35CB1EB}"/>
                    </a:ext>
                  </a:extLst>
                </p:cNvPr>
                <p:cNvSpPr/>
                <p:nvPr/>
              </p:nvSpPr>
              <p:spPr>
                <a:xfrm>
                  <a:off x="4988280" y="4770803"/>
                  <a:ext cx="152400" cy="64965"/>
                </a:xfrm>
                <a:custGeom>
                  <a:avLst/>
                  <a:gdLst>
                    <a:gd name="connsiteX0" fmla="*/ 152400 w 152400"/>
                    <a:gd name="connsiteY0" fmla="*/ 64965 h 64965"/>
                    <a:gd name="connsiteX1" fmla="*/ 152400 w 152400"/>
                    <a:gd name="connsiteY1" fmla="*/ 41519 h 64965"/>
                    <a:gd name="connsiteX2" fmla="*/ 117231 w 152400"/>
                    <a:gd name="connsiteY2" fmla="*/ 4396 h 64965"/>
                    <a:gd name="connsiteX3" fmla="*/ 117231 w 152400"/>
                    <a:gd name="connsiteY3" fmla="*/ 4396 h 64965"/>
                    <a:gd name="connsiteX4" fmla="*/ 35170 w 152400"/>
                    <a:gd name="connsiteY4" fmla="*/ 4396 h 64965"/>
                    <a:gd name="connsiteX5" fmla="*/ 35170 w 152400"/>
                    <a:gd name="connsiteY5" fmla="*/ 4396 h 64965"/>
                    <a:gd name="connsiteX6" fmla="*/ 0 w 152400"/>
                    <a:gd name="connsiteY6" fmla="*/ 41519 h 64965"/>
                    <a:gd name="connsiteX7" fmla="*/ 0 w 152400"/>
                    <a:gd name="connsiteY7" fmla="*/ 64965 h 64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2400" h="64965">
                      <a:moveTo>
                        <a:pt x="152400" y="64965"/>
                      </a:moveTo>
                      <a:lnTo>
                        <a:pt x="152400" y="41519"/>
                      </a:lnTo>
                      <a:cubicBezTo>
                        <a:pt x="152400" y="23934"/>
                        <a:pt x="138723" y="10258"/>
                        <a:pt x="117231" y="4396"/>
                      </a:cubicBezTo>
                      <a:lnTo>
                        <a:pt x="117231" y="4396"/>
                      </a:lnTo>
                      <a:cubicBezTo>
                        <a:pt x="89877" y="-1465"/>
                        <a:pt x="62523" y="-1465"/>
                        <a:pt x="35170" y="4396"/>
                      </a:cubicBezTo>
                      <a:lnTo>
                        <a:pt x="35170" y="4396"/>
                      </a:lnTo>
                      <a:cubicBezTo>
                        <a:pt x="15631" y="8304"/>
                        <a:pt x="0" y="23934"/>
                        <a:pt x="0" y="41519"/>
                      </a:cubicBezTo>
                      <a:lnTo>
                        <a:pt x="0" y="64965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8" name="Forma Livre: Forma 737">
                  <a:extLst>
                    <a:ext uri="{FF2B5EF4-FFF2-40B4-BE49-F238E27FC236}">
                      <a16:creationId xmlns:a16="http://schemas.microsoft.com/office/drawing/2014/main" id="{AD28A0D1-B10E-BE33-83F7-72E4ABC4CABD}"/>
                    </a:ext>
                  </a:extLst>
                </p:cNvPr>
                <p:cNvSpPr/>
                <p:nvPr/>
              </p:nvSpPr>
              <p:spPr>
                <a:xfrm>
                  <a:off x="4937480" y="4609122"/>
                  <a:ext cx="250092" cy="250141"/>
                </a:xfrm>
                <a:custGeom>
                  <a:avLst/>
                  <a:gdLst>
                    <a:gd name="connsiteX0" fmla="*/ 0 w 250092"/>
                    <a:gd name="connsiteY0" fmla="*/ 125046 h 250141"/>
                    <a:gd name="connsiteX1" fmla="*/ 125047 w 250092"/>
                    <a:gd name="connsiteY1" fmla="*/ 0 h 250141"/>
                    <a:gd name="connsiteX2" fmla="*/ 250093 w 250092"/>
                    <a:gd name="connsiteY2" fmla="*/ 125046 h 250141"/>
                    <a:gd name="connsiteX3" fmla="*/ 125047 w 250092"/>
                    <a:gd name="connsiteY3" fmla="*/ 250092 h 250141"/>
                    <a:gd name="connsiteX4" fmla="*/ 0 w 250092"/>
                    <a:gd name="connsiteY4" fmla="*/ 125046 h 250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092" h="250141">
                      <a:moveTo>
                        <a:pt x="0" y="125046"/>
                      </a:moveTo>
                      <a:cubicBezTo>
                        <a:pt x="0" y="54708"/>
                        <a:pt x="56662" y="0"/>
                        <a:pt x="125047" y="0"/>
                      </a:cubicBezTo>
                      <a:cubicBezTo>
                        <a:pt x="195385" y="0"/>
                        <a:pt x="250093" y="56662"/>
                        <a:pt x="250093" y="125046"/>
                      </a:cubicBezTo>
                      <a:cubicBezTo>
                        <a:pt x="250093" y="195385"/>
                        <a:pt x="193431" y="250092"/>
                        <a:pt x="125047" y="250092"/>
                      </a:cubicBezTo>
                      <a:cubicBezTo>
                        <a:pt x="56662" y="252046"/>
                        <a:pt x="0" y="195385"/>
                        <a:pt x="0" y="125046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33" name="Forma Livre: Forma 732">
                <a:extLst>
                  <a:ext uri="{FF2B5EF4-FFF2-40B4-BE49-F238E27FC236}">
                    <a16:creationId xmlns:a16="http://schemas.microsoft.com/office/drawing/2014/main" id="{E60C5E29-9FEE-9854-8B6E-EC75F7DE3F6F}"/>
                  </a:ext>
                </a:extLst>
              </p:cNvPr>
              <p:cNvSpPr/>
              <p:nvPr/>
            </p:nvSpPr>
            <p:spPr>
              <a:xfrm>
                <a:off x="9678360" y="4100309"/>
                <a:ext cx="82061" cy="136769"/>
              </a:xfrm>
              <a:custGeom>
                <a:avLst/>
                <a:gdLst>
                  <a:gd name="connsiteX0" fmla="*/ 0 w 82061"/>
                  <a:gd name="connsiteY0" fmla="*/ 136769 h 136769"/>
                  <a:gd name="connsiteX1" fmla="*/ 5862 w 82061"/>
                  <a:gd name="connsiteY1" fmla="*/ 113323 h 136769"/>
                  <a:gd name="connsiteX2" fmla="*/ 13677 w 82061"/>
                  <a:gd name="connsiteY2" fmla="*/ 91831 h 136769"/>
                  <a:gd name="connsiteX3" fmla="*/ 23446 w 82061"/>
                  <a:gd name="connsiteY3" fmla="*/ 70338 h 136769"/>
                  <a:gd name="connsiteX4" fmla="*/ 35169 w 82061"/>
                  <a:gd name="connsiteY4" fmla="*/ 50800 h 136769"/>
                  <a:gd name="connsiteX5" fmla="*/ 48846 w 82061"/>
                  <a:gd name="connsiteY5" fmla="*/ 33215 h 136769"/>
                  <a:gd name="connsiteX6" fmla="*/ 64477 w 82061"/>
                  <a:gd name="connsiteY6" fmla="*/ 15631 h 136769"/>
                  <a:gd name="connsiteX7" fmla="*/ 82061 w 82061"/>
                  <a:gd name="connsiteY7" fmla="*/ 0 h 136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061" h="136769">
                    <a:moveTo>
                      <a:pt x="0" y="136769"/>
                    </a:moveTo>
                    <a:cubicBezTo>
                      <a:pt x="1954" y="128954"/>
                      <a:pt x="3908" y="121138"/>
                      <a:pt x="5862" y="113323"/>
                    </a:cubicBezTo>
                    <a:cubicBezTo>
                      <a:pt x="7816" y="105508"/>
                      <a:pt x="11723" y="97692"/>
                      <a:pt x="13677" y="91831"/>
                    </a:cubicBezTo>
                    <a:cubicBezTo>
                      <a:pt x="17585" y="84015"/>
                      <a:pt x="19539" y="78154"/>
                      <a:pt x="23446" y="70338"/>
                    </a:cubicBezTo>
                    <a:cubicBezTo>
                      <a:pt x="27354" y="64477"/>
                      <a:pt x="31261" y="56661"/>
                      <a:pt x="35169" y="50800"/>
                    </a:cubicBezTo>
                    <a:cubicBezTo>
                      <a:pt x="39077" y="44938"/>
                      <a:pt x="44939" y="39077"/>
                      <a:pt x="48846" y="33215"/>
                    </a:cubicBezTo>
                    <a:cubicBezTo>
                      <a:pt x="54708" y="27354"/>
                      <a:pt x="58616" y="21492"/>
                      <a:pt x="64477" y="15631"/>
                    </a:cubicBezTo>
                    <a:cubicBezTo>
                      <a:pt x="70338" y="9769"/>
                      <a:pt x="76200" y="5861"/>
                      <a:pt x="82061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4" name="Forma Livre: Forma 733">
                <a:extLst>
                  <a:ext uri="{FF2B5EF4-FFF2-40B4-BE49-F238E27FC236}">
                    <a16:creationId xmlns:a16="http://schemas.microsoft.com/office/drawing/2014/main" id="{89537D17-7DC1-2281-1ECA-09A468B7739D}"/>
                  </a:ext>
                </a:extLst>
              </p:cNvPr>
              <p:cNvSpPr/>
              <p:nvPr/>
            </p:nvSpPr>
            <p:spPr>
              <a:xfrm>
                <a:off x="9779960" y="4485216"/>
                <a:ext cx="269631" cy="41030"/>
              </a:xfrm>
              <a:custGeom>
                <a:avLst/>
                <a:gdLst>
                  <a:gd name="connsiteX0" fmla="*/ 269631 w 269631"/>
                  <a:gd name="connsiteY0" fmla="*/ 0 h 41030"/>
                  <a:gd name="connsiteX1" fmla="*/ 250093 w 269631"/>
                  <a:gd name="connsiteY1" fmla="*/ 11723 h 41030"/>
                  <a:gd name="connsiteX2" fmla="*/ 228600 w 269631"/>
                  <a:gd name="connsiteY2" fmla="*/ 21492 h 41030"/>
                  <a:gd name="connsiteX3" fmla="*/ 207108 w 269631"/>
                  <a:gd name="connsiteY3" fmla="*/ 29308 h 41030"/>
                  <a:gd name="connsiteX4" fmla="*/ 183661 w 269631"/>
                  <a:gd name="connsiteY4" fmla="*/ 35170 h 41030"/>
                  <a:gd name="connsiteX5" fmla="*/ 160216 w 269631"/>
                  <a:gd name="connsiteY5" fmla="*/ 39077 h 41030"/>
                  <a:gd name="connsiteX6" fmla="*/ 134815 w 269631"/>
                  <a:gd name="connsiteY6" fmla="*/ 41031 h 41030"/>
                  <a:gd name="connsiteX7" fmla="*/ 109416 w 269631"/>
                  <a:gd name="connsiteY7" fmla="*/ 39077 h 41030"/>
                  <a:gd name="connsiteX8" fmla="*/ 85969 w 269631"/>
                  <a:gd name="connsiteY8" fmla="*/ 35170 h 41030"/>
                  <a:gd name="connsiteX9" fmla="*/ 62523 w 269631"/>
                  <a:gd name="connsiteY9" fmla="*/ 29308 h 41030"/>
                  <a:gd name="connsiteX10" fmla="*/ 41031 w 269631"/>
                  <a:gd name="connsiteY10" fmla="*/ 21492 h 41030"/>
                  <a:gd name="connsiteX11" fmla="*/ 19538 w 269631"/>
                  <a:gd name="connsiteY11" fmla="*/ 11723 h 41030"/>
                  <a:gd name="connsiteX12" fmla="*/ 0 w 269631"/>
                  <a:gd name="connsiteY12" fmla="*/ 0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9631" h="41030">
                    <a:moveTo>
                      <a:pt x="269631" y="0"/>
                    </a:moveTo>
                    <a:cubicBezTo>
                      <a:pt x="263769" y="3908"/>
                      <a:pt x="255954" y="7816"/>
                      <a:pt x="250093" y="11723"/>
                    </a:cubicBezTo>
                    <a:cubicBezTo>
                      <a:pt x="244231" y="15631"/>
                      <a:pt x="236416" y="19538"/>
                      <a:pt x="228600" y="21492"/>
                    </a:cubicBezTo>
                    <a:cubicBezTo>
                      <a:pt x="220785" y="25400"/>
                      <a:pt x="214923" y="27354"/>
                      <a:pt x="207108" y="29308"/>
                    </a:cubicBezTo>
                    <a:cubicBezTo>
                      <a:pt x="199293" y="31262"/>
                      <a:pt x="191477" y="33216"/>
                      <a:pt x="183661" y="35170"/>
                    </a:cubicBezTo>
                    <a:cubicBezTo>
                      <a:pt x="175846" y="37124"/>
                      <a:pt x="168031" y="37124"/>
                      <a:pt x="160216" y="39077"/>
                    </a:cubicBezTo>
                    <a:cubicBezTo>
                      <a:pt x="152400" y="39077"/>
                      <a:pt x="144585" y="41031"/>
                      <a:pt x="134815" y="41031"/>
                    </a:cubicBezTo>
                    <a:cubicBezTo>
                      <a:pt x="125046" y="41031"/>
                      <a:pt x="119185" y="41031"/>
                      <a:pt x="109416" y="39077"/>
                    </a:cubicBezTo>
                    <a:cubicBezTo>
                      <a:pt x="101600" y="39077"/>
                      <a:pt x="93785" y="37124"/>
                      <a:pt x="85969" y="35170"/>
                    </a:cubicBezTo>
                    <a:cubicBezTo>
                      <a:pt x="78154" y="33216"/>
                      <a:pt x="70339" y="31262"/>
                      <a:pt x="62523" y="29308"/>
                    </a:cubicBezTo>
                    <a:cubicBezTo>
                      <a:pt x="54708" y="27354"/>
                      <a:pt x="46892" y="23446"/>
                      <a:pt x="41031" y="21492"/>
                    </a:cubicBezTo>
                    <a:cubicBezTo>
                      <a:pt x="33216" y="17585"/>
                      <a:pt x="27354" y="15631"/>
                      <a:pt x="19538" y="11723"/>
                    </a:cubicBezTo>
                    <a:cubicBezTo>
                      <a:pt x="13677" y="7816"/>
                      <a:pt x="5862" y="3908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5" name="Forma Livre: Forma 734">
                <a:extLst>
                  <a:ext uri="{FF2B5EF4-FFF2-40B4-BE49-F238E27FC236}">
                    <a16:creationId xmlns:a16="http://schemas.microsoft.com/office/drawing/2014/main" id="{5E24110A-2313-3191-7D2B-ED91517A2070}"/>
                  </a:ext>
                </a:extLst>
              </p:cNvPr>
              <p:cNvSpPr/>
              <p:nvPr/>
            </p:nvSpPr>
            <p:spPr>
              <a:xfrm>
                <a:off x="10067176" y="4098355"/>
                <a:ext cx="82061" cy="136769"/>
              </a:xfrm>
              <a:custGeom>
                <a:avLst/>
                <a:gdLst>
                  <a:gd name="connsiteX0" fmla="*/ 0 w 82061"/>
                  <a:gd name="connsiteY0" fmla="*/ 0 h 136769"/>
                  <a:gd name="connsiteX1" fmla="*/ 17584 w 82061"/>
                  <a:gd name="connsiteY1" fmla="*/ 15631 h 136769"/>
                  <a:gd name="connsiteX2" fmla="*/ 33215 w 82061"/>
                  <a:gd name="connsiteY2" fmla="*/ 33215 h 136769"/>
                  <a:gd name="connsiteX3" fmla="*/ 46892 w 82061"/>
                  <a:gd name="connsiteY3" fmla="*/ 50800 h 136769"/>
                  <a:gd name="connsiteX4" fmla="*/ 58615 w 82061"/>
                  <a:gd name="connsiteY4" fmla="*/ 70339 h 136769"/>
                  <a:gd name="connsiteX5" fmla="*/ 68385 w 82061"/>
                  <a:gd name="connsiteY5" fmla="*/ 91831 h 136769"/>
                  <a:gd name="connsiteX6" fmla="*/ 76200 w 82061"/>
                  <a:gd name="connsiteY6" fmla="*/ 113323 h 136769"/>
                  <a:gd name="connsiteX7" fmla="*/ 82061 w 82061"/>
                  <a:gd name="connsiteY7" fmla="*/ 136769 h 136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061" h="136769">
                    <a:moveTo>
                      <a:pt x="0" y="0"/>
                    </a:moveTo>
                    <a:cubicBezTo>
                      <a:pt x="5861" y="5862"/>
                      <a:pt x="11723" y="9769"/>
                      <a:pt x="17584" y="15631"/>
                    </a:cubicBezTo>
                    <a:cubicBezTo>
                      <a:pt x="23446" y="21492"/>
                      <a:pt x="27354" y="27354"/>
                      <a:pt x="33215" y="33215"/>
                    </a:cubicBezTo>
                    <a:cubicBezTo>
                      <a:pt x="39077" y="39077"/>
                      <a:pt x="42984" y="44939"/>
                      <a:pt x="46892" y="50800"/>
                    </a:cubicBezTo>
                    <a:cubicBezTo>
                      <a:pt x="50800" y="56661"/>
                      <a:pt x="54707" y="64477"/>
                      <a:pt x="58615" y="70339"/>
                    </a:cubicBezTo>
                    <a:cubicBezTo>
                      <a:pt x="62523" y="76200"/>
                      <a:pt x="66431" y="84015"/>
                      <a:pt x="68385" y="91831"/>
                    </a:cubicBezTo>
                    <a:cubicBezTo>
                      <a:pt x="72292" y="99646"/>
                      <a:pt x="74246" y="105508"/>
                      <a:pt x="76200" y="113323"/>
                    </a:cubicBezTo>
                    <a:cubicBezTo>
                      <a:pt x="78154" y="121138"/>
                      <a:pt x="80108" y="128954"/>
                      <a:pt x="82061" y="136769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28" name="CaixaDeTexto 727">
              <a:extLst>
                <a:ext uri="{FF2B5EF4-FFF2-40B4-BE49-F238E27FC236}">
                  <a16:creationId xmlns:a16="http://schemas.microsoft.com/office/drawing/2014/main" id="{72D6765D-F530-57B4-60DA-1BCF9027EB75}"/>
                </a:ext>
              </a:extLst>
            </p:cNvPr>
            <p:cNvSpPr txBox="1"/>
            <p:nvPr/>
          </p:nvSpPr>
          <p:spPr>
            <a:xfrm>
              <a:off x="9633382" y="4094583"/>
              <a:ext cx="5597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2D54A5"/>
                  </a:solidFill>
                  <a:latin typeface="Sagona" panose="020F0502020204030204" pitchFamily="2" charset="0"/>
                </a:rPr>
                <a:t>IDHM</a:t>
              </a:r>
            </a:p>
          </p:txBody>
        </p:sp>
      </p:grpSp>
      <p:pic>
        <p:nvPicPr>
          <p:cNvPr id="756" name="Gráfico 755">
            <a:extLst>
              <a:ext uri="{FF2B5EF4-FFF2-40B4-BE49-F238E27FC236}">
                <a16:creationId xmlns:a16="http://schemas.microsoft.com/office/drawing/2014/main" id="{B476672E-B963-61F4-8BBB-B0957CEAE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9536" y="2272021"/>
            <a:ext cx="2100774" cy="1535355"/>
          </a:xfrm>
          <a:prstGeom prst="rect">
            <a:avLst/>
          </a:prstGeom>
        </p:spPr>
      </p:pic>
      <p:pic>
        <p:nvPicPr>
          <p:cNvPr id="762" name="Gráfico 761" descr="Acesso universal estrutura de tópicos">
            <a:extLst>
              <a:ext uri="{FF2B5EF4-FFF2-40B4-BE49-F238E27FC236}">
                <a16:creationId xmlns:a16="http://schemas.microsoft.com/office/drawing/2014/main" id="{6C1D7A2B-7034-06E2-8F99-499BE229B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7482" y="219217"/>
            <a:ext cx="914400" cy="914400"/>
          </a:xfrm>
          <a:prstGeom prst="rect">
            <a:avLst/>
          </a:prstGeom>
        </p:spPr>
      </p:pic>
      <p:grpSp>
        <p:nvGrpSpPr>
          <p:cNvPr id="763" name="Agrupar 762">
            <a:extLst>
              <a:ext uri="{FF2B5EF4-FFF2-40B4-BE49-F238E27FC236}">
                <a16:creationId xmlns:a16="http://schemas.microsoft.com/office/drawing/2014/main" id="{D32AD135-181B-05E9-EF17-F7FE75A0BE55}"/>
              </a:ext>
            </a:extLst>
          </p:cNvPr>
          <p:cNvGrpSpPr/>
          <p:nvPr/>
        </p:nvGrpSpPr>
        <p:grpSpPr>
          <a:xfrm>
            <a:off x="8009232" y="180052"/>
            <a:ext cx="561518" cy="596750"/>
            <a:chOff x="8009232" y="180052"/>
            <a:chExt cx="561518" cy="596750"/>
          </a:xfrm>
        </p:grpSpPr>
        <p:sp>
          <p:nvSpPr>
            <p:cNvPr id="764" name="Forma Livre: Forma 763">
              <a:extLst>
                <a:ext uri="{FF2B5EF4-FFF2-40B4-BE49-F238E27FC236}">
                  <a16:creationId xmlns:a16="http://schemas.microsoft.com/office/drawing/2014/main" id="{3109F43A-756B-2113-890A-35C3A739C77D}"/>
                </a:ext>
              </a:extLst>
            </p:cNvPr>
            <p:cNvSpPr/>
            <p:nvPr/>
          </p:nvSpPr>
          <p:spPr>
            <a:xfrm>
              <a:off x="8009232" y="658866"/>
              <a:ext cx="186586" cy="117936"/>
            </a:xfrm>
            <a:custGeom>
              <a:avLst/>
              <a:gdLst>
                <a:gd name="connsiteX0" fmla="*/ 186586 w 186586"/>
                <a:gd name="connsiteY0" fmla="*/ 209469 h 209469"/>
                <a:gd name="connsiteX1" fmla="*/ 186586 w 186586"/>
                <a:gd name="connsiteY1" fmla="*/ 209469 h 209469"/>
                <a:gd name="connsiteX2" fmla="*/ 186586 w 186586"/>
                <a:gd name="connsiteY2" fmla="*/ 51047 h 209469"/>
                <a:gd name="connsiteX3" fmla="*/ 144340 w 186586"/>
                <a:gd name="connsiteY3" fmla="*/ 5281 h 209469"/>
                <a:gd name="connsiteX4" fmla="*/ 144340 w 186586"/>
                <a:gd name="connsiteY4" fmla="*/ 5281 h 209469"/>
                <a:gd name="connsiteX5" fmla="*/ 42246 w 186586"/>
                <a:gd name="connsiteY5" fmla="*/ 5281 h 209469"/>
                <a:gd name="connsiteX6" fmla="*/ 42246 w 186586"/>
                <a:gd name="connsiteY6" fmla="*/ 5281 h 209469"/>
                <a:gd name="connsiteX7" fmla="*/ 0 w 186586"/>
                <a:gd name="connsiteY7" fmla="*/ 51047 h 209469"/>
                <a:gd name="connsiteX8" fmla="*/ 0 w 186586"/>
                <a:gd name="connsiteY8" fmla="*/ 209469 h 209469"/>
                <a:gd name="connsiteX9" fmla="*/ 0 w 186586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6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4" y="10561"/>
                    <a:pt x="144340" y="5281"/>
                  </a:cubicBezTo>
                  <a:lnTo>
                    <a:pt x="144340" y="5281"/>
                  </a:lnTo>
                  <a:cubicBezTo>
                    <a:pt x="110895" y="-1760"/>
                    <a:pt x="75690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5" name="Forma Livre: Forma 764">
              <a:extLst>
                <a:ext uri="{FF2B5EF4-FFF2-40B4-BE49-F238E27FC236}">
                  <a16:creationId xmlns:a16="http://schemas.microsoft.com/office/drawing/2014/main" id="{DDB582BA-3BBC-6AF7-42E6-51D1480CCEEA}"/>
                </a:ext>
              </a:extLst>
            </p:cNvPr>
            <p:cNvSpPr/>
            <p:nvPr/>
          </p:nvSpPr>
          <p:spPr>
            <a:xfrm>
              <a:off x="8195818" y="658865"/>
              <a:ext cx="186585" cy="96813"/>
            </a:xfrm>
            <a:custGeom>
              <a:avLst/>
              <a:gdLst>
                <a:gd name="connsiteX0" fmla="*/ 186586 w 186585"/>
                <a:gd name="connsiteY0" fmla="*/ 209469 h 209469"/>
                <a:gd name="connsiteX1" fmla="*/ 186586 w 186585"/>
                <a:gd name="connsiteY1" fmla="*/ 209469 h 209469"/>
                <a:gd name="connsiteX2" fmla="*/ 186586 w 186585"/>
                <a:gd name="connsiteY2" fmla="*/ 51047 h 209469"/>
                <a:gd name="connsiteX3" fmla="*/ 144340 w 186585"/>
                <a:gd name="connsiteY3" fmla="*/ 5281 h 209469"/>
                <a:gd name="connsiteX4" fmla="*/ 144340 w 186585"/>
                <a:gd name="connsiteY4" fmla="*/ 5281 h 209469"/>
                <a:gd name="connsiteX5" fmla="*/ 42246 w 186585"/>
                <a:gd name="connsiteY5" fmla="*/ 5281 h 209469"/>
                <a:gd name="connsiteX6" fmla="*/ 42246 w 186585"/>
                <a:gd name="connsiteY6" fmla="*/ 5281 h 209469"/>
                <a:gd name="connsiteX7" fmla="*/ 0 w 186585"/>
                <a:gd name="connsiteY7" fmla="*/ 51047 h 209469"/>
                <a:gd name="connsiteX8" fmla="*/ 0 w 186585"/>
                <a:gd name="connsiteY8" fmla="*/ 209469 h 209469"/>
                <a:gd name="connsiteX9" fmla="*/ 0 w 186585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5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3" y="10561"/>
                    <a:pt x="144340" y="5281"/>
                  </a:cubicBezTo>
                  <a:lnTo>
                    <a:pt x="144340" y="5281"/>
                  </a:lnTo>
                  <a:cubicBezTo>
                    <a:pt x="110895" y="-1760"/>
                    <a:pt x="75690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6" name="Forma Livre: Forma 765">
              <a:extLst>
                <a:ext uri="{FF2B5EF4-FFF2-40B4-BE49-F238E27FC236}">
                  <a16:creationId xmlns:a16="http://schemas.microsoft.com/office/drawing/2014/main" id="{268240C9-326B-C5F8-FAFB-9881BC00C3B1}"/>
                </a:ext>
              </a:extLst>
            </p:cNvPr>
            <p:cNvSpPr/>
            <p:nvPr/>
          </p:nvSpPr>
          <p:spPr>
            <a:xfrm>
              <a:off x="8384164" y="658866"/>
              <a:ext cx="186586" cy="117936"/>
            </a:xfrm>
            <a:custGeom>
              <a:avLst/>
              <a:gdLst>
                <a:gd name="connsiteX0" fmla="*/ 186586 w 186586"/>
                <a:gd name="connsiteY0" fmla="*/ 209469 h 209469"/>
                <a:gd name="connsiteX1" fmla="*/ 186586 w 186586"/>
                <a:gd name="connsiteY1" fmla="*/ 209469 h 209469"/>
                <a:gd name="connsiteX2" fmla="*/ 186586 w 186586"/>
                <a:gd name="connsiteY2" fmla="*/ 51047 h 209469"/>
                <a:gd name="connsiteX3" fmla="*/ 144340 w 186586"/>
                <a:gd name="connsiteY3" fmla="*/ 5281 h 209469"/>
                <a:gd name="connsiteX4" fmla="*/ 144340 w 186586"/>
                <a:gd name="connsiteY4" fmla="*/ 5281 h 209469"/>
                <a:gd name="connsiteX5" fmla="*/ 42246 w 186586"/>
                <a:gd name="connsiteY5" fmla="*/ 5281 h 209469"/>
                <a:gd name="connsiteX6" fmla="*/ 42246 w 186586"/>
                <a:gd name="connsiteY6" fmla="*/ 5281 h 209469"/>
                <a:gd name="connsiteX7" fmla="*/ 0 w 186586"/>
                <a:gd name="connsiteY7" fmla="*/ 51047 h 209469"/>
                <a:gd name="connsiteX8" fmla="*/ 0 w 186586"/>
                <a:gd name="connsiteY8" fmla="*/ 209469 h 209469"/>
                <a:gd name="connsiteX9" fmla="*/ 0 w 186586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6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4" y="10561"/>
                    <a:pt x="144340" y="5281"/>
                  </a:cubicBezTo>
                  <a:lnTo>
                    <a:pt x="144340" y="5281"/>
                  </a:lnTo>
                  <a:cubicBezTo>
                    <a:pt x="110896" y="-1760"/>
                    <a:pt x="75691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7" name="Forma Livre: Forma 766">
              <a:extLst>
                <a:ext uri="{FF2B5EF4-FFF2-40B4-BE49-F238E27FC236}">
                  <a16:creationId xmlns:a16="http://schemas.microsoft.com/office/drawing/2014/main" id="{5BE9A6DF-17F2-9518-1422-D33498FD444D}"/>
                </a:ext>
              </a:extLst>
            </p:cNvPr>
            <p:cNvSpPr/>
            <p:nvPr/>
          </p:nvSpPr>
          <p:spPr>
            <a:xfrm>
              <a:off x="8195818" y="658865"/>
              <a:ext cx="186585" cy="96813"/>
            </a:xfrm>
            <a:custGeom>
              <a:avLst/>
              <a:gdLst>
                <a:gd name="connsiteX0" fmla="*/ 186586 w 186585"/>
                <a:gd name="connsiteY0" fmla="*/ 209469 h 209469"/>
                <a:gd name="connsiteX1" fmla="*/ 186586 w 186585"/>
                <a:gd name="connsiteY1" fmla="*/ 209469 h 209469"/>
                <a:gd name="connsiteX2" fmla="*/ 186586 w 186585"/>
                <a:gd name="connsiteY2" fmla="*/ 51047 h 209469"/>
                <a:gd name="connsiteX3" fmla="*/ 144340 w 186585"/>
                <a:gd name="connsiteY3" fmla="*/ 5281 h 209469"/>
                <a:gd name="connsiteX4" fmla="*/ 144340 w 186585"/>
                <a:gd name="connsiteY4" fmla="*/ 5281 h 209469"/>
                <a:gd name="connsiteX5" fmla="*/ 42246 w 186585"/>
                <a:gd name="connsiteY5" fmla="*/ 5281 h 209469"/>
                <a:gd name="connsiteX6" fmla="*/ 42246 w 186585"/>
                <a:gd name="connsiteY6" fmla="*/ 5281 h 209469"/>
                <a:gd name="connsiteX7" fmla="*/ 0 w 186585"/>
                <a:gd name="connsiteY7" fmla="*/ 51047 h 209469"/>
                <a:gd name="connsiteX8" fmla="*/ 0 w 186585"/>
                <a:gd name="connsiteY8" fmla="*/ 209469 h 209469"/>
                <a:gd name="connsiteX9" fmla="*/ 0 w 186585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5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3" y="10561"/>
                    <a:pt x="144340" y="5281"/>
                  </a:cubicBezTo>
                  <a:lnTo>
                    <a:pt x="144340" y="5281"/>
                  </a:lnTo>
                  <a:cubicBezTo>
                    <a:pt x="110895" y="-1760"/>
                    <a:pt x="75690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8" name="Forma Livre: Forma 767">
              <a:extLst>
                <a:ext uri="{FF2B5EF4-FFF2-40B4-BE49-F238E27FC236}">
                  <a16:creationId xmlns:a16="http://schemas.microsoft.com/office/drawing/2014/main" id="{120F37E4-C25B-F79C-4EE0-59C1EC69277B}"/>
                </a:ext>
              </a:extLst>
            </p:cNvPr>
            <p:cNvSpPr/>
            <p:nvPr/>
          </p:nvSpPr>
          <p:spPr>
            <a:xfrm>
              <a:off x="8384164" y="658866"/>
              <a:ext cx="186586" cy="112656"/>
            </a:xfrm>
            <a:custGeom>
              <a:avLst/>
              <a:gdLst>
                <a:gd name="connsiteX0" fmla="*/ 186586 w 186586"/>
                <a:gd name="connsiteY0" fmla="*/ 209469 h 209469"/>
                <a:gd name="connsiteX1" fmla="*/ 186586 w 186586"/>
                <a:gd name="connsiteY1" fmla="*/ 209469 h 209469"/>
                <a:gd name="connsiteX2" fmla="*/ 186586 w 186586"/>
                <a:gd name="connsiteY2" fmla="*/ 51047 h 209469"/>
                <a:gd name="connsiteX3" fmla="*/ 144340 w 186586"/>
                <a:gd name="connsiteY3" fmla="*/ 5281 h 209469"/>
                <a:gd name="connsiteX4" fmla="*/ 144340 w 186586"/>
                <a:gd name="connsiteY4" fmla="*/ 5281 h 209469"/>
                <a:gd name="connsiteX5" fmla="*/ 42246 w 186586"/>
                <a:gd name="connsiteY5" fmla="*/ 5281 h 209469"/>
                <a:gd name="connsiteX6" fmla="*/ 42246 w 186586"/>
                <a:gd name="connsiteY6" fmla="*/ 5281 h 209469"/>
                <a:gd name="connsiteX7" fmla="*/ 0 w 186586"/>
                <a:gd name="connsiteY7" fmla="*/ 51047 h 209469"/>
                <a:gd name="connsiteX8" fmla="*/ 0 w 186586"/>
                <a:gd name="connsiteY8" fmla="*/ 209469 h 209469"/>
                <a:gd name="connsiteX9" fmla="*/ 0 w 186586"/>
                <a:gd name="connsiteY9" fmla="*/ 209469 h 20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586" h="209469">
                  <a:moveTo>
                    <a:pt x="186586" y="209469"/>
                  </a:moveTo>
                  <a:lnTo>
                    <a:pt x="186586" y="209469"/>
                  </a:lnTo>
                  <a:lnTo>
                    <a:pt x="186586" y="51047"/>
                  </a:lnTo>
                  <a:cubicBezTo>
                    <a:pt x="186586" y="29924"/>
                    <a:pt x="168984" y="10561"/>
                    <a:pt x="144340" y="5281"/>
                  </a:cubicBezTo>
                  <a:lnTo>
                    <a:pt x="144340" y="5281"/>
                  </a:lnTo>
                  <a:cubicBezTo>
                    <a:pt x="110896" y="-1760"/>
                    <a:pt x="75691" y="-1760"/>
                    <a:pt x="42246" y="5281"/>
                  </a:cubicBezTo>
                  <a:lnTo>
                    <a:pt x="42246" y="5281"/>
                  </a:lnTo>
                  <a:cubicBezTo>
                    <a:pt x="17602" y="10561"/>
                    <a:pt x="0" y="29924"/>
                    <a:pt x="0" y="51047"/>
                  </a:cubicBezTo>
                  <a:lnTo>
                    <a:pt x="0" y="209469"/>
                  </a:lnTo>
                  <a:lnTo>
                    <a:pt x="0" y="209469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769" name="Gráfico 2">
              <a:extLst>
                <a:ext uri="{FF2B5EF4-FFF2-40B4-BE49-F238E27FC236}">
                  <a16:creationId xmlns:a16="http://schemas.microsoft.com/office/drawing/2014/main" id="{5C26F28F-34AC-9131-4B88-2AC50ED1B340}"/>
                </a:ext>
              </a:extLst>
            </p:cNvPr>
            <p:cNvGrpSpPr/>
            <p:nvPr/>
          </p:nvGrpSpPr>
          <p:grpSpPr>
            <a:xfrm>
              <a:off x="8062857" y="521565"/>
              <a:ext cx="267189" cy="96813"/>
              <a:chOff x="7577127" y="913966"/>
              <a:chExt cx="267189" cy="96813"/>
            </a:xfrm>
            <a:noFill/>
          </p:grpSpPr>
          <p:sp>
            <p:nvSpPr>
              <p:cNvPr id="779" name="Forma Livre: Forma 778">
                <a:extLst>
                  <a:ext uri="{FF2B5EF4-FFF2-40B4-BE49-F238E27FC236}">
                    <a16:creationId xmlns:a16="http://schemas.microsoft.com/office/drawing/2014/main" id="{41302549-6842-F1E3-1832-E9D390B13438}"/>
                  </a:ext>
                </a:extLst>
              </p:cNvPr>
              <p:cNvSpPr/>
              <p:nvPr/>
            </p:nvSpPr>
            <p:spPr>
              <a:xfrm>
                <a:off x="7577127" y="913966"/>
                <a:ext cx="78843" cy="96813"/>
              </a:xfrm>
              <a:custGeom>
                <a:avLst/>
                <a:gdLst>
                  <a:gd name="connsiteX0" fmla="*/ 36148 w 78843"/>
                  <a:gd name="connsiteY0" fmla="*/ 0 h 96813"/>
                  <a:gd name="connsiteX1" fmla="*/ 41429 w 78843"/>
                  <a:gd name="connsiteY1" fmla="*/ 0 h 96813"/>
                  <a:gd name="connsiteX2" fmla="*/ 78394 w 78843"/>
                  <a:gd name="connsiteY2" fmla="*/ 42246 h 96813"/>
                  <a:gd name="connsiteX3" fmla="*/ 76633 w 78843"/>
                  <a:gd name="connsiteY3" fmla="*/ 63369 h 96813"/>
                  <a:gd name="connsiteX4" fmla="*/ 39668 w 78843"/>
                  <a:gd name="connsiteY4" fmla="*/ 96814 h 96813"/>
                  <a:gd name="connsiteX5" fmla="*/ 39668 w 78843"/>
                  <a:gd name="connsiteY5" fmla="*/ 96814 h 96813"/>
                  <a:gd name="connsiteX6" fmla="*/ 2703 w 78843"/>
                  <a:gd name="connsiteY6" fmla="*/ 63369 h 96813"/>
                  <a:gd name="connsiteX7" fmla="*/ 943 w 78843"/>
                  <a:gd name="connsiteY7" fmla="*/ 42246 h 96813"/>
                  <a:gd name="connsiteX8" fmla="*/ 36148 w 78843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843" h="96813">
                    <a:moveTo>
                      <a:pt x="36148" y="0"/>
                    </a:moveTo>
                    <a:lnTo>
                      <a:pt x="41429" y="0"/>
                    </a:lnTo>
                    <a:cubicBezTo>
                      <a:pt x="64312" y="0"/>
                      <a:pt x="81914" y="19363"/>
                      <a:pt x="78394" y="42246"/>
                    </a:cubicBezTo>
                    <a:lnTo>
                      <a:pt x="76633" y="63369"/>
                    </a:lnTo>
                    <a:cubicBezTo>
                      <a:pt x="74873" y="82732"/>
                      <a:pt x="59031" y="96814"/>
                      <a:pt x="39668" y="96814"/>
                    </a:cubicBezTo>
                    <a:lnTo>
                      <a:pt x="39668" y="96814"/>
                    </a:lnTo>
                    <a:cubicBezTo>
                      <a:pt x="20305" y="96814"/>
                      <a:pt x="4463" y="82732"/>
                      <a:pt x="2703" y="63369"/>
                    </a:cubicBezTo>
                    <a:lnTo>
                      <a:pt x="943" y="42246"/>
                    </a:lnTo>
                    <a:cubicBezTo>
                      <a:pt x="-4338" y="19363"/>
                      <a:pt x="13264" y="0"/>
                      <a:pt x="36148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0" name="Forma Livre: Forma 779">
                <a:extLst>
                  <a:ext uri="{FF2B5EF4-FFF2-40B4-BE49-F238E27FC236}">
                    <a16:creationId xmlns:a16="http://schemas.microsoft.com/office/drawing/2014/main" id="{099AD7AE-2E8A-A766-1889-029EA4AD24B3}"/>
                  </a:ext>
                </a:extLst>
              </p:cNvPr>
              <p:cNvSpPr/>
              <p:nvPr/>
            </p:nvSpPr>
            <p:spPr>
              <a:xfrm>
                <a:off x="7765473" y="913966"/>
                <a:ext cx="78843" cy="96813"/>
              </a:xfrm>
              <a:custGeom>
                <a:avLst/>
                <a:gdLst>
                  <a:gd name="connsiteX0" fmla="*/ 36148 w 78843"/>
                  <a:gd name="connsiteY0" fmla="*/ 0 h 96813"/>
                  <a:gd name="connsiteX1" fmla="*/ 41429 w 78843"/>
                  <a:gd name="connsiteY1" fmla="*/ 0 h 96813"/>
                  <a:gd name="connsiteX2" fmla="*/ 78394 w 78843"/>
                  <a:gd name="connsiteY2" fmla="*/ 42246 h 96813"/>
                  <a:gd name="connsiteX3" fmla="*/ 76634 w 78843"/>
                  <a:gd name="connsiteY3" fmla="*/ 63369 h 96813"/>
                  <a:gd name="connsiteX4" fmla="*/ 39669 w 78843"/>
                  <a:gd name="connsiteY4" fmla="*/ 96814 h 96813"/>
                  <a:gd name="connsiteX5" fmla="*/ 39669 w 78843"/>
                  <a:gd name="connsiteY5" fmla="*/ 96814 h 96813"/>
                  <a:gd name="connsiteX6" fmla="*/ 2703 w 78843"/>
                  <a:gd name="connsiteY6" fmla="*/ 63369 h 96813"/>
                  <a:gd name="connsiteX7" fmla="*/ 943 w 78843"/>
                  <a:gd name="connsiteY7" fmla="*/ 42246 h 96813"/>
                  <a:gd name="connsiteX8" fmla="*/ 36148 w 78843"/>
                  <a:gd name="connsiteY8" fmla="*/ 0 h 96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843" h="96813">
                    <a:moveTo>
                      <a:pt x="36148" y="0"/>
                    </a:moveTo>
                    <a:lnTo>
                      <a:pt x="41429" y="0"/>
                    </a:lnTo>
                    <a:cubicBezTo>
                      <a:pt x="64312" y="0"/>
                      <a:pt x="81914" y="19363"/>
                      <a:pt x="78394" y="42246"/>
                    </a:cubicBezTo>
                    <a:lnTo>
                      <a:pt x="76634" y="63369"/>
                    </a:lnTo>
                    <a:cubicBezTo>
                      <a:pt x="74873" y="82732"/>
                      <a:pt x="59031" y="96814"/>
                      <a:pt x="39669" y="96814"/>
                    </a:cubicBezTo>
                    <a:lnTo>
                      <a:pt x="39669" y="96814"/>
                    </a:lnTo>
                    <a:cubicBezTo>
                      <a:pt x="20306" y="96814"/>
                      <a:pt x="4464" y="82732"/>
                      <a:pt x="2703" y="63369"/>
                    </a:cubicBezTo>
                    <a:lnTo>
                      <a:pt x="943" y="42246"/>
                    </a:lnTo>
                    <a:cubicBezTo>
                      <a:pt x="-4338" y="19363"/>
                      <a:pt x="13265" y="0"/>
                      <a:pt x="36148" y="0"/>
                    </a:cubicBezTo>
                    <a:close/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70" name="Forma Livre: Forma 769">
              <a:extLst>
                <a:ext uri="{FF2B5EF4-FFF2-40B4-BE49-F238E27FC236}">
                  <a16:creationId xmlns:a16="http://schemas.microsoft.com/office/drawing/2014/main" id="{B422E525-1851-8A49-BD62-45DAA6EA01D0}"/>
                </a:ext>
              </a:extLst>
            </p:cNvPr>
            <p:cNvSpPr/>
            <p:nvPr/>
          </p:nvSpPr>
          <p:spPr>
            <a:xfrm>
              <a:off x="8438281" y="521565"/>
              <a:ext cx="78351" cy="96813"/>
            </a:xfrm>
            <a:custGeom>
              <a:avLst/>
              <a:gdLst>
                <a:gd name="connsiteX0" fmla="*/ 35656 w 78351"/>
                <a:gd name="connsiteY0" fmla="*/ 0 h 96813"/>
                <a:gd name="connsiteX1" fmla="*/ 40936 w 78351"/>
                <a:gd name="connsiteY1" fmla="*/ 0 h 96813"/>
                <a:gd name="connsiteX2" fmla="*/ 77902 w 78351"/>
                <a:gd name="connsiteY2" fmla="*/ 42246 h 96813"/>
                <a:gd name="connsiteX3" fmla="*/ 76141 w 78351"/>
                <a:gd name="connsiteY3" fmla="*/ 63369 h 96813"/>
                <a:gd name="connsiteX4" fmla="*/ 39176 w 78351"/>
                <a:gd name="connsiteY4" fmla="*/ 96814 h 96813"/>
                <a:gd name="connsiteX5" fmla="*/ 39176 w 78351"/>
                <a:gd name="connsiteY5" fmla="*/ 96814 h 96813"/>
                <a:gd name="connsiteX6" fmla="*/ 2211 w 78351"/>
                <a:gd name="connsiteY6" fmla="*/ 63369 h 96813"/>
                <a:gd name="connsiteX7" fmla="*/ 451 w 78351"/>
                <a:gd name="connsiteY7" fmla="*/ 42246 h 96813"/>
                <a:gd name="connsiteX8" fmla="*/ 35656 w 78351"/>
                <a:gd name="connsiteY8" fmla="*/ 0 h 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51" h="96813">
                  <a:moveTo>
                    <a:pt x="35656" y="0"/>
                  </a:moveTo>
                  <a:lnTo>
                    <a:pt x="40936" y="0"/>
                  </a:lnTo>
                  <a:cubicBezTo>
                    <a:pt x="63820" y="0"/>
                    <a:pt x="81422" y="19363"/>
                    <a:pt x="77902" y="42246"/>
                  </a:cubicBezTo>
                  <a:lnTo>
                    <a:pt x="76141" y="63369"/>
                  </a:lnTo>
                  <a:cubicBezTo>
                    <a:pt x="74381" y="82732"/>
                    <a:pt x="58539" y="96814"/>
                    <a:pt x="39176" y="96814"/>
                  </a:cubicBezTo>
                  <a:lnTo>
                    <a:pt x="39176" y="96814"/>
                  </a:lnTo>
                  <a:cubicBezTo>
                    <a:pt x="19814" y="96814"/>
                    <a:pt x="3972" y="82732"/>
                    <a:pt x="2211" y="63369"/>
                  </a:cubicBezTo>
                  <a:lnTo>
                    <a:pt x="451" y="42246"/>
                  </a:lnTo>
                  <a:cubicBezTo>
                    <a:pt x="-3070" y="19363"/>
                    <a:pt x="14533" y="0"/>
                    <a:pt x="35656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1" name="Forma Livre: Forma 770">
              <a:extLst>
                <a:ext uri="{FF2B5EF4-FFF2-40B4-BE49-F238E27FC236}">
                  <a16:creationId xmlns:a16="http://schemas.microsoft.com/office/drawing/2014/main" id="{6E5EB7EE-FCC4-48A2-E84C-7CA44C2FC1B2}"/>
                </a:ext>
              </a:extLst>
            </p:cNvPr>
            <p:cNvSpPr/>
            <p:nvPr/>
          </p:nvSpPr>
          <p:spPr>
            <a:xfrm>
              <a:off x="8156642" y="403629"/>
              <a:ext cx="78351" cy="96813"/>
            </a:xfrm>
            <a:custGeom>
              <a:avLst/>
              <a:gdLst>
                <a:gd name="connsiteX0" fmla="*/ 35656 w 78351"/>
                <a:gd name="connsiteY0" fmla="*/ 0 h 96813"/>
                <a:gd name="connsiteX1" fmla="*/ 40936 w 78351"/>
                <a:gd name="connsiteY1" fmla="*/ 0 h 96813"/>
                <a:gd name="connsiteX2" fmla="*/ 77902 w 78351"/>
                <a:gd name="connsiteY2" fmla="*/ 42246 h 96813"/>
                <a:gd name="connsiteX3" fmla="*/ 76141 w 78351"/>
                <a:gd name="connsiteY3" fmla="*/ 63369 h 96813"/>
                <a:gd name="connsiteX4" fmla="*/ 39176 w 78351"/>
                <a:gd name="connsiteY4" fmla="*/ 96814 h 96813"/>
                <a:gd name="connsiteX5" fmla="*/ 39176 w 78351"/>
                <a:gd name="connsiteY5" fmla="*/ 96814 h 96813"/>
                <a:gd name="connsiteX6" fmla="*/ 2211 w 78351"/>
                <a:gd name="connsiteY6" fmla="*/ 63369 h 96813"/>
                <a:gd name="connsiteX7" fmla="*/ 451 w 78351"/>
                <a:gd name="connsiteY7" fmla="*/ 42246 h 96813"/>
                <a:gd name="connsiteX8" fmla="*/ 35656 w 78351"/>
                <a:gd name="connsiteY8" fmla="*/ 0 h 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51" h="96813">
                  <a:moveTo>
                    <a:pt x="35656" y="0"/>
                  </a:moveTo>
                  <a:lnTo>
                    <a:pt x="40936" y="0"/>
                  </a:lnTo>
                  <a:cubicBezTo>
                    <a:pt x="63820" y="0"/>
                    <a:pt x="81422" y="19363"/>
                    <a:pt x="77902" y="42246"/>
                  </a:cubicBezTo>
                  <a:lnTo>
                    <a:pt x="76141" y="63369"/>
                  </a:lnTo>
                  <a:cubicBezTo>
                    <a:pt x="74381" y="82732"/>
                    <a:pt x="58539" y="96814"/>
                    <a:pt x="39176" y="96814"/>
                  </a:cubicBezTo>
                  <a:lnTo>
                    <a:pt x="39176" y="96814"/>
                  </a:lnTo>
                  <a:cubicBezTo>
                    <a:pt x="19814" y="96814"/>
                    <a:pt x="3972" y="82732"/>
                    <a:pt x="2211" y="63369"/>
                  </a:cubicBezTo>
                  <a:lnTo>
                    <a:pt x="451" y="42246"/>
                  </a:lnTo>
                  <a:cubicBezTo>
                    <a:pt x="-3070" y="19363"/>
                    <a:pt x="14533" y="0"/>
                    <a:pt x="35656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2" name="Forma Livre: Forma 771">
              <a:extLst>
                <a:ext uri="{FF2B5EF4-FFF2-40B4-BE49-F238E27FC236}">
                  <a16:creationId xmlns:a16="http://schemas.microsoft.com/office/drawing/2014/main" id="{3E6841B1-8187-8316-C6B5-52549EEAB0BD}"/>
                </a:ext>
              </a:extLst>
            </p:cNvPr>
            <p:cNvSpPr/>
            <p:nvPr/>
          </p:nvSpPr>
          <p:spPr>
            <a:xfrm>
              <a:off x="8344496" y="403629"/>
              <a:ext cx="78843" cy="96813"/>
            </a:xfrm>
            <a:custGeom>
              <a:avLst/>
              <a:gdLst>
                <a:gd name="connsiteX0" fmla="*/ 36148 w 78843"/>
                <a:gd name="connsiteY0" fmla="*/ 0 h 96813"/>
                <a:gd name="connsiteX1" fmla="*/ 41429 w 78843"/>
                <a:gd name="connsiteY1" fmla="*/ 0 h 96813"/>
                <a:gd name="connsiteX2" fmla="*/ 78394 w 78843"/>
                <a:gd name="connsiteY2" fmla="*/ 42246 h 96813"/>
                <a:gd name="connsiteX3" fmla="*/ 76633 w 78843"/>
                <a:gd name="connsiteY3" fmla="*/ 63369 h 96813"/>
                <a:gd name="connsiteX4" fmla="*/ 39668 w 78843"/>
                <a:gd name="connsiteY4" fmla="*/ 96814 h 96813"/>
                <a:gd name="connsiteX5" fmla="*/ 39668 w 78843"/>
                <a:gd name="connsiteY5" fmla="*/ 96814 h 96813"/>
                <a:gd name="connsiteX6" fmla="*/ 2703 w 78843"/>
                <a:gd name="connsiteY6" fmla="*/ 63369 h 96813"/>
                <a:gd name="connsiteX7" fmla="*/ 943 w 78843"/>
                <a:gd name="connsiteY7" fmla="*/ 42246 h 96813"/>
                <a:gd name="connsiteX8" fmla="*/ 36148 w 78843"/>
                <a:gd name="connsiteY8" fmla="*/ 0 h 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843" h="96813">
                  <a:moveTo>
                    <a:pt x="36148" y="0"/>
                  </a:moveTo>
                  <a:lnTo>
                    <a:pt x="41429" y="0"/>
                  </a:lnTo>
                  <a:cubicBezTo>
                    <a:pt x="64312" y="0"/>
                    <a:pt x="81914" y="19363"/>
                    <a:pt x="78394" y="42246"/>
                  </a:cubicBezTo>
                  <a:lnTo>
                    <a:pt x="76633" y="63369"/>
                  </a:lnTo>
                  <a:cubicBezTo>
                    <a:pt x="74873" y="82732"/>
                    <a:pt x="59031" y="96814"/>
                    <a:pt x="39668" y="96814"/>
                  </a:cubicBezTo>
                  <a:lnTo>
                    <a:pt x="39668" y="96814"/>
                  </a:lnTo>
                  <a:cubicBezTo>
                    <a:pt x="20305" y="96814"/>
                    <a:pt x="4463" y="82732"/>
                    <a:pt x="2703" y="63369"/>
                  </a:cubicBezTo>
                  <a:lnTo>
                    <a:pt x="943" y="42246"/>
                  </a:lnTo>
                  <a:cubicBezTo>
                    <a:pt x="-4338" y="19363"/>
                    <a:pt x="13264" y="0"/>
                    <a:pt x="36148" y="0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773" name="Agrupar 772">
              <a:extLst>
                <a:ext uri="{FF2B5EF4-FFF2-40B4-BE49-F238E27FC236}">
                  <a16:creationId xmlns:a16="http://schemas.microsoft.com/office/drawing/2014/main" id="{F21FD8CC-41BB-8C76-D68C-2968124AA4EB}"/>
                </a:ext>
              </a:extLst>
            </p:cNvPr>
            <p:cNvGrpSpPr/>
            <p:nvPr/>
          </p:nvGrpSpPr>
          <p:grpSpPr>
            <a:xfrm>
              <a:off x="8186670" y="180052"/>
              <a:ext cx="199292" cy="199292"/>
              <a:chOff x="8196196" y="189578"/>
              <a:chExt cx="199292" cy="199292"/>
            </a:xfrm>
          </p:grpSpPr>
          <p:grpSp>
            <p:nvGrpSpPr>
              <p:cNvPr id="774" name="Agrupar 773">
                <a:extLst>
                  <a:ext uri="{FF2B5EF4-FFF2-40B4-BE49-F238E27FC236}">
                    <a16:creationId xmlns:a16="http://schemas.microsoft.com/office/drawing/2014/main" id="{24285ECD-E43B-632F-0F74-5316FF564C0F}"/>
                  </a:ext>
                </a:extLst>
              </p:cNvPr>
              <p:cNvGrpSpPr/>
              <p:nvPr/>
            </p:nvGrpSpPr>
            <p:grpSpPr>
              <a:xfrm>
                <a:off x="8261650" y="222741"/>
                <a:ext cx="68385" cy="132966"/>
                <a:chOff x="8069955" y="5188752"/>
                <a:chExt cx="82731" cy="158422"/>
              </a:xfrm>
            </p:grpSpPr>
            <p:sp>
              <p:nvSpPr>
                <p:cNvPr id="776" name="Forma Livre: Forma 775">
                  <a:extLst>
                    <a:ext uri="{FF2B5EF4-FFF2-40B4-BE49-F238E27FC236}">
                      <a16:creationId xmlns:a16="http://schemas.microsoft.com/office/drawing/2014/main" id="{6CE7CC0A-2C7F-1C09-1647-291DACDFB58A}"/>
                    </a:ext>
                  </a:extLst>
                </p:cNvPr>
                <p:cNvSpPr/>
                <p:nvPr/>
              </p:nvSpPr>
              <p:spPr>
                <a:xfrm>
                  <a:off x="8069955" y="5208113"/>
                  <a:ext cx="82731" cy="112655"/>
                </a:xfrm>
                <a:custGeom>
                  <a:avLst/>
                  <a:gdLst>
                    <a:gd name="connsiteX0" fmla="*/ 0 w 82731"/>
                    <a:gd name="connsiteY0" fmla="*/ 84492 h 112655"/>
                    <a:gd name="connsiteX1" fmla="*/ 0 w 82731"/>
                    <a:gd name="connsiteY1" fmla="*/ 84492 h 112655"/>
                    <a:gd name="connsiteX2" fmla="*/ 28164 w 82731"/>
                    <a:gd name="connsiteY2" fmla="*/ 112656 h 112655"/>
                    <a:gd name="connsiteX3" fmla="*/ 54568 w 82731"/>
                    <a:gd name="connsiteY3" fmla="*/ 112656 h 112655"/>
                    <a:gd name="connsiteX4" fmla="*/ 82731 w 82731"/>
                    <a:gd name="connsiteY4" fmla="*/ 84492 h 112655"/>
                    <a:gd name="connsiteX5" fmla="*/ 82731 w 82731"/>
                    <a:gd name="connsiteY5" fmla="*/ 84492 h 112655"/>
                    <a:gd name="connsiteX6" fmla="*/ 54568 w 82731"/>
                    <a:gd name="connsiteY6" fmla="*/ 56328 h 112655"/>
                    <a:gd name="connsiteX7" fmla="*/ 28164 w 82731"/>
                    <a:gd name="connsiteY7" fmla="*/ 56328 h 112655"/>
                    <a:gd name="connsiteX8" fmla="*/ 0 w 82731"/>
                    <a:gd name="connsiteY8" fmla="*/ 28164 h 112655"/>
                    <a:gd name="connsiteX9" fmla="*/ 0 w 82731"/>
                    <a:gd name="connsiteY9" fmla="*/ 28164 h 112655"/>
                    <a:gd name="connsiteX10" fmla="*/ 28164 w 82731"/>
                    <a:gd name="connsiteY10" fmla="*/ 0 h 112655"/>
                    <a:gd name="connsiteX11" fmla="*/ 54568 w 82731"/>
                    <a:gd name="connsiteY11" fmla="*/ 0 h 112655"/>
                    <a:gd name="connsiteX12" fmla="*/ 82731 w 82731"/>
                    <a:gd name="connsiteY12" fmla="*/ 28164 h 112655"/>
                    <a:gd name="connsiteX13" fmla="*/ 82731 w 82731"/>
                    <a:gd name="connsiteY13" fmla="*/ 28164 h 112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2731" h="112655">
                      <a:moveTo>
                        <a:pt x="0" y="84492"/>
                      </a:moveTo>
                      <a:lnTo>
                        <a:pt x="0" y="84492"/>
                      </a:lnTo>
                      <a:cubicBezTo>
                        <a:pt x="0" y="100334"/>
                        <a:pt x="12321" y="112656"/>
                        <a:pt x="28164" y="112656"/>
                      </a:cubicBezTo>
                      <a:lnTo>
                        <a:pt x="54568" y="112656"/>
                      </a:lnTo>
                      <a:cubicBezTo>
                        <a:pt x="70410" y="112656"/>
                        <a:pt x="82731" y="100334"/>
                        <a:pt x="82731" y="84492"/>
                      </a:cubicBezTo>
                      <a:lnTo>
                        <a:pt x="82731" y="84492"/>
                      </a:lnTo>
                      <a:cubicBezTo>
                        <a:pt x="82731" y="68649"/>
                        <a:pt x="70410" y="56328"/>
                        <a:pt x="54568" y="56328"/>
                      </a:cubicBezTo>
                      <a:lnTo>
                        <a:pt x="28164" y="56328"/>
                      </a:lnTo>
                      <a:cubicBezTo>
                        <a:pt x="12321" y="56328"/>
                        <a:pt x="0" y="44006"/>
                        <a:pt x="0" y="28164"/>
                      </a:cubicBezTo>
                      <a:lnTo>
                        <a:pt x="0" y="28164"/>
                      </a:lnTo>
                      <a:cubicBezTo>
                        <a:pt x="0" y="12321"/>
                        <a:pt x="12321" y="0"/>
                        <a:pt x="28164" y="0"/>
                      </a:cubicBezTo>
                      <a:lnTo>
                        <a:pt x="54568" y="0"/>
                      </a:lnTo>
                      <a:cubicBezTo>
                        <a:pt x="70410" y="0"/>
                        <a:pt x="82731" y="12321"/>
                        <a:pt x="82731" y="28164"/>
                      </a:cubicBezTo>
                      <a:lnTo>
                        <a:pt x="82731" y="28164"/>
                      </a:lnTo>
                    </a:path>
                  </a:pathLst>
                </a:custGeom>
                <a:noFill/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77" name="Forma Livre: Forma 776">
                  <a:extLst>
                    <a:ext uri="{FF2B5EF4-FFF2-40B4-BE49-F238E27FC236}">
                      <a16:creationId xmlns:a16="http://schemas.microsoft.com/office/drawing/2014/main" id="{7FBBF888-4E7E-E3B5-071D-E6E7B81833F5}"/>
                    </a:ext>
                  </a:extLst>
                </p:cNvPr>
                <p:cNvSpPr/>
                <p:nvPr/>
              </p:nvSpPr>
              <p:spPr>
                <a:xfrm>
                  <a:off x="8112207" y="5188752"/>
                  <a:ext cx="17602" cy="17602"/>
                </a:xfrm>
                <a:custGeom>
                  <a:avLst/>
                  <a:gdLst>
                    <a:gd name="connsiteX0" fmla="*/ 0 w 17602"/>
                    <a:gd name="connsiteY0" fmla="*/ 17603 h 17602"/>
                    <a:gd name="connsiteX1" fmla="*/ 0 w 17602"/>
                    <a:gd name="connsiteY1" fmla="*/ 0 h 17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17602">
                      <a:moveTo>
                        <a:pt x="0" y="17603"/>
                      </a:moveTo>
                      <a:lnTo>
                        <a:pt x="0" y="0"/>
                      </a:lnTo>
                    </a:path>
                  </a:pathLst>
                </a:custGeom>
                <a:ln w="17601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78" name="Forma Livre: Forma 777">
                  <a:extLst>
                    <a:ext uri="{FF2B5EF4-FFF2-40B4-BE49-F238E27FC236}">
                      <a16:creationId xmlns:a16="http://schemas.microsoft.com/office/drawing/2014/main" id="{348D969D-4421-0A74-36B1-944312FB1FC3}"/>
                    </a:ext>
                  </a:extLst>
                </p:cNvPr>
                <p:cNvSpPr/>
                <p:nvPr/>
              </p:nvSpPr>
              <p:spPr>
                <a:xfrm>
                  <a:off x="8112207" y="5320771"/>
                  <a:ext cx="17602" cy="26403"/>
                </a:xfrm>
                <a:custGeom>
                  <a:avLst/>
                  <a:gdLst>
                    <a:gd name="connsiteX0" fmla="*/ 0 w 17602"/>
                    <a:gd name="connsiteY0" fmla="*/ 26404 h 26403"/>
                    <a:gd name="connsiteX1" fmla="*/ 0 w 17602"/>
                    <a:gd name="connsiteY1" fmla="*/ 0 h 26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02" h="26403">
                      <a:moveTo>
                        <a:pt x="0" y="26404"/>
                      </a:moveTo>
                      <a:lnTo>
                        <a:pt x="0" y="0"/>
                      </a:lnTo>
                    </a:path>
                  </a:pathLst>
                </a:custGeom>
                <a:ln w="17601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75" name="Forma Livre: Forma 774">
                <a:extLst>
                  <a:ext uri="{FF2B5EF4-FFF2-40B4-BE49-F238E27FC236}">
                    <a16:creationId xmlns:a16="http://schemas.microsoft.com/office/drawing/2014/main" id="{C7413A16-C88D-B78E-535B-90D3FCE64E87}"/>
                  </a:ext>
                </a:extLst>
              </p:cNvPr>
              <p:cNvSpPr/>
              <p:nvPr/>
            </p:nvSpPr>
            <p:spPr>
              <a:xfrm>
                <a:off x="8196196" y="189578"/>
                <a:ext cx="199292" cy="199292"/>
              </a:xfrm>
              <a:custGeom>
                <a:avLst/>
                <a:gdLst>
                  <a:gd name="connsiteX0" fmla="*/ 199292 w 199292"/>
                  <a:gd name="connsiteY0" fmla="*/ 99646 h 199292"/>
                  <a:gd name="connsiteX1" fmla="*/ 99646 w 199292"/>
                  <a:gd name="connsiteY1" fmla="*/ 199293 h 199292"/>
                  <a:gd name="connsiteX2" fmla="*/ 0 w 199292"/>
                  <a:gd name="connsiteY2" fmla="*/ 99646 h 199292"/>
                  <a:gd name="connsiteX3" fmla="*/ 99646 w 199292"/>
                  <a:gd name="connsiteY3" fmla="*/ 0 h 199292"/>
                  <a:gd name="connsiteX4" fmla="*/ 199292 w 199292"/>
                  <a:gd name="connsiteY4" fmla="*/ 99646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292" h="199292">
                    <a:moveTo>
                      <a:pt x="199292" y="99646"/>
                    </a:moveTo>
                    <a:cubicBezTo>
                      <a:pt x="199292" y="154679"/>
                      <a:pt x="154679" y="199293"/>
                      <a:pt x="99646" y="199293"/>
                    </a:cubicBezTo>
                    <a:cubicBezTo>
                      <a:pt x="44613" y="199293"/>
                      <a:pt x="0" y="154679"/>
                      <a:pt x="0" y="99646"/>
                    </a:cubicBezTo>
                    <a:cubicBezTo>
                      <a:pt x="0" y="44613"/>
                      <a:pt x="44613" y="0"/>
                      <a:pt x="99646" y="0"/>
                    </a:cubicBezTo>
                    <a:cubicBezTo>
                      <a:pt x="154679" y="0"/>
                      <a:pt x="199292" y="44613"/>
                      <a:pt x="199292" y="996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81" name="Gráfico 2">
            <a:extLst>
              <a:ext uri="{FF2B5EF4-FFF2-40B4-BE49-F238E27FC236}">
                <a16:creationId xmlns:a16="http://schemas.microsoft.com/office/drawing/2014/main" id="{B8F3FCA3-F537-BED8-0E5D-041038317AEC}"/>
              </a:ext>
            </a:extLst>
          </p:cNvPr>
          <p:cNvGrpSpPr/>
          <p:nvPr/>
        </p:nvGrpSpPr>
        <p:grpSpPr>
          <a:xfrm>
            <a:off x="7264817" y="1736988"/>
            <a:ext cx="433020" cy="563278"/>
            <a:chOff x="7586871" y="1744803"/>
            <a:chExt cx="433020" cy="563278"/>
          </a:xfrm>
          <a:noFill/>
        </p:grpSpPr>
        <p:sp>
          <p:nvSpPr>
            <p:cNvPr id="782" name="Forma Livre: Forma 781">
              <a:extLst>
                <a:ext uri="{FF2B5EF4-FFF2-40B4-BE49-F238E27FC236}">
                  <a16:creationId xmlns:a16="http://schemas.microsoft.com/office/drawing/2014/main" id="{1203753C-DF4E-D9B3-D6B0-B4835EFCB05C}"/>
                </a:ext>
              </a:extLst>
            </p:cNvPr>
            <p:cNvSpPr/>
            <p:nvPr/>
          </p:nvSpPr>
          <p:spPr>
            <a:xfrm>
              <a:off x="7586871" y="1792329"/>
              <a:ext cx="433020" cy="515752"/>
            </a:xfrm>
            <a:custGeom>
              <a:avLst/>
              <a:gdLst>
                <a:gd name="connsiteX0" fmla="*/ 286920 w 433020"/>
                <a:gd name="connsiteY0" fmla="*/ 0 h 515752"/>
                <a:gd name="connsiteX1" fmla="*/ 410137 w 433020"/>
                <a:gd name="connsiteY1" fmla="*/ 0 h 515752"/>
                <a:gd name="connsiteX2" fmla="*/ 433020 w 433020"/>
                <a:gd name="connsiteY2" fmla="*/ 22883 h 515752"/>
                <a:gd name="connsiteX3" fmla="*/ 433020 w 433020"/>
                <a:gd name="connsiteY3" fmla="*/ 492869 h 515752"/>
                <a:gd name="connsiteX4" fmla="*/ 410137 w 433020"/>
                <a:gd name="connsiteY4" fmla="*/ 515752 h 515752"/>
                <a:gd name="connsiteX5" fmla="*/ 22883 w 433020"/>
                <a:gd name="connsiteY5" fmla="*/ 515752 h 515752"/>
                <a:gd name="connsiteX6" fmla="*/ 0 w 433020"/>
                <a:gd name="connsiteY6" fmla="*/ 492869 h 515752"/>
                <a:gd name="connsiteX7" fmla="*/ 0 w 433020"/>
                <a:gd name="connsiteY7" fmla="*/ 22883 h 515752"/>
                <a:gd name="connsiteX8" fmla="*/ 22883 w 433020"/>
                <a:gd name="connsiteY8" fmla="*/ 0 h 515752"/>
                <a:gd name="connsiteX9" fmla="*/ 146100 w 433020"/>
                <a:gd name="connsiteY9" fmla="*/ 0 h 51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020" h="515752">
                  <a:moveTo>
                    <a:pt x="286920" y="0"/>
                  </a:moveTo>
                  <a:lnTo>
                    <a:pt x="410137" y="0"/>
                  </a:lnTo>
                  <a:cubicBezTo>
                    <a:pt x="422459" y="0"/>
                    <a:pt x="433020" y="10561"/>
                    <a:pt x="433020" y="22883"/>
                  </a:cubicBezTo>
                  <a:lnTo>
                    <a:pt x="433020" y="492869"/>
                  </a:lnTo>
                  <a:cubicBezTo>
                    <a:pt x="433020" y="505190"/>
                    <a:pt x="422459" y="515752"/>
                    <a:pt x="410137" y="515752"/>
                  </a:cubicBezTo>
                  <a:lnTo>
                    <a:pt x="22883" y="515752"/>
                  </a:lnTo>
                  <a:cubicBezTo>
                    <a:pt x="10561" y="515752"/>
                    <a:pt x="0" y="505190"/>
                    <a:pt x="0" y="492869"/>
                  </a:cubicBezTo>
                  <a:lnTo>
                    <a:pt x="0" y="22883"/>
                  </a:lnTo>
                  <a:cubicBezTo>
                    <a:pt x="0" y="10561"/>
                    <a:pt x="10561" y="0"/>
                    <a:pt x="22883" y="0"/>
                  </a:cubicBezTo>
                  <a:lnTo>
                    <a:pt x="146100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3" name="Forma Livre: Forma 782">
              <a:extLst>
                <a:ext uri="{FF2B5EF4-FFF2-40B4-BE49-F238E27FC236}">
                  <a16:creationId xmlns:a16="http://schemas.microsoft.com/office/drawing/2014/main" id="{43C8F47D-35C9-02AC-FF74-895593FBB7AE}"/>
                </a:ext>
              </a:extLst>
            </p:cNvPr>
            <p:cNvSpPr/>
            <p:nvPr/>
          </p:nvSpPr>
          <p:spPr>
            <a:xfrm>
              <a:off x="7727691" y="1792329"/>
              <a:ext cx="153141" cy="82731"/>
            </a:xfrm>
            <a:custGeom>
              <a:avLst/>
              <a:gdLst>
                <a:gd name="connsiteX0" fmla="*/ 153141 w 153141"/>
                <a:gd name="connsiteY0" fmla="*/ 54568 h 82731"/>
                <a:gd name="connsiteX1" fmla="*/ 153141 w 153141"/>
                <a:gd name="connsiteY1" fmla="*/ 0 h 82731"/>
                <a:gd name="connsiteX2" fmla="*/ 0 w 153141"/>
                <a:gd name="connsiteY2" fmla="*/ 0 h 82731"/>
                <a:gd name="connsiteX3" fmla="*/ 0 w 153141"/>
                <a:gd name="connsiteY3" fmla="*/ 54568 h 82731"/>
                <a:gd name="connsiteX4" fmla="*/ 28164 w 153141"/>
                <a:gd name="connsiteY4" fmla="*/ 82732 h 82731"/>
                <a:gd name="connsiteX5" fmla="*/ 77451 w 153141"/>
                <a:gd name="connsiteY5" fmla="*/ 82732 h 82731"/>
                <a:gd name="connsiteX6" fmla="*/ 126737 w 153141"/>
                <a:gd name="connsiteY6" fmla="*/ 82732 h 82731"/>
                <a:gd name="connsiteX7" fmla="*/ 153141 w 153141"/>
                <a:gd name="connsiteY7" fmla="*/ 54568 h 8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141" h="82731">
                  <a:moveTo>
                    <a:pt x="153141" y="54568"/>
                  </a:moveTo>
                  <a:lnTo>
                    <a:pt x="153141" y="0"/>
                  </a:lnTo>
                  <a:lnTo>
                    <a:pt x="0" y="0"/>
                  </a:lnTo>
                  <a:lnTo>
                    <a:pt x="0" y="54568"/>
                  </a:lnTo>
                  <a:cubicBezTo>
                    <a:pt x="0" y="70410"/>
                    <a:pt x="12321" y="82732"/>
                    <a:pt x="28164" y="82732"/>
                  </a:cubicBezTo>
                  <a:lnTo>
                    <a:pt x="77451" y="82732"/>
                  </a:lnTo>
                  <a:lnTo>
                    <a:pt x="126737" y="82732"/>
                  </a:lnTo>
                  <a:cubicBezTo>
                    <a:pt x="140820" y="82732"/>
                    <a:pt x="153141" y="70410"/>
                    <a:pt x="153141" y="54568"/>
                  </a:cubicBezTo>
                  <a:close/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4" name="Forma Livre: Forma 783">
              <a:extLst>
                <a:ext uri="{FF2B5EF4-FFF2-40B4-BE49-F238E27FC236}">
                  <a16:creationId xmlns:a16="http://schemas.microsoft.com/office/drawing/2014/main" id="{684B458B-CEA8-DB2F-3038-76A8948205CA}"/>
                </a:ext>
              </a:extLst>
            </p:cNvPr>
            <p:cNvSpPr/>
            <p:nvPr/>
          </p:nvSpPr>
          <p:spPr>
            <a:xfrm>
              <a:off x="7641438" y="1850417"/>
              <a:ext cx="325645" cy="401336"/>
            </a:xfrm>
            <a:custGeom>
              <a:avLst/>
              <a:gdLst>
                <a:gd name="connsiteX0" fmla="*/ 232353 w 325645"/>
                <a:gd name="connsiteY0" fmla="*/ 1760 h 401336"/>
                <a:gd name="connsiteX1" fmla="*/ 313324 w 325645"/>
                <a:gd name="connsiteY1" fmla="*/ 1760 h 401336"/>
                <a:gd name="connsiteX2" fmla="*/ 325645 w 325645"/>
                <a:gd name="connsiteY2" fmla="*/ 14082 h 401336"/>
                <a:gd name="connsiteX3" fmla="*/ 325645 w 325645"/>
                <a:gd name="connsiteY3" fmla="*/ 389014 h 401336"/>
                <a:gd name="connsiteX4" fmla="*/ 313324 w 325645"/>
                <a:gd name="connsiteY4" fmla="*/ 401336 h 401336"/>
                <a:gd name="connsiteX5" fmla="*/ 12322 w 325645"/>
                <a:gd name="connsiteY5" fmla="*/ 401336 h 401336"/>
                <a:gd name="connsiteX6" fmla="*/ 0 w 325645"/>
                <a:gd name="connsiteY6" fmla="*/ 389014 h 401336"/>
                <a:gd name="connsiteX7" fmla="*/ 0 w 325645"/>
                <a:gd name="connsiteY7" fmla="*/ 12322 h 401336"/>
                <a:gd name="connsiteX8" fmla="*/ 12322 w 325645"/>
                <a:gd name="connsiteY8" fmla="*/ 0 h 401336"/>
                <a:gd name="connsiteX9" fmla="*/ 86252 w 325645"/>
                <a:gd name="connsiteY9" fmla="*/ 0 h 4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5645" h="401336">
                  <a:moveTo>
                    <a:pt x="232353" y="1760"/>
                  </a:moveTo>
                  <a:lnTo>
                    <a:pt x="313324" y="1760"/>
                  </a:lnTo>
                  <a:cubicBezTo>
                    <a:pt x="320365" y="1760"/>
                    <a:pt x="325645" y="7041"/>
                    <a:pt x="325645" y="14082"/>
                  </a:cubicBezTo>
                  <a:lnTo>
                    <a:pt x="325645" y="389014"/>
                  </a:lnTo>
                  <a:cubicBezTo>
                    <a:pt x="325645" y="396055"/>
                    <a:pt x="320365" y="401336"/>
                    <a:pt x="313324" y="401336"/>
                  </a:cubicBezTo>
                  <a:lnTo>
                    <a:pt x="12322" y="401336"/>
                  </a:lnTo>
                  <a:cubicBezTo>
                    <a:pt x="5281" y="401336"/>
                    <a:pt x="0" y="396055"/>
                    <a:pt x="0" y="389014"/>
                  </a:cubicBezTo>
                  <a:lnTo>
                    <a:pt x="0" y="12322"/>
                  </a:lnTo>
                  <a:cubicBezTo>
                    <a:pt x="0" y="5281"/>
                    <a:pt x="5281" y="0"/>
                    <a:pt x="12322" y="0"/>
                  </a:cubicBezTo>
                  <a:lnTo>
                    <a:pt x="86252" y="0"/>
                  </a:ln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5" name="Forma Livre: Forma 784">
              <a:extLst>
                <a:ext uri="{FF2B5EF4-FFF2-40B4-BE49-F238E27FC236}">
                  <a16:creationId xmlns:a16="http://schemas.microsoft.com/office/drawing/2014/main" id="{0601E64C-D0BB-E56A-4035-D988B44528BF}"/>
                </a:ext>
              </a:extLst>
            </p:cNvPr>
            <p:cNvSpPr/>
            <p:nvPr/>
          </p:nvSpPr>
          <p:spPr>
            <a:xfrm>
              <a:off x="7755854" y="1744803"/>
              <a:ext cx="95053" cy="47526"/>
            </a:xfrm>
            <a:custGeom>
              <a:avLst/>
              <a:gdLst>
                <a:gd name="connsiteX0" fmla="*/ 0 w 95053"/>
                <a:gd name="connsiteY0" fmla="*/ 47527 h 47526"/>
                <a:gd name="connsiteX1" fmla="*/ 47527 w 95053"/>
                <a:gd name="connsiteY1" fmla="*/ 0 h 47526"/>
                <a:gd name="connsiteX2" fmla="*/ 95054 w 95053"/>
                <a:gd name="connsiteY2" fmla="*/ 47527 h 4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053" h="47526">
                  <a:moveTo>
                    <a:pt x="0" y="47527"/>
                  </a:moveTo>
                  <a:cubicBezTo>
                    <a:pt x="0" y="21123"/>
                    <a:pt x="21123" y="0"/>
                    <a:pt x="47527" y="0"/>
                  </a:cubicBezTo>
                  <a:cubicBezTo>
                    <a:pt x="73931" y="0"/>
                    <a:pt x="95054" y="21123"/>
                    <a:pt x="95054" y="47527"/>
                  </a:cubicBezTo>
                </a:path>
              </a:pathLst>
            </a:custGeom>
            <a:noFill/>
            <a:ln w="17601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786" name="Gráfico 2">
              <a:extLst>
                <a:ext uri="{FF2B5EF4-FFF2-40B4-BE49-F238E27FC236}">
                  <a16:creationId xmlns:a16="http://schemas.microsoft.com/office/drawing/2014/main" id="{409B71C4-3A84-3C4E-C7D7-31CF916046FD}"/>
                </a:ext>
              </a:extLst>
            </p:cNvPr>
            <p:cNvGrpSpPr/>
            <p:nvPr/>
          </p:nvGrpSpPr>
          <p:grpSpPr>
            <a:xfrm>
              <a:off x="7681924" y="1950751"/>
              <a:ext cx="235872" cy="221791"/>
              <a:chOff x="7681924" y="1950751"/>
              <a:chExt cx="235872" cy="221791"/>
            </a:xfrm>
            <a:noFill/>
          </p:grpSpPr>
          <p:sp>
            <p:nvSpPr>
              <p:cNvPr id="787" name="Forma Livre: Forma 786">
                <a:extLst>
                  <a:ext uri="{FF2B5EF4-FFF2-40B4-BE49-F238E27FC236}">
                    <a16:creationId xmlns:a16="http://schemas.microsoft.com/office/drawing/2014/main" id="{D435822E-FB70-A9EE-C0D5-FF7D2517AC34}"/>
                  </a:ext>
                </a:extLst>
              </p:cNvPr>
              <p:cNvSpPr/>
              <p:nvPr/>
            </p:nvSpPr>
            <p:spPr>
              <a:xfrm>
                <a:off x="7775217" y="2061647"/>
                <a:ext cx="142579" cy="17602"/>
              </a:xfrm>
              <a:custGeom>
                <a:avLst/>
                <a:gdLst>
                  <a:gd name="connsiteX0" fmla="*/ 0 w 142579"/>
                  <a:gd name="connsiteY0" fmla="*/ 0 h 17602"/>
                  <a:gd name="connsiteX1" fmla="*/ 142580 w 14257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579" h="17602">
                    <a:moveTo>
                      <a:pt x="0" y="0"/>
                    </a:moveTo>
                    <a:lnTo>
                      <a:pt x="14258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8" name="Forma Livre: Forma 787">
                <a:extLst>
                  <a:ext uri="{FF2B5EF4-FFF2-40B4-BE49-F238E27FC236}">
                    <a16:creationId xmlns:a16="http://schemas.microsoft.com/office/drawing/2014/main" id="{4FA68F1C-32DD-8E16-D107-FC384F942BA1}"/>
                  </a:ext>
                </a:extLst>
              </p:cNvPr>
              <p:cNvSpPr/>
              <p:nvPr/>
            </p:nvSpPr>
            <p:spPr>
              <a:xfrm>
                <a:off x="7683685" y="2042284"/>
                <a:ext cx="61608" cy="36965"/>
              </a:xfrm>
              <a:custGeom>
                <a:avLst/>
                <a:gdLst>
                  <a:gd name="connsiteX0" fmla="*/ 0 w 61608"/>
                  <a:gd name="connsiteY0" fmla="*/ 12322 h 36965"/>
                  <a:gd name="connsiteX1" fmla="*/ 24643 w 61608"/>
                  <a:gd name="connsiteY1" fmla="*/ 36965 h 36965"/>
                  <a:gd name="connsiteX2" fmla="*/ 61609 w 61608"/>
                  <a:gd name="connsiteY2" fmla="*/ 0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08" h="36965">
                    <a:moveTo>
                      <a:pt x="0" y="12322"/>
                    </a:moveTo>
                    <a:lnTo>
                      <a:pt x="24643" y="36965"/>
                    </a:lnTo>
                    <a:lnTo>
                      <a:pt x="61609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9" name="Forma Livre: Forma 788">
                <a:extLst>
                  <a:ext uri="{FF2B5EF4-FFF2-40B4-BE49-F238E27FC236}">
                    <a16:creationId xmlns:a16="http://schemas.microsoft.com/office/drawing/2014/main" id="{D8E8B403-400B-C389-8297-3512A9662DA8}"/>
                  </a:ext>
                </a:extLst>
              </p:cNvPr>
              <p:cNvSpPr/>
              <p:nvPr/>
            </p:nvSpPr>
            <p:spPr>
              <a:xfrm>
                <a:off x="7775217" y="2153180"/>
                <a:ext cx="142579" cy="17602"/>
              </a:xfrm>
              <a:custGeom>
                <a:avLst/>
                <a:gdLst>
                  <a:gd name="connsiteX0" fmla="*/ 0 w 142579"/>
                  <a:gd name="connsiteY0" fmla="*/ 0 h 17602"/>
                  <a:gd name="connsiteX1" fmla="*/ 142580 w 14257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579" h="17602">
                    <a:moveTo>
                      <a:pt x="0" y="0"/>
                    </a:moveTo>
                    <a:lnTo>
                      <a:pt x="14258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0" name="Forma Livre: Forma 789">
                <a:extLst>
                  <a:ext uri="{FF2B5EF4-FFF2-40B4-BE49-F238E27FC236}">
                    <a16:creationId xmlns:a16="http://schemas.microsoft.com/office/drawing/2014/main" id="{3820A01B-154D-3FF2-FEE1-99B38F573453}"/>
                  </a:ext>
                </a:extLst>
              </p:cNvPr>
              <p:cNvSpPr/>
              <p:nvPr/>
            </p:nvSpPr>
            <p:spPr>
              <a:xfrm>
                <a:off x="7681924" y="2135577"/>
                <a:ext cx="61608" cy="36965"/>
              </a:xfrm>
              <a:custGeom>
                <a:avLst/>
                <a:gdLst>
                  <a:gd name="connsiteX0" fmla="*/ 0 w 61608"/>
                  <a:gd name="connsiteY0" fmla="*/ 12322 h 36965"/>
                  <a:gd name="connsiteX1" fmla="*/ 24643 w 61608"/>
                  <a:gd name="connsiteY1" fmla="*/ 36965 h 36965"/>
                  <a:gd name="connsiteX2" fmla="*/ 61609 w 61608"/>
                  <a:gd name="connsiteY2" fmla="*/ 0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08" h="36965">
                    <a:moveTo>
                      <a:pt x="0" y="12322"/>
                    </a:moveTo>
                    <a:lnTo>
                      <a:pt x="24643" y="36965"/>
                    </a:lnTo>
                    <a:lnTo>
                      <a:pt x="61609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1" name="Forma Livre: Forma 790">
                <a:extLst>
                  <a:ext uri="{FF2B5EF4-FFF2-40B4-BE49-F238E27FC236}">
                    <a16:creationId xmlns:a16="http://schemas.microsoft.com/office/drawing/2014/main" id="{071FF845-148A-8940-F10E-8E0E02603C48}"/>
                  </a:ext>
                </a:extLst>
              </p:cNvPr>
              <p:cNvSpPr/>
              <p:nvPr/>
            </p:nvSpPr>
            <p:spPr>
              <a:xfrm>
                <a:off x="7775217" y="1968354"/>
                <a:ext cx="142579" cy="17602"/>
              </a:xfrm>
              <a:custGeom>
                <a:avLst/>
                <a:gdLst>
                  <a:gd name="connsiteX0" fmla="*/ 0 w 142579"/>
                  <a:gd name="connsiteY0" fmla="*/ 0 h 17602"/>
                  <a:gd name="connsiteX1" fmla="*/ 142580 w 142579"/>
                  <a:gd name="connsiteY1" fmla="*/ 0 h 17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579" h="17602">
                    <a:moveTo>
                      <a:pt x="0" y="0"/>
                    </a:moveTo>
                    <a:lnTo>
                      <a:pt x="142580" y="0"/>
                    </a:lnTo>
                  </a:path>
                </a:pathLst>
              </a:custGeom>
              <a:ln w="17601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2" name="Forma Livre: Forma 791">
                <a:extLst>
                  <a:ext uri="{FF2B5EF4-FFF2-40B4-BE49-F238E27FC236}">
                    <a16:creationId xmlns:a16="http://schemas.microsoft.com/office/drawing/2014/main" id="{34A4CE79-5871-1FD8-C389-C228DE896C41}"/>
                  </a:ext>
                </a:extLst>
              </p:cNvPr>
              <p:cNvSpPr/>
              <p:nvPr/>
            </p:nvSpPr>
            <p:spPr>
              <a:xfrm>
                <a:off x="7681924" y="1950751"/>
                <a:ext cx="61608" cy="36965"/>
              </a:xfrm>
              <a:custGeom>
                <a:avLst/>
                <a:gdLst>
                  <a:gd name="connsiteX0" fmla="*/ 0 w 61608"/>
                  <a:gd name="connsiteY0" fmla="*/ 12322 h 36965"/>
                  <a:gd name="connsiteX1" fmla="*/ 24643 w 61608"/>
                  <a:gd name="connsiteY1" fmla="*/ 36965 h 36965"/>
                  <a:gd name="connsiteX2" fmla="*/ 61609 w 61608"/>
                  <a:gd name="connsiteY2" fmla="*/ 0 h 36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608" h="36965">
                    <a:moveTo>
                      <a:pt x="0" y="12322"/>
                    </a:moveTo>
                    <a:lnTo>
                      <a:pt x="24643" y="36965"/>
                    </a:lnTo>
                    <a:lnTo>
                      <a:pt x="61609" y="0"/>
                    </a:lnTo>
                  </a:path>
                </a:pathLst>
              </a:custGeom>
              <a:noFill/>
              <a:ln w="17601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790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áfico 4">
            <a:extLst>
              <a:ext uri="{FF2B5EF4-FFF2-40B4-BE49-F238E27FC236}">
                <a16:creationId xmlns:a16="http://schemas.microsoft.com/office/drawing/2014/main" id="{80A66B5C-ABC6-61A7-8180-D857F41C9332}"/>
              </a:ext>
            </a:extLst>
          </p:cNvPr>
          <p:cNvGrpSpPr/>
          <p:nvPr/>
        </p:nvGrpSpPr>
        <p:grpSpPr>
          <a:xfrm>
            <a:off x="5976492" y="3507175"/>
            <a:ext cx="618798" cy="618798"/>
            <a:chOff x="5976492" y="3507175"/>
            <a:chExt cx="618798" cy="618798"/>
          </a:xfrm>
          <a:noFill/>
        </p:grpSpPr>
        <p:grpSp>
          <p:nvGrpSpPr>
            <p:cNvPr id="8" name="Gráfico 4">
              <a:extLst>
                <a:ext uri="{FF2B5EF4-FFF2-40B4-BE49-F238E27FC236}">
                  <a16:creationId xmlns:a16="http://schemas.microsoft.com/office/drawing/2014/main" id="{197C7319-D9A7-5A9B-3CAC-76128517EE6C}"/>
                </a:ext>
              </a:extLst>
            </p:cNvPr>
            <p:cNvGrpSpPr/>
            <p:nvPr/>
          </p:nvGrpSpPr>
          <p:grpSpPr>
            <a:xfrm>
              <a:off x="6285891" y="3507175"/>
              <a:ext cx="19582" cy="618798"/>
              <a:chOff x="6285891" y="3507175"/>
              <a:chExt cx="19582" cy="618798"/>
            </a:xfrm>
          </p:grpSpPr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90E2390E-5AC3-0FA0-D934-453BD23F9E1C}"/>
                  </a:ext>
                </a:extLst>
              </p:cNvPr>
              <p:cNvSpPr/>
              <p:nvPr/>
            </p:nvSpPr>
            <p:spPr>
              <a:xfrm>
                <a:off x="6285891" y="3507175"/>
                <a:ext cx="19582" cy="113576"/>
              </a:xfrm>
              <a:custGeom>
                <a:avLst/>
                <a:gdLst>
                  <a:gd name="connsiteX0" fmla="*/ 0 w 19582"/>
                  <a:gd name="connsiteY0" fmla="*/ 0 h 113576"/>
                  <a:gd name="connsiteX1" fmla="*/ 0 w 19582"/>
                  <a:gd name="connsiteY1" fmla="*/ 113577 h 11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3576">
                    <a:moveTo>
                      <a:pt x="0" y="0"/>
                    </a:moveTo>
                    <a:lnTo>
                      <a:pt x="0" y="113577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04C2FA28-BD5D-5605-F934-25931FDC5BD2}"/>
                  </a:ext>
                </a:extLst>
              </p:cNvPr>
              <p:cNvSpPr/>
              <p:nvPr/>
            </p:nvSpPr>
            <p:spPr>
              <a:xfrm>
                <a:off x="6285891" y="4010438"/>
                <a:ext cx="19582" cy="115535"/>
              </a:xfrm>
              <a:custGeom>
                <a:avLst/>
                <a:gdLst>
                  <a:gd name="connsiteX0" fmla="*/ 0 w 19582"/>
                  <a:gd name="connsiteY0" fmla="*/ 0 h 115535"/>
                  <a:gd name="connsiteX1" fmla="*/ 0 w 19582"/>
                  <a:gd name="connsiteY1" fmla="*/ 115535 h 1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5535">
                    <a:moveTo>
                      <a:pt x="0" y="0"/>
                    </a:moveTo>
                    <a:lnTo>
                      <a:pt x="0" y="115535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1" name="Gráfico 4">
              <a:extLst>
                <a:ext uri="{FF2B5EF4-FFF2-40B4-BE49-F238E27FC236}">
                  <a16:creationId xmlns:a16="http://schemas.microsoft.com/office/drawing/2014/main" id="{8969F089-6103-E204-0EB1-008922E46E73}"/>
                </a:ext>
              </a:extLst>
            </p:cNvPr>
            <p:cNvGrpSpPr/>
            <p:nvPr/>
          </p:nvGrpSpPr>
          <p:grpSpPr>
            <a:xfrm>
              <a:off x="5976492" y="3816574"/>
              <a:ext cx="618798" cy="19582"/>
              <a:chOff x="5976492" y="3816574"/>
              <a:chExt cx="618798" cy="19582"/>
            </a:xfrm>
          </p:grpSpPr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23A2E9AE-F779-F11E-352D-544F2698DC55}"/>
                  </a:ext>
                </a:extLst>
              </p:cNvPr>
              <p:cNvSpPr/>
              <p:nvPr/>
            </p:nvSpPr>
            <p:spPr>
              <a:xfrm>
                <a:off x="6481713" y="3816574"/>
                <a:ext cx="113576" cy="19582"/>
              </a:xfrm>
              <a:custGeom>
                <a:avLst/>
                <a:gdLst>
                  <a:gd name="connsiteX0" fmla="*/ 113577 w 113576"/>
                  <a:gd name="connsiteY0" fmla="*/ 0 h 19582"/>
                  <a:gd name="connsiteX1" fmla="*/ 0 w 11357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576" h="19582">
                    <a:moveTo>
                      <a:pt x="11357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F24EB984-9CDC-403C-396A-645F61AAB53F}"/>
                  </a:ext>
                </a:extLst>
              </p:cNvPr>
              <p:cNvSpPr/>
              <p:nvPr/>
            </p:nvSpPr>
            <p:spPr>
              <a:xfrm>
                <a:off x="5976492" y="3816574"/>
                <a:ext cx="113576" cy="19582"/>
              </a:xfrm>
              <a:custGeom>
                <a:avLst/>
                <a:gdLst>
                  <a:gd name="connsiteX0" fmla="*/ 113577 w 113576"/>
                  <a:gd name="connsiteY0" fmla="*/ 0 h 19582"/>
                  <a:gd name="connsiteX1" fmla="*/ 0 w 11357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576" h="19582">
                    <a:moveTo>
                      <a:pt x="11357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8906A16-CE64-77B9-1CE2-ABADA61D5D23}"/>
                </a:ext>
              </a:extLst>
            </p:cNvPr>
            <p:cNvSpPr/>
            <p:nvPr/>
          </p:nvSpPr>
          <p:spPr>
            <a:xfrm>
              <a:off x="6315264" y="3845947"/>
              <a:ext cx="233028" cy="233028"/>
            </a:xfrm>
            <a:custGeom>
              <a:avLst/>
              <a:gdLst>
                <a:gd name="connsiteX0" fmla="*/ 233028 w 233028"/>
                <a:gd name="connsiteY0" fmla="*/ 0 h 233028"/>
                <a:gd name="connsiteX1" fmla="*/ 0 w 233028"/>
                <a:gd name="connsiteY1" fmla="*/ 233029 h 2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28" h="233028">
                  <a:moveTo>
                    <a:pt x="233028" y="0"/>
                  </a:moveTo>
                  <a:cubicBezTo>
                    <a:pt x="219321" y="121410"/>
                    <a:pt x="121410" y="219321"/>
                    <a:pt x="0" y="233029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B6224583-07A9-0866-CEE4-E8DADAF8F6E8}"/>
                </a:ext>
              </a:extLst>
            </p:cNvPr>
            <p:cNvSpPr/>
            <p:nvPr/>
          </p:nvSpPr>
          <p:spPr>
            <a:xfrm>
              <a:off x="6313306" y="3552214"/>
              <a:ext cx="234986" cy="234986"/>
            </a:xfrm>
            <a:custGeom>
              <a:avLst/>
              <a:gdLst>
                <a:gd name="connsiteX0" fmla="*/ 0 w 234986"/>
                <a:gd name="connsiteY0" fmla="*/ 0 h 234986"/>
                <a:gd name="connsiteX1" fmla="*/ 234987 w 234986"/>
                <a:gd name="connsiteY1" fmla="*/ 234987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986" h="234986">
                  <a:moveTo>
                    <a:pt x="0" y="0"/>
                  </a:moveTo>
                  <a:cubicBezTo>
                    <a:pt x="123368" y="11749"/>
                    <a:pt x="223237" y="111619"/>
                    <a:pt x="234987" y="234987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43DD2EB-C3BE-0672-F6BC-D7F559604A2F}"/>
                </a:ext>
              </a:extLst>
            </p:cNvPr>
            <p:cNvSpPr/>
            <p:nvPr/>
          </p:nvSpPr>
          <p:spPr>
            <a:xfrm>
              <a:off x="6023489" y="3552214"/>
              <a:ext cx="233028" cy="234986"/>
            </a:xfrm>
            <a:custGeom>
              <a:avLst/>
              <a:gdLst>
                <a:gd name="connsiteX0" fmla="*/ 0 w 233028"/>
                <a:gd name="connsiteY0" fmla="*/ 234987 h 234986"/>
                <a:gd name="connsiteX1" fmla="*/ 233028 w 233028"/>
                <a:gd name="connsiteY1" fmla="*/ 0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28" h="234986">
                  <a:moveTo>
                    <a:pt x="0" y="234987"/>
                  </a:moveTo>
                  <a:cubicBezTo>
                    <a:pt x="13707" y="111619"/>
                    <a:pt x="111618" y="13708"/>
                    <a:pt x="233028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A97D427A-2B66-68C9-E4D3-711C167C7EB8}"/>
                </a:ext>
              </a:extLst>
            </p:cNvPr>
            <p:cNvSpPr/>
            <p:nvPr/>
          </p:nvSpPr>
          <p:spPr>
            <a:xfrm>
              <a:off x="6023489" y="3845947"/>
              <a:ext cx="233028" cy="233028"/>
            </a:xfrm>
            <a:custGeom>
              <a:avLst/>
              <a:gdLst>
                <a:gd name="connsiteX0" fmla="*/ 233028 w 233028"/>
                <a:gd name="connsiteY0" fmla="*/ 233029 h 233028"/>
                <a:gd name="connsiteX1" fmla="*/ 0 w 233028"/>
                <a:gd name="connsiteY1" fmla="*/ 0 h 2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28" h="233028">
                  <a:moveTo>
                    <a:pt x="233028" y="233029"/>
                  </a:moveTo>
                  <a:cubicBezTo>
                    <a:pt x="111618" y="219321"/>
                    <a:pt x="13707" y="123368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8" name="Gráfico 4">
              <a:extLst>
                <a:ext uri="{FF2B5EF4-FFF2-40B4-BE49-F238E27FC236}">
                  <a16:creationId xmlns:a16="http://schemas.microsoft.com/office/drawing/2014/main" id="{0210330C-A6A4-31C4-9362-3BC07060C472}"/>
                </a:ext>
              </a:extLst>
            </p:cNvPr>
            <p:cNvGrpSpPr/>
            <p:nvPr/>
          </p:nvGrpSpPr>
          <p:grpSpPr>
            <a:xfrm>
              <a:off x="6185694" y="3669707"/>
              <a:ext cx="201932" cy="281005"/>
              <a:chOff x="6185694" y="3669707"/>
              <a:chExt cx="201932" cy="281005"/>
            </a:xfrm>
            <a:noFill/>
          </p:grpSpPr>
          <p:grpSp>
            <p:nvGrpSpPr>
              <p:cNvPr id="19" name="Gráfico 4">
                <a:extLst>
                  <a:ext uri="{FF2B5EF4-FFF2-40B4-BE49-F238E27FC236}">
                    <a16:creationId xmlns:a16="http://schemas.microsoft.com/office/drawing/2014/main" id="{BEF33A30-C1AE-F1FA-4B4E-7A62B9A44DFD}"/>
                  </a:ext>
                </a:extLst>
              </p:cNvPr>
              <p:cNvGrpSpPr/>
              <p:nvPr/>
            </p:nvGrpSpPr>
            <p:grpSpPr>
              <a:xfrm>
                <a:off x="6256517" y="3779368"/>
                <a:ext cx="58746" cy="127284"/>
                <a:chOff x="6256517" y="3779368"/>
                <a:chExt cx="58746" cy="127284"/>
              </a:xfrm>
              <a:noFill/>
            </p:grpSpPr>
            <p:sp>
              <p:nvSpPr>
                <p:cNvPr id="20" name="Forma Livre: Forma 19">
                  <a:extLst>
                    <a:ext uri="{FF2B5EF4-FFF2-40B4-BE49-F238E27FC236}">
                      <a16:creationId xmlns:a16="http://schemas.microsoft.com/office/drawing/2014/main" id="{43EEC90F-1B72-9525-2E3F-7173BFC89F21}"/>
                    </a:ext>
                  </a:extLst>
                </p:cNvPr>
                <p:cNvSpPr/>
                <p:nvPr/>
              </p:nvSpPr>
              <p:spPr>
                <a:xfrm>
                  <a:off x="6256517" y="3802866"/>
                  <a:ext cx="58746" cy="78328"/>
                </a:xfrm>
                <a:custGeom>
                  <a:avLst/>
                  <a:gdLst>
                    <a:gd name="connsiteX0" fmla="*/ 0 w 58746"/>
                    <a:gd name="connsiteY0" fmla="*/ 58747 h 78328"/>
                    <a:gd name="connsiteX1" fmla="*/ 0 w 58746"/>
                    <a:gd name="connsiteY1" fmla="*/ 58747 h 78328"/>
                    <a:gd name="connsiteX2" fmla="*/ 19582 w 58746"/>
                    <a:gd name="connsiteY2" fmla="*/ 78329 h 78328"/>
                    <a:gd name="connsiteX3" fmla="*/ 39164 w 58746"/>
                    <a:gd name="connsiteY3" fmla="*/ 78329 h 78328"/>
                    <a:gd name="connsiteX4" fmla="*/ 58747 w 58746"/>
                    <a:gd name="connsiteY4" fmla="*/ 58747 h 78328"/>
                    <a:gd name="connsiteX5" fmla="*/ 58747 w 58746"/>
                    <a:gd name="connsiteY5" fmla="*/ 58747 h 78328"/>
                    <a:gd name="connsiteX6" fmla="*/ 39164 w 58746"/>
                    <a:gd name="connsiteY6" fmla="*/ 39164 h 78328"/>
                    <a:gd name="connsiteX7" fmla="*/ 19582 w 58746"/>
                    <a:gd name="connsiteY7" fmla="*/ 39164 h 78328"/>
                    <a:gd name="connsiteX8" fmla="*/ 0 w 58746"/>
                    <a:gd name="connsiteY8" fmla="*/ 19582 h 78328"/>
                    <a:gd name="connsiteX9" fmla="*/ 0 w 58746"/>
                    <a:gd name="connsiteY9" fmla="*/ 19582 h 78328"/>
                    <a:gd name="connsiteX10" fmla="*/ 19582 w 58746"/>
                    <a:gd name="connsiteY10" fmla="*/ 0 h 78328"/>
                    <a:gd name="connsiteX11" fmla="*/ 39164 w 58746"/>
                    <a:gd name="connsiteY11" fmla="*/ 0 h 78328"/>
                    <a:gd name="connsiteX12" fmla="*/ 58747 w 58746"/>
                    <a:gd name="connsiteY12" fmla="*/ 19582 h 78328"/>
                    <a:gd name="connsiteX13" fmla="*/ 58747 w 58746"/>
                    <a:gd name="connsiteY13" fmla="*/ 19582 h 78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8746" h="78328">
                      <a:moveTo>
                        <a:pt x="0" y="58747"/>
                      </a:moveTo>
                      <a:lnTo>
                        <a:pt x="0" y="58747"/>
                      </a:lnTo>
                      <a:cubicBezTo>
                        <a:pt x="0" y="70496"/>
                        <a:pt x="9791" y="78329"/>
                        <a:pt x="19582" y="78329"/>
                      </a:cubicBezTo>
                      <a:lnTo>
                        <a:pt x="39164" y="78329"/>
                      </a:lnTo>
                      <a:cubicBezTo>
                        <a:pt x="50914" y="78329"/>
                        <a:pt x="58747" y="68538"/>
                        <a:pt x="58747" y="58747"/>
                      </a:cubicBezTo>
                      <a:lnTo>
                        <a:pt x="58747" y="58747"/>
                      </a:lnTo>
                      <a:cubicBezTo>
                        <a:pt x="58747" y="46998"/>
                        <a:pt x="48956" y="39164"/>
                        <a:pt x="39164" y="39164"/>
                      </a:cubicBezTo>
                      <a:lnTo>
                        <a:pt x="19582" y="39164"/>
                      </a:lnTo>
                      <a:cubicBezTo>
                        <a:pt x="7833" y="39164"/>
                        <a:pt x="0" y="29373"/>
                        <a:pt x="0" y="19582"/>
                      </a:cubicBezTo>
                      <a:lnTo>
                        <a:pt x="0" y="19582"/>
                      </a:lnTo>
                      <a:cubicBezTo>
                        <a:pt x="0" y="7833"/>
                        <a:pt x="9791" y="0"/>
                        <a:pt x="19582" y="0"/>
                      </a:cubicBezTo>
                      <a:lnTo>
                        <a:pt x="39164" y="0"/>
                      </a:lnTo>
                      <a:cubicBezTo>
                        <a:pt x="50914" y="0"/>
                        <a:pt x="58747" y="9791"/>
                        <a:pt x="58747" y="19582"/>
                      </a:cubicBezTo>
                      <a:lnTo>
                        <a:pt x="58747" y="19582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" name="Forma Livre: Forma 20">
                  <a:extLst>
                    <a:ext uri="{FF2B5EF4-FFF2-40B4-BE49-F238E27FC236}">
                      <a16:creationId xmlns:a16="http://schemas.microsoft.com/office/drawing/2014/main" id="{4D19F044-6796-7C43-5E4E-EC083036839D}"/>
                    </a:ext>
                  </a:extLst>
                </p:cNvPr>
                <p:cNvSpPr/>
                <p:nvPr/>
              </p:nvSpPr>
              <p:spPr>
                <a:xfrm>
                  <a:off x="6283932" y="3779368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" name="Forma Livre: Forma 21">
                  <a:extLst>
                    <a:ext uri="{FF2B5EF4-FFF2-40B4-BE49-F238E27FC236}">
                      <a16:creationId xmlns:a16="http://schemas.microsoft.com/office/drawing/2014/main" id="{CC4DB770-6EDA-04F6-85A8-AD16890A0FB4}"/>
                    </a:ext>
                  </a:extLst>
                </p:cNvPr>
                <p:cNvSpPr/>
                <p:nvPr/>
              </p:nvSpPr>
              <p:spPr>
                <a:xfrm>
                  <a:off x="6283932" y="3883154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3158FD18-DE63-CEE0-6E0E-F7DC01432BAC}"/>
                  </a:ext>
                </a:extLst>
              </p:cNvPr>
              <p:cNvSpPr/>
              <p:nvPr/>
            </p:nvSpPr>
            <p:spPr>
              <a:xfrm>
                <a:off x="6185694" y="3724538"/>
                <a:ext cx="201932" cy="226174"/>
              </a:xfrm>
              <a:custGeom>
                <a:avLst/>
                <a:gdLst>
                  <a:gd name="connsiteX0" fmla="*/ 127612 w 201932"/>
                  <a:gd name="connsiteY0" fmla="*/ 0 h 226174"/>
                  <a:gd name="connsiteX1" fmla="*/ 200066 w 201932"/>
                  <a:gd name="connsiteY1" fmla="*/ 160574 h 226174"/>
                  <a:gd name="connsiteX2" fmla="*/ 131528 w 201932"/>
                  <a:gd name="connsiteY2" fmla="*/ 223237 h 226174"/>
                  <a:gd name="connsiteX3" fmla="*/ 70823 w 201932"/>
                  <a:gd name="connsiteY3" fmla="*/ 223237 h 226174"/>
                  <a:gd name="connsiteX4" fmla="*/ 2286 w 201932"/>
                  <a:gd name="connsiteY4" fmla="*/ 160574 h 226174"/>
                  <a:gd name="connsiteX5" fmla="*/ 74740 w 201932"/>
                  <a:gd name="connsiteY5" fmla="*/ 0 h 226174"/>
                  <a:gd name="connsiteX6" fmla="*/ 127612 w 201932"/>
                  <a:gd name="connsiteY6" fmla="*/ 0 h 226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932" h="226174">
                    <a:moveTo>
                      <a:pt x="127612" y="0"/>
                    </a:moveTo>
                    <a:cubicBezTo>
                      <a:pt x="127612" y="0"/>
                      <a:pt x="215732" y="86162"/>
                      <a:pt x="200066" y="160574"/>
                    </a:cubicBezTo>
                    <a:cubicBezTo>
                      <a:pt x="192233" y="197781"/>
                      <a:pt x="164818" y="215404"/>
                      <a:pt x="131528" y="223237"/>
                    </a:cubicBezTo>
                    <a:cubicBezTo>
                      <a:pt x="111946" y="227154"/>
                      <a:pt x="90406" y="227154"/>
                      <a:pt x="70823" y="223237"/>
                    </a:cubicBezTo>
                    <a:cubicBezTo>
                      <a:pt x="37533" y="215404"/>
                      <a:pt x="10118" y="199739"/>
                      <a:pt x="2286" y="160574"/>
                    </a:cubicBezTo>
                    <a:cubicBezTo>
                      <a:pt x="-15338" y="86162"/>
                      <a:pt x="74740" y="0"/>
                      <a:pt x="74740" y="0"/>
                    </a:cubicBezTo>
                    <a:lnTo>
                      <a:pt x="127612" y="0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E76C09D-4771-B5FE-4087-EBA760F8F5CF}"/>
                  </a:ext>
                </a:extLst>
              </p:cNvPr>
              <p:cNvSpPr/>
              <p:nvPr/>
            </p:nvSpPr>
            <p:spPr>
              <a:xfrm>
                <a:off x="6240852" y="3669707"/>
                <a:ext cx="82244" cy="54830"/>
              </a:xfrm>
              <a:custGeom>
                <a:avLst/>
                <a:gdLst>
                  <a:gd name="connsiteX0" fmla="*/ 17624 w 82244"/>
                  <a:gd name="connsiteY0" fmla="*/ 54830 h 54830"/>
                  <a:gd name="connsiteX1" fmla="*/ 0 w 82244"/>
                  <a:gd name="connsiteY1" fmla="*/ 0 h 54830"/>
                  <a:gd name="connsiteX2" fmla="*/ 7833 w 82244"/>
                  <a:gd name="connsiteY2" fmla="*/ 0 h 54830"/>
                  <a:gd name="connsiteX3" fmla="*/ 35248 w 82244"/>
                  <a:gd name="connsiteY3" fmla="*/ 0 h 54830"/>
                  <a:gd name="connsiteX4" fmla="*/ 45039 w 82244"/>
                  <a:gd name="connsiteY4" fmla="*/ 15666 h 54830"/>
                  <a:gd name="connsiteX5" fmla="*/ 82245 w 82244"/>
                  <a:gd name="connsiteY5" fmla="*/ 11749 h 54830"/>
                  <a:gd name="connsiteX6" fmla="*/ 72454 w 82244"/>
                  <a:gd name="connsiteY6" fmla="*/ 54830 h 5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244" h="54830">
                    <a:moveTo>
                      <a:pt x="17624" y="54830"/>
                    </a:moveTo>
                    <a:lnTo>
                      <a:pt x="0" y="0"/>
                    </a:lnTo>
                    <a:lnTo>
                      <a:pt x="7833" y="0"/>
                    </a:lnTo>
                    <a:lnTo>
                      <a:pt x="35248" y="0"/>
                    </a:lnTo>
                    <a:lnTo>
                      <a:pt x="45039" y="15666"/>
                    </a:lnTo>
                    <a:lnTo>
                      <a:pt x="82245" y="11749"/>
                    </a:lnTo>
                    <a:lnTo>
                      <a:pt x="72454" y="5483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83BED36-1FD1-DBCD-EB82-8FB830AA6974}"/>
                </a:ext>
              </a:extLst>
            </p:cNvPr>
            <p:cNvSpPr/>
            <p:nvPr/>
          </p:nvSpPr>
          <p:spPr>
            <a:xfrm>
              <a:off x="6080277" y="3609003"/>
              <a:ext cx="411226" cy="411226"/>
            </a:xfrm>
            <a:custGeom>
              <a:avLst/>
              <a:gdLst>
                <a:gd name="connsiteX0" fmla="*/ 411227 w 411226"/>
                <a:gd name="connsiteY0" fmla="*/ 205613 h 411226"/>
                <a:gd name="connsiteX1" fmla="*/ 205613 w 411226"/>
                <a:gd name="connsiteY1" fmla="*/ 411227 h 411226"/>
                <a:gd name="connsiteX2" fmla="*/ 0 w 411226"/>
                <a:gd name="connsiteY2" fmla="*/ 205613 h 411226"/>
                <a:gd name="connsiteX3" fmla="*/ 205613 w 411226"/>
                <a:gd name="connsiteY3" fmla="*/ 0 h 411226"/>
                <a:gd name="connsiteX4" fmla="*/ 411227 w 411226"/>
                <a:gd name="connsiteY4" fmla="*/ 205613 h 41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226" h="411226">
                  <a:moveTo>
                    <a:pt x="411227" y="205613"/>
                  </a:moveTo>
                  <a:cubicBezTo>
                    <a:pt x="411227" y="319171"/>
                    <a:pt x="319170" y="411227"/>
                    <a:pt x="205613" y="411227"/>
                  </a:cubicBezTo>
                  <a:cubicBezTo>
                    <a:pt x="92056" y="411227"/>
                    <a:pt x="0" y="319171"/>
                    <a:pt x="0" y="205613"/>
                  </a:cubicBezTo>
                  <a:cubicBezTo>
                    <a:pt x="0" y="92056"/>
                    <a:pt x="92056" y="0"/>
                    <a:pt x="205613" y="0"/>
                  </a:cubicBezTo>
                  <a:cubicBezTo>
                    <a:pt x="319170" y="0"/>
                    <a:pt x="411227" y="92056"/>
                    <a:pt x="411227" y="205613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6" name="Gráfico 4">
            <a:extLst>
              <a:ext uri="{FF2B5EF4-FFF2-40B4-BE49-F238E27FC236}">
                <a16:creationId xmlns:a16="http://schemas.microsoft.com/office/drawing/2014/main" id="{9BCE7708-AD21-A57A-525A-BF7F20825D97}"/>
              </a:ext>
            </a:extLst>
          </p:cNvPr>
          <p:cNvGrpSpPr/>
          <p:nvPr/>
        </p:nvGrpSpPr>
        <p:grpSpPr>
          <a:xfrm>
            <a:off x="8122703" y="4562657"/>
            <a:ext cx="556135" cy="618798"/>
            <a:chOff x="8122703" y="4562657"/>
            <a:chExt cx="556135" cy="618798"/>
          </a:xfrm>
          <a:noFill/>
        </p:grpSpPr>
        <p:grpSp>
          <p:nvGrpSpPr>
            <p:cNvPr id="27" name="Gráfico 4">
              <a:extLst>
                <a:ext uri="{FF2B5EF4-FFF2-40B4-BE49-F238E27FC236}">
                  <a16:creationId xmlns:a16="http://schemas.microsoft.com/office/drawing/2014/main" id="{18B5B128-7CFB-3BBE-23C2-E495BA56DE45}"/>
                </a:ext>
              </a:extLst>
            </p:cNvPr>
            <p:cNvGrpSpPr/>
            <p:nvPr/>
          </p:nvGrpSpPr>
          <p:grpSpPr>
            <a:xfrm>
              <a:off x="8122703" y="4562657"/>
              <a:ext cx="556135" cy="618798"/>
              <a:chOff x="8122703" y="4562657"/>
              <a:chExt cx="556135" cy="618798"/>
            </a:xfrm>
            <a:noFill/>
          </p:grpSpPr>
          <p:grpSp>
            <p:nvGrpSpPr>
              <p:cNvPr id="28" name="Gráfico 4">
                <a:extLst>
                  <a:ext uri="{FF2B5EF4-FFF2-40B4-BE49-F238E27FC236}">
                    <a16:creationId xmlns:a16="http://schemas.microsoft.com/office/drawing/2014/main" id="{5C88B4B2-6EBB-EAA8-F46B-80BCA6A0E469}"/>
                  </a:ext>
                </a:extLst>
              </p:cNvPr>
              <p:cNvGrpSpPr/>
              <p:nvPr/>
            </p:nvGrpSpPr>
            <p:grpSpPr>
              <a:xfrm>
                <a:off x="8122703" y="4950385"/>
                <a:ext cx="231070" cy="231070"/>
                <a:chOff x="8122703" y="4950385"/>
                <a:chExt cx="231070" cy="231070"/>
              </a:xfrm>
              <a:noFill/>
            </p:grpSpPr>
            <p:grpSp>
              <p:nvGrpSpPr>
                <p:cNvPr id="29" name="Gráfico 4">
                  <a:extLst>
                    <a:ext uri="{FF2B5EF4-FFF2-40B4-BE49-F238E27FC236}">
                      <a16:creationId xmlns:a16="http://schemas.microsoft.com/office/drawing/2014/main" id="{2A93E87A-8E03-46FC-F64B-8CD26F00FDF0}"/>
                    </a:ext>
                  </a:extLst>
                </p:cNvPr>
                <p:cNvGrpSpPr/>
                <p:nvPr/>
              </p:nvGrpSpPr>
              <p:grpSpPr>
                <a:xfrm>
                  <a:off x="8122703" y="4950385"/>
                  <a:ext cx="231070" cy="231070"/>
                  <a:chOff x="8122703" y="4950385"/>
                  <a:chExt cx="231070" cy="231070"/>
                </a:xfrm>
                <a:noFill/>
              </p:grpSpPr>
              <p:sp>
                <p:nvSpPr>
                  <p:cNvPr id="30" name="Forma Livre: Forma 29">
                    <a:extLst>
                      <a:ext uri="{FF2B5EF4-FFF2-40B4-BE49-F238E27FC236}">
                        <a16:creationId xmlns:a16="http://schemas.microsoft.com/office/drawing/2014/main" id="{2279151E-D5FF-53EC-BBE0-9908E6159E58}"/>
                      </a:ext>
                    </a:extLst>
                  </p:cNvPr>
                  <p:cNvSpPr/>
                  <p:nvPr/>
                </p:nvSpPr>
                <p:spPr>
                  <a:xfrm>
                    <a:off x="8122703" y="4950385"/>
                    <a:ext cx="231070" cy="231070"/>
                  </a:xfrm>
                  <a:custGeom>
                    <a:avLst/>
                    <a:gdLst>
                      <a:gd name="connsiteX0" fmla="*/ 0 w 231070"/>
                      <a:gd name="connsiteY0" fmla="*/ 0 h 231070"/>
                      <a:gd name="connsiteX1" fmla="*/ 231070 w 231070"/>
                      <a:gd name="connsiteY1" fmla="*/ 0 h 231070"/>
                      <a:gd name="connsiteX2" fmla="*/ 231070 w 231070"/>
                      <a:gd name="connsiteY2" fmla="*/ 231070 h 231070"/>
                      <a:gd name="connsiteX3" fmla="*/ 0 w 231070"/>
                      <a:gd name="connsiteY3" fmla="*/ 231070 h 231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70" h="231070">
                        <a:moveTo>
                          <a:pt x="0" y="0"/>
                        </a:moveTo>
                        <a:lnTo>
                          <a:pt x="231070" y="0"/>
                        </a:lnTo>
                        <a:lnTo>
                          <a:pt x="231070" y="231070"/>
                        </a:lnTo>
                        <a:lnTo>
                          <a:pt x="0" y="231070"/>
                        </a:ln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" name="Forma Livre: Forma 30">
                    <a:extLst>
                      <a:ext uri="{FF2B5EF4-FFF2-40B4-BE49-F238E27FC236}">
                        <a16:creationId xmlns:a16="http://schemas.microsoft.com/office/drawing/2014/main" id="{FB46A662-83BB-DE19-5A3E-6A1728A711FC}"/>
                      </a:ext>
                    </a:extLst>
                  </p:cNvPr>
                  <p:cNvSpPr/>
                  <p:nvPr/>
                </p:nvSpPr>
                <p:spPr>
                  <a:xfrm>
                    <a:off x="8199073" y="4952343"/>
                    <a:ext cx="78328" cy="52871"/>
                  </a:xfrm>
                  <a:custGeom>
                    <a:avLst/>
                    <a:gdLst>
                      <a:gd name="connsiteX0" fmla="*/ 0 w 78328"/>
                      <a:gd name="connsiteY0" fmla="*/ 0 h 52871"/>
                      <a:gd name="connsiteX1" fmla="*/ 78329 w 78328"/>
                      <a:gd name="connsiteY1" fmla="*/ 0 h 52871"/>
                      <a:gd name="connsiteX2" fmla="*/ 78329 w 78328"/>
                      <a:gd name="connsiteY2" fmla="*/ 52872 h 52871"/>
                      <a:gd name="connsiteX3" fmla="*/ 0 w 78328"/>
                      <a:gd name="connsiteY3" fmla="*/ 52872 h 52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328" h="52871">
                        <a:moveTo>
                          <a:pt x="0" y="0"/>
                        </a:moveTo>
                        <a:lnTo>
                          <a:pt x="78329" y="0"/>
                        </a:lnTo>
                        <a:lnTo>
                          <a:pt x="78329" y="52872"/>
                        </a:lnTo>
                        <a:lnTo>
                          <a:pt x="0" y="52872"/>
                        </a:ln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2" name="Forma Livre: Forma 31">
                  <a:extLst>
                    <a:ext uri="{FF2B5EF4-FFF2-40B4-BE49-F238E27FC236}">
                      <a16:creationId xmlns:a16="http://schemas.microsoft.com/office/drawing/2014/main" id="{46060530-4350-CE01-55CB-2BA98C0F37A9}"/>
                    </a:ext>
                  </a:extLst>
                </p:cNvPr>
                <p:cNvSpPr/>
                <p:nvPr/>
              </p:nvSpPr>
              <p:spPr>
                <a:xfrm>
                  <a:off x="8281319" y="5144249"/>
                  <a:ext cx="43080" cy="19582"/>
                </a:xfrm>
                <a:custGeom>
                  <a:avLst/>
                  <a:gdLst>
                    <a:gd name="connsiteX0" fmla="*/ 43081 w 43080"/>
                    <a:gd name="connsiteY0" fmla="*/ 0 h 19582"/>
                    <a:gd name="connsiteX1" fmla="*/ 0 w 43080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80" h="19582">
                      <a:moveTo>
                        <a:pt x="43081" y="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009A2434-6048-1045-7F05-752C51F0BF40}"/>
                  </a:ext>
                </a:extLst>
              </p:cNvPr>
              <p:cNvSpPr/>
              <p:nvPr/>
            </p:nvSpPr>
            <p:spPr>
              <a:xfrm>
                <a:off x="8177533" y="4687798"/>
                <a:ext cx="189947" cy="217547"/>
              </a:xfrm>
              <a:custGeom>
                <a:avLst/>
                <a:gdLst>
                  <a:gd name="connsiteX0" fmla="*/ 187989 w 189947"/>
                  <a:gd name="connsiteY0" fmla="*/ 185 h 217547"/>
                  <a:gd name="connsiteX1" fmla="*/ 78329 w 189947"/>
                  <a:gd name="connsiteY1" fmla="*/ 37391 h 217547"/>
                  <a:gd name="connsiteX2" fmla="*/ 25457 w 189947"/>
                  <a:gd name="connsiteY2" fmla="*/ 145093 h 217547"/>
                  <a:gd name="connsiteX3" fmla="*/ 0 w 189947"/>
                  <a:gd name="connsiteY3" fmla="*/ 145093 h 217547"/>
                  <a:gd name="connsiteX4" fmla="*/ 58747 w 189947"/>
                  <a:gd name="connsiteY4" fmla="*/ 217547 h 217547"/>
                  <a:gd name="connsiteX5" fmla="*/ 111618 w 189947"/>
                  <a:gd name="connsiteY5" fmla="*/ 145093 h 217547"/>
                  <a:gd name="connsiteX6" fmla="*/ 86162 w 189947"/>
                  <a:gd name="connsiteY6" fmla="*/ 145093 h 217547"/>
                  <a:gd name="connsiteX7" fmla="*/ 111618 w 189947"/>
                  <a:gd name="connsiteY7" fmla="*/ 68722 h 217547"/>
                  <a:gd name="connsiteX8" fmla="*/ 189947 w 189947"/>
                  <a:gd name="connsiteY8" fmla="*/ 29558 h 217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47" h="217547">
                    <a:moveTo>
                      <a:pt x="187989" y="185"/>
                    </a:moveTo>
                    <a:cubicBezTo>
                      <a:pt x="148825" y="-1774"/>
                      <a:pt x="109661" y="11934"/>
                      <a:pt x="78329" y="37391"/>
                    </a:cubicBezTo>
                    <a:cubicBezTo>
                      <a:pt x="48956" y="64806"/>
                      <a:pt x="27415" y="103970"/>
                      <a:pt x="25457" y="145093"/>
                    </a:cubicBezTo>
                    <a:lnTo>
                      <a:pt x="0" y="145093"/>
                    </a:lnTo>
                    <a:lnTo>
                      <a:pt x="58747" y="217547"/>
                    </a:lnTo>
                    <a:lnTo>
                      <a:pt x="111618" y="145093"/>
                    </a:lnTo>
                    <a:lnTo>
                      <a:pt x="86162" y="145093"/>
                    </a:lnTo>
                    <a:cubicBezTo>
                      <a:pt x="84203" y="117678"/>
                      <a:pt x="92036" y="90263"/>
                      <a:pt x="111618" y="68722"/>
                    </a:cubicBezTo>
                    <a:cubicBezTo>
                      <a:pt x="129243" y="47182"/>
                      <a:pt x="158616" y="31516"/>
                      <a:pt x="189947" y="29558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4" name="Gráfico 4">
                <a:extLst>
                  <a:ext uri="{FF2B5EF4-FFF2-40B4-BE49-F238E27FC236}">
                    <a16:creationId xmlns:a16="http://schemas.microsoft.com/office/drawing/2014/main" id="{3EF31B3C-AEDF-F7CA-DC9C-BF72708FA593}"/>
                  </a:ext>
                </a:extLst>
              </p:cNvPr>
              <p:cNvGrpSpPr/>
              <p:nvPr/>
            </p:nvGrpSpPr>
            <p:grpSpPr>
              <a:xfrm>
                <a:off x="8396854" y="4562657"/>
                <a:ext cx="281983" cy="281983"/>
                <a:chOff x="8396854" y="4562657"/>
                <a:chExt cx="281983" cy="281983"/>
              </a:xfrm>
              <a:noFill/>
            </p:grpSpPr>
            <p:grpSp>
              <p:nvGrpSpPr>
                <p:cNvPr id="35" name="Gráfico 4">
                  <a:extLst>
                    <a:ext uri="{FF2B5EF4-FFF2-40B4-BE49-F238E27FC236}">
                      <a16:creationId xmlns:a16="http://schemas.microsoft.com/office/drawing/2014/main" id="{944D1915-E95A-6A7E-8EF9-538411B854E5}"/>
                    </a:ext>
                  </a:extLst>
                </p:cNvPr>
                <p:cNvGrpSpPr/>
                <p:nvPr/>
              </p:nvGrpSpPr>
              <p:grpSpPr>
                <a:xfrm>
                  <a:off x="8396854" y="4562657"/>
                  <a:ext cx="280025" cy="281983"/>
                  <a:chOff x="8396854" y="4562657"/>
                  <a:chExt cx="280025" cy="281983"/>
                </a:xfrm>
                <a:noFill/>
              </p:grpSpPr>
              <p:sp>
                <p:nvSpPr>
                  <p:cNvPr id="36" name="Forma Livre: Forma 35">
                    <a:extLst>
                      <a:ext uri="{FF2B5EF4-FFF2-40B4-BE49-F238E27FC236}">
                        <a16:creationId xmlns:a16="http://schemas.microsoft.com/office/drawing/2014/main" id="{809CFC1A-82F9-4C3E-64FF-BCA0072E03F7}"/>
                      </a:ext>
                    </a:extLst>
                  </p:cNvPr>
                  <p:cNvSpPr/>
                  <p:nvPr/>
                </p:nvSpPr>
                <p:spPr>
                  <a:xfrm>
                    <a:off x="8424269" y="4621403"/>
                    <a:ext cx="227153" cy="15665"/>
                  </a:xfrm>
                  <a:custGeom>
                    <a:avLst/>
                    <a:gdLst>
                      <a:gd name="connsiteX0" fmla="*/ 227153 w 227153"/>
                      <a:gd name="connsiteY0" fmla="*/ 0 h 15665"/>
                      <a:gd name="connsiteX1" fmla="*/ 113577 w 227153"/>
                      <a:gd name="connsiteY1" fmla="*/ 15666 h 15665"/>
                      <a:gd name="connsiteX2" fmla="*/ 0 w 227153"/>
                      <a:gd name="connsiteY2" fmla="*/ 0 h 15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7153" h="15665">
                        <a:moveTo>
                          <a:pt x="227153" y="0"/>
                        </a:moveTo>
                        <a:cubicBezTo>
                          <a:pt x="197780" y="9791"/>
                          <a:pt x="156658" y="15666"/>
                          <a:pt x="113577" y="15666"/>
                        </a:cubicBezTo>
                        <a:cubicBezTo>
                          <a:pt x="70496" y="15666"/>
                          <a:pt x="29373" y="9791"/>
                          <a:pt x="0" y="0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7" name="Forma Livre: Forma 36">
                    <a:extLst>
                      <a:ext uri="{FF2B5EF4-FFF2-40B4-BE49-F238E27FC236}">
                        <a16:creationId xmlns:a16="http://schemas.microsoft.com/office/drawing/2014/main" id="{4AC52931-ACE7-D595-13D3-09AE1A5EB48D}"/>
                      </a:ext>
                    </a:extLst>
                  </p:cNvPr>
                  <p:cNvSpPr/>
                  <p:nvPr/>
                </p:nvSpPr>
                <p:spPr>
                  <a:xfrm>
                    <a:off x="8396854" y="4703649"/>
                    <a:ext cx="280025" cy="19582"/>
                  </a:xfrm>
                  <a:custGeom>
                    <a:avLst/>
                    <a:gdLst>
                      <a:gd name="connsiteX0" fmla="*/ 280026 w 280025"/>
                      <a:gd name="connsiteY0" fmla="*/ 0 h 19582"/>
                      <a:gd name="connsiteX1" fmla="*/ 0 w 280025"/>
                      <a:gd name="connsiteY1" fmla="*/ 0 h 19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0025" h="19582">
                        <a:moveTo>
                          <a:pt x="280026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8" name="Forma Livre: Forma 37">
                    <a:extLst>
                      <a:ext uri="{FF2B5EF4-FFF2-40B4-BE49-F238E27FC236}">
                        <a16:creationId xmlns:a16="http://schemas.microsoft.com/office/drawing/2014/main" id="{739ADBED-B71D-DEC5-99AA-8B351002737B}"/>
                      </a:ext>
                    </a:extLst>
                  </p:cNvPr>
                  <p:cNvSpPr/>
                  <p:nvPr/>
                </p:nvSpPr>
                <p:spPr>
                  <a:xfrm>
                    <a:off x="8486932" y="4562657"/>
                    <a:ext cx="101827" cy="281983"/>
                  </a:xfrm>
                  <a:custGeom>
                    <a:avLst/>
                    <a:gdLst>
                      <a:gd name="connsiteX0" fmla="*/ 101828 w 101827"/>
                      <a:gd name="connsiteY0" fmla="*/ 140992 h 281983"/>
                      <a:gd name="connsiteX1" fmla="*/ 50914 w 101827"/>
                      <a:gd name="connsiteY1" fmla="*/ 281984 h 281983"/>
                      <a:gd name="connsiteX2" fmla="*/ 0 w 101827"/>
                      <a:gd name="connsiteY2" fmla="*/ 140992 h 281983"/>
                      <a:gd name="connsiteX3" fmla="*/ 50914 w 101827"/>
                      <a:gd name="connsiteY3" fmla="*/ 0 h 281983"/>
                      <a:gd name="connsiteX4" fmla="*/ 101828 w 101827"/>
                      <a:gd name="connsiteY4" fmla="*/ 140992 h 281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27" h="281983">
                        <a:moveTo>
                          <a:pt x="101828" y="140992"/>
                        </a:moveTo>
                        <a:cubicBezTo>
                          <a:pt x="101828" y="218860"/>
                          <a:pt x="79033" y="281984"/>
                          <a:pt x="50914" y="281984"/>
                        </a:cubicBezTo>
                        <a:cubicBezTo>
                          <a:pt x="22795" y="281984"/>
                          <a:pt x="0" y="218859"/>
                          <a:pt x="0" y="140992"/>
                        </a:cubicBezTo>
                        <a:cubicBezTo>
                          <a:pt x="0" y="63124"/>
                          <a:pt x="22795" y="0"/>
                          <a:pt x="50914" y="0"/>
                        </a:cubicBezTo>
                        <a:cubicBezTo>
                          <a:pt x="79033" y="0"/>
                          <a:pt x="101828" y="63124"/>
                          <a:pt x="101828" y="140992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9" name="Forma Livre: Forma 38">
                    <a:extLst>
                      <a:ext uri="{FF2B5EF4-FFF2-40B4-BE49-F238E27FC236}">
                        <a16:creationId xmlns:a16="http://schemas.microsoft.com/office/drawing/2014/main" id="{6149B2BC-EA8E-8D3C-617C-51E493357F31}"/>
                      </a:ext>
                    </a:extLst>
                  </p:cNvPr>
                  <p:cNvSpPr/>
                  <p:nvPr/>
                </p:nvSpPr>
                <p:spPr>
                  <a:xfrm>
                    <a:off x="8424269" y="4770228"/>
                    <a:ext cx="227153" cy="15665"/>
                  </a:xfrm>
                  <a:custGeom>
                    <a:avLst/>
                    <a:gdLst>
                      <a:gd name="connsiteX0" fmla="*/ 0 w 227153"/>
                      <a:gd name="connsiteY0" fmla="*/ 15666 h 15665"/>
                      <a:gd name="connsiteX1" fmla="*/ 113577 w 227153"/>
                      <a:gd name="connsiteY1" fmla="*/ 0 h 15665"/>
                      <a:gd name="connsiteX2" fmla="*/ 227153 w 227153"/>
                      <a:gd name="connsiteY2" fmla="*/ 15666 h 15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7153" h="15665">
                        <a:moveTo>
                          <a:pt x="0" y="15666"/>
                        </a:moveTo>
                        <a:cubicBezTo>
                          <a:pt x="29373" y="5874"/>
                          <a:pt x="70496" y="0"/>
                          <a:pt x="113577" y="0"/>
                        </a:cubicBezTo>
                        <a:cubicBezTo>
                          <a:pt x="156658" y="0"/>
                          <a:pt x="197780" y="5874"/>
                          <a:pt x="227153" y="15666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C2FEA98E-9BB8-9B36-46B1-76CDC4897ECB}"/>
                    </a:ext>
                  </a:extLst>
                </p:cNvPr>
                <p:cNvSpPr/>
                <p:nvPr/>
              </p:nvSpPr>
              <p:spPr>
                <a:xfrm>
                  <a:off x="8396854" y="4562657"/>
                  <a:ext cx="281983" cy="281983"/>
                </a:xfrm>
                <a:custGeom>
                  <a:avLst/>
                  <a:gdLst>
                    <a:gd name="connsiteX0" fmla="*/ 281984 w 281983"/>
                    <a:gd name="connsiteY0" fmla="*/ 140992 h 281983"/>
                    <a:gd name="connsiteX1" fmla="*/ 140992 w 281983"/>
                    <a:gd name="connsiteY1" fmla="*/ 281984 h 281983"/>
                    <a:gd name="connsiteX2" fmla="*/ 0 w 281983"/>
                    <a:gd name="connsiteY2" fmla="*/ 140992 h 281983"/>
                    <a:gd name="connsiteX3" fmla="*/ 140992 w 281983"/>
                    <a:gd name="connsiteY3" fmla="*/ 0 h 281983"/>
                    <a:gd name="connsiteX4" fmla="*/ 281984 w 281983"/>
                    <a:gd name="connsiteY4" fmla="*/ 140992 h 28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1983" h="281983">
                      <a:moveTo>
                        <a:pt x="281984" y="140992"/>
                      </a:moveTo>
                      <a:cubicBezTo>
                        <a:pt x="281984" y="218860"/>
                        <a:pt x="218860" y="281984"/>
                        <a:pt x="140992" y="281984"/>
                      </a:cubicBezTo>
                      <a:cubicBezTo>
                        <a:pt x="63124" y="281984"/>
                        <a:pt x="0" y="218859"/>
                        <a:pt x="0" y="140992"/>
                      </a:cubicBezTo>
                      <a:cubicBezTo>
                        <a:pt x="0" y="63124"/>
                        <a:pt x="63124" y="0"/>
                        <a:pt x="140992" y="0"/>
                      </a:cubicBezTo>
                      <a:cubicBezTo>
                        <a:pt x="218860" y="0"/>
                        <a:pt x="281984" y="63124"/>
                        <a:pt x="281984" y="140992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06512861-413C-CEF6-06E2-7E939A278AE2}"/>
                </a:ext>
              </a:extLst>
            </p:cNvPr>
            <p:cNvSpPr/>
            <p:nvPr/>
          </p:nvSpPr>
          <p:spPr>
            <a:xfrm>
              <a:off x="8281319" y="5105084"/>
              <a:ext cx="43080" cy="19582"/>
            </a:xfrm>
            <a:custGeom>
              <a:avLst/>
              <a:gdLst>
                <a:gd name="connsiteX0" fmla="*/ 43081 w 43080"/>
                <a:gd name="connsiteY0" fmla="*/ 0 h 19582"/>
                <a:gd name="connsiteX1" fmla="*/ 0 w 4308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80" h="19582">
                  <a:moveTo>
                    <a:pt x="43081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2" name="Gráfico 4">
            <a:extLst>
              <a:ext uri="{FF2B5EF4-FFF2-40B4-BE49-F238E27FC236}">
                <a16:creationId xmlns:a16="http://schemas.microsoft.com/office/drawing/2014/main" id="{7EC2BF2D-DACB-D2A5-FB54-DD7751C8C913}"/>
              </a:ext>
            </a:extLst>
          </p:cNvPr>
          <p:cNvGrpSpPr/>
          <p:nvPr/>
        </p:nvGrpSpPr>
        <p:grpSpPr>
          <a:xfrm>
            <a:off x="1746732" y="4615529"/>
            <a:ext cx="616839" cy="565926"/>
            <a:chOff x="1746732" y="4615529"/>
            <a:chExt cx="616839" cy="565926"/>
          </a:xfrm>
          <a:noFill/>
        </p:grpSpPr>
        <p:grpSp>
          <p:nvGrpSpPr>
            <p:cNvPr id="43" name="Gráfico 4">
              <a:extLst>
                <a:ext uri="{FF2B5EF4-FFF2-40B4-BE49-F238E27FC236}">
                  <a16:creationId xmlns:a16="http://schemas.microsoft.com/office/drawing/2014/main" id="{DB3A2A1D-A9F8-41C3-197E-CF3D62C7005D}"/>
                </a:ext>
              </a:extLst>
            </p:cNvPr>
            <p:cNvGrpSpPr/>
            <p:nvPr/>
          </p:nvGrpSpPr>
          <p:grpSpPr>
            <a:xfrm>
              <a:off x="1746732" y="4615529"/>
              <a:ext cx="521427" cy="305482"/>
              <a:chOff x="1746732" y="4615529"/>
              <a:chExt cx="521427" cy="305482"/>
            </a:xfrm>
            <a:noFill/>
          </p:grpSpPr>
          <p:grpSp>
            <p:nvGrpSpPr>
              <p:cNvPr id="44" name="Gráfico 4">
                <a:extLst>
                  <a:ext uri="{FF2B5EF4-FFF2-40B4-BE49-F238E27FC236}">
                    <a16:creationId xmlns:a16="http://schemas.microsoft.com/office/drawing/2014/main" id="{DB4E8874-A295-D315-D008-14DFFADB69AB}"/>
                  </a:ext>
                </a:extLst>
              </p:cNvPr>
              <p:cNvGrpSpPr/>
              <p:nvPr/>
            </p:nvGrpSpPr>
            <p:grpSpPr>
              <a:xfrm>
                <a:off x="1746732" y="4615529"/>
                <a:ext cx="281983" cy="293733"/>
                <a:chOff x="1746732" y="4615529"/>
                <a:chExt cx="281983" cy="293733"/>
              </a:xfrm>
              <a:noFill/>
            </p:grpSpPr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D3084DB9-051B-13DA-8085-EECADA6F0F6C}"/>
                    </a:ext>
                  </a:extLst>
                </p:cNvPr>
                <p:cNvSpPr/>
                <p:nvPr/>
              </p:nvSpPr>
              <p:spPr>
                <a:xfrm>
                  <a:off x="1774147" y="4676234"/>
                  <a:ext cx="238903" cy="15665"/>
                </a:xfrm>
                <a:custGeom>
                  <a:avLst/>
                  <a:gdLst>
                    <a:gd name="connsiteX0" fmla="*/ 238903 w 238903"/>
                    <a:gd name="connsiteY0" fmla="*/ 0 h 15665"/>
                    <a:gd name="connsiteX1" fmla="*/ 119452 w 238903"/>
                    <a:gd name="connsiteY1" fmla="*/ 15666 h 15665"/>
                    <a:gd name="connsiteX2" fmla="*/ 0 w 238903"/>
                    <a:gd name="connsiteY2" fmla="*/ 0 h 15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903" h="15665">
                      <a:moveTo>
                        <a:pt x="238903" y="0"/>
                      </a:moveTo>
                      <a:cubicBezTo>
                        <a:pt x="207571" y="9791"/>
                        <a:pt x="166449" y="15666"/>
                        <a:pt x="119452" y="15666"/>
                      </a:cubicBezTo>
                      <a:cubicBezTo>
                        <a:pt x="74412" y="15666"/>
                        <a:pt x="31332" y="9791"/>
                        <a:pt x="0" y="0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" name="Forma Livre: Forma 45">
                  <a:extLst>
                    <a:ext uri="{FF2B5EF4-FFF2-40B4-BE49-F238E27FC236}">
                      <a16:creationId xmlns:a16="http://schemas.microsoft.com/office/drawing/2014/main" id="{15AB6460-AEE7-F481-9E7A-70A24398458F}"/>
                    </a:ext>
                  </a:extLst>
                </p:cNvPr>
                <p:cNvSpPr/>
                <p:nvPr/>
              </p:nvSpPr>
              <p:spPr>
                <a:xfrm>
                  <a:off x="1746732" y="4762395"/>
                  <a:ext cx="217362" cy="19582"/>
                </a:xfrm>
                <a:custGeom>
                  <a:avLst/>
                  <a:gdLst>
                    <a:gd name="connsiteX0" fmla="*/ 217363 w 217362"/>
                    <a:gd name="connsiteY0" fmla="*/ 0 h 19582"/>
                    <a:gd name="connsiteX1" fmla="*/ 0 w 217362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362" h="19582">
                      <a:moveTo>
                        <a:pt x="217363" y="0"/>
                      </a:moveTo>
                      <a:lnTo>
                        <a:pt x="0" y="0"/>
                      </a:lnTo>
                    </a:path>
                  </a:pathLst>
                </a:custGeom>
                <a:ln w="1956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" name="Forma Livre: Forma 46">
                  <a:extLst>
                    <a:ext uri="{FF2B5EF4-FFF2-40B4-BE49-F238E27FC236}">
                      <a16:creationId xmlns:a16="http://schemas.microsoft.com/office/drawing/2014/main" id="{9CDFE89A-A169-149C-F7B6-0A65F9A37A4C}"/>
                    </a:ext>
                  </a:extLst>
                </p:cNvPr>
                <p:cNvSpPr/>
                <p:nvPr/>
              </p:nvSpPr>
              <p:spPr>
                <a:xfrm>
                  <a:off x="1840727" y="4615529"/>
                  <a:ext cx="105743" cy="293733"/>
                </a:xfrm>
                <a:custGeom>
                  <a:avLst/>
                  <a:gdLst>
                    <a:gd name="connsiteX0" fmla="*/ 105744 w 105743"/>
                    <a:gd name="connsiteY0" fmla="*/ 146867 h 293733"/>
                    <a:gd name="connsiteX1" fmla="*/ 52872 w 105743"/>
                    <a:gd name="connsiteY1" fmla="*/ 293733 h 293733"/>
                    <a:gd name="connsiteX2" fmla="*/ 0 w 105743"/>
                    <a:gd name="connsiteY2" fmla="*/ 146867 h 293733"/>
                    <a:gd name="connsiteX3" fmla="*/ 52872 w 105743"/>
                    <a:gd name="connsiteY3" fmla="*/ 0 h 293733"/>
                    <a:gd name="connsiteX4" fmla="*/ 105744 w 105743"/>
                    <a:gd name="connsiteY4" fmla="*/ 146867 h 29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743" h="293733">
                      <a:moveTo>
                        <a:pt x="105744" y="146867"/>
                      </a:moveTo>
                      <a:cubicBezTo>
                        <a:pt x="105744" y="227979"/>
                        <a:pt x="82072" y="293733"/>
                        <a:pt x="52872" y="293733"/>
                      </a:cubicBezTo>
                      <a:cubicBezTo>
                        <a:pt x="23672" y="293733"/>
                        <a:pt x="0" y="227979"/>
                        <a:pt x="0" y="146867"/>
                      </a:cubicBezTo>
                      <a:cubicBezTo>
                        <a:pt x="0" y="65754"/>
                        <a:pt x="23672" y="0"/>
                        <a:pt x="52872" y="0"/>
                      </a:cubicBezTo>
                      <a:cubicBezTo>
                        <a:pt x="82072" y="0"/>
                        <a:pt x="105744" y="65754"/>
                        <a:pt x="105744" y="146867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8" name="Forma Livre: Forma 47">
                  <a:extLst>
                    <a:ext uri="{FF2B5EF4-FFF2-40B4-BE49-F238E27FC236}">
                      <a16:creationId xmlns:a16="http://schemas.microsoft.com/office/drawing/2014/main" id="{F9E8228C-DD02-82C5-13C4-8023CBA3AA96}"/>
                    </a:ext>
                  </a:extLst>
                </p:cNvPr>
                <p:cNvSpPr/>
                <p:nvPr/>
              </p:nvSpPr>
              <p:spPr>
                <a:xfrm>
                  <a:off x="1774147" y="4832891"/>
                  <a:ext cx="238903" cy="15665"/>
                </a:xfrm>
                <a:custGeom>
                  <a:avLst/>
                  <a:gdLst>
                    <a:gd name="connsiteX0" fmla="*/ 0 w 238903"/>
                    <a:gd name="connsiteY0" fmla="*/ 15666 h 15665"/>
                    <a:gd name="connsiteX1" fmla="*/ 119452 w 238903"/>
                    <a:gd name="connsiteY1" fmla="*/ 0 h 15665"/>
                    <a:gd name="connsiteX2" fmla="*/ 238903 w 238903"/>
                    <a:gd name="connsiteY2" fmla="*/ 15666 h 15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903" h="15665">
                      <a:moveTo>
                        <a:pt x="0" y="15666"/>
                      </a:moveTo>
                      <a:cubicBezTo>
                        <a:pt x="31332" y="5875"/>
                        <a:pt x="72454" y="0"/>
                        <a:pt x="119452" y="0"/>
                      </a:cubicBezTo>
                      <a:cubicBezTo>
                        <a:pt x="164491" y="0"/>
                        <a:pt x="207571" y="5875"/>
                        <a:pt x="238903" y="15666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" name="Forma Livre: Forma 48">
                  <a:extLst>
                    <a:ext uri="{FF2B5EF4-FFF2-40B4-BE49-F238E27FC236}">
                      <a16:creationId xmlns:a16="http://schemas.microsoft.com/office/drawing/2014/main" id="{FE02CA96-D0C0-26EE-A15C-7232C32B69C7}"/>
                    </a:ext>
                  </a:extLst>
                </p:cNvPr>
                <p:cNvSpPr/>
                <p:nvPr/>
              </p:nvSpPr>
              <p:spPr>
                <a:xfrm>
                  <a:off x="1746732" y="4615529"/>
                  <a:ext cx="281983" cy="293733"/>
                </a:xfrm>
                <a:custGeom>
                  <a:avLst/>
                  <a:gdLst>
                    <a:gd name="connsiteX0" fmla="*/ 281984 w 281983"/>
                    <a:gd name="connsiteY0" fmla="*/ 203655 h 293733"/>
                    <a:gd name="connsiteX1" fmla="*/ 146867 w 281983"/>
                    <a:gd name="connsiteY1" fmla="*/ 293733 h 293733"/>
                    <a:gd name="connsiteX2" fmla="*/ 0 w 281983"/>
                    <a:gd name="connsiteY2" fmla="*/ 146867 h 293733"/>
                    <a:gd name="connsiteX3" fmla="*/ 146867 w 281983"/>
                    <a:gd name="connsiteY3" fmla="*/ 0 h 293733"/>
                    <a:gd name="connsiteX4" fmla="*/ 281984 w 281983"/>
                    <a:gd name="connsiteY4" fmla="*/ 86162 h 29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1983" h="293733">
                      <a:moveTo>
                        <a:pt x="281984" y="203655"/>
                      </a:moveTo>
                      <a:cubicBezTo>
                        <a:pt x="260444" y="256527"/>
                        <a:pt x="207572" y="293733"/>
                        <a:pt x="146867" y="293733"/>
                      </a:cubicBezTo>
                      <a:cubicBezTo>
                        <a:pt x="66580" y="293733"/>
                        <a:pt x="0" y="227154"/>
                        <a:pt x="0" y="146867"/>
                      </a:cubicBezTo>
                      <a:cubicBezTo>
                        <a:pt x="0" y="66580"/>
                        <a:pt x="66580" y="0"/>
                        <a:pt x="146867" y="0"/>
                      </a:cubicBezTo>
                      <a:cubicBezTo>
                        <a:pt x="207572" y="0"/>
                        <a:pt x="258485" y="35248"/>
                        <a:pt x="281984" y="86162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2B446887-428B-96A6-C5BB-C1FA2AE925EA}"/>
                  </a:ext>
                </a:extLst>
              </p:cNvPr>
              <p:cNvSpPr/>
              <p:nvPr/>
            </p:nvSpPr>
            <p:spPr>
              <a:xfrm>
                <a:off x="2007176" y="4699732"/>
                <a:ext cx="260983" cy="221279"/>
              </a:xfrm>
              <a:custGeom>
                <a:avLst/>
                <a:gdLst>
                  <a:gd name="connsiteX0" fmla="*/ 260444 w 260983"/>
                  <a:gd name="connsiteY0" fmla="*/ 221279 h 221279"/>
                  <a:gd name="connsiteX1" fmla="*/ 215404 w 260983"/>
                  <a:gd name="connsiteY1" fmla="*/ 90078 h 221279"/>
                  <a:gd name="connsiteX2" fmla="*/ 84204 w 260983"/>
                  <a:gd name="connsiteY2" fmla="*/ 27415 h 221279"/>
                  <a:gd name="connsiteX3" fmla="*/ 84204 w 260983"/>
                  <a:gd name="connsiteY3" fmla="*/ 0 h 221279"/>
                  <a:gd name="connsiteX4" fmla="*/ 0 w 260983"/>
                  <a:gd name="connsiteY4" fmla="*/ 62663 h 221279"/>
                  <a:gd name="connsiteX5" fmla="*/ 84204 w 260983"/>
                  <a:gd name="connsiteY5" fmla="*/ 125326 h 221279"/>
                  <a:gd name="connsiteX6" fmla="*/ 84204 w 260983"/>
                  <a:gd name="connsiteY6" fmla="*/ 97911 h 221279"/>
                  <a:gd name="connsiteX7" fmla="*/ 178198 w 260983"/>
                  <a:gd name="connsiteY7" fmla="*/ 127284 h 221279"/>
                  <a:gd name="connsiteX8" fmla="*/ 225196 w 260983"/>
                  <a:gd name="connsiteY8" fmla="*/ 221279 h 221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983" h="221279">
                    <a:moveTo>
                      <a:pt x="260444" y="221279"/>
                    </a:moveTo>
                    <a:cubicBezTo>
                      <a:pt x="264360" y="174282"/>
                      <a:pt x="246736" y="127284"/>
                      <a:pt x="215404" y="90078"/>
                    </a:cubicBezTo>
                    <a:cubicBezTo>
                      <a:pt x="184073" y="52872"/>
                      <a:pt x="135117" y="29373"/>
                      <a:pt x="84204" y="27415"/>
                    </a:cubicBezTo>
                    <a:lnTo>
                      <a:pt x="84204" y="0"/>
                    </a:lnTo>
                    <a:lnTo>
                      <a:pt x="0" y="62663"/>
                    </a:lnTo>
                    <a:lnTo>
                      <a:pt x="84204" y="125326"/>
                    </a:lnTo>
                    <a:lnTo>
                      <a:pt x="84204" y="97911"/>
                    </a:lnTo>
                    <a:cubicBezTo>
                      <a:pt x="115535" y="93995"/>
                      <a:pt x="150783" y="105744"/>
                      <a:pt x="178198" y="127284"/>
                    </a:cubicBezTo>
                    <a:cubicBezTo>
                      <a:pt x="205613" y="148825"/>
                      <a:pt x="223237" y="184073"/>
                      <a:pt x="225196" y="221279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1" name="Gráfico 4">
              <a:extLst>
                <a:ext uri="{FF2B5EF4-FFF2-40B4-BE49-F238E27FC236}">
                  <a16:creationId xmlns:a16="http://schemas.microsoft.com/office/drawing/2014/main" id="{8010E828-A915-D306-31C8-C807EA448F3F}"/>
                </a:ext>
              </a:extLst>
            </p:cNvPr>
            <p:cNvGrpSpPr/>
            <p:nvPr/>
          </p:nvGrpSpPr>
          <p:grpSpPr>
            <a:xfrm>
              <a:off x="2132502" y="4950385"/>
              <a:ext cx="231070" cy="231070"/>
              <a:chOff x="2132502" y="4950385"/>
              <a:chExt cx="231070" cy="231070"/>
            </a:xfrm>
            <a:noFill/>
          </p:grpSpPr>
          <p:grpSp>
            <p:nvGrpSpPr>
              <p:cNvPr id="52" name="Gráfico 4">
                <a:extLst>
                  <a:ext uri="{FF2B5EF4-FFF2-40B4-BE49-F238E27FC236}">
                    <a16:creationId xmlns:a16="http://schemas.microsoft.com/office/drawing/2014/main" id="{F943CEAC-8CB8-FFD8-2BC0-7289D00F07C8}"/>
                  </a:ext>
                </a:extLst>
              </p:cNvPr>
              <p:cNvGrpSpPr/>
              <p:nvPr/>
            </p:nvGrpSpPr>
            <p:grpSpPr>
              <a:xfrm>
                <a:off x="2132502" y="4950385"/>
                <a:ext cx="231070" cy="231070"/>
                <a:chOff x="2132502" y="4950385"/>
                <a:chExt cx="231070" cy="231070"/>
              </a:xfrm>
              <a:noFill/>
            </p:grpSpPr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1F8C40C7-BEDB-B60B-F80F-90C2095A8FBA}"/>
                    </a:ext>
                  </a:extLst>
                </p:cNvPr>
                <p:cNvSpPr/>
                <p:nvPr/>
              </p:nvSpPr>
              <p:spPr>
                <a:xfrm>
                  <a:off x="2132502" y="4950385"/>
                  <a:ext cx="231070" cy="231070"/>
                </a:xfrm>
                <a:custGeom>
                  <a:avLst/>
                  <a:gdLst>
                    <a:gd name="connsiteX0" fmla="*/ 0 w 231070"/>
                    <a:gd name="connsiteY0" fmla="*/ 0 h 231070"/>
                    <a:gd name="connsiteX1" fmla="*/ 231070 w 231070"/>
                    <a:gd name="connsiteY1" fmla="*/ 0 h 231070"/>
                    <a:gd name="connsiteX2" fmla="*/ 231070 w 231070"/>
                    <a:gd name="connsiteY2" fmla="*/ 231070 h 231070"/>
                    <a:gd name="connsiteX3" fmla="*/ 0 w 231070"/>
                    <a:gd name="connsiteY3" fmla="*/ 231070 h 23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70" h="231070">
                      <a:moveTo>
                        <a:pt x="0" y="0"/>
                      </a:moveTo>
                      <a:lnTo>
                        <a:pt x="231070" y="0"/>
                      </a:lnTo>
                      <a:lnTo>
                        <a:pt x="231070" y="231070"/>
                      </a:lnTo>
                      <a:lnTo>
                        <a:pt x="0" y="231070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" name="Forma Livre: Forma 53">
                  <a:extLst>
                    <a:ext uri="{FF2B5EF4-FFF2-40B4-BE49-F238E27FC236}">
                      <a16:creationId xmlns:a16="http://schemas.microsoft.com/office/drawing/2014/main" id="{F29B1074-C7A4-062C-5F6B-467AA17F42FF}"/>
                    </a:ext>
                  </a:extLst>
                </p:cNvPr>
                <p:cNvSpPr/>
                <p:nvPr/>
              </p:nvSpPr>
              <p:spPr>
                <a:xfrm>
                  <a:off x="2208873" y="4952343"/>
                  <a:ext cx="78328" cy="52871"/>
                </a:xfrm>
                <a:custGeom>
                  <a:avLst/>
                  <a:gdLst>
                    <a:gd name="connsiteX0" fmla="*/ 0 w 78328"/>
                    <a:gd name="connsiteY0" fmla="*/ 0 h 52871"/>
                    <a:gd name="connsiteX1" fmla="*/ 78329 w 78328"/>
                    <a:gd name="connsiteY1" fmla="*/ 0 h 52871"/>
                    <a:gd name="connsiteX2" fmla="*/ 78329 w 78328"/>
                    <a:gd name="connsiteY2" fmla="*/ 52872 h 52871"/>
                    <a:gd name="connsiteX3" fmla="*/ 0 w 78328"/>
                    <a:gd name="connsiteY3" fmla="*/ 52872 h 5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328" h="52871">
                      <a:moveTo>
                        <a:pt x="0" y="0"/>
                      </a:moveTo>
                      <a:lnTo>
                        <a:pt x="78329" y="0"/>
                      </a:lnTo>
                      <a:lnTo>
                        <a:pt x="78329" y="52872"/>
                      </a:lnTo>
                      <a:lnTo>
                        <a:pt x="0" y="52872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8E80AC10-215F-9096-0050-416757659C68}"/>
                  </a:ext>
                </a:extLst>
              </p:cNvPr>
              <p:cNvSpPr/>
              <p:nvPr/>
            </p:nvSpPr>
            <p:spPr>
              <a:xfrm>
                <a:off x="2293076" y="5144249"/>
                <a:ext cx="41122" cy="19582"/>
              </a:xfrm>
              <a:custGeom>
                <a:avLst/>
                <a:gdLst>
                  <a:gd name="connsiteX0" fmla="*/ 41123 w 41122"/>
                  <a:gd name="connsiteY0" fmla="*/ 0 h 19582"/>
                  <a:gd name="connsiteX1" fmla="*/ 0 w 4112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19582">
                    <a:moveTo>
                      <a:pt x="41123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774749B1-84AC-D697-F1EE-DA502E706C6B}"/>
                </a:ext>
              </a:extLst>
            </p:cNvPr>
            <p:cNvSpPr/>
            <p:nvPr/>
          </p:nvSpPr>
          <p:spPr>
            <a:xfrm>
              <a:off x="2293076" y="5105084"/>
              <a:ext cx="41122" cy="19582"/>
            </a:xfrm>
            <a:custGeom>
              <a:avLst/>
              <a:gdLst>
                <a:gd name="connsiteX0" fmla="*/ 41123 w 41122"/>
                <a:gd name="connsiteY0" fmla="*/ 0 h 19582"/>
                <a:gd name="connsiteX1" fmla="*/ 0 w 4112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22" h="19582">
                  <a:moveTo>
                    <a:pt x="41123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7" name="Gráfico 4">
            <a:extLst>
              <a:ext uri="{FF2B5EF4-FFF2-40B4-BE49-F238E27FC236}">
                <a16:creationId xmlns:a16="http://schemas.microsoft.com/office/drawing/2014/main" id="{99696690-D694-5864-4335-F3774370BA3D}"/>
              </a:ext>
            </a:extLst>
          </p:cNvPr>
          <p:cNvGrpSpPr/>
          <p:nvPr/>
        </p:nvGrpSpPr>
        <p:grpSpPr>
          <a:xfrm>
            <a:off x="2860961" y="1384462"/>
            <a:ext cx="503262" cy="626631"/>
            <a:chOff x="2860961" y="1384462"/>
            <a:chExt cx="503262" cy="626631"/>
          </a:xfrm>
          <a:noFill/>
        </p:grpSpPr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CE28C6BA-53DD-3FC9-3BDB-4FA1045D7ACA}"/>
                </a:ext>
              </a:extLst>
            </p:cNvPr>
            <p:cNvSpPr/>
            <p:nvPr/>
          </p:nvSpPr>
          <p:spPr>
            <a:xfrm>
              <a:off x="2915791" y="1384462"/>
              <a:ext cx="448432" cy="109660"/>
            </a:xfrm>
            <a:custGeom>
              <a:avLst/>
              <a:gdLst>
                <a:gd name="connsiteX0" fmla="*/ 0 w 448432"/>
                <a:gd name="connsiteY0" fmla="*/ 0 h 109660"/>
                <a:gd name="connsiteX1" fmla="*/ 393603 w 448432"/>
                <a:gd name="connsiteY1" fmla="*/ 0 h 109660"/>
                <a:gd name="connsiteX2" fmla="*/ 448433 w 448432"/>
                <a:gd name="connsiteY2" fmla="*/ 54830 h 109660"/>
                <a:gd name="connsiteX3" fmla="*/ 393603 w 448432"/>
                <a:gd name="connsiteY3" fmla="*/ 109661 h 109660"/>
                <a:gd name="connsiteX4" fmla="*/ 0 w 448432"/>
                <a:gd name="connsiteY4" fmla="*/ 109661 h 109660"/>
                <a:gd name="connsiteX5" fmla="*/ 54830 w 448432"/>
                <a:gd name="connsiteY5" fmla="*/ 54830 h 109660"/>
                <a:gd name="connsiteX6" fmla="*/ 0 w 448432"/>
                <a:gd name="connsiteY6" fmla="*/ 0 h 10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432" h="109660">
                  <a:moveTo>
                    <a:pt x="0" y="0"/>
                  </a:moveTo>
                  <a:lnTo>
                    <a:pt x="393603" y="0"/>
                  </a:lnTo>
                  <a:cubicBezTo>
                    <a:pt x="424934" y="0"/>
                    <a:pt x="448433" y="25457"/>
                    <a:pt x="448433" y="54830"/>
                  </a:cubicBezTo>
                  <a:cubicBezTo>
                    <a:pt x="448433" y="84204"/>
                    <a:pt x="422976" y="109661"/>
                    <a:pt x="393603" y="109661"/>
                  </a:cubicBezTo>
                  <a:lnTo>
                    <a:pt x="0" y="109661"/>
                  </a:lnTo>
                  <a:cubicBezTo>
                    <a:pt x="31332" y="109661"/>
                    <a:pt x="54830" y="84204"/>
                    <a:pt x="54830" y="54830"/>
                  </a:cubicBezTo>
                  <a:cubicBezTo>
                    <a:pt x="54830" y="25457"/>
                    <a:pt x="31332" y="0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A4DC4705-0868-1D45-2349-3AA40F48DE07}"/>
                </a:ext>
              </a:extLst>
            </p:cNvPr>
            <p:cNvSpPr/>
            <p:nvPr/>
          </p:nvSpPr>
          <p:spPr>
            <a:xfrm>
              <a:off x="2915791" y="1478457"/>
              <a:ext cx="424934" cy="532636"/>
            </a:xfrm>
            <a:custGeom>
              <a:avLst/>
              <a:gdLst>
                <a:gd name="connsiteX0" fmla="*/ 424934 w 424934"/>
                <a:gd name="connsiteY0" fmla="*/ 0 h 532636"/>
                <a:gd name="connsiteX1" fmla="*/ 424934 w 424934"/>
                <a:gd name="connsiteY1" fmla="*/ 532636 h 532636"/>
                <a:gd name="connsiteX2" fmla="*/ 0 w 424934"/>
                <a:gd name="connsiteY2" fmla="*/ 532636 h 532636"/>
                <a:gd name="connsiteX3" fmla="*/ 0 w 424934"/>
                <a:gd name="connsiteY3" fmla="*/ 15666 h 532636"/>
                <a:gd name="connsiteX4" fmla="*/ 62663 w 424934"/>
                <a:gd name="connsiteY4" fmla="*/ 15666 h 5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4" h="532636">
                  <a:moveTo>
                    <a:pt x="424934" y="0"/>
                  </a:moveTo>
                  <a:lnTo>
                    <a:pt x="424934" y="532636"/>
                  </a:lnTo>
                  <a:lnTo>
                    <a:pt x="0" y="532636"/>
                  </a:lnTo>
                  <a:lnTo>
                    <a:pt x="0" y="15666"/>
                  </a:lnTo>
                  <a:lnTo>
                    <a:pt x="62663" y="15666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C36769D-9122-89E3-43C1-85E1C0C32FDE}"/>
                </a:ext>
              </a:extLst>
            </p:cNvPr>
            <p:cNvSpPr/>
            <p:nvPr/>
          </p:nvSpPr>
          <p:spPr>
            <a:xfrm>
              <a:off x="3023480" y="1607700"/>
              <a:ext cx="234999" cy="328981"/>
            </a:xfrm>
            <a:custGeom>
              <a:avLst/>
              <a:gdLst>
                <a:gd name="connsiteX0" fmla="*/ 13 w 234999"/>
                <a:gd name="connsiteY0" fmla="*/ 328981 h 328981"/>
                <a:gd name="connsiteX1" fmla="*/ 234999 w 234999"/>
                <a:gd name="connsiteY1" fmla="*/ 0 h 32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999" h="328981">
                  <a:moveTo>
                    <a:pt x="13" y="328981"/>
                  </a:moveTo>
                  <a:cubicBezTo>
                    <a:pt x="13" y="328981"/>
                    <a:pt x="-5862" y="86162"/>
                    <a:pt x="234999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8BAE3FA0-6DB0-AC52-7D00-94970A580086}"/>
                </a:ext>
              </a:extLst>
            </p:cNvPr>
            <p:cNvSpPr/>
            <p:nvPr/>
          </p:nvSpPr>
          <p:spPr>
            <a:xfrm>
              <a:off x="3213441" y="1578326"/>
              <a:ext cx="58746" cy="78328"/>
            </a:xfrm>
            <a:custGeom>
              <a:avLst/>
              <a:gdLst>
                <a:gd name="connsiteX0" fmla="*/ 0 w 58746"/>
                <a:gd name="connsiteY0" fmla="*/ 0 h 78328"/>
                <a:gd name="connsiteX1" fmla="*/ 58747 w 58746"/>
                <a:gd name="connsiteY1" fmla="*/ 17624 h 78328"/>
                <a:gd name="connsiteX2" fmla="*/ 41122 w 58746"/>
                <a:gd name="connsiteY2" fmla="*/ 78329 h 7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46" h="78328">
                  <a:moveTo>
                    <a:pt x="0" y="0"/>
                  </a:moveTo>
                  <a:lnTo>
                    <a:pt x="58747" y="17624"/>
                  </a:lnTo>
                  <a:lnTo>
                    <a:pt x="41122" y="78329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44F09416-034A-7855-E624-4386A480D10B}"/>
                </a:ext>
              </a:extLst>
            </p:cNvPr>
            <p:cNvSpPr/>
            <p:nvPr/>
          </p:nvSpPr>
          <p:spPr>
            <a:xfrm>
              <a:off x="3174276" y="1733026"/>
              <a:ext cx="78328" cy="78328"/>
            </a:xfrm>
            <a:custGeom>
              <a:avLst/>
              <a:gdLst>
                <a:gd name="connsiteX0" fmla="*/ 0 w 78328"/>
                <a:gd name="connsiteY0" fmla="*/ 39164 h 78328"/>
                <a:gd name="connsiteX1" fmla="*/ 39164 w 78328"/>
                <a:gd name="connsiteY1" fmla="*/ 0 h 78328"/>
                <a:gd name="connsiteX2" fmla="*/ 78329 w 78328"/>
                <a:gd name="connsiteY2" fmla="*/ 39164 h 78328"/>
                <a:gd name="connsiteX3" fmla="*/ 39164 w 78328"/>
                <a:gd name="connsiteY3" fmla="*/ 78329 h 78328"/>
                <a:gd name="connsiteX4" fmla="*/ 0 w 78328"/>
                <a:gd name="connsiteY4" fmla="*/ 39164 h 7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28" h="78328">
                  <a:moveTo>
                    <a:pt x="0" y="39164"/>
                  </a:moveTo>
                  <a:cubicBezTo>
                    <a:pt x="0" y="17624"/>
                    <a:pt x="17624" y="0"/>
                    <a:pt x="39164" y="0"/>
                  </a:cubicBezTo>
                  <a:cubicBezTo>
                    <a:pt x="60705" y="0"/>
                    <a:pt x="78329" y="17624"/>
                    <a:pt x="78329" y="39164"/>
                  </a:cubicBezTo>
                  <a:cubicBezTo>
                    <a:pt x="78329" y="60705"/>
                    <a:pt x="60705" y="78329"/>
                    <a:pt x="39164" y="78329"/>
                  </a:cubicBezTo>
                  <a:cubicBezTo>
                    <a:pt x="17624" y="76371"/>
                    <a:pt x="0" y="60705"/>
                    <a:pt x="0" y="39164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6CA90986-4E0C-D5BD-4AD2-1A6933AC5AA1}"/>
                </a:ext>
              </a:extLst>
            </p:cNvPr>
            <p:cNvSpPr/>
            <p:nvPr/>
          </p:nvSpPr>
          <p:spPr>
            <a:xfrm>
              <a:off x="3021535" y="1605742"/>
              <a:ext cx="50913" cy="50913"/>
            </a:xfrm>
            <a:custGeom>
              <a:avLst/>
              <a:gdLst>
                <a:gd name="connsiteX0" fmla="*/ 0 w 50913"/>
                <a:gd name="connsiteY0" fmla="*/ 50914 h 50913"/>
                <a:gd name="connsiteX1" fmla="*/ 50914 w 50913"/>
                <a:gd name="connsiteY1" fmla="*/ 0 h 5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13" h="50913">
                  <a:moveTo>
                    <a:pt x="0" y="50914"/>
                  </a:moveTo>
                  <a:lnTo>
                    <a:pt x="50914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4F50932D-FC9C-5019-E109-A16E2604EF14}"/>
                </a:ext>
              </a:extLst>
            </p:cNvPr>
            <p:cNvSpPr/>
            <p:nvPr/>
          </p:nvSpPr>
          <p:spPr>
            <a:xfrm>
              <a:off x="3021535" y="1605742"/>
              <a:ext cx="50913" cy="50913"/>
            </a:xfrm>
            <a:custGeom>
              <a:avLst/>
              <a:gdLst>
                <a:gd name="connsiteX0" fmla="*/ 0 w 50913"/>
                <a:gd name="connsiteY0" fmla="*/ 0 h 50913"/>
                <a:gd name="connsiteX1" fmla="*/ 50914 w 50913"/>
                <a:gd name="connsiteY1" fmla="*/ 50914 h 5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13" h="50913">
                  <a:moveTo>
                    <a:pt x="0" y="0"/>
                  </a:moveTo>
                  <a:lnTo>
                    <a:pt x="50914" y="50914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1E71839D-4C30-8B1B-CF11-43F9E6FD53B0}"/>
                </a:ext>
              </a:extLst>
            </p:cNvPr>
            <p:cNvSpPr/>
            <p:nvPr/>
          </p:nvSpPr>
          <p:spPr>
            <a:xfrm>
              <a:off x="3115530" y="1891642"/>
              <a:ext cx="50913" cy="50913"/>
            </a:xfrm>
            <a:custGeom>
              <a:avLst/>
              <a:gdLst>
                <a:gd name="connsiteX0" fmla="*/ 0 w 50913"/>
                <a:gd name="connsiteY0" fmla="*/ 50914 h 50913"/>
                <a:gd name="connsiteX1" fmla="*/ 50914 w 50913"/>
                <a:gd name="connsiteY1" fmla="*/ 0 h 5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13" h="50913">
                  <a:moveTo>
                    <a:pt x="0" y="50914"/>
                  </a:moveTo>
                  <a:lnTo>
                    <a:pt x="50914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7B906176-D207-B7D5-919E-CEAD0DBE8AE8}"/>
                </a:ext>
              </a:extLst>
            </p:cNvPr>
            <p:cNvSpPr/>
            <p:nvPr/>
          </p:nvSpPr>
          <p:spPr>
            <a:xfrm>
              <a:off x="3115530" y="1891642"/>
              <a:ext cx="50913" cy="50913"/>
            </a:xfrm>
            <a:custGeom>
              <a:avLst/>
              <a:gdLst>
                <a:gd name="connsiteX0" fmla="*/ 0 w 50913"/>
                <a:gd name="connsiteY0" fmla="*/ 0 h 50913"/>
                <a:gd name="connsiteX1" fmla="*/ 50914 w 50913"/>
                <a:gd name="connsiteY1" fmla="*/ 50914 h 5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13" h="50913">
                  <a:moveTo>
                    <a:pt x="0" y="0"/>
                  </a:moveTo>
                  <a:lnTo>
                    <a:pt x="50914" y="50914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FF0311F8-4617-F1D7-D94F-B35C8987610A}"/>
                </a:ext>
              </a:extLst>
            </p:cNvPr>
            <p:cNvSpPr/>
            <p:nvPr/>
          </p:nvSpPr>
          <p:spPr>
            <a:xfrm>
              <a:off x="2860961" y="1384462"/>
              <a:ext cx="54829" cy="560051"/>
            </a:xfrm>
            <a:custGeom>
              <a:avLst/>
              <a:gdLst>
                <a:gd name="connsiteX0" fmla="*/ 54830 w 54829"/>
                <a:gd name="connsiteY0" fmla="*/ 0 h 560051"/>
                <a:gd name="connsiteX1" fmla="*/ 0 w 54829"/>
                <a:gd name="connsiteY1" fmla="*/ 54830 h 560051"/>
                <a:gd name="connsiteX2" fmla="*/ 0 w 54829"/>
                <a:gd name="connsiteY2" fmla="*/ 560052 h 56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29" h="560051">
                  <a:moveTo>
                    <a:pt x="54830" y="0"/>
                  </a:moveTo>
                  <a:cubicBezTo>
                    <a:pt x="23499" y="0"/>
                    <a:pt x="0" y="25457"/>
                    <a:pt x="0" y="54830"/>
                  </a:cubicBezTo>
                  <a:lnTo>
                    <a:pt x="0" y="560052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8" name="Gráfico 4">
            <a:extLst>
              <a:ext uri="{FF2B5EF4-FFF2-40B4-BE49-F238E27FC236}">
                <a16:creationId xmlns:a16="http://schemas.microsoft.com/office/drawing/2014/main" id="{8F9F74CF-8E36-C667-6548-F45F2C1B58BC}"/>
              </a:ext>
            </a:extLst>
          </p:cNvPr>
          <p:cNvGrpSpPr/>
          <p:nvPr/>
        </p:nvGrpSpPr>
        <p:grpSpPr>
          <a:xfrm>
            <a:off x="703000" y="1384462"/>
            <a:ext cx="593341" cy="626631"/>
            <a:chOff x="703000" y="1384462"/>
            <a:chExt cx="593341" cy="626631"/>
          </a:xfrm>
          <a:noFill/>
        </p:grpSpPr>
        <p:grpSp>
          <p:nvGrpSpPr>
            <p:cNvPr id="69" name="Gráfico 4">
              <a:extLst>
                <a:ext uri="{FF2B5EF4-FFF2-40B4-BE49-F238E27FC236}">
                  <a16:creationId xmlns:a16="http://schemas.microsoft.com/office/drawing/2014/main" id="{3037FB9C-1142-703B-0BBE-6957A926C427}"/>
                </a:ext>
              </a:extLst>
            </p:cNvPr>
            <p:cNvGrpSpPr/>
            <p:nvPr/>
          </p:nvGrpSpPr>
          <p:grpSpPr>
            <a:xfrm>
              <a:off x="703000" y="1384462"/>
              <a:ext cx="593341" cy="626631"/>
              <a:chOff x="703000" y="1384462"/>
              <a:chExt cx="593341" cy="626631"/>
            </a:xfrm>
            <a:noFill/>
          </p:grpSpPr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7038CDFA-41A2-CE35-2200-32B011F38E4E}"/>
                  </a:ext>
                </a:extLst>
              </p:cNvPr>
              <p:cNvSpPr/>
              <p:nvPr/>
            </p:nvSpPr>
            <p:spPr>
              <a:xfrm>
                <a:off x="703000" y="1384462"/>
                <a:ext cx="86161" cy="107702"/>
              </a:xfrm>
              <a:custGeom>
                <a:avLst/>
                <a:gdLst>
                  <a:gd name="connsiteX0" fmla="*/ 84204 w 86161"/>
                  <a:gd name="connsiteY0" fmla="*/ 107702 h 107702"/>
                  <a:gd name="connsiteX1" fmla="*/ 0 w 86161"/>
                  <a:gd name="connsiteY1" fmla="*/ 107702 h 107702"/>
                  <a:gd name="connsiteX2" fmla="*/ 0 w 86161"/>
                  <a:gd name="connsiteY2" fmla="*/ 43081 h 107702"/>
                  <a:gd name="connsiteX3" fmla="*/ 43081 w 86161"/>
                  <a:gd name="connsiteY3" fmla="*/ 0 h 107702"/>
                  <a:gd name="connsiteX4" fmla="*/ 43081 w 86161"/>
                  <a:gd name="connsiteY4" fmla="*/ 0 h 107702"/>
                  <a:gd name="connsiteX5" fmla="*/ 86162 w 86161"/>
                  <a:gd name="connsiteY5" fmla="*/ 43081 h 107702"/>
                  <a:gd name="connsiteX6" fmla="*/ 86162 w 86161"/>
                  <a:gd name="connsiteY6" fmla="*/ 107702 h 107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161" h="107702">
                    <a:moveTo>
                      <a:pt x="84204" y="107702"/>
                    </a:moveTo>
                    <a:lnTo>
                      <a:pt x="0" y="107702"/>
                    </a:lnTo>
                    <a:lnTo>
                      <a:pt x="0" y="43081"/>
                    </a:lnTo>
                    <a:cubicBezTo>
                      <a:pt x="0" y="19582"/>
                      <a:pt x="19582" y="0"/>
                      <a:pt x="43081" y="0"/>
                    </a:cubicBezTo>
                    <a:lnTo>
                      <a:pt x="43081" y="0"/>
                    </a:lnTo>
                    <a:cubicBezTo>
                      <a:pt x="66580" y="0"/>
                      <a:pt x="86162" y="19582"/>
                      <a:pt x="86162" y="43081"/>
                    </a:cubicBezTo>
                    <a:lnTo>
                      <a:pt x="86162" y="107702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F1A7B4A7-48CD-DADB-69EA-2F510A94C1CE}"/>
                  </a:ext>
                </a:extLst>
              </p:cNvPr>
              <p:cNvSpPr/>
              <p:nvPr/>
            </p:nvSpPr>
            <p:spPr>
              <a:xfrm>
                <a:off x="1210180" y="1844645"/>
                <a:ext cx="19582" cy="78328"/>
              </a:xfrm>
              <a:custGeom>
                <a:avLst/>
                <a:gdLst>
                  <a:gd name="connsiteX0" fmla="*/ 0 w 19582"/>
                  <a:gd name="connsiteY0" fmla="*/ 0 h 78328"/>
                  <a:gd name="connsiteX1" fmla="*/ 0 w 19582"/>
                  <a:gd name="connsiteY1" fmla="*/ 78329 h 7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78328">
                    <a:moveTo>
                      <a:pt x="0" y="0"/>
                    </a:moveTo>
                    <a:lnTo>
                      <a:pt x="0" y="78329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05CBD2E2-BE0E-D36E-FC74-E55EAD5CBE7D}"/>
                  </a:ext>
                </a:extLst>
              </p:cNvPr>
              <p:cNvSpPr/>
              <p:nvPr/>
            </p:nvSpPr>
            <p:spPr>
              <a:xfrm>
                <a:off x="744123" y="1384462"/>
                <a:ext cx="466056" cy="84203"/>
              </a:xfrm>
              <a:custGeom>
                <a:avLst/>
                <a:gdLst>
                  <a:gd name="connsiteX0" fmla="*/ 0 w 466056"/>
                  <a:gd name="connsiteY0" fmla="*/ 0 h 84203"/>
                  <a:gd name="connsiteX1" fmla="*/ 422976 w 466056"/>
                  <a:gd name="connsiteY1" fmla="*/ 0 h 84203"/>
                  <a:gd name="connsiteX2" fmla="*/ 466057 w 466056"/>
                  <a:gd name="connsiteY2" fmla="*/ 43081 h 84203"/>
                  <a:gd name="connsiteX3" fmla="*/ 466057 w 466056"/>
                  <a:gd name="connsiteY3" fmla="*/ 84204 h 8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056" h="84203">
                    <a:moveTo>
                      <a:pt x="0" y="0"/>
                    </a:moveTo>
                    <a:lnTo>
                      <a:pt x="422976" y="0"/>
                    </a:lnTo>
                    <a:cubicBezTo>
                      <a:pt x="446475" y="0"/>
                      <a:pt x="466057" y="19582"/>
                      <a:pt x="466057" y="43081"/>
                    </a:cubicBezTo>
                    <a:lnTo>
                      <a:pt x="466057" y="84204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98302866-EC76-B74A-0207-385FFEC0C0FD}"/>
                  </a:ext>
                </a:extLst>
              </p:cNvPr>
              <p:cNvSpPr/>
              <p:nvPr/>
            </p:nvSpPr>
            <p:spPr>
              <a:xfrm>
                <a:off x="787204" y="1492165"/>
                <a:ext cx="509137" cy="518928"/>
              </a:xfrm>
              <a:custGeom>
                <a:avLst/>
                <a:gdLst>
                  <a:gd name="connsiteX0" fmla="*/ 0 w 509137"/>
                  <a:gd name="connsiteY0" fmla="*/ 0 h 518928"/>
                  <a:gd name="connsiteX1" fmla="*/ 0 w 509137"/>
                  <a:gd name="connsiteY1" fmla="*/ 475848 h 518928"/>
                  <a:gd name="connsiteX2" fmla="*/ 43081 w 509137"/>
                  <a:gd name="connsiteY2" fmla="*/ 518929 h 518928"/>
                  <a:gd name="connsiteX3" fmla="*/ 43081 w 509137"/>
                  <a:gd name="connsiteY3" fmla="*/ 518929 h 518928"/>
                  <a:gd name="connsiteX4" fmla="*/ 86162 w 509137"/>
                  <a:gd name="connsiteY4" fmla="*/ 475848 h 518928"/>
                  <a:gd name="connsiteX5" fmla="*/ 86162 w 509137"/>
                  <a:gd name="connsiteY5" fmla="*/ 428851 h 518928"/>
                  <a:gd name="connsiteX6" fmla="*/ 509138 w 509137"/>
                  <a:gd name="connsiteY6" fmla="*/ 428851 h 518928"/>
                  <a:gd name="connsiteX7" fmla="*/ 509138 w 509137"/>
                  <a:gd name="connsiteY7" fmla="*/ 475848 h 518928"/>
                  <a:gd name="connsiteX8" fmla="*/ 466057 w 509137"/>
                  <a:gd name="connsiteY8" fmla="*/ 518929 h 518928"/>
                  <a:gd name="connsiteX9" fmla="*/ 466057 w 509137"/>
                  <a:gd name="connsiteY9" fmla="*/ 518929 h 518928"/>
                  <a:gd name="connsiteX10" fmla="*/ 41123 w 509137"/>
                  <a:gd name="connsiteY10" fmla="*/ 518929 h 51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9137" h="518928">
                    <a:moveTo>
                      <a:pt x="0" y="0"/>
                    </a:moveTo>
                    <a:lnTo>
                      <a:pt x="0" y="475848"/>
                    </a:lnTo>
                    <a:cubicBezTo>
                      <a:pt x="0" y="499347"/>
                      <a:pt x="19582" y="518929"/>
                      <a:pt x="43081" y="518929"/>
                    </a:cubicBezTo>
                    <a:lnTo>
                      <a:pt x="43081" y="518929"/>
                    </a:lnTo>
                    <a:cubicBezTo>
                      <a:pt x="66580" y="518929"/>
                      <a:pt x="86162" y="499347"/>
                      <a:pt x="86162" y="475848"/>
                    </a:cubicBezTo>
                    <a:lnTo>
                      <a:pt x="86162" y="428851"/>
                    </a:lnTo>
                    <a:lnTo>
                      <a:pt x="509138" y="428851"/>
                    </a:lnTo>
                    <a:lnTo>
                      <a:pt x="509138" y="475848"/>
                    </a:lnTo>
                    <a:cubicBezTo>
                      <a:pt x="509138" y="499347"/>
                      <a:pt x="489555" y="518929"/>
                      <a:pt x="466057" y="518929"/>
                    </a:cubicBezTo>
                    <a:lnTo>
                      <a:pt x="466057" y="518929"/>
                    </a:lnTo>
                    <a:lnTo>
                      <a:pt x="41123" y="518929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4" name="Gráfico 4">
                <a:extLst>
                  <a:ext uri="{FF2B5EF4-FFF2-40B4-BE49-F238E27FC236}">
                    <a16:creationId xmlns:a16="http://schemas.microsoft.com/office/drawing/2014/main" id="{5468DA8D-C95E-1DE7-6F79-EC436BE80FAF}"/>
                  </a:ext>
                </a:extLst>
              </p:cNvPr>
              <p:cNvGrpSpPr/>
              <p:nvPr/>
            </p:nvGrpSpPr>
            <p:grpSpPr>
              <a:xfrm>
                <a:off x="1067229" y="1519580"/>
                <a:ext cx="176239" cy="272192"/>
                <a:chOff x="1067229" y="1519580"/>
                <a:chExt cx="176239" cy="272192"/>
              </a:xfrm>
              <a:noFill/>
            </p:grpSpPr>
            <p:grpSp>
              <p:nvGrpSpPr>
                <p:cNvPr id="75" name="Gráfico 4">
                  <a:extLst>
                    <a:ext uri="{FF2B5EF4-FFF2-40B4-BE49-F238E27FC236}">
                      <a16:creationId xmlns:a16="http://schemas.microsoft.com/office/drawing/2014/main" id="{25318E25-868B-BC9B-7744-59E4DC621C75}"/>
                    </a:ext>
                  </a:extLst>
                </p:cNvPr>
                <p:cNvGrpSpPr/>
                <p:nvPr/>
              </p:nvGrpSpPr>
              <p:grpSpPr>
                <a:xfrm>
                  <a:off x="1088770" y="1552870"/>
                  <a:ext cx="154699" cy="238903"/>
                  <a:chOff x="1088770" y="1552870"/>
                  <a:chExt cx="154699" cy="238903"/>
                </a:xfrm>
                <a:noFill/>
              </p:grpSpPr>
              <p:sp>
                <p:nvSpPr>
                  <p:cNvPr id="76" name="Forma Livre: Forma 75">
                    <a:extLst>
                      <a:ext uri="{FF2B5EF4-FFF2-40B4-BE49-F238E27FC236}">
                        <a16:creationId xmlns:a16="http://schemas.microsoft.com/office/drawing/2014/main" id="{B9A70C5D-E23A-CFFC-AD6E-821B0A8C6E62}"/>
                      </a:ext>
                    </a:extLst>
                  </p:cNvPr>
                  <p:cNvSpPr/>
                  <p:nvPr/>
                </p:nvSpPr>
                <p:spPr>
                  <a:xfrm>
                    <a:off x="1088770" y="1578326"/>
                    <a:ext cx="142950" cy="213446"/>
                  </a:xfrm>
                  <a:custGeom>
                    <a:avLst/>
                    <a:gdLst>
                      <a:gd name="connsiteX0" fmla="*/ 0 w 142950"/>
                      <a:gd name="connsiteY0" fmla="*/ 213446 h 213446"/>
                      <a:gd name="connsiteX1" fmla="*/ 142950 w 142950"/>
                      <a:gd name="connsiteY1" fmla="*/ 0 h 213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2950" h="213446">
                        <a:moveTo>
                          <a:pt x="0" y="213446"/>
                        </a:moveTo>
                        <a:cubicBezTo>
                          <a:pt x="0" y="113577"/>
                          <a:pt x="62663" y="33290"/>
                          <a:pt x="142950" y="0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7" name="Forma Livre: Forma 76">
                    <a:extLst>
                      <a:ext uri="{FF2B5EF4-FFF2-40B4-BE49-F238E27FC236}">
                        <a16:creationId xmlns:a16="http://schemas.microsoft.com/office/drawing/2014/main" id="{501108A1-6EAD-7A9A-864E-34B7BE29E6E6}"/>
                      </a:ext>
                    </a:extLst>
                  </p:cNvPr>
                  <p:cNvSpPr/>
                  <p:nvPr/>
                </p:nvSpPr>
                <p:spPr>
                  <a:xfrm>
                    <a:off x="1186681" y="1552870"/>
                    <a:ext cx="56788" cy="74412"/>
                  </a:xfrm>
                  <a:custGeom>
                    <a:avLst/>
                    <a:gdLst>
                      <a:gd name="connsiteX0" fmla="*/ 0 w 56788"/>
                      <a:gd name="connsiteY0" fmla="*/ 0 h 74412"/>
                      <a:gd name="connsiteX1" fmla="*/ 56788 w 56788"/>
                      <a:gd name="connsiteY1" fmla="*/ 19582 h 74412"/>
                      <a:gd name="connsiteX2" fmla="*/ 37206 w 56788"/>
                      <a:gd name="connsiteY2" fmla="*/ 74412 h 74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788" h="74412">
                        <a:moveTo>
                          <a:pt x="0" y="0"/>
                        </a:moveTo>
                        <a:lnTo>
                          <a:pt x="56788" y="19582"/>
                        </a:lnTo>
                        <a:lnTo>
                          <a:pt x="37206" y="74412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8378C254-9941-20DE-9970-94F5D3889AA6}"/>
                    </a:ext>
                  </a:extLst>
                </p:cNvPr>
                <p:cNvSpPr/>
                <p:nvPr/>
              </p:nvSpPr>
              <p:spPr>
                <a:xfrm>
                  <a:off x="1067229" y="1519580"/>
                  <a:ext cx="66579" cy="66579"/>
                </a:xfrm>
                <a:custGeom>
                  <a:avLst/>
                  <a:gdLst>
                    <a:gd name="connsiteX0" fmla="*/ 0 w 66579"/>
                    <a:gd name="connsiteY0" fmla="*/ 33290 h 66579"/>
                    <a:gd name="connsiteX1" fmla="*/ 33290 w 66579"/>
                    <a:gd name="connsiteY1" fmla="*/ 0 h 66579"/>
                    <a:gd name="connsiteX2" fmla="*/ 66580 w 66579"/>
                    <a:gd name="connsiteY2" fmla="*/ 33290 h 66579"/>
                    <a:gd name="connsiteX3" fmla="*/ 33290 w 66579"/>
                    <a:gd name="connsiteY3" fmla="*/ 66580 h 66579"/>
                    <a:gd name="connsiteX4" fmla="*/ 0 w 66579"/>
                    <a:gd name="connsiteY4" fmla="*/ 33290 h 66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79" h="66579">
                      <a:moveTo>
                        <a:pt x="0" y="33290"/>
                      </a:moveTo>
                      <a:cubicBezTo>
                        <a:pt x="0" y="15666"/>
                        <a:pt x="13708" y="0"/>
                        <a:pt x="33290" y="0"/>
                      </a:cubicBezTo>
                      <a:cubicBezTo>
                        <a:pt x="50914" y="0"/>
                        <a:pt x="66580" y="13708"/>
                        <a:pt x="66580" y="33290"/>
                      </a:cubicBezTo>
                      <a:cubicBezTo>
                        <a:pt x="66580" y="50914"/>
                        <a:pt x="52872" y="66580"/>
                        <a:pt x="33290" y="66580"/>
                      </a:cubicBezTo>
                      <a:cubicBezTo>
                        <a:pt x="13708" y="64621"/>
                        <a:pt x="0" y="50914"/>
                        <a:pt x="0" y="3329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79" name="Gráfico 4">
                  <a:extLst>
                    <a:ext uri="{FF2B5EF4-FFF2-40B4-BE49-F238E27FC236}">
                      <a16:creationId xmlns:a16="http://schemas.microsoft.com/office/drawing/2014/main" id="{242AAF58-6338-2409-4F86-923CB53FB12C}"/>
                    </a:ext>
                  </a:extLst>
                </p:cNvPr>
                <p:cNvGrpSpPr/>
                <p:nvPr/>
              </p:nvGrpSpPr>
              <p:grpSpPr>
                <a:xfrm>
                  <a:off x="1176890" y="1723235"/>
                  <a:ext cx="45039" cy="45039"/>
                  <a:chOff x="1176890" y="1723235"/>
                  <a:chExt cx="45039" cy="45039"/>
                </a:xfrm>
              </p:grpSpPr>
              <p:sp>
                <p:nvSpPr>
                  <p:cNvPr id="80" name="Forma Livre: Forma 79">
                    <a:extLst>
                      <a:ext uri="{FF2B5EF4-FFF2-40B4-BE49-F238E27FC236}">
                        <a16:creationId xmlns:a16="http://schemas.microsoft.com/office/drawing/2014/main" id="{AFC663D4-6726-9A7A-285E-BC85D1F4BA78}"/>
                      </a:ext>
                    </a:extLst>
                  </p:cNvPr>
                  <p:cNvSpPr/>
                  <p:nvPr/>
                </p:nvSpPr>
                <p:spPr>
                  <a:xfrm>
                    <a:off x="1176890" y="1723235"/>
                    <a:ext cx="45039" cy="45039"/>
                  </a:xfrm>
                  <a:custGeom>
                    <a:avLst/>
                    <a:gdLst>
                      <a:gd name="connsiteX0" fmla="*/ 45039 w 45039"/>
                      <a:gd name="connsiteY0" fmla="*/ 0 h 45039"/>
                      <a:gd name="connsiteX1" fmla="*/ 0 w 45039"/>
                      <a:gd name="connsiteY1" fmla="*/ 45039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039" h="45039">
                        <a:moveTo>
                          <a:pt x="45039" y="0"/>
                        </a:moveTo>
                        <a:lnTo>
                          <a:pt x="0" y="45039"/>
                        </a:lnTo>
                      </a:path>
                    </a:pathLst>
                  </a:custGeom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" name="Forma Livre: Forma 80">
                    <a:extLst>
                      <a:ext uri="{FF2B5EF4-FFF2-40B4-BE49-F238E27FC236}">
                        <a16:creationId xmlns:a16="http://schemas.microsoft.com/office/drawing/2014/main" id="{44E5A612-C30A-067A-EAE6-DE199A2B974E}"/>
                      </a:ext>
                    </a:extLst>
                  </p:cNvPr>
                  <p:cNvSpPr/>
                  <p:nvPr/>
                </p:nvSpPr>
                <p:spPr>
                  <a:xfrm>
                    <a:off x="1176890" y="1723235"/>
                    <a:ext cx="45039" cy="45039"/>
                  </a:xfrm>
                  <a:custGeom>
                    <a:avLst/>
                    <a:gdLst>
                      <a:gd name="connsiteX0" fmla="*/ 0 w 45039"/>
                      <a:gd name="connsiteY0" fmla="*/ 0 h 45039"/>
                      <a:gd name="connsiteX1" fmla="*/ 45039 w 45039"/>
                      <a:gd name="connsiteY1" fmla="*/ 45039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039" h="45039">
                        <a:moveTo>
                          <a:pt x="0" y="0"/>
                        </a:moveTo>
                        <a:lnTo>
                          <a:pt x="45039" y="45039"/>
                        </a:lnTo>
                      </a:path>
                    </a:pathLst>
                  </a:custGeom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" name="Forma Livre: Forma 81">
                <a:extLst>
                  <a:ext uri="{FF2B5EF4-FFF2-40B4-BE49-F238E27FC236}">
                    <a16:creationId xmlns:a16="http://schemas.microsoft.com/office/drawing/2014/main" id="{D94463EC-AEFB-B280-1093-693BF7FFDA0E}"/>
                  </a:ext>
                </a:extLst>
              </p:cNvPr>
              <p:cNvSpPr/>
              <p:nvPr/>
            </p:nvSpPr>
            <p:spPr>
              <a:xfrm>
                <a:off x="1012399" y="1466708"/>
                <a:ext cx="281983" cy="375978"/>
              </a:xfrm>
              <a:custGeom>
                <a:avLst/>
                <a:gdLst>
                  <a:gd name="connsiteX0" fmla="*/ 0 w 281983"/>
                  <a:gd name="connsiteY0" fmla="*/ 0 h 375978"/>
                  <a:gd name="connsiteX1" fmla="*/ 281984 w 281983"/>
                  <a:gd name="connsiteY1" fmla="*/ 0 h 375978"/>
                  <a:gd name="connsiteX2" fmla="*/ 281984 w 281983"/>
                  <a:gd name="connsiteY2" fmla="*/ 375979 h 375978"/>
                  <a:gd name="connsiteX3" fmla="*/ 0 w 281983"/>
                  <a:gd name="connsiteY3" fmla="*/ 375979 h 37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83" h="375978">
                    <a:moveTo>
                      <a:pt x="0" y="0"/>
                    </a:moveTo>
                    <a:lnTo>
                      <a:pt x="281984" y="0"/>
                    </a:lnTo>
                    <a:lnTo>
                      <a:pt x="281984" y="375979"/>
                    </a:lnTo>
                    <a:lnTo>
                      <a:pt x="0" y="375979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1B58446-F12F-52A3-99BB-6D92C7572F5B}"/>
                </a:ext>
              </a:extLst>
            </p:cNvPr>
            <p:cNvSpPr/>
            <p:nvPr/>
          </p:nvSpPr>
          <p:spPr>
            <a:xfrm>
              <a:off x="865533" y="1558744"/>
              <a:ext cx="68537" cy="19582"/>
            </a:xfrm>
            <a:custGeom>
              <a:avLst/>
              <a:gdLst>
                <a:gd name="connsiteX0" fmla="*/ 0 w 68537"/>
                <a:gd name="connsiteY0" fmla="*/ 0 h 19582"/>
                <a:gd name="connsiteX1" fmla="*/ 68538 w 6853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37" h="19582">
                  <a:moveTo>
                    <a:pt x="0" y="0"/>
                  </a:moveTo>
                  <a:lnTo>
                    <a:pt x="68538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B10501CD-3F3D-C851-B8A3-B4E738993F20}"/>
                </a:ext>
              </a:extLst>
            </p:cNvPr>
            <p:cNvSpPr/>
            <p:nvPr/>
          </p:nvSpPr>
          <p:spPr>
            <a:xfrm>
              <a:off x="865533" y="1652739"/>
              <a:ext cx="93994" cy="19582"/>
            </a:xfrm>
            <a:custGeom>
              <a:avLst/>
              <a:gdLst>
                <a:gd name="connsiteX0" fmla="*/ 0 w 93994"/>
                <a:gd name="connsiteY0" fmla="*/ 0 h 19582"/>
                <a:gd name="connsiteX1" fmla="*/ 93995 w 9399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994" h="19582">
                  <a:moveTo>
                    <a:pt x="0" y="0"/>
                  </a:moveTo>
                  <a:lnTo>
                    <a:pt x="93995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1582CA96-13A6-82DA-5D64-CDC8CCD46636}"/>
                </a:ext>
              </a:extLst>
            </p:cNvPr>
            <p:cNvSpPr/>
            <p:nvPr/>
          </p:nvSpPr>
          <p:spPr>
            <a:xfrm>
              <a:off x="865533" y="1748692"/>
              <a:ext cx="93994" cy="19582"/>
            </a:xfrm>
            <a:custGeom>
              <a:avLst/>
              <a:gdLst>
                <a:gd name="connsiteX0" fmla="*/ 0 w 93994"/>
                <a:gd name="connsiteY0" fmla="*/ 0 h 19582"/>
                <a:gd name="connsiteX1" fmla="*/ 93995 w 9399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994" h="19582">
                  <a:moveTo>
                    <a:pt x="0" y="0"/>
                  </a:moveTo>
                  <a:lnTo>
                    <a:pt x="93995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134FB9BD-F328-C9C3-088E-F9F851A34538}"/>
                </a:ext>
              </a:extLst>
            </p:cNvPr>
            <p:cNvSpPr/>
            <p:nvPr/>
          </p:nvSpPr>
          <p:spPr>
            <a:xfrm>
              <a:off x="865533" y="1844645"/>
              <a:ext cx="93994" cy="19582"/>
            </a:xfrm>
            <a:custGeom>
              <a:avLst/>
              <a:gdLst>
                <a:gd name="connsiteX0" fmla="*/ 0 w 93994"/>
                <a:gd name="connsiteY0" fmla="*/ 0 h 19582"/>
                <a:gd name="connsiteX1" fmla="*/ 93995 w 9399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994" h="19582">
                  <a:moveTo>
                    <a:pt x="0" y="0"/>
                  </a:moveTo>
                  <a:lnTo>
                    <a:pt x="93995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7" name="Gráfico 4">
            <a:extLst>
              <a:ext uri="{FF2B5EF4-FFF2-40B4-BE49-F238E27FC236}">
                <a16:creationId xmlns:a16="http://schemas.microsoft.com/office/drawing/2014/main" id="{9D68F28B-D9A1-B80F-48E4-C4F581172B3B}"/>
              </a:ext>
            </a:extLst>
          </p:cNvPr>
          <p:cNvGrpSpPr/>
          <p:nvPr/>
        </p:nvGrpSpPr>
        <p:grpSpPr>
          <a:xfrm>
            <a:off x="7129884" y="1384462"/>
            <a:ext cx="424933" cy="626631"/>
            <a:chOff x="7129884" y="1384462"/>
            <a:chExt cx="424933" cy="626631"/>
          </a:xfrm>
          <a:noFill/>
        </p:grpSpPr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09BAB965-5F8F-0C25-D7FC-7B4554DDA4E9}"/>
                </a:ext>
              </a:extLst>
            </p:cNvPr>
            <p:cNvSpPr/>
            <p:nvPr/>
          </p:nvSpPr>
          <p:spPr>
            <a:xfrm>
              <a:off x="7174923" y="1756035"/>
              <a:ext cx="133159" cy="190437"/>
            </a:xfrm>
            <a:custGeom>
              <a:avLst/>
              <a:gdLst>
                <a:gd name="connsiteX0" fmla="*/ 0 w 133159"/>
                <a:gd name="connsiteY0" fmla="*/ 106234 h 190437"/>
                <a:gd name="connsiteX1" fmla="*/ 101828 w 133159"/>
                <a:gd name="connsiteY1" fmla="*/ 4406 h 190437"/>
                <a:gd name="connsiteX2" fmla="*/ 121410 w 133159"/>
                <a:gd name="connsiteY2" fmla="*/ 4406 h 190437"/>
                <a:gd name="connsiteX3" fmla="*/ 121410 w 133159"/>
                <a:gd name="connsiteY3" fmla="*/ 4406 h 190437"/>
                <a:gd name="connsiteX4" fmla="*/ 121410 w 133159"/>
                <a:gd name="connsiteY4" fmla="*/ 63153 h 190437"/>
                <a:gd name="connsiteX5" fmla="*/ 76371 w 133159"/>
                <a:gd name="connsiteY5" fmla="*/ 108192 h 190437"/>
                <a:gd name="connsiteX6" fmla="*/ 68538 w 133159"/>
                <a:gd name="connsiteY6" fmla="*/ 190437 h 19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159" h="190437">
                  <a:moveTo>
                    <a:pt x="0" y="106234"/>
                  </a:moveTo>
                  <a:lnTo>
                    <a:pt x="101828" y="4406"/>
                  </a:lnTo>
                  <a:cubicBezTo>
                    <a:pt x="107702" y="-1469"/>
                    <a:pt x="115535" y="-1469"/>
                    <a:pt x="121410" y="4406"/>
                  </a:cubicBezTo>
                  <a:lnTo>
                    <a:pt x="121410" y="4406"/>
                  </a:lnTo>
                  <a:cubicBezTo>
                    <a:pt x="137076" y="20072"/>
                    <a:pt x="137076" y="47487"/>
                    <a:pt x="121410" y="63153"/>
                  </a:cubicBezTo>
                  <a:lnTo>
                    <a:pt x="76371" y="108192"/>
                  </a:lnTo>
                  <a:cubicBezTo>
                    <a:pt x="76371" y="108192"/>
                    <a:pt x="101828" y="151273"/>
                    <a:pt x="68538" y="190437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55ACADA6-5B44-6190-DEA8-A67F9AC970A5}"/>
                </a:ext>
              </a:extLst>
            </p:cNvPr>
            <p:cNvSpPr/>
            <p:nvPr/>
          </p:nvSpPr>
          <p:spPr>
            <a:xfrm>
              <a:off x="7292417" y="1866185"/>
              <a:ext cx="43802" cy="142950"/>
            </a:xfrm>
            <a:custGeom>
              <a:avLst/>
              <a:gdLst>
                <a:gd name="connsiteX0" fmla="*/ 43081 w 43802"/>
                <a:gd name="connsiteY0" fmla="*/ 0 h 142950"/>
                <a:gd name="connsiteX1" fmla="*/ 15666 w 43802"/>
                <a:gd name="connsiteY1" fmla="*/ 92036 h 142950"/>
                <a:gd name="connsiteX2" fmla="*/ 0 w 43802"/>
                <a:gd name="connsiteY2" fmla="*/ 125326 h 142950"/>
                <a:gd name="connsiteX3" fmla="*/ 0 w 43802"/>
                <a:gd name="connsiteY3" fmla="*/ 142950 h 1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02" h="142950">
                  <a:moveTo>
                    <a:pt x="43081" y="0"/>
                  </a:moveTo>
                  <a:cubicBezTo>
                    <a:pt x="45039" y="25457"/>
                    <a:pt x="45039" y="66579"/>
                    <a:pt x="15666" y="92036"/>
                  </a:cubicBezTo>
                  <a:cubicBezTo>
                    <a:pt x="5875" y="101827"/>
                    <a:pt x="0" y="113577"/>
                    <a:pt x="0" y="125326"/>
                  </a:cubicBezTo>
                  <a:lnTo>
                    <a:pt x="0" y="14295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3D63F2DF-557E-EA76-533C-A25DE97B54B3}"/>
                </a:ext>
              </a:extLst>
            </p:cNvPr>
            <p:cNvSpPr/>
            <p:nvPr/>
          </p:nvSpPr>
          <p:spPr>
            <a:xfrm>
              <a:off x="7129884" y="1734984"/>
              <a:ext cx="62662" cy="276109"/>
            </a:xfrm>
            <a:custGeom>
              <a:avLst/>
              <a:gdLst>
                <a:gd name="connsiteX0" fmla="*/ 0 w 62662"/>
                <a:gd name="connsiteY0" fmla="*/ 276109 h 276109"/>
                <a:gd name="connsiteX1" fmla="*/ 0 w 62662"/>
                <a:gd name="connsiteY1" fmla="*/ 121410 h 276109"/>
                <a:gd name="connsiteX2" fmla="*/ 0 w 62662"/>
                <a:gd name="connsiteY2" fmla="*/ 76371 h 276109"/>
                <a:gd name="connsiteX3" fmla="*/ 9791 w 62662"/>
                <a:gd name="connsiteY3" fmla="*/ 50914 h 276109"/>
                <a:gd name="connsiteX4" fmla="*/ 62663 w 62662"/>
                <a:gd name="connsiteY4" fmla="*/ 0 h 27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62" h="276109">
                  <a:moveTo>
                    <a:pt x="0" y="276109"/>
                  </a:moveTo>
                  <a:lnTo>
                    <a:pt x="0" y="121410"/>
                  </a:lnTo>
                  <a:lnTo>
                    <a:pt x="0" y="76371"/>
                  </a:lnTo>
                  <a:cubicBezTo>
                    <a:pt x="0" y="66580"/>
                    <a:pt x="3916" y="56788"/>
                    <a:pt x="9791" y="50914"/>
                  </a:cubicBezTo>
                  <a:lnTo>
                    <a:pt x="62663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22AE9416-D886-E94F-FC52-8D40461E6C96}"/>
                </a:ext>
              </a:extLst>
            </p:cNvPr>
            <p:cNvSpPr/>
            <p:nvPr/>
          </p:nvSpPr>
          <p:spPr>
            <a:xfrm>
              <a:off x="7192547" y="1384462"/>
              <a:ext cx="362271" cy="483680"/>
            </a:xfrm>
            <a:custGeom>
              <a:avLst/>
              <a:gdLst>
                <a:gd name="connsiteX0" fmla="*/ 0 w 362271"/>
                <a:gd name="connsiteY0" fmla="*/ 456266 h 483680"/>
                <a:gd name="connsiteX1" fmla="*/ 0 w 362271"/>
                <a:gd name="connsiteY1" fmla="*/ 19582 h 483680"/>
                <a:gd name="connsiteX2" fmla="*/ 19582 w 362271"/>
                <a:gd name="connsiteY2" fmla="*/ 0 h 483680"/>
                <a:gd name="connsiteX3" fmla="*/ 283942 w 362271"/>
                <a:gd name="connsiteY3" fmla="*/ 0 h 483680"/>
                <a:gd name="connsiteX4" fmla="*/ 287859 w 362271"/>
                <a:gd name="connsiteY4" fmla="*/ 1958 h 483680"/>
                <a:gd name="connsiteX5" fmla="*/ 360313 w 362271"/>
                <a:gd name="connsiteY5" fmla="*/ 74412 h 483680"/>
                <a:gd name="connsiteX6" fmla="*/ 362271 w 362271"/>
                <a:gd name="connsiteY6" fmla="*/ 80287 h 483680"/>
                <a:gd name="connsiteX7" fmla="*/ 362271 w 362271"/>
                <a:gd name="connsiteY7" fmla="*/ 464099 h 483680"/>
                <a:gd name="connsiteX8" fmla="*/ 342689 w 362271"/>
                <a:gd name="connsiteY8" fmla="*/ 483681 h 483680"/>
                <a:gd name="connsiteX9" fmla="*/ 246736 w 362271"/>
                <a:gd name="connsiteY9" fmla="*/ 483681 h 483680"/>
                <a:gd name="connsiteX10" fmla="*/ 62663 w 362271"/>
                <a:gd name="connsiteY10" fmla="*/ 483681 h 48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271" h="483680">
                  <a:moveTo>
                    <a:pt x="0" y="456266"/>
                  </a:moveTo>
                  <a:lnTo>
                    <a:pt x="0" y="19582"/>
                  </a:lnTo>
                  <a:cubicBezTo>
                    <a:pt x="0" y="9791"/>
                    <a:pt x="7833" y="0"/>
                    <a:pt x="19582" y="0"/>
                  </a:cubicBezTo>
                  <a:lnTo>
                    <a:pt x="283942" y="0"/>
                  </a:lnTo>
                  <a:cubicBezTo>
                    <a:pt x="285901" y="0"/>
                    <a:pt x="285901" y="0"/>
                    <a:pt x="287859" y="1958"/>
                  </a:cubicBezTo>
                  <a:lnTo>
                    <a:pt x="360313" y="74412"/>
                  </a:lnTo>
                  <a:cubicBezTo>
                    <a:pt x="362271" y="76371"/>
                    <a:pt x="362271" y="78329"/>
                    <a:pt x="362271" y="80287"/>
                  </a:cubicBezTo>
                  <a:lnTo>
                    <a:pt x="362271" y="464099"/>
                  </a:lnTo>
                  <a:cubicBezTo>
                    <a:pt x="362271" y="473890"/>
                    <a:pt x="354438" y="483681"/>
                    <a:pt x="342689" y="483681"/>
                  </a:cubicBezTo>
                  <a:lnTo>
                    <a:pt x="246736" y="483681"/>
                  </a:lnTo>
                  <a:lnTo>
                    <a:pt x="62663" y="483681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73F43594-AA8D-4B23-0906-DC8E56E6E4FF}"/>
                </a:ext>
              </a:extLst>
            </p:cNvPr>
            <p:cNvSpPr/>
            <p:nvPr/>
          </p:nvSpPr>
          <p:spPr>
            <a:xfrm>
              <a:off x="7243461" y="1613574"/>
              <a:ext cx="260443" cy="19582"/>
            </a:xfrm>
            <a:custGeom>
              <a:avLst/>
              <a:gdLst>
                <a:gd name="connsiteX0" fmla="*/ 260444 w 260443"/>
                <a:gd name="connsiteY0" fmla="*/ 0 h 19582"/>
                <a:gd name="connsiteX1" fmla="*/ 0 w 260443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43" h="19582">
                  <a:moveTo>
                    <a:pt x="26044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72749A9C-C848-C599-0076-530909E8F8F1}"/>
                </a:ext>
              </a:extLst>
            </p:cNvPr>
            <p:cNvSpPr/>
            <p:nvPr/>
          </p:nvSpPr>
          <p:spPr>
            <a:xfrm>
              <a:off x="7243461" y="1684070"/>
              <a:ext cx="260443" cy="19582"/>
            </a:xfrm>
            <a:custGeom>
              <a:avLst/>
              <a:gdLst>
                <a:gd name="connsiteX0" fmla="*/ 260444 w 260443"/>
                <a:gd name="connsiteY0" fmla="*/ 0 h 19582"/>
                <a:gd name="connsiteX1" fmla="*/ 0 w 260443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43" h="19582">
                  <a:moveTo>
                    <a:pt x="26044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CECA6935-8268-75D0-5070-CBD6F6CF2A02}"/>
                </a:ext>
              </a:extLst>
            </p:cNvPr>
            <p:cNvSpPr/>
            <p:nvPr/>
          </p:nvSpPr>
          <p:spPr>
            <a:xfrm>
              <a:off x="7376620" y="1754566"/>
              <a:ext cx="127284" cy="19582"/>
            </a:xfrm>
            <a:custGeom>
              <a:avLst/>
              <a:gdLst>
                <a:gd name="connsiteX0" fmla="*/ 127285 w 127284"/>
                <a:gd name="connsiteY0" fmla="*/ 0 h 19582"/>
                <a:gd name="connsiteX1" fmla="*/ 0 w 12728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284" h="19582">
                  <a:moveTo>
                    <a:pt x="127285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2D6201B1-31CE-82AE-FF41-85C95A3F8277}"/>
                </a:ext>
              </a:extLst>
            </p:cNvPr>
            <p:cNvSpPr/>
            <p:nvPr/>
          </p:nvSpPr>
          <p:spPr>
            <a:xfrm>
              <a:off x="7243461" y="1541120"/>
              <a:ext cx="129242" cy="19582"/>
            </a:xfrm>
            <a:custGeom>
              <a:avLst/>
              <a:gdLst>
                <a:gd name="connsiteX0" fmla="*/ 129243 w 129242"/>
                <a:gd name="connsiteY0" fmla="*/ 0 h 19582"/>
                <a:gd name="connsiteX1" fmla="*/ 0 w 12924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242" h="19582">
                  <a:moveTo>
                    <a:pt x="129243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E68427C5-A9F3-978A-3326-2DB56B3B7181}"/>
                </a:ext>
              </a:extLst>
            </p:cNvPr>
            <p:cNvSpPr/>
            <p:nvPr/>
          </p:nvSpPr>
          <p:spPr>
            <a:xfrm>
              <a:off x="7268918" y="1384462"/>
              <a:ext cx="72453" cy="88119"/>
            </a:xfrm>
            <a:custGeom>
              <a:avLst/>
              <a:gdLst>
                <a:gd name="connsiteX0" fmla="*/ 0 w 72453"/>
                <a:gd name="connsiteY0" fmla="*/ 0 h 88119"/>
                <a:gd name="connsiteX1" fmla="*/ 0 w 72453"/>
                <a:gd name="connsiteY1" fmla="*/ 88120 h 88119"/>
                <a:gd name="connsiteX2" fmla="*/ 0 w 72453"/>
                <a:gd name="connsiteY2" fmla="*/ 88120 h 88119"/>
                <a:gd name="connsiteX3" fmla="*/ 35248 w 72453"/>
                <a:gd name="connsiteY3" fmla="*/ 64621 h 88119"/>
                <a:gd name="connsiteX4" fmla="*/ 72454 w 72453"/>
                <a:gd name="connsiteY4" fmla="*/ 88120 h 88119"/>
                <a:gd name="connsiteX5" fmla="*/ 72454 w 72453"/>
                <a:gd name="connsiteY5" fmla="*/ 88120 h 88119"/>
                <a:gd name="connsiteX6" fmla="*/ 72454 w 72453"/>
                <a:gd name="connsiteY6" fmla="*/ 0 h 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53" h="88119">
                  <a:moveTo>
                    <a:pt x="0" y="0"/>
                  </a:moveTo>
                  <a:lnTo>
                    <a:pt x="0" y="88120"/>
                  </a:lnTo>
                  <a:lnTo>
                    <a:pt x="0" y="88120"/>
                  </a:lnTo>
                  <a:lnTo>
                    <a:pt x="35248" y="64621"/>
                  </a:lnTo>
                  <a:lnTo>
                    <a:pt x="72454" y="88120"/>
                  </a:lnTo>
                  <a:lnTo>
                    <a:pt x="72454" y="88120"/>
                  </a:lnTo>
                  <a:lnTo>
                    <a:pt x="72454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7" name="Gráfico 4">
            <a:extLst>
              <a:ext uri="{FF2B5EF4-FFF2-40B4-BE49-F238E27FC236}">
                <a16:creationId xmlns:a16="http://schemas.microsoft.com/office/drawing/2014/main" id="{E251EFA4-B056-DC3E-FACF-42FDBE86E81C}"/>
              </a:ext>
            </a:extLst>
          </p:cNvPr>
          <p:cNvGrpSpPr/>
          <p:nvPr/>
        </p:nvGrpSpPr>
        <p:grpSpPr>
          <a:xfrm>
            <a:off x="2798297" y="2629892"/>
            <a:ext cx="627414" cy="438874"/>
            <a:chOff x="2798297" y="2629892"/>
            <a:chExt cx="627414" cy="438874"/>
          </a:xfrm>
          <a:noFill/>
        </p:grpSpPr>
        <p:grpSp>
          <p:nvGrpSpPr>
            <p:cNvPr id="98" name="Gráfico 4">
              <a:extLst>
                <a:ext uri="{FF2B5EF4-FFF2-40B4-BE49-F238E27FC236}">
                  <a16:creationId xmlns:a16="http://schemas.microsoft.com/office/drawing/2014/main" id="{5D2FF2D7-CD5D-7915-02AD-A91A41A21EFD}"/>
                </a:ext>
              </a:extLst>
            </p:cNvPr>
            <p:cNvGrpSpPr/>
            <p:nvPr/>
          </p:nvGrpSpPr>
          <p:grpSpPr>
            <a:xfrm>
              <a:off x="2798297" y="2698429"/>
              <a:ext cx="627414" cy="370336"/>
              <a:chOff x="2798297" y="2698429"/>
              <a:chExt cx="627414" cy="370336"/>
            </a:xfrm>
            <a:noFill/>
          </p:grpSpPr>
          <p:grpSp>
            <p:nvGrpSpPr>
              <p:cNvPr id="99" name="Gráfico 4">
                <a:extLst>
                  <a:ext uri="{FF2B5EF4-FFF2-40B4-BE49-F238E27FC236}">
                    <a16:creationId xmlns:a16="http://schemas.microsoft.com/office/drawing/2014/main" id="{00F69198-8FB4-2A1E-C9E4-8ED32FACB535}"/>
                  </a:ext>
                </a:extLst>
              </p:cNvPr>
              <p:cNvGrpSpPr/>
              <p:nvPr/>
            </p:nvGrpSpPr>
            <p:grpSpPr>
              <a:xfrm>
                <a:off x="2906000" y="2774800"/>
                <a:ext cx="519712" cy="293965"/>
                <a:chOff x="2906000" y="2774800"/>
                <a:chExt cx="519712" cy="293965"/>
              </a:xfrm>
              <a:noFill/>
            </p:grpSpPr>
            <p:sp>
              <p:nvSpPr>
                <p:cNvPr id="100" name="Forma Livre: Forma 99">
                  <a:extLst>
                    <a:ext uri="{FF2B5EF4-FFF2-40B4-BE49-F238E27FC236}">
                      <a16:creationId xmlns:a16="http://schemas.microsoft.com/office/drawing/2014/main" id="{FA17EA01-19E5-8352-D8BF-AA2DF01B4134}"/>
                    </a:ext>
                  </a:extLst>
                </p:cNvPr>
                <p:cNvSpPr/>
                <p:nvPr/>
              </p:nvSpPr>
              <p:spPr>
                <a:xfrm>
                  <a:off x="3046759" y="2960599"/>
                  <a:ext cx="108167" cy="108167"/>
                </a:xfrm>
                <a:custGeom>
                  <a:avLst/>
                  <a:gdLst>
                    <a:gd name="connsiteX0" fmla="*/ 25689 w 108167"/>
                    <a:gd name="connsiteY0" fmla="*/ 8065 h 108167"/>
                    <a:gd name="connsiteX1" fmla="*/ 100102 w 108167"/>
                    <a:gd name="connsiteY1" fmla="*/ 25689 h 108167"/>
                    <a:gd name="connsiteX2" fmla="*/ 82478 w 108167"/>
                    <a:gd name="connsiteY2" fmla="*/ 100102 h 108167"/>
                    <a:gd name="connsiteX3" fmla="*/ 8065 w 108167"/>
                    <a:gd name="connsiteY3" fmla="*/ 82478 h 108167"/>
                    <a:gd name="connsiteX4" fmla="*/ 25689 w 108167"/>
                    <a:gd name="connsiteY4" fmla="*/ 8065 h 10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167" h="108167">
                      <a:moveTo>
                        <a:pt x="25689" y="8065"/>
                      </a:moveTo>
                      <a:cubicBezTo>
                        <a:pt x="51146" y="-7600"/>
                        <a:pt x="84436" y="232"/>
                        <a:pt x="100102" y="25689"/>
                      </a:cubicBezTo>
                      <a:cubicBezTo>
                        <a:pt x="115768" y="51146"/>
                        <a:pt x="107935" y="84436"/>
                        <a:pt x="82478" y="100102"/>
                      </a:cubicBezTo>
                      <a:cubicBezTo>
                        <a:pt x="57021" y="115768"/>
                        <a:pt x="23731" y="107935"/>
                        <a:pt x="8065" y="82478"/>
                      </a:cubicBezTo>
                      <a:cubicBezTo>
                        <a:pt x="-7601" y="57021"/>
                        <a:pt x="233" y="23731"/>
                        <a:pt x="25689" y="8065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1" name="Forma Livre: Forma 100">
                  <a:extLst>
                    <a:ext uri="{FF2B5EF4-FFF2-40B4-BE49-F238E27FC236}">
                      <a16:creationId xmlns:a16="http://schemas.microsoft.com/office/drawing/2014/main" id="{5005A5A7-0941-43D6-0AED-CDB8509DDCB2}"/>
                    </a:ext>
                  </a:extLst>
                </p:cNvPr>
                <p:cNvSpPr/>
                <p:nvPr/>
              </p:nvSpPr>
              <p:spPr>
                <a:xfrm>
                  <a:off x="3076365" y="2788432"/>
                  <a:ext cx="349346" cy="266393"/>
                </a:xfrm>
                <a:custGeom>
                  <a:avLst/>
                  <a:gdLst>
                    <a:gd name="connsiteX0" fmla="*/ 0 w 349346"/>
                    <a:gd name="connsiteY0" fmla="*/ 176316 h 266393"/>
                    <a:gd name="connsiteX1" fmla="*/ 307441 w 349346"/>
                    <a:gd name="connsiteY1" fmla="*/ 3992 h 266393"/>
                    <a:gd name="connsiteX2" fmla="*/ 344647 w 349346"/>
                    <a:gd name="connsiteY2" fmla="*/ 13783 h 266393"/>
                    <a:gd name="connsiteX3" fmla="*/ 344647 w 349346"/>
                    <a:gd name="connsiteY3" fmla="*/ 13783 h 266393"/>
                    <a:gd name="connsiteX4" fmla="*/ 338772 w 349346"/>
                    <a:gd name="connsiteY4" fmla="*/ 50990 h 266393"/>
                    <a:gd name="connsiteX5" fmla="*/ 58747 w 349346"/>
                    <a:gd name="connsiteY5" fmla="*/ 266394 h 266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9346" h="266393">
                      <a:moveTo>
                        <a:pt x="0" y="176316"/>
                      </a:moveTo>
                      <a:lnTo>
                        <a:pt x="307441" y="3992"/>
                      </a:lnTo>
                      <a:cubicBezTo>
                        <a:pt x="321148" y="-3841"/>
                        <a:pt x="336814" y="76"/>
                        <a:pt x="344647" y="13783"/>
                      </a:cubicBezTo>
                      <a:lnTo>
                        <a:pt x="344647" y="13783"/>
                      </a:lnTo>
                      <a:cubicBezTo>
                        <a:pt x="352480" y="25533"/>
                        <a:pt x="350522" y="43157"/>
                        <a:pt x="338772" y="50990"/>
                      </a:cubicBezTo>
                      <a:lnTo>
                        <a:pt x="58747" y="266394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2" name="Forma Livre: Forma 101">
                  <a:extLst>
                    <a:ext uri="{FF2B5EF4-FFF2-40B4-BE49-F238E27FC236}">
                      <a16:creationId xmlns:a16="http://schemas.microsoft.com/office/drawing/2014/main" id="{2580F85C-05B6-BE4B-CD47-0E2750F63033}"/>
                    </a:ext>
                  </a:extLst>
                </p:cNvPr>
                <p:cNvSpPr/>
                <p:nvPr/>
              </p:nvSpPr>
              <p:spPr>
                <a:xfrm>
                  <a:off x="3101822" y="2774800"/>
                  <a:ext cx="19582" cy="35247"/>
                </a:xfrm>
                <a:custGeom>
                  <a:avLst/>
                  <a:gdLst>
                    <a:gd name="connsiteX0" fmla="*/ 0 w 19582"/>
                    <a:gd name="connsiteY0" fmla="*/ 0 h 35247"/>
                    <a:gd name="connsiteX1" fmla="*/ 0 w 19582"/>
                    <a:gd name="connsiteY1" fmla="*/ 35248 h 35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35247">
                      <a:moveTo>
                        <a:pt x="0" y="0"/>
                      </a:moveTo>
                      <a:lnTo>
                        <a:pt x="0" y="35248"/>
                      </a:lnTo>
                    </a:path>
                  </a:pathLst>
                </a:custGeom>
                <a:ln w="1956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" name="Forma Livre: Forma 102">
                  <a:extLst>
                    <a:ext uri="{FF2B5EF4-FFF2-40B4-BE49-F238E27FC236}">
                      <a16:creationId xmlns:a16="http://schemas.microsoft.com/office/drawing/2014/main" id="{1BA8CE9B-74C0-5C61-CDB4-63FAA99BBEBC}"/>
                    </a:ext>
                  </a:extLst>
                </p:cNvPr>
                <p:cNvSpPr/>
                <p:nvPr/>
              </p:nvSpPr>
              <p:spPr>
                <a:xfrm>
                  <a:off x="2988245" y="2804173"/>
                  <a:ext cx="19582" cy="31331"/>
                </a:xfrm>
                <a:custGeom>
                  <a:avLst/>
                  <a:gdLst>
                    <a:gd name="connsiteX0" fmla="*/ 0 w 19582"/>
                    <a:gd name="connsiteY0" fmla="*/ 0 h 31331"/>
                    <a:gd name="connsiteX1" fmla="*/ 19582 w 19582"/>
                    <a:gd name="connsiteY1" fmla="*/ 31332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31331">
                      <a:moveTo>
                        <a:pt x="0" y="0"/>
                      </a:moveTo>
                      <a:lnTo>
                        <a:pt x="19582" y="31332"/>
                      </a:lnTo>
                    </a:path>
                  </a:pathLst>
                </a:custGeom>
                <a:ln w="1956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" name="Forma Livre: Forma 103">
                  <a:extLst>
                    <a:ext uri="{FF2B5EF4-FFF2-40B4-BE49-F238E27FC236}">
                      <a16:creationId xmlns:a16="http://schemas.microsoft.com/office/drawing/2014/main" id="{7BF54A03-B1B2-CEFB-AED5-375959F53479}"/>
                    </a:ext>
                  </a:extLst>
                </p:cNvPr>
                <p:cNvSpPr/>
                <p:nvPr/>
              </p:nvSpPr>
              <p:spPr>
                <a:xfrm>
                  <a:off x="2906000" y="2886419"/>
                  <a:ext cx="31331" cy="17623"/>
                </a:xfrm>
                <a:custGeom>
                  <a:avLst/>
                  <a:gdLst>
                    <a:gd name="connsiteX0" fmla="*/ 0 w 31331"/>
                    <a:gd name="connsiteY0" fmla="*/ 0 h 17623"/>
                    <a:gd name="connsiteX1" fmla="*/ 31332 w 31331"/>
                    <a:gd name="connsiteY1" fmla="*/ 17624 h 17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331" h="17623">
                      <a:moveTo>
                        <a:pt x="0" y="0"/>
                      </a:moveTo>
                      <a:lnTo>
                        <a:pt x="31332" y="17624"/>
                      </a:lnTo>
                    </a:path>
                  </a:pathLst>
                </a:custGeom>
                <a:ln w="1956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" name="Forma Livre: Forma 104">
                  <a:extLst>
                    <a:ext uri="{FF2B5EF4-FFF2-40B4-BE49-F238E27FC236}">
                      <a16:creationId xmlns:a16="http://schemas.microsoft.com/office/drawing/2014/main" id="{B42575C6-18C7-99B1-3AC1-CE6D0355DAEE}"/>
                    </a:ext>
                  </a:extLst>
                </p:cNvPr>
                <p:cNvSpPr/>
                <p:nvPr/>
              </p:nvSpPr>
              <p:spPr>
                <a:xfrm>
                  <a:off x="3195817" y="2804173"/>
                  <a:ext cx="17623" cy="31331"/>
                </a:xfrm>
                <a:custGeom>
                  <a:avLst/>
                  <a:gdLst>
                    <a:gd name="connsiteX0" fmla="*/ 17624 w 17623"/>
                    <a:gd name="connsiteY0" fmla="*/ 0 h 31331"/>
                    <a:gd name="connsiteX1" fmla="*/ 0 w 17623"/>
                    <a:gd name="connsiteY1" fmla="*/ 31332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23" h="31331">
                      <a:moveTo>
                        <a:pt x="17624" y="0"/>
                      </a:moveTo>
                      <a:lnTo>
                        <a:pt x="0" y="31332"/>
                      </a:lnTo>
                    </a:path>
                  </a:pathLst>
                </a:custGeom>
                <a:ln w="1956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BCD900F7-9AB7-9EB9-21B0-60B99F78E2DB}"/>
                  </a:ext>
                </a:extLst>
              </p:cNvPr>
              <p:cNvSpPr/>
              <p:nvPr/>
            </p:nvSpPr>
            <p:spPr>
              <a:xfrm>
                <a:off x="2798297" y="2698429"/>
                <a:ext cx="542427" cy="356396"/>
              </a:xfrm>
              <a:custGeom>
                <a:avLst/>
                <a:gdLst>
                  <a:gd name="connsiteX0" fmla="*/ 542428 w 542427"/>
                  <a:gd name="connsiteY0" fmla="*/ 119451 h 356396"/>
                  <a:gd name="connsiteX1" fmla="*/ 301566 w 542427"/>
                  <a:gd name="connsiteY1" fmla="*/ 0 h 356396"/>
                  <a:gd name="connsiteX2" fmla="*/ 0 w 542427"/>
                  <a:gd name="connsiteY2" fmla="*/ 301566 h 356396"/>
                  <a:gd name="connsiteX3" fmla="*/ 0 w 542427"/>
                  <a:gd name="connsiteY3" fmla="*/ 356396 h 356396"/>
                  <a:gd name="connsiteX4" fmla="*/ 64621 w 542427"/>
                  <a:gd name="connsiteY4" fmla="*/ 356396 h 356396"/>
                  <a:gd name="connsiteX5" fmla="*/ 64621 w 542427"/>
                  <a:gd name="connsiteY5" fmla="*/ 317232 h 356396"/>
                  <a:gd name="connsiteX6" fmla="*/ 301566 w 542427"/>
                  <a:gd name="connsiteY6" fmla="*/ 64621 h 356396"/>
                  <a:gd name="connsiteX7" fmla="*/ 481723 w 542427"/>
                  <a:gd name="connsiteY7" fmla="*/ 146867 h 35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2427" h="356396">
                    <a:moveTo>
                      <a:pt x="542428" y="119451"/>
                    </a:moveTo>
                    <a:cubicBezTo>
                      <a:pt x="487597" y="46997"/>
                      <a:pt x="399477" y="0"/>
                      <a:pt x="301566" y="0"/>
                    </a:cubicBezTo>
                    <a:cubicBezTo>
                      <a:pt x="135117" y="0"/>
                      <a:pt x="0" y="135117"/>
                      <a:pt x="0" y="301566"/>
                    </a:cubicBezTo>
                    <a:lnTo>
                      <a:pt x="0" y="356396"/>
                    </a:lnTo>
                    <a:lnTo>
                      <a:pt x="64621" y="356396"/>
                    </a:lnTo>
                    <a:lnTo>
                      <a:pt x="64621" y="317232"/>
                    </a:lnTo>
                    <a:cubicBezTo>
                      <a:pt x="64621" y="168407"/>
                      <a:pt x="170366" y="64621"/>
                      <a:pt x="301566" y="64621"/>
                    </a:cubicBezTo>
                    <a:cubicBezTo>
                      <a:pt x="374021" y="64621"/>
                      <a:pt x="438642" y="95953"/>
                      <a:pt x="481723" y="146867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B9D12669-F14D-C150-5DC0-4F627F9D93D2}"/>
                  </a:ext>
                </a:extLst>
              </p:cNvPr>
              <p:cNvSpPr/>
              <p:nvPr/>
            </p:nvSpPr>
            <p:spPr>
              <a:xfrm>
                <a:off x="3321143" y="2874669"/>
                <a:ext cx="80286" cy="180156"/>
              </a:xfrm>
              <a:custGeom>
                <a:avLst/>
                <a:gdLst>
                  <a:gd name="connsiteX0" fmla="*/ 0 w 80286"/>
                  <a:gd name="connsiteY0" fmla="*/ 37206 h 180156"/>
                  <a:gd name="connsiteX1" fmla="*/ 15666 w 80286"/>
                  <a:gd name="connsiteY1" fmla="*/ 140992 h 180156"/>
                  <a:gd name="connsiteX2" fmla="*/ 15666 w 80286"/>
                  <a:gd name="connsiteY2" fmla="*/ 180156 h 180156"/>
                  <a:gd name="connsiteX3" fmla="*/ 80287 w 80286"/>
                  <a:gd name="connsiteY3" fmla="*/ 180156 h 180156"/>
                  <a:gd name="connsiteX4" fmla="*/ 80287 w 80286"/>
                  <a:gd name="connsiteY4" fmla="*/ 125326 h 180156"/>
                  <a:gd name="connsiteX5" fmla="*/ 52872 w 80286"/>
                  <a:gd name="connsiteY5" fmla="*/ 0 h 180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286" h="180156">
                    <a:moveTo>
                      <a:pt x="0" y="37206"/>
                    </a:moveTo>
                    <a:cubicBezTo>
                      <a:pt x="9791" y="64621"/>
                      <a:pt x="15666" y="95953"/>
                      <a:pt x="15666" y="140992"/>
                    </a:cubicBezTo>
                    <a:lnTo>
                      <a:pt x="15666" y="180156"/>
                    </a:lnTo>
                    <a:lnTo>
                      <a:pt x="80287" y="180156"/>
                    </a:lnTo>
                    <a:lnTo>
                      <a:pt x="80287" y="125326"/>
                    </a:lnTo>
                    <a:cubicBezTo>
                      <a:pt x="80287" y="80287"/>
                      <a:pt x="70496" y="37206"/>
                      <a:pt x="52872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AB77879C-63BB-3449-A372-05CFE89A1A11}"/>
                </a:ext>
              </a:extLst>
            </p:cNvPr>
            <p:cNvSpPr/>
            <p:nvPr/>
          </p:nvSpPr>
          <p:spPr>
            <a:xfrm>
              <a:off x="3283937" y="2676889"/>
              <a:ext cx="135117" cy="123368"/>
            </a:xfrm>
            <a:custGeom>
              <a:avLst/>
              <a:gdLst>
                <a:gd name="connsiteX0" fmla="*/ 0 w 135117"/>
                <a:gd name="connsiteY0" fmla="*/ 0 h 123368"/>
                <a:gd name="connsiteX1" fmla="*/ 135117 w 135117"/>
                <a:gd name="connsiteY1" fmla="*/ 123368 h 12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117" h="123368">
                  <a:moveTo>
                    <a:pt x="0" y="0"/>
                  </a:moveTo>
                  <a:cubicBezTo>
                    <a:pt x="54830" y="29373"/>
                    <a:pt x="99869" y="72454"/>
                    <a:pt x="135117" y="123368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orma Livre: Forma 108">
              <a:extLst>
                <a:ext uri="{FF2B5EF4-FFF2-40B4-BE49-F238E27FC236}">
                  <a16:creationId xmlns:a16="http://schemas.microsoft.com/office/drawing/2014/main" id="{6CECE0FA-C50D-E2CF-F370-0774F59BF457}"/>
                </a:ext>
              </a:extLst>
            </p:cNvPr>
            <p:cNvSpPr/>
            <p:nvPr/>
          </p:nvSpPr>
          <p:spPr>
            <a:xfrm>
              <a:off x="2800256" y="2629892"/>
              <a:ext cx="483680" cy="146866"/>
            </a:xfrm>
            <a:custGeom>
              <a:avLst/>
              <a:gdLst>
                <a:gd name="connsiteX0" fmla="*/ 483681 w 483680"/>
                <a:gd name="connsiteY0" fmla="*/ 46997 h 146866"/>
                <a:gd name="connsiteX1" fmla="*/ 301566 w 483680"/>
                <a:gd name="connsiteY1" fmla="*/ 0 h 146866"/>
                <a:gd name="connsiteX2" fmla="*/ 0 w 483680"/>
                <a:gd name="connsiteY2" fmla="*/ 146867 h 14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680" h="146866">
                  <a:moveTo>
                    <a:pt x="483681" y="46997"/>
                  </a:moveTo>
                  <a:cubicBezTo>
                    <a:pt x="428850" y="17624"/>
                    <a:pt x="368146" y="0"/>
                    <a:pt x="301566" y="0"/>
                  </a:cubicBezTo>
                  <a:cubicBezTo>
                    <a:pt x="180156" y="0"/>
                    <a:pt x="70496" y="56788"/>
                    <a:pt x="0" y="146867"/>
                  </a:cubicBezTo>
                </a:path>
              </a:pathLst>
            </a:custGeom>
            <a:noFill/>
            <a:ln w="19566" cap="sq">
              <a:solidFill>
                <a:srgbClr val="5C83D2"/>
              </a:solidFill>
              <a:custDash>
                <a:ds d="0" sp="2250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0" name="Gráfico 4">
            <a:extLst>
              <a:ext uri="{FF2B5EF4-FFF2-40B4-BE49-F238E27FC236}">
                <a16:creationId xmlns:a16="http://schemas.microsoft.com/office/drawing/2014/main" id="{F141E1F2-779A-9D1F-7C58-2E7559BCFABA}"/>
              </a:ext>
            </a:extLst>
          </p:cNvPr>
          <p:cNvGrpSpPr/>
          <p:nvPr/>
        </p:nvGrpSpPr>
        <p:grpSpPr>
          <a:xfrm>
            <a:off x="4915135" y="2398821"/>
            <a:ext cx="626631" cy="669711"/>
            <a:chOff x="4915135" y="2398821"/>
            <a:chExt cx="626631" cy="669711"/>
          </a:xfrm>
          <a:noFill/>
        </p:grpSpPr>
        <p:sp>
          <p:nvSpPr>
            <p:cNvPr id="111" name="Forma Livre: Forma 110">
              <a:extLst>
                <a:ext uri="{FF2B5EF4-FFF2-40B4-BE49-F238E27FC236}">
                  <a16:creationId xmlns:a16="http://schemas.microsoft.com/office/drawing/2014/main" id="{4A751152-EFA8-E1C7-C62E-46C8F051C99B}"/>
                </a:ext>
              </a:extLst>
            </p:cNvPr>
            <p:cNvSpPr/>
            <p:nvPr/>
          </p:nvSpPr>
          <p:spPr>
            <a:xfrm>
              <a:off x="5018921" y="2502607"/>
              <a:ext cx="419059" cy="419059"/>
            </a:xfrm>
            <a:custGeom>
              <a:avLst/>
              <a:gdLst>
                <a:gd name="connsiteX0" fmla="*/ 419060 w 419059"/>
                <a:gd name="connsiteY0" fmla="*/ 209530 h 419059"/>
                <a:gd name="connsiteX1" fmla="*/ 209530 w 419059"/>
                <a:gd name="connsiteY1" fmla="*/ 419059 h 419059"/>
                <a:gd name="connsiteX2" fmla="*/ 0 w 419059"/>
                <a:gd name="connsiteY2" fmla="*/ 209530 h 419059"/>
                <a:gd name="connsiteX3" fmla="*/ 209530 w 419059"/>
                <a:gd name="connsiteY3" fmla="*/ 0 h 419059"/>
                <a:gd name="connsiteX4" fmla="*/ 419060 w 419059"/>
                <a:gd name="connsiteY4" fmla="*/ 209530 h 4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059" h="419059">
                  <a:moveTo>
                    <a:pt x="419060" y="209530"/>
                  </a:moveTo>
                  <a:cubicBezTo>
                    <a:pt x="419060" y="325250"/>
                    <a:pt x="325250" y="419059"/>
                    <a:pt x="209530" y="419059"/>
                  </a:cubicBezTo>
                  <a:cubicBezTo>
                    <a:pt x="93810" y="419059"/>
                    <a:pt x="0" y="325250"/>
                    <a:pt x="0" y="209530"/>
                  </a:cubicBezTo>
                  <a:cubicBezTo>
                    <a:pt x="0" y="93810"/>
                    <a:pt x="93810" y="0"/>
                    <a:pt x="209530" y="0"/>
                  </a:cubicBezTo>
                  <a:cubicBezTo>
                    <a:pt x="325250" y="0"/>
                    <a:pt x="419060" y="93810"/>
                    <a:pt x="419060" y="209530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orma Livre: Forma 111">
              <a:extLst>
                <a:ext uri="{FF2B5EF4-FFF2-40B4-BE49-F238E27FC236}">
                  <a16:creationId xmlns:a16="http://schemas.microsoft.com/office/drawing/2014/main" id="{169F21BA-F01A-12EB-2FB3-F399D39C5FB0}"/>
                </a:ext>
              </a:extLst>
            </p:cNvPr>
            <p:cNvSpPr/>
            <p:nvPr/>
          </p:nvSpPr>
          <p:spPr>
            <a:xfrm>
              <a:off x="5228451" y="2584852"/>
              <a:ext cx="66579" cy="193863"/>
            </a:xfrm>
            <a:custGeom>
              <a:avLst/>
              <a:gdLst>
                <a:gd name="connsiteX0" fmla="*/ 66579 w 66579"/>
                <a:gd name="connsiteY0" fmla="*/ 193864 h 193863"/>
                <a:gd name="connsiteX1" fmla="*/ 0 w 66579"/>
                <a:gd name="connsiteY1" fmla="*/ 127284 h 193863"/>
                <a:gd name="connsiteX2" fmla="*/ 0 w 66579"/>
                <a:gd name="connsiteY2" fmla="*/ 0 h 19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79" h="193863">
                  <a:moveTo>
                    <a:pt x="66579" y="193864"/>
                  </a:moveTo>
                  <a:lnTo>
                    <a:pt x="0" y="127284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3" name="Forma Livre: Forma 112">
              <a:extLst>
                <a:ext uri="{FF2B5EF4-FFF2-40B4-BE49-F238E27FC236}">
                  <a16:creationId xmlns:a16="http://schemas.microsoft.com/office/drawing/2014/main" id="{EDFD247A-DDF6-AE58-2B27-B4BDCD35E63F}"/>
                </a:ext>
              </a:extLst>
            </p:cNvPr>
            <p:cNvSpPr/>
            <p:nvPr/>
          </p:nvSpPr>
          <p:spPr>
            <a:xfrm>
              <a:off x="5228451" y="2398821"/>
              <a:ext cx="313315" cy="624672"/>
            </a:xfrm>
            <a:custGeom>
              <a:avLst/>
              <a:gdLst>
                <a:gd name="connsiteX0" fmla="*/ 0 w 313315"/>
                <a:gd name="connsiteY0" fmla="*/ 0 h 624672"/>
                <a:gd name="connsiteX1" fmla="*/ 313316 w 313315"/>
                <a:gd name="connsiteY1" fmla="*/ 313316 h 624672"/>
                <a:gd name="connsiteX2" fmla="*/ 43081 w 313315"/>
                <a:gd name="connsiteY2" fmla="*/ 624673 h 62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315" h="624672">
                  <a:moveTo>
                    <a:pt x="0" y="0"/>
                  </a:moveTo>
                  <a:cubicBezTo>
                    <a:pt x="172323" y="0"/>
                    <a:pt x="313316" y="140992"/>
                    <a:pt x="313316" y="313316"/>
                  </a:cubicBezTo>
                  <a:cubicBezTo>
                    <a:pt x="313316" y="471932"/>
                    <a:pt x="195822" y="603132"/>
                    <a:pt x="43081" y="624673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orma Livre: Forma 113">
              <a:extLst>
                <a:ext uri="{FF2B5EF4-FFF2-40B4-BE49-F238E27FC236}">
                  <a16:creationId xmlns:a16="http://schemas.microsoft.com/office/drawing/2014/main" id="{B17745C7-A0C2-7741-E688-CA2F6020A2AA}"/>
                </a:ext>
              </a:extLst>
            </p:cNvPr>
            <p:cNvSpPr/>
            <p:nvPr/>
          </p:nvSpPr>
          <p:spPr>
            <a:xfrm>
              <a:off x="5185370" y="2982372"/>
              <a:ext cx="86162" cy="86161"/>
            </a:xfrm>
            <a:custGeom>
              <a:avLst/>
              <a:gdLst>
                <a:gd name="connsiteX0" fmla="*/ 43081 w 86162"/>
                <a:gd name="connsiteY0" fmla="*/ 0 h 86161"/>
                <a:gd name="connsiteX1" fmla="*/ 43081 w 86162"/>
                <a:gd name="connsiteY1" fmla="*/ 0 h 86161"/>
                <a:gd name="connsiteX2" fmla="*/ 0 w 86162"/>
                <a:gd name="connsiteY2" fmla="*/ 43081 h 86161"/>
                <a:gd name="connsiteX3" fmla="*/ 0 w 86162"/>
                <a:gd name="connsiteY3" fmla="*/ 43081 h 86161"/>
                <a:gd name="connsiteX4" fmla="*/ 43081 w 86162"/>
                <a:gd name="connsiteY4" fmla="*/ 86162 h 86161"/>
                <a:gd name="connsiteX5" fmla="*/ 43081 w 86162"/>
                <a:gd name="connsiteY5" fmla="*/ 86162 h 86161"/>
                <a:gd name="connsiteX6" fmla="*/ 86162 w 86162"/>
                <a:gd name="connsiteY6" fmla="*/ 43081 h 86161"/>
                <a:gd name="connsiteX7" fmla="*/ 86162 w 86162"/>
                <a:gd name="connsiteY7" fmla="*/ 43081 h 86161"/>
                <a:gd name="connsiteX8" fmla="*/ 43081 w 86162"/>
                <a:gd name="connsiteY8" fmla="*/ 0 h 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62" h="86161">
                  <a:moveTo>
                    <a:pt x="43081" y="0"/>
                  </a:moveTo>
                  <a:lnTo>
                    <a:pt x="43081" y="0"/>
                  </a:lnTo>
                  <a:cubicBezTo>
                    <a:pt x="19582" y="0"/>
                    <a:pt x="0" y="19582"/>
                    <a:pt x="0" y="43081"/>
                  </a:cubicBezTo>
                  <a:lnTo>
                    <a:pt x="0" y="43081"/>
                  </a:lnTo>
                  <a:cubicBezTo>
                    <a:pt x="0" y="66579"/>
                    <a:pt x="19582" y="86162"/>
                    <a:pt x="43081" y="86162"/>
                  </a:cubicBezTo>
                  <a:lnTo>
                    <a:pt x="43081" y="86162"/>
                  </a:lnTo>
                  <a:cubicBezTo>
                    <a:pt x="66580" y="86162"/>
                    <a:pt x="86162" y="66579"/>
                    <a:pt x="86162" y="43081"/>
                  </a:cubicBezTo>
                  <a:lnTo>
                    <a:pt x="86162" y="43081"/>
                  </a:lnTo>
                  <a:cubicBezTo>
                    <a:pt x="86162" y="19582"/>
                    <a:pt x="66580" y="0"/>
                    <a:pt x="43081" y="0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FC12F5E3-A797-B56C-5CC7-A98A5A92E188}"/>
                </a:ext>
              </a:extLst>
            </p:cNvPr>
            <p:cNvSpPr/>
            <p:nvPr/>
          </p:nvSpPr>
          <p:spPr>
            <a:xfrm>
              <a:off x="4915135" y="2398821"/>
              <a:ext cx="313315" cy="313315"/>
            </a:xfrm>
            <a:custGeom>
              <a:avLst/>
              <a:gdLst>
                <a:gd name="connsiteX0" fmla="*/ 0 w 313315"/>
                <a:gd name="connsiteY0" fmla="*/ 313316 h 313315"/>
                <a:gd name="connsiteX1" fmla="*/ 313316 w 313315"/>
                <a:gd name="connsiteY1" fmla="*/ 0 h 31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3315" h="313315">
                  <a:moveTo>
                    <a:pt x="0" y="313316"/>
                  </a:moveTo>
                  <a:cubicBezTo>
                    <a:pt x="0" y="140992"/>
                    <a:pt x="140992" y="0"/>
                    <a:pt x="313316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custDash>
                <a:ds d="75000" sp="2250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6" name="Gráfico 4">
            <a:extLst>
              <a:ext uri="{FF2B5EF4-FFF2-40B4-BE49-F238E27FC236}">
                <a16:creationId xmlns:a16="http://schemas.microsoft.com/office/drawing/2014/main" id="{3E8BF6E9-40E6-D04B-6C15-1ACE6C2AB81D}"/>
              </a:ext>
            </a:extLst>
          </p:cNvPr>
          <p:cNvGrpSpPr/>
          <p:nvPr/>
        </p:nvGrpSpPr>
        <p:grpSpPr>
          <a:xfrm>
            <a:off x="7067068" y="2441902"/>
            <a:ext cx="552525" cy="626631"/>
            <a:chOff x="7067068" y="2441902"/>
            <a:chExt cx="552525" cy="626631"/>
          </a:xfrm>
          <a:noFill/>
        </p:grpSpPr>
        <p:grpSp>
          <p:nvGrpSpPr>
            <p:cNvPr id="117" name="Gráfico 4">
              <a:extLst>
                <a:ext uri="{FF2B5EF4-FFF2-40B4-BE49-F238E27FC236}">
                  <a16:creationId xmlns:a16="http://schemas.microsoft.com/office/drawing/2014/main" id="{29ADD4EF-AD86-36B6-755C-4541D58E76B1}"/>
                </a:ext>
              </a:extLst>
            </p:cNvPr>
            <p:cNvGrpSpPr/>
            <p:nvPr/>
          </p:nvGrpSpPr>
          <p:grpSpPr>
            <a:xfrm>
              <a:off x="7067068" y="2441902"/>
              <a:ext cx="552525" cy="626631"/>
              <a:chOff x="7067068" y="2441902"/>
              <a:chExt cx="552525" cy="626631"/>
            </a:xfrm>
            <a:noFill/>
          </p:grpSpPr>
          <p:sp>
            <p:nvSpPr>
              <p:cNvPr id="118" name="Forma Livre: Forma 117">
                <a:extLst>
                  <a:ext uri="{FF2B5EF4-FFF2-40B4-BE49-F238E27FC236}">
                    <a16:creationId xmlns:a16="http://schemas.microsoft.com/office/drawing/2014/main" id="{925498AB-35EC-1EDE-8102-F920C0752587}"/>
                  </a:ext>
                </a:extLst>
              </p:cNvPr>
              <p:cNvSpPr/>
              <p:nvPr/>
            </p:nvSpPr>
            <p:spPr>
              <a:xfrm>
                <a:off x="7186673" y="2598560"/>
                <a:ext cx="313315" cy="313315"/>
              </a:xfrm>
              <a:custGeom>
                <a:avLst/>
                <a:gdLst>
                  <a:gd name="connsiteX0" fmla="*/ 313316 w 313315"/>
                  <a:gd name="connsiteY0" fmla="*/ 156658 h 313315"/>
                  <a:gd name="connsiteX1" fmla="*/ 156658 w 313315"/>
                  <a:gd name="connsiteY1" fmla="*/ 313315 h 313315"/>
                  <a:gd name="connsiteX2" fmla="*/ 0 w 313315"/>
                  <a:gd name="connsiteY2" fmla="*/ 156658 h 313315"/>
                  <a:gd name="connsiteX3" fmla="*/ 156658 w 313315"/>
                  <a:gd name="connsiteY3" fmla="*/ 0 h 313315"/>
                  <a:gd name="connsiteX4" fmla="*/ 313316 w 313315"/>
                  <a:gd name="connsiteY4" fmla="*/ 156658 h 31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15" h="313315">
                    <a:moveTo>
                      <a:pt x="313316" y="156658"/>
                    </a:moveTo>
                    <a:cubicBezTo>
                      <a:pt x="313316" y="243177"/>
                      <a:pt x="243177" y="313315"/>
                      <a:pt x="156658" y="313315"/>
                    </a:cubicBezTo>
                    <a:cubicBezTo>
                      <a:pt x="70138" y="313315"/>
                      <a:pt x="0" y="243177"/>
                      <a:pt x="0" y="156658"/>
                    </a:cubicBezTo>
                    <a:cubicBezTo>
                      <a:pt x="0" y="70138"/>
                      <a:pt x="70138" y="0"/>
                      <a:pt x="156658" y="0"/>
                    </a:cubicBezTo>
                    <a:cubicBezTo>
                      <a:pt x="243177" y="0"/>
                      <a:pt x="313316" y="70138"/>
                      <a:pt x="313316" y="156658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1241CD7B-265A-AD72-7B5E-443B48976379}"/>
                  </a:ext>
                </a:extLst>
              </p:cNvPr>
              <p:cNvSpPr/>
              <p:nvPr/>
            </p:nvSpPr>
            <p:spPr>
              <a:xfrm>
                <a:off x="7304166" y="2441902"/>
                <a:ext cx="78328" cy="78328"/>
              </a:xfrm>
              <a:custGeom>
                <a:avLst/>
                <a:gdLst>
                  <a:gd name="connsiteX0" fmla="*/ 78329 w 78328"/>
                  <a:gd name="connsiteY0" fmla="*/ 39164 h 78328"/>
                  <a:gd name="connsiteX1" fmla="*/ 39164 w 78328"/>
                  <a:gd name="connsiteY1" fmla="*/ 78329 h 78328"/>
                  <a:gd name="connsiteX2" fmla="*/ 0 w 78328"/>
                  <a:gd name="connsiteY2" fmla="*/ 39164 h 78328"/>
                  <a:gd name="connsiteX3" fmla="*/ 39164 w 78328"/>
                  <a:gd name="connsiteY3" fmla="*/ 0 h 78328"/>
                  <a:gd name="connsiteX4" fmla="*/ 78329 w 78328"/>
                  <a:gd name="connsiteY4" fmla="*/ 39164 h 7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28" h="78328">
                    <a:moveTo>
                      <a:pt x="78329" y="39164"/>
                    </a:moveTo>
                    <a:cubicBezTo>
                      <a:pt x="78329" y="60794"/>
                      <a:pt x="60795" y="78329"/>
                      <a:pt x="39164" y="78329"/>
                    </a:cubicBezTo>
                    <a:cubicBezTo>
                      <a:pt x="17534" y="78329"/>
                      <a:pt x="0" y="60794"/>
                      <a:pt x="0" y="39164"/>
                    </a:cubicBezTo>
                    <a:cubicBezTo>
                      <a:pt x="0" y="17534"/>
                      <a:pt x="17534" y="0"/>
                      <a:pt x="39164" y="0"/>
                    </a:cubicBezTo>
                    <a:cubicBezTo>
                      <a:pt x="60795" y="0"/>
                      <a:pt x="78329" y="17534"/>
                      <a:pt x="78329" y="39164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5D064966-8BC9-6B1C-7D08-A2EA18F8ACC3}"/>
                  </a:ext>
                </a:extLst>
              </p:cNvPr>
              <p:cNvSpPr/>
              <p:nvPr/>
            </p:nvSpPr>
            <p:spPr>
              <a:xfrm>
                <a:off x="7413827" y="2939291"/>
                <a:ext cx="109660" cy="64621"/>
              </a:xfrm>
              <a:custGeom>
                <a:avLst/>
                <a:gdLst>
                  <a:gd name="connsiteX0" fmla="*/ 0 w 109660"/>
                  <a:gd name="connsiteY0" fmla="*/ 64621 h 64621"/>
                  <a:gd name="connsiteX1" fmla="*/ 109661 w 109660"/>
                  <a:gd name="connsiteY1" fmla="*/ 0 h 6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660" h="64621">
                    <a:moveTo>
                      <a:pt x="0" y="64621"/>
                    </a:moveTo>
                    <a:lnTo>
                      <a:pt x="109661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1" name="Forma Livre: Forma 120">
                <a:extLst>
                  <a:ext uri="{FF2B5EF4-FFF2-40B4-BE49-F238E27FC236}">
                    <a16:creationId xmlns:a16="http://schemas.microsoft.com/office/drawing/2014/main" id="{3630FEEF-0A73-025C-F156-34AE866BE1A6}"/>
                  </a:ext>
                </a:extLst>
              </p:cNvPr>
              <p:cNvSpPr/>
              <p:nvPr/>
            </p:nvSpPr>
            <p:spPr>
              <a:xfrm>
                <a:off x="7163174" y="2939291"/>
                <a:ext cx="109660" cy="64621"/>
              </a:xfrm>
              <a:custGeom>
                <a:avLst/>
                <a:gdLst>
                  <a:gd name="connsiteX0" fmla="*/ 0 w 109660"/>
                  <a:gd name="connsiteY0" fmla="*/ 0 h 64621"/>
                  <a:gd name="connsiteX1" fmla="*/ 109660 w 109660"/>
                  <a:gd name="connsiteY1" fmla="*/ 64621 h 6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660" h="64621">
                    <a:moveTo>
                      <a:pt x="0" y="0"/>
                    </a:moveTo>
                    <a:lnTo>
                      <a:pt x="109660" y="64621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C472A5CE-C22B-EF2F-46DE-F3EDFA53959F}"/>
                  </a:ext>
                </a:extLst>
              </p:cNvPr>
              <p:cNvSpPr/>
              <p:nvPr/>
            </p:nvSpPr>
            <p:spPr>
              <a:xfrm>
                <a:off x="7106386" y="2694513"/>
                <a:ext cx="19582" cy="121409"/>
              </a:xfrm>
              <a:custGeom>
                <a:avLst/>
                <a:gdLst>
                  <a:gd name="connsiteX0" fmla="*/ 0 w 19582"/>
                  <a:gd name="connsiteY0" fmla="*/ 0 h 121409"/>
                  <a:gd name="connsiteX1" fmla="*/ 0 w 19582"/>
                  <a:gd name="connsiteY1" fmla="*/ 121410 h 12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21409">
                    <a:moveTo>
                      <a:pt x="0" y="0"/>
                    </a:moveTo>
                    <a:lnTo>
                      <a:pt x="0" y="12141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3" name="Forma Livre: Forma 122">
                <a:extLst>
                  <a:ext uri="{FF2B5EF4-FFF2-40B4-BE49-F238E27FC236}">
                    <a16:creationId xmlns:a16="http://schemas.microsoft.com/office/drawing/2014/main" id="{DBE8FBB8-D5D8-19E6-1AE6-1CCA518E6F4D}"/>
                  </a:ext>
                </a:extLst>
              </p:cNvPr>
              <p:cNvSpPr/>
              <p:nvPr/>
            </p:nvSpPr>
            <p:spPr>
              <a:xfrm>
                <a:off x="7163174" y="2506524"/>
                <a:ext cx="109660" cy="62663"/>
              </a:xfrm>
              <a:custGeom>
                <a:avLst/>
                <a:gdLst>
                  <a:gd name="connsiteX0" fmla="*/ 109660 w 109660"/>
                  <a:gd name="connsiteY0" fmla="*/ 0 h 62663"/>
                  <a:gd name="connsiteX1" fmla="*/ 0 w 109660"/>
                  <a:gd name="connsiteY1" fmla="*/ 62663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660" h="62663">
                    <a:moveTo>
                      <a:pt x="109660" y="0"/>
                    </a:moveTo>
                    <a:lnTo>
                      <a:pt x="0" y="62663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079736A0-DB36-64D0-0D49-56924AE63573}"/>
                  </a:ext>
                </a:extLst>
              </p:cNvPr>
              <p:cNvSpPr/>
              <p:nvPr/>
            </p:nvSpPr>
            <p:spPr>
              <a:xfrm>
                <a:off x="7413827" y="2506524"/>
                <a:ext cx="109660" cy="62663"/>
              </a:xfrm>
              <a:custGeom>
                <a:avLst/>
                <a:gdLst>
                  <a:gd name="connsiteX0" fmla="*/ 109661 w 109660"/>
                  <a:gd name="connsiteY0" fmla="*/ 62663 h 62663"/>
                  <a:gd name="connsiteX1" fmla="*/ 0 w 109660"/>
                  <a:gd name="connsiteY1" fmla="*/ 0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660" h="62663">
                    <a:moveTo>
                      <a:pt x="109661" y="62663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" name="Forma Livre: Forma 124">
                <a:extLst>
                  <a:ext uri="{FF2B5EF4-FFF2-40B4-BE49-F238E27FC236}">
                    <a16:creationId xmlns:a16="http://schemas.microsoft.com/office/drawing/2014/main" id="{74E737E1-D45D-D943-C2A5-504354807B0A}"/>
                  </a:ext>
                </a:extLst>
              </p:cNvPr>
              <p:cNvSpPr/>
              <p:nvPr/>
            </p:nvSpPr>
            <p:spPr>
              <a:xfrm>
                <a:off x="7580275" y="2694513"/>
                <a:ext cx="19582" cy="119451"/>
              </a:xfrm>
              <a:custGeom>
                <a:avLst/>
                <a:gdLst>
                  <a:gd name="connsiteX0" fmla="*/ 0 w 19582"/>
                  <a:gd name="connsiteY0" fmla="*/ 119451 h 119451"/>
                  <a:gd name="connsiteX1" fmla="*/ 0 w 19582"/>
                  <a:gd name="connsiteY1" fmla="*/ 0 h 11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9451">
                    <a:moveTo>
                      <a:pt x="0" y="119451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6" name="Forma Livre: Forma 125">
                <a:extLst>
                  <a:ext uri="{FF2B5EF4-FFF2-40B4-BE49-F238E27FC236}">
                    <a16:creationId xmlns:a16="http://schemas.microsoft.com/office/drawing/2014/main" id="{2C727299-B024-82B4-6DC8-19DDE445DDD5}"/>
                  </a:ext>
                </a:extLst>
              </p:cNvPr>
              <p:cNvSpPr/>
              <p:nvPr/>
            </p:nvSpPr>
            <p:spPr>
              <a:xfrm>
                <a:off x="7304166" y="2990204"/>
                <a:ext cx="78328" cy="78328"/>
              </a:xfrm>
              <a:custGeom>
                <a:avLst/>
                <a:gdLst>
                  <a:gd name="connsiteX0" fmla="*/ 78329 w 78328"/>
                  <a:gd name="connsiteY0" fmla="*/ 39164 h 78328"/>
                  <a:gd name="connsiteX1" fmla="*/ 39164 w 78328"/>
                  <a:gd name="connsiteY1" fmla="*/ 78329 h 78328"/>
                  <a:gd name="connsiteX2" fmla="*/ 0 w 78328"/>
                  <a:gd name="connsiteY2" fmla="*/ 39164 h 78328"/>
                  <a:gd name="connsiteX3" fmla="*/ 39164 w 78328"/>
                  <a:gd name="connsiteY3" fmla="*/ 0 h 78328"/>
                  <a:gd name="connsiteX4" fmla="*/ 78329 w 78328"/>
                  <a:gd name="connsiteY4" fmla="*/ 39164 h 7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28" h="78328">
                    <a:moveTo>
                      <a:pt x="78329" y="39164"/>
                    </a:moveTo>
                    <a:cubicBezTo>
                      <a:pt x="78329" y="60794"/>
                      <a:pt x="60795" y="78329"/>
                      <a:pt x="39164" y="78329"/>
                    </a:cubicBezTo>
                    <a:cubicBezTo>
                      <a:pt x="17534" y="78329"/>
                      <a:pt x="0" y="60794"/>
                      <a:pt x="0" y="39164"/>
                    </a:cubicBezTo>
                    <a:cubicBezTo>
                      <a:pt x="0" y="17534"/>
                      <a:pt x="17534" y="0"/>
                      <a:pt x="39164" y="0"/>
                    </a:cubicBezTo>
                    <a:cubicBezTo>
                      <a:pt x="60795" y="0"/>
                      <a:pt x="78329" y="17534"/>
                      <a:pt x="78329" y="39164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1A9F4A55-645D-D10E-0358-9C257366B9AD}"/>
                  </a:ext>
                </a:extLst>
              </p:cNvPr>
              <p:cNvSpPr/>
              <p:nvPr/>
            </p:nvSpPr>
            <p:spPr>
              <a:xfrm>
                <a:off x="7067509" y="2853417"/>
                <a:ext cx="76882" cy="77753"/>
              </a:xfrm>
              <a:custGeom>
                <a:avLst/>
                <a:gdLst>
                  <a:gd name="connsiteX0" fmla="*/ 58458 w 76882"/>
                  <a:gd name="connsiteY0" fmla="*/ 72166 h 77753"/>
                  <a:gd name="connsiteX1" fmla="*/ 5587 w 76882"/>
                  <a:gd name="connsiteY1" fmla="*/ 58459 h 77753"/>
                  <a:gd name="connsiteX2" fmla="*/ 19294 w 76882"/>
                  <a:gd name="connsiteY2" fmla="*/ 5587 h 77753"/>
                  <a:gd name="connsiteX3" fmla="*/ 72166 w 76882"/>
                  <a:gd name="connsiteY3" fmla="*/ 19294 h 77753"/>
                  <a:gd name="connsiteX4" fmla="*/ 58458 w 76882"/>
                  <a:gd name="connsiteY4" fmla="*/ 72166 h 77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82" h="77753">
                    <a:moveTo>
                      <a:pt x="58458" y="72166"/>
                    </a:moveTo>
                    <a:cubicBezTo>
                      <a:pt x="38876" y="83916"/>
                      <a:pt x="15378" y="76083"/>
                      <a:pt x="5587" y="58459"/>
                    </a:cubicBezTo>
                    <a:cubicBezTo>
                      <a:pt x="-6163" y="38876"/>
                      <a:pt x="1670" y="15378"/>
                      <a:pt x="19294" y="5587"/>
                    </a:cubicBezTo>
                    <a:cubicBezTo>
                      <a:pt x="38876" y="-6163"/>
                      <a:pt x="62375" y="1670"/>
                      <a:pt x="72166" y="19294"/>
                    </a:cubicBezTo>
                    <a:cubicBezTo>
                      <a:pt x="81957" y="36918"/>
                      <a:pt x="76082" y="62375"/>
                      <a:pt x="58458" y="7216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5B4149EE-55EB-8C83-4ADA-6A90A39D6CA0}"/>
                  </a:ext>
                </a:extLst>
              </p:cNvPr>
              <p:cNvSpPr/>
              <p:nvPr/>
            </p:nvSpPr>
            <p:spPr>
              <a:xfrm>
                <a:off x="7541399" y="2579266"/>
                <a:ext cx="78194" cy="77753"/>
              </a:xfrm>
              <a:custGeom>
                <a:avLst/>
                <a:gdLst>
                  <a:gd name="connsiteX0" fmla="*/ 58459 w 78194"/>
                  <a:gd name="connsiteY0" fmla="*/ 72166 h 77753"/>
                  <a:gd name="connsiteX1" fmla="*/ 5587 w 78194"/>
                  <a:gd name="connsiteY1" fmla="*/ 58459 h 77753"/>
                  <a:gd name="connsiteX2" fmla="*/ 19294 w 78194"/>
                  <a:gd name="connsiteY2" fmla="*/ 5587 h 77753"/>
                  <a:gd name="connsiteX3" fmla="*/ 72166 w 78194"/>
                  <a:gd name="connsiteY3" fmla="*/ 19294 h 77753"/>
                  <a:gd name="connsiteX4" fmla="*/ 58459 w 78194"/>
                  <a:gd name="connsiteY4" fmla="*/ 72166 h 77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94" h="77753">
                    <a:moveTo>
                      <a:pt x="58459" y="72166"/>
                    </a:moveTo>
                    <a:cubicBezTo>
                      <a:pt x="38877" y="83916"/>
                      <a:pt x="15378" y="76083"/>
                      <a:pt x="5587" y="58459"/>
                    </a:cubicBezTo>
                    <a:cubicBezTo>
                      <a:pt x="-6163" y="38876"/>
                      <a:pt x="1671" y="15378"/>
                      <a:pt x="19294" y="5587"/>
                    </a:cubicBezTo>
                    <a:cubicBezTo>
                      <a:pt x="38877" y="-6163"/>
                      <a:pt x="62375" y="1670"/>
                      <a:pt x="72166" y="19294"/>
                    </a:cubicBezTo>
                    <a:cubicBezTo>
                      <a:pt x="83916" y="36918"/>
                      <a:pt x="78041" y="62375"/>
                      <a:pt x="58459" y="7216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9" name="Forma Livre: Forma 128">
                <a:extLst>
                  <a:ext uri="{FF2B5EF4-FFF2-40B4-BE49-F238E27FC236}">
                    <a16:creationId xmlns:a16="http://schemas.microsoft.com/office/drawing/2014/main" id="{C4B1EDFD-C91F-261C-AB29-1367E1E6D7F6}"/>
                  </a:ext>
                </a:extLst>
              </p:cNvPr>
              <p:cNvSpPr/>
              <p:nvPr/>
            </p:nvSpPr>
            <p:spPr>
              <a:xfrm>
                <a:off x="7540957" y="2852329"/>
                <a:ext cx="78636" cy="77324"/>
              </a:xfrm>
              <a:custGeom>
                <a:avLst/>
                <a:gdLst>
                  <a:gd name="connsiteX0" fmla="*/ 58901 w 78636"/>
                  <a:gd name="connsiteY0" fmla="*/ 4717 h 77324"/>
                  <a:gd name="connsiteX1" fmla="*/ 72608 w 78636"/>
                  <a:gd name="connsiteY1" fmla="*/ 57589 h 77324"/>
                  <a:gd name="connsiteX2" fmla="*/ 19736 w 78636"/>
                  <a:gd name="connsiteY2" fmla="*/ 71296 h 77324"/>
                  <a:gd name="connsiteX3" fmla="*/ 6028 w 78636"/>
                  <a:gd name="connsiteY3" fmla="*/ 18424 h 77324"/>
                  <a:gd name="connsiteX4" fmla="*/ 58901 w 78636"/>
                  <a:gd name="connsiteY4" fmla="*/ 4717 h 7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636" h="77324">
                    <a:moveTo>
                      <a:pt x="58901" y="4717"/>
                    </a:moveTo>
                    <a:cubicBezTo>
                      <a:pt x="78483" y="16466"/>
                      <a:pt x="84357" y="39965"/>
                      <a:pt x="72608" y="57589"/>
                    </a:cubicBezTo>
                    <a:cubicBezTo>
                      <a:pt x="60859" y="77171"/>
                      <a:pt x="37360" y="83046"/>
                      <a:pt x="19736" y="71296"/>
                    </a:cubicBezTo>
                    <a:cubicBezTo>
                      <a:pt x="154" y="59547"/>
                      <a:pt x="-5721" y="36048"/>
                      <a:pt x="6028" y="18424"/>
                    </a:cubicBezTo>
                    <a:cubicBezTo>
                      <a:pt x="17778" y="800"/>
                      <a:pt x="39318" y="-5074"/>
                      <a:pt x="58901" y="471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0" name="Forma Livre: Forma 129">
                <a:extLst>
                  <a:ext uri="{FF2B5EF4-FFF2-40B4-BE49-F238E27FC236}">
                    <a16:creationId xmlns:a16="http://schemas.microsoft.com/office/drawing/2014/main" id="{2555B727-A70B-2925-621F-B68B2E879D1C}"/>
                  </a:ext>
                </a:extLst>
              </p:cNvPr>
              <p:cNvSpPr/>
              <p:nvPr/>
            </p:nvSpPr>
            <p:spPr>
              <a:xfrm>
                <a:off x="7067068" y="2578177"/>
                <a:ext cx="78636" cy="77324"/>
              </a:xfrm>
              <a:custGeom>
                <a:avLst/>
                <a:gdLst>
                  <a:gd name="connsiteX0" fmla="*/ 58900 w 78636"/>
                  <a:gd name="connsiteY0" fmla="*/ 4717 h 77324"/>
                  <a:gd name="connsiteX1" fmla="*/ 72608 w 78636"/>
                  <a:gd name="connsiteY1" fmla="*/ 57589 h 77324"/>
                  <a:gd name="connsiteX2" fmla="*/ 19736 w 78636"/>
                  <a:gd name="connsiteY2" fmla="*/ 71296 h 77324"/>
                  <a:gd name="connsiteX3" fmla="*/ 6029 w 78636"/>
                  <a:gd name="connsiteY3" fmla="*/ 18424 h 77324"/>
                  <a:gd name="connsiteX4" fmla="*/ 58900 w 78636"/>
                  <a:gd name="connsiteY4" fmla="*/ 4717 h 7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636" h="77324">
                    <a:moveTo>
                      <a:pt x="58900" y="4717"/>
                    </a:moveTo>
                    <a:cubicBezTo>
                      <a:pt x="78482" y="16466"/>
                      <a:pt x="84357" y="39965"/>
                      <a:pt x="72608" y="57589"/>
                    </a:cubicBezTo>
                    <a:cubicBezTo>
                      <a:pt x="60859" y="77171"/>
                      <a:pt x="37360" y="83046"/>
                      <a:pt x="19736" y="71296"/>
                    </a:cubicBezTo>
                    <a:cubicBezTo>
                      <a:pt x="154" y="59547"/>
                      <a:pt x="-5721" y="36048"/>
                      <a:pt x="6029" y="18424"/>
                    </a:cubicBezTo>
                    <a:cubicBezTo>
                      <a:pt x="15820" y="800"/>
                      <a:pt x="39318" y="-5074"/>
                      <a:pt x="58900" y="471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8A870994-DAF9-1806-45DA-6BAC66F79479}"/>
                </a:ext>
              </a:extLst>
            </p:cNvPr>
            <p:cNvSpPr/>
            <p:nvPr/>
          </p:nvSpPr>
          <p:spPr>
            <a:xfrm>
              <a:off x="7272834" y="2710179"/>
              <a:ext cx="140992" cy="88119"/>
            </a:xfrm>
            <a:custGeom>
              <a:avLst/>
              <a:gdLst>
                <a:gd name="connsiteX0" fmla="*/ 0 w 140992"/>
                <a:gd name="connsiteY0" fmla="*/ 35248 h 88119"/>
                <a:gd name="connsiteX1" fmla="*/ 52872 w 140992"/>
                <a:gd name="connsiteY1" fmla="*/ 88120 h 88119"/>
                <a:gd name="connsiteX2" fmla="*/ 140992 w 140992"/>
                <a:gd name="connsiteY2" fmla="*/ 0 h 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92" h="88119">
                  <a:moveTo>
                    <a:pt x="0" y="35248"/>
                  </a:moveTo>
                  <a:lnTo>
                    <a:pt x="52872" y="88120"/>
                  </a:lnTo>
                  <a:lnTo>
                    <a:pt x="140992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2" name="Gráfico 4">
            <a:extLst>
              <a:ext uri="{FF2B5EF4-FFF2-40B4-BE49-F238E27FC236}">
                <a16:creationId xmlns:a16="http://schemas.microsoft.com/office/drawing/2014/main" id="{5F6B0CF9-7B99-2F01-3ECF-815F615AE8C2}"/>
              </a:ext>
            </a:extLst>
          </p:cNvPr>
          <p:cNvGrpSpPr/>
          <p:nvPr/>
        </p:nvGrpSpPr>
        <p:grpSpPr>
          <a:xfrm>
            <a:off x="782243" y="2441902"/>
            <a:ext cx="429894" cy="624672"/>
            <a:chOff x="782243" y="2441902"/>
            <a:chExt cx="429894" cy="624672"/>
          </a:xfrm>
          <a:noFill/>
        </p:grpSpPr>
        <p:grpSp>
          <p:nvGrpSpPr>
            <p:cNvPr id="133" name="Gráfico 4">
              <a:extLst>
                <a:ext uri="{FF2B5EF4-FFF2-40B4-BE49-F238E27FC236}">
                  <a16:creationId xmlns:a16="http://schemas.microsoft.com/office/drawing/2014/main" id="{15A38B7F-85C6-03AE-733F-D56ED234D7DE}"/>
                </a:ext>
              </a:extLst>
            </p:cNvPr>
            <p:cNvGrpSpPr/>
            <p:nvPr/>
          </p:nvGrpSpPr>
          <p:grpSpPr>
            <a:xfrm>
              <a:off x="782243" y="2441902"/>
              <a:ext cx="429894" cy="624672"/>
              <a:chOff x="782243" y="2441902"/>
              <a:chExt cx="429894" cy="624672"/>
            </a:xfrm>
            <a:noFill/>
          </p:grpSpPr>
          <p:grpSp>
            <p:nvGrpSpPr>
              <p:cNvPr id="134" name="Gráfico 4">
                <a:extLst>
                  <a:ext uri="{FF2B5EF4-FFF2-40B4-BE49-F238E27FC236}">
                    <a16:creationId xmlns:a16="http://schemas.microsoft.com/office/drawing/2014/main" id="{D1FF5035-72F5-D609-2D97-5CD7FECAA596}"/>
                  </a:ext>
                </a:extLst>
              </p:cNvPr>
              <p:cNvGrpSpPr/>
              <p:nvPr/>
            </p:nvGrpSpPr>
            <p:grpSpPr>
              <a:xfrm>
                <a:off x="782243" y="2441902"/>
                <a:ext cx="415094" cy="495430"/>
                <a:chOff x="782243" y="2441902"/>
                <a:chExt cx="415094" cy="495430"/>
              </a:xfrm>
              <a:noFill/>
            </p:grpSpPr>
            <p:sp>
              <p:nvSpPr>
                <p:cNvPr id="135" name="Forma Livre: Forma 134">
                  <a:extLst>
                    <a:ext uri="{FF2B5EF4-FFF2-40B4-BE49-F238E27FC236}">
                      <a16:creationId xmlns:a16="http://schemas.microsoft.com/office/drawing/2014/main" id="{3C9C3D46-4232-0194-BDA1-982688EC76DA}"/>
                    </a:ext>
                  </a:extLst>
                </p:cNvPr>
                <p:cNvSpPr/>
                <p:nvPr/>
              </p:nvSpPr>
              <p:spPr>
                <a:xfrm>
                  <a:off x="782243" y="2441902"/>
                  <a:ext cx="415094" cy="495430"/>
                </a:xfrm>
                <a:custGeom>
                  <a:avLst/>
                  <a:gdLst>
                    <a:gd name="connsiteX0" fmla="*/ 236031 w 415094"/>
                    <a:gd name="connsiteY0" fmla="*/ 140992 h 495430"/>
                    <a:gd name="connsiteX1" fmla="*/ 222323 w 415094"/>
                    <a:gd name="connsiteY1" fmla="*/ 225196 h 495430"/>
                    <a:gd name="connsiteX2" fmla="*/ 134203 w 415094"/>
                    <a:gd name="connsiteY2" fmla="*/ 236945 h 495430"/>
                    <a:gd name="connsiteX3" fmla="*/ 75457 w 415094"/>
                    <a:gd name="connsiteY3" fmla="*/ 291775 h 495430"/>
                    <a:gd name="connsiteX4" fmla="*/ 26501 w 415094"/>
                    <a:gd name="connsiteY4" fmla="*/ 291775 h 495430"/>
                    <a:gd name="connsiteX5" fmla="*/ 26501 w 415094"/>
                    <a:gd name="connsiteY5" fmla="*/ 291775 h 495430"/>
                    <a:gd name="connsiteX6" fmla="*/ 16710 w 415094"/>
                    <a:gd name="connsiteY6" fmla="*/ 182115 h 495430"/>
                    <a:gd name="connsiteX7" fmla="*/ 89164 w 415094"/>
                    <a:gd name="connsiteY7" fmla="*/ 84204 h 495430"/>
                    <a:gd name="connsiteX8" fmla="*/ 83289 w 415094"/>
                    <a:gd name="connsiteY8" fmla="*/ 0 h 495430"/>
                    <a:gd name="connsiteX9" fmla="*/ 220365 w 415094"/>
                    <a:gd name="connsiteY9" fmla="*/ 46997 h 495430"/>
                    <a:gd name="connsiteX10" fmla="*/ 222323 w 415094"/>
                    <a:gd name="connsiteY10" fmla="*/ 46997 h 495430"/>
                    <a:gd name="connsiteX11" fmla="*/ 414229 w 415094"/>
                    <a:gd name="connsiteY11" fmla="*/ 283942 h 495430"/>
                    <a:gd name="connsiteX12" fmla="*/ 380939 w 415094"/>
                    <a:gd name="connsiteY12" fmla="*/ 495430 h 49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5094" h="495430">
                      <a:moveTo>
                        <a:pt x="236031" y="140992"/>
                      </a:moveTo>
                      <a:cubicBezTo>
                        <a:pt x="257571" y="160574"/>
                        <a:pt x="251696" y="197781"/>
                        <a:pt x="222323" y="225196"/>
                      </a:cubicBezTo>
                      <a:cubicBezTo>
                        <a:pt x="194908" y="252611"/>
                        <a:pt x="153785" y="258485"/>
                        <a:pt x="134203" y="236945"/>
                      </a:cubicBezTo>
                      <a:lnTo>
                        <a:pt x="75457" y="291775"/>
                      </a:lnTo>
                      <a:cubicBezTo>
                        <a:pt x="61749" y="303524"/>
                        <a:pt x="40209" y="303524"/>
                        <a:pt x="26501" y="291775"/>
                      </a:cubicBezTo>
                      <a:lnTo>
                        <a:pt x="26501" y="291775"/>
                      </a:lnTo>
                      <a:cubicBezTo>
                        <a:pt x="-4831" y="262402"/>
                        <a:pt x="-8747" y="215404"/>
                        <a:pt x="16710" y="182115"/>
                      </a:cubicBezTo>
                      <a:lnTo>
                        <a:pt x="89164" y="84204"/>
                      </a:lnTo>
                      <a:cubicBezTo>
                        <a:pt x="89164" y="84204"/>
                        <a:pt x="63707" y="19582"/>
                        <a:pt x="83289" y="0"/>
                      </a:cubicBezTo>
                      <a:cubicBezTo>
                        <a:pt x="83289" y="0"/>
                        <a:pt x="120496" y="46997"/>
                        <a:pt x="220365" y="46997"/>
                      </a:cubicBezTo>
                      <a:cubicBezTo>
                        <a:pt x="220365" y="46997"/>
                        <a:pt x="222323" y="46997"/>
                        <a:pt x="222323" y="46997"/>
                      </a:cubicBezTo>
                      <a:cubicBezTo>
                        <a:pt x="355482" y="64621"/>
                        <a:pt x="404438" y="150783"/>
                        <a:pt x="414229" y="283942"/>
                      </a:cubicBezTo>
                      <a:cubicBezTo>
                        <a:pt x="420104" y="354438"/>
                        <a:pt x="394647" y="430809"/>
                        <a:pt x="380939" y="495430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" name="Forma Livre: Forma 135">
                  <a:extLst>
                    <a:ext uri="{FF2B5EF4-FFF2-40B4-BE49-F238E27FC236}">
                      <a16:creationId xmlns:a16="http://schemas.microsoft.com/office/drawing/2014/main" id="{1D6F1ABB-1B08-6CE7-817D-6C0EB42A44CE}"/>
                    </a:ext>
                  </a:extLst>
                </p:cNvPr>
                <p:cNvSpPr/>
                <p:nvPr/>
              </p:nvSpPr>
              <p:spPr>
                <a:xfrm>
                  <a:off x="902739" y="2682764"/>
                  <a:ext cx="107020" cy="254568"/>
                </a:xfrm>
                <a:custGeom>
                  <a:avLst/>
                  <a:gdLst>
                    <a:gd name="connsiteX0" fmla="*/ 90078 w 107020"/>
                    <a:gd name="connsiteY0" fmla="*/ 0 h 254568"/>
                    <a:gd name="connsiteX1" fmla="*/ 78329 w 107020"/>
                    <a:gd name="connsiteY1" fmla="*/ 123368 h 254568"/>
                    <a:gd name="connsiteX2" fmla="*/ 0 w 107020"/>
                    <a:gd name="connsiteY2" fmla="*/ 254569 h 254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7020" h="254568">
                      <a:moveTo>
                        <a:pt x="90078" y="0"/>
                      </a:moveTo>
                      <a:cubicBezTo>
                        <a:pt x="90078" y="0"/>
                        <a:pt x="135117" y="74412"/>
                        <a:pt x="78329" y="123368"/>
                      </a:cubicBezTo>
                      <a:cubicBezTo>
                        <a:pt x="29373" y="166449"/>
                        <a:pt x="7833" y="213446"/>
                        <a:pt x="0" y="254569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37" name="Forma Livre: Forma 136">
                <a:extLst>
                  <a:ext uri="{FF2B5EF4-FFF2-40B4-BE49-F238E27FC236}">
                    <a16:creationId xmlns:a16="http://schemas.microsoft.com/office/drawing/2014/main" id="{D4E73F39-3008-B229-42B4-22C4BA6366E0}"/>
                  </a:ext>
                </a:extLst>
              </p:cNvPr>
              <p:cNvSpPr/>
              <p:nvPr/>
            </p:nvSpPr>
            <p:spPr>
              <a:xfrm>
                <a:off x="851825" y="3001954"/>
                <a:ext cx="360312" cy="64621"/>
              </a:xfrm>
              <a:custGeom>
                <a:avLst/>
                <a:gdLst>
                  <a:gd name="connsiteX0" fmla="*/ 0 w 360312"/>
                  <a:gd name="connsiteY0" fmla="*/ 0 h 64621"/>
                  <a:gd name="connsiteX1" fmla="*/ 360313 w 360312"/>
                  <a:gd name="connsiteY1" fmla="*/ 0 h 64621"/>
                  <a:gd name="connsiteX2" fmla="*/ 360313 w 360312"/>
                  <a:gd name="connsiteY2" fmla="*/ 64621 h 64621"/>
                  <a:gd name="connsiteX3" fmla="*/ 0 w 360312"/>
                  <a:gd name="connsiteY3" fmla="*/ 64621 h 6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312" h="64621">
                    <a:moveTo>
                      <a:pt x="0" y="0"/>
                    </a:moveTo>
                    <a:lnTo>
                      <a:pt x="360313" y="0"/>
                    </a:lnTo>
                    <a:lnTo>
                      <a:pt x="360313" y="64621"/>
                    </a:lnTo>
                    <a:lnTo>
                      <a:pt x="0" y="64621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19775275-8EB7-8777-CCC2-354DD3B6FE75}"/>
                </a:ext>
              </a:extLst>
            </p:cNvPr>
            <p:cNvSpPr/>
            <p:nvPr/>
          </p:nvSpPr>
          <p:spPr>
            <a:xfrm>
              <a:off x="881198" y="2584852"/>
              <a:ext cx="17623" cy="15665"/>
            </a:xfrm>
            <a:custGeom>
              <a:avLst/>
              <a:gdLst>
                <a:gd name="connsiteX0" fmla="*/ 17624 w 17623"/>
                <a:gd name="connsiteY0" fmla="*/ 0 h 15665"/>
                <a:gd name="connsiteX1" fmla="*/ 0 w 17623"/>
                <a:gd name="connsiteY1" fmla="*/ 15666 h 1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23" h="15665">
                  <a:moveTo>
                    <a:pt x="17624" y="0"/>
                  </a:moveTo>
                  <a:lnTo>
                    <a:pt x="0" y="15666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D38BD201-238C-DCDB-4EE2-10C26A18FB0A}"/>
                </a:ext>
              </a:extLst>
            </p:cNvPr>
            <p:cNvSpPr/>
            <p:nvPr/>
          </p:nvSpPr>
          <p:spPr>
            <a:xfrm>
              <a:off x="879240" y="2937332"/>
              <a:ext cx="307440" cy="64621"/>
            </a:xfrm>
            <a:custGeom>
              <a:avLst/>
              <a:gdLst>
                <a:gd name="connsiteX0" fmla="*/ 0 w 307440"/>
                <a:gd name="connsiteY0" fmla="*/ 0 h 64621"/>
                <a:gd name="connsiteX1" fmla="*/ 307441 w 307440"/>
                <a:gd name="connsiteY1" fmla="*/ 0 h 64621"/>
                <a:gd name="connsiteX2" fmla="*/ 307441 w 307440"/>
                <a:gd name="connsiteY2" fmla="*/ 64621 h 64621"/>
                <a:gd name="connsiteX3" fmla="*/ 0 w 307440"/>
                <a:gd name="connsiteY3" fmla="*/ 64621 h 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40" h="64621">
                  <a:moveTo>
                    <a:pt x="0" y="0"/>
                  </a:moveTo>
                  <a:lnTo>
                    <a:pt x="307441" y="0"/>
                  </a:lnTo>
                  <a:lnTo>
                    <a:pt x="307441" y="64621"/>
                  </a:lnTo>
                  <a:lnTo>
                    <a:pt x="0" y="64621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40" name="Gráfico 4">
            <a:extLst>
              <a:ext uri="{FF2B5EF4-FFF2-40B4-BE49-F238E27FC236}">
                <a16:creationId xmlns:a16="http://schemas.microsoft.com/office/drawing/2014/main" id="{E22B8D22-E844-31B5-6355-D09EBA2CDE91}"/>
              </a:ext>
            </a:extLst>
          </p:cNvPr>
          <p:cNvGrpSpPr/>
          <p:nvPr/>
        </p:nvGrpSpPr>
        <p:grpSpPr>
          <a:xfrm>
            <a:off x="4921010" y="1384462"/>
            <a:ext cx="614881" cy="626631"/>
            <a:chOff x="4921010" y="1384462"/>
            <a:chExt cx="614881" cy="626631"/>
          </a:xfrm>
          <a:noFill/>
        </p:grpSpPr>
        <p:grpSp>
          <p:nvGrpSpPr>
            <p:cNvPr id="141" name="Gráfico 4">
              <a:extLst>
                <a:ext uri="{FF2B5EF4-FFF2-40B4-BE49-F238E27FC236}">
                  <a16:creationId xmlns:a16="http://schemas.microsoft.com/office/drawing/2014/main" id="{27823EE0-49AA-6C18-210A-6692B0C352A7}"/>
                </a:ext>
              </a:extLst>
            </p:cNvPr>
            <p:cNvGrpSpPr/>
            <p:nvPr/>
          </p:nvGrpSpPr>
          <p:grpSpPr>
            <a:xfrm>
              <a:off x="5242158" y="1521538"/>
              <a:ext cx="293733" cy="293733"/>
              <a:chOff x="5242158" y="1521538"/>
              <a:chExt cx="293733" cy="293733"/>
            </a:xfrm>
            <a:noFill/>
          </p:grpSpPr>
          <p:sp>
            <p:nvSpPr>
              <p:cNvPr id="142" name="Forma Livre: Forma 141">
                <a:extLst>
                  <a:ext uri="{FF2B5EF4-FFF2-40B4-BE49-F238E27FC236}">
                    <a16:creationId xmlns:a16="http://schemas.microsoft.com/office/drawing/2014/main" id="{AA729CFE-CC2B-C45F-ACCD-15C265D968DB}"/>
                  </a:ext>
                </a:extLst>
              </p:cNvPr>
              <p:cNvSpPr/>
              <p:nvPr/>
            </p:nvSpPr>
            <p:spPr>
              <a:xfrm>
                <a:off x="5349314" y="1580285"/>
                <a:ext cx="79421" cy="97911"/>
              </a:xfrm>
              <a:custGeom>
                <a:avLst/>
                <a:gdLst>
                  <a:gd name="connsiteX0" fmla="*/ 37753 w 79421"/>
                  <a:gd name="connsiteY0" fmla="*/ 0 h 97911"/>
                  <a:gd name="connsiteX1" fmla="*/ 41669 w 79421"/>
                  <a:gd name="connsiteY1" fmla="*/ 0 h 97911"/>
                  <a:gd name="connsiteX2" fmla="*/ 78875 w 79421"/>
                  <a:gd name="connsiteY2" fmla="*/ 43081 h 97911"/>
                  <a:gd name="connsiteX3" fmla="*/ 76917 w 79421"/>
                  <a:gd name="connsiteY3" fmla="*/ 64621 h 97911"/>
                  <a:gd name="connsiteX4" fmla="*/ 39711 w 79421"/>
                  <a:gd name="connsiteY4" fmla="*/ 97911 h 97911"/>
                  <a:gd name="connsiteX5" fmla="*/ 39711 w 79421"/>
                  <a:gd name="connsiteY5" fmla="*/ 97911 h 97911"/>
                  <a:gd name="connsiteX6" fmla="*/ 2504 w 79421"/>
                  <a:gd name="connsiteY6" fmla="*/ 64621 h 97911"/>
                  <a:gd name="connsiteX7" fmla="*/ 547 w 79421"/>
                  <a:gd name="connsiteY7" fmla="*/ 43081 h 97911"/>
                  <a:gd name="connsiteX8" fmla="*/ 37753 w 79421"/>
                  <a:gd name="connsiteY8" fmla="*/ 0 h 9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421" h="97911">
                    <a:moveTo>
                      <a:pt x="37753" y="0"/>
                    </a:moveTo>
                    <a:lnTo>
                      <a:pt x="41669" y="0"/>
                    </a:lnTo>
                    <a:cubicBezTo>
                      <a:pt x="65168" y="0"/>
                      <a:pt x="82791" y="19582"/>
                      <a:pt x="78875" y="43081"/>
                    </a:cubicBezTo>
                    <a:lnTo>
                      <a:pt x="76917" y="64621"/>
                    </a:lnTo>
                    <a:cubicBezTo>
                      <a:pt x="74959" y="84204"/>
                      <a:pt x="59293" y="97911"/>
                      <a:pt x="39711" y="97911"/>
                    </a:cubicBezTo>
                    <a:lnTo>
                      <a:pt x="39711" y="97911"/>
                    </a:lnTo>
                    <a:cubicBezTo>
                      <a:pt x="20129" y="97911"/>
                      <a:pt x="4463" y="84204"/>
                      <a:pt x="2504" y="64621"/>
                    </a:cubicBezTo>
                    <a:lnTo>
                      <a:pt x="547" y="43081"/>
                    </a:lnTo>
                    <a:cubicBezTo>
                      <a:pt x="-3370" y="19582"/>
                      <a:pt x="14254" y="0"/>
                      <a:pt x="37753" y="0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3" name="Forma Livre: Forma 142">
                <a:extLst>
                  <a:ext uri="{FF2B5EF4-FFF2-40B4-BE49-F238E27FC236}">
                    <a16:creationId xmlns:a16="http://schemas.microsoft.com/office/drawing/2014/main" id="{82A97EA3-2C37-2F25-8BA2-E016A3A6AD67}"/>
                  </a:ext>
                </a:extLst>
              </p:cNvPr>
              <p:cNvSpPr/>
              <p:nvPr/>
            </p:nvSpPr>
            <p:spPr>
              <a:xfrm>
                <a:off x="5291114" y="1715402"/>
                <a:ext cx="197779" cy="52872"/>
              </a:xfrm>
              <a:custGeom>
                <a:avLst/>
                <a:gdLst>
                  <a:gd name="connsiteX0" fmla="*/ 197780 w 197779"/>
                  <a:gd name="connsiteY0" fmla="*/ 52872 h 52872"/>
                  <a:gd name="connsiteX1" fmla="*/ 152741 w 197779"/>
                  <a:gd name="connsiteY1" fmla="*/ 5875 h 52872"/>
                  <a:gd name="connsiteX2" fmla="*/ 152741 w 197779"/>
                  <a:gd name="connsiteY2" fmla="*/ 5875 h 52872"/>
                  <a:gd name="connsiteX3" fmla="*/ 45039 w 197779"/>
                  <a:gd name="connsiteY3" fmla="*/ 5875 h 52872"/>
                  <a:gd name="connsiteX4" fmla="*/ 45039 w 197779"/>
                  <a:gd name="connsiteY4" fmla="*/ 5875 h 52872"/>
                  <a:gd name="connsiteX5" fmla="*/ 0 w 197779"/>
                  <a:gd name="connsiteY5" fmla="*/ 52872 h 5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779" h="52872">
                    <a:moveTo>
                      <a:pt x="197780" y="52872"/>
                    </a:moveTo>
                    <a:cubicBezTo>
                      <a:pt x="197780" y="31331"/>
                      <a:pt x="180156" y="11749"/>
                      <a:pt x="152741" y="5875"/>
                    </a:cubicBezTo>
                    <a:lnTo>
                      <a:pt x="152741" y="5875"/>
                    </a:lnTo>
                    <a:cubicBezTo>
                      <a:pt x="117493" y="-1958"/>
                      <a:pt x="80287" y="-1958"/>
                      <a:pt x="45039" y="5875"/>
                    </a:cubicBezTo>
                    <a:lnTo>
                      <a:pt x="45039" y="5875"/>
                    </a:lnTo>
                    <a:cubicBezTo>
                      <a:pt x="19582" y="11749"/>
                      <a:pt x="0" y="31331"/>
                      <a:pt x="0" y="52872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4" name="Forma Livre: Forma 143">
                <a:extLst>
                  <a:ext uri="{FF2B5EF4-FFF2-40B4-BE49-F238E27FC236}">
                    <a16:creationId xmlns:a16="http://schemas.microsoft.com/office/drawing/2014/main" id="{6922E6CA-3436-DD76-21CB-AE1A3B380766}"/>
                  </a:ext>
                </a:extLst>
              </p:cNvPr>
              <p:cNvSpPr/>
              <p:nvPr/>
            </p:nvSpPr>
            <p:spPr>
              <a:xfrm>
                <a:off x="5242158" y="1521538"/>
                <a:ext cx="293733" cy="293733"/>
              </a:xfrm>
              <a:custGeom>
                <a:avLst/>
                <a:gdLst>
                  <a:gd name="connsiteX0" fmla="*/ 293734 w 293733"/>
                  <a:gd name="connsiteY0" fmla="*/ 146867 h 293733"/>
                  <a:gd name="connsiteX1" fmla="*/ 146867 w 293733"/>
                  <a:gd name="connsiteY1" fmla="*/ 293733 h 293733"/>
                  <a:gd name="connsiteX2" fmla="*/ 0 w 293733"/>
                  <a:gd name="connsiteY2" fmla="*/ 146867 h 293733"/>
                  <a:gd name="connsiteX3" fmla="*/ 146867 w 293733"/>
                  <a:gd name="connsiteY3" fmla="*/ 0 h 293733"/>
                  <a:gd name="connsiteX4" fmla="*/ 293734 w 293733"/>
                  <a:gd name="connsiteY4" fmla="*/ 146867 h 29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733" h="293733">
                    <a:moveTo>
                      <a:pt x="293734" y="146867"/>
                    </a:moveTo>
                    <a:cubicBezTo>
                      <a:pt x="293734" y="227979"/>
                      <a:pt x="227979" y="293733"/>
                      <a:pt x="146867" y="293733"/>
                    </a:cubicBezTo>
                    <a:cubicBezTo>
                      <a:pt x="65754" y="293733"/>
                      <a:pt x="0" y="227979"/>
                      <a:pt x="0" y="146867"/>
                    </a:cubicBezTo>
                    <a:cubicBezTo>
                      <a:pt x="0" y="65754"/>
                      <a:pt x="65754" y="0"/>
                      <a:pt x="146867" y="0"/>
                    </a:cubicBezTo>
                    <a:cubicBezTo>
                      <a:pt x="227979" y="0"/>
                      <a:pt x="293734" y="65754"/>
                      <a:pt x="293734" y="14686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45" name="Gráfico 4">
              <a:extLst>
                <a:ext uri="{FF2B5EF4-FFF2-40B4-BE49-F238E27FC236}">
                  <a16:creationId xmlns:a16="http://schemas.microsoft.com/office/drawing/2014/main" id="{1914B07B-6CFC-2B2A-143B-E92AC46310DC}"/>
                </a:ext>
              </a:extLst>
            </p:cNvPr>
            <p:cNvGrpSpPr/>
            <p:nvPr/>
          </p:nvGrpSpPr>
          <p:grpSpPr>
            <a:xfrm>
              <a:off x="4921010" y="1384462"/>
              <a:ext cx="483680" cy="626631"/>
              <a:chOff x="4921010" y="1384462"/>
              <a:chExt cx="483680" cy="626631"/>
            </a:xfrm>
            <a:noFill/>
          </p:grpSpPr>
          <p:grpSp>
            <p:nvGrpSpPr>
              <p:cNvPr id="146" name="Gráfico 4">
                <a:extLst>
                  <a:ext uri="{FF2B5EF4-FFF2-40B4-BE49-F238E27FC236}">
                    <a16:creationId xmlns:a16="http://schemas.microsoft.com/office/drawing/2014/main" id="{34EDD1EF-A2F5-4D71-C35D-33468909E581}"/>
                  </a:ext>
                </a:extLst>
              </p:cNvPr>
              <p:cNvGrpSpPr/>
              <p:nvPr/>
            </p:nvGrpSpPr>
            <p:grpSpPr>
              <a:xfrm>
                <a:off x="4921010" y="1384462"/>
                <a:ext cx="483680" cy="626631"/>
                <a:chOff x="4921010" y="1384462"/>
                <a:chExt cx="483680" cy="626631"/>
              </a:xfrm>
              <a:noFill/>
            </p:grpSpPr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97B49059-7EE6-566A-6689-22A7D2B743A8}"/>
                    </a:ext>
                  </a:extLst>
                </p:cNvPr>
                <p:cNvSpPr/>
                <p:nvPr/>
              </p:nvSpPr>
              <p:spPr>
                <a:xfrm>
                  <a:off x="4921010" y="1411878"/>
                  <a:ext cx="483680" cy="599215"/>
                </a:xfrm>
                <a:custGeom>
                  <a:avLst/>
                  <a:gdLst>
                    <a:gd name="connsiteX0" fmla="*/ 483681 w 483680"/>
                    <a:gd name="connsiteY0" fmla="*/ 403394 h 599215"/>
                    <a:gd name="connsiteX1" fmla="*/ 483681 w 483680"/>
                    <a:gd name="connsiteY1" fmla="*/ 599216 h 599215"/>
                    <a:gd name="connsiteX2" fmla="*/ 0 w 483680"/>
                    <a:gd name="connsiteY2" fmla="*/ 599216 h 599215"/>
                    <a:gd name="connsiteX3" fmla="*/ 0 w 483680"/>
                    <a:gd name="connsiteY3" fmla="*/ 0 h 599215"/>
                    <a:gd name="connsiteX4" fmla="*/ 146866 w 483680"/>
                    <a:gd name="connsiteY4" fmla="*/ 0 h 599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3680" h="599215">
                      <a:moveTo>
                        <a:pt x="483681" y="403394"/>
                      </a:moveTo>
                      <a:lnTo>
                        <a:pt x="483681" y="599216"/>
                      </a:lnTo>
                      <a:lnTo>
                        <a:pt x="0" y="599216"/>
                      </a:lnTo>
                      <a:lnTo>
                        <a:pt x="0" y="0"/>
                      </a:lnTo>
                      <a:lnTo>
                        <a:pt x="146866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7357966C-2E3F-13C4-F386-3F310C155310}"/>
                    </a:ext>
                  </a:extLst>
                </p:cNvPr>
                <p:cNvSpPr/>
                <p:nvPr/>
              </p:nvSpPr>
              <p:spPr>
                <a:xfrm>
                  <a:off x="5255866" y="1411878"/>
                  <a:ext cx="148824" cy="111618"/>
                </a:xfrm>
                <a:custGeom>
                  <a:avLst/>
                  <a:gdLst>
                    <a:gd name="connsiteX0" fmla="*/ 0 w 148824"/>
                    <a:gd name="connsiteY0" fmla="*/ 0 h 111618"/>
                    <a:gd name="connsiteX1" fmla="*/ 148825 w 148824"/>
                    <a:gd name="connsiteY1" fmla="*/ 0 h 111618"/>
                    <a:gd name="connsiteX2" fmla="*/ 148825 w 148824"/>
                    <a:gd name="connsiteY2" fmla="*/ 111619 h 111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824" h="111618">
                      <a:moveTo>
                        <a:pt x="0" y="0"/>
                      </a:moveTo>
                      <a:lnTo>
                        <a:pt x="148825" y="0"/>
                      </a:lnTo>
                      <a:lnTo>
                        <a:pt x="148825" y="111619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8CD87493-7611-822E-913D-1E76D3152788}"/>
                    </a:ext>
                  </a:extLst>
                </p:cNvPr>
                <p:cNvSpPr/>
                <p:nvPr/>
              </p:nvSpPr>
              <p:spPr>
                <a:xfrm>
                  <a:off x="5063960" y="1384462"/>
                  <a:ext cx="195822" cy="78328"/>
                </a:xfrm>
                <a:custGeom>
                  <a:avLst/>
                  <a:gdLst>
                    <a:gd name="connsiteX0" fmla="*/ 195822 w 195822"/>
                    <a:gd name="connsiteY0" fmla="*/ 50914 h 78328"/>
                    <a:gd name="connsiteX1" fmla="*/ 195822 w 195822"/>
                    <a:gd name="connsiteY1" fmla="*/ 0 h 78328"/>
                    <a:gd name="connsiteX2" fmla="*/ 0 w 195822"/>
                    <a:gd name="connsiteY2" fmla="*/ 0 h 78328"/>
                    <a:gd name="connsiteX3" fmla="*/ 0 w 195822"/>
                    <a:gd name="connsiteY3" fmla="*/ 50914 h 78328"/>
                    <a:gd name="connsiteX4" fmla="*/ 27415 w 195822"/>
                    <a:gd name="connsiteY4" fmla="*/ 78329 h 78328"/>
                    <a:gd name="connsiteX5" fmla="*/ 111618 w 195822"/>
                    <a:gd name="connsiteY5" fmla="*/ 78329 h 78328"/>
                    <a:gd name="connsiteX6" fmla="*/ 168407 w 195822"/>
                    <a:gd name="connsiteY6" fmla="*/ 78329 h 78328"/>
                    <a:gd name="connsiteX7" fmla="*/ 195822 w 195822"/>
                    <a:gd name="connsiteY7" fmla="*/ 50914 h 78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822" h="78328">
                      <a:moveTo>
                        <a:pt x="195822" y="50914"/>
                      </a:moveTo>
                      <a:lnTo>
                        <a:pt x="195822" y="0"/>
                      </a:lnTo>
                      <a:lnTo>
                        <a:pt x="0" y="0"/>
                      </a:lnTo>
                      <a:lnTo>
                        <a:pt x="0" y="50914"/>
                      </a:lnTo>
                      <a:cubicBezTo>
                        <a:pt x="0" y="66580"/>
                        <a:pt x="11749" y="78329"/>
                        <a:pt x="27415" y="78329"/>
                      </a:cubicBezTo>
                      <a:lnTo>
                        <a:pt x="111618" y="78329"/>
                      </a:lnTo>
                      <a:lnTo>
                        <a:pt x="168407" y="78329"/>
                      </a:lnTo>
                      <a:cubicBezTo>
                        <a:pt x="184073" y="78329"/>
                        <a:pt x="195822" y="66580"/>
                        <a:pt x="195822" y="50914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3CA42666-3BFA-CD5F-69A4-993F078D45EE}"/>
                    </a:ext>
                  </a:extLst>
                </p:cNvPr>
                <p:cNvSpPr/>
                <p:nvPr/>
              </p:nvSpPr>
              <p:spPr>
                <a:xfrm>
                  <a:off x="5091375" y="1680154"/>
                  <a:ext cx="109660" cy="19582"/>
                </a:xfrm>
                <a:custGeom>
                  <a:avLst/>
                  <a:gdLst>
                    <a:gd name="connsiteX0" fmla="*/ 0 w 109660"/>
                    <a:gd name="connsiteY0" fmla="*/ 0 h 19582"/>
                    <a:gd name="connsiteX1" fmla="*/ 109661 w 109660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9660" h="19582">
                      <a:moveTo>
                        <a:pt x="0" y="0"/>
                      </a:moveTo>
                      <a:lnTo>
                        <a:pt x="109661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F1B3FBBA-1047-6A82-0A6C-7ABB20E40036}"/>
                    </a:ext>
                  </a:extLst>
                </p:cNvPr>
                <p:cNvSpPr/>
                <p:nvPr/>
              </p:nvSpPr>
              <p:spPr>
                <a:xfrm>
                  <a:off x="4981715" y="1658613"/>
                  <a:ext cx="70496" cy="45039"/>
                </a:xfrm>
                <a:custGeom>
                  <a:avLst/>
                  <a:gdLst>
                    <a:gd name="connsiteX0" fmla="*/ 0 w 70496"/>
                    <a:gd name="connsiteY0" fmla="*/ 17624 h 45039"/>
                    <a:gd name="connsiteX1" fmla="*/ 27415 w 70496"/>
                    <a:gd name="connsiteY1" fmla="*/ 45039 h 45039"/>
                    <a:gd name="connsiteX2" fmla="*/ 70496 w 70496"/>
                    <a:gd name="connsiteY2" fmla="*/ 0 h 45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5039">
                      <a:moveTo>
                        <a:pt x="0" y="17624"/>
                      </a:moveTo>
                      <a:lnTo>
                        <a:pt x="27415" y="45039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2" name="Forma Livre: Forma 151">
                  <a:extLst>
                    <a:ext uri="{FF2B5EF4-FFF2-40B4-BE49-F238E27FC236}">
                      <a16:creationId xmlns:a16="http://schemas.microsoft.com/office/drawing/2014/main" id="{FD93BFFC-486C-C664-FF0E-8EFE9E710B10}"/>
                    </a:ext>
                  </a:extLst>
                </p:cNvPr>
                <p:cNvSpPr/>
                <p:nvPr/>
              </p:nvSpPr>
              <p:spPr>
                <a:xfrm>
                  <a:off x="4981715" y="1772190"/>
                  <a:ext cx="70496" cy="45039"/>
                </a:xfrm>
                <a:custGeom>
                  <a:avLst/>
                  <a:gdLst>
                    <a:gd name="connsiteX0" fmla="*/ 0 w 70496"/>
                    <a:gd name="connsiteY0" fmla="*/ 17624 h 45039"/>
                    <a:gd name="connsiteX1" fmla="*/ 27415 w 70496"/>
                    <a:gd name="connsiteY1" fmla="*/ 45039 h 45039"/>
                    <a:gd name="connsiteX2" fmla="*/ 70496 w 70496"/>
                    <a:gd name="connsiteY2" fmla="*/ 0 h 45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5039">
                      <a:moveTo>
                        <a:pt x="0" y="17624"/>
                      </a:moveTo>
                      <a:lnTo>
                        <a:pt x="27415" y="45039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3" name="Forma Livre: Forma 152">
                  <a:extLst>
                    <a:ext uri="{FF2B5EF4-FFF2-40B4-BE49-F238E27FC236}">
                      <a16:creationId xmlns:a16="http://schemas.microsoft.com/office/drawing/2014/main" id="{EB80CCB7-9625-1517-C686-9F0F0B28EBD4}"/>
                    </a:ext>
                  </a:extLst>
                </p:cNvPr>
                <p:cNvSpPr/>
                <p:nvPr/>
              </p:nvSpPr>
              <p:spPr>
                <a:xfrm>
                  <a:off x="4981715" y="1887725"/>
                  <a:ext cx="70496" cy="43080"/>
                </a:xfrm>
                <a:custGeom>
                  <a:avLst/>
                  <a:gdLst>
                    <a:gd name="connsiteX0" fmla="*/ 0 w 70496"/>
                    <a:gd name="connsiteY0" fmla="*/ 17624 h 43080"/>
                    <a:gd name="connsiteX1" fmla="*/ 27415 w 70496"/>
                    <a:gd name="connsiteY1" fmla="*/ 43081 h 43080"/>
                    <a:gd name="connsiteX2" fmla="*/ 70496 w 70496"/>
                    <a:gd name="connsiteY2" fmla="*/ 0 h 43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3080">
                      <a:moveTo>
                        <a:pt x="0" y="17624"/>
                      </a:moveTo>
                      <a:lnTo>
                        <a:pt x="27415" y="43081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4" name="Forma Livre: Forma 153">
                  <a:extLst>
                    <a:ext uri="{FF2B5EF4-FFF2-40B4-BE49-F238E27FC236}">
                      <a16:creationId xmlns:a16="http://schemas.microsoft.com/office/drawing/2014/main" id="{DCFE72ED-DBBE-7AF2-0A94-70CE8BA3C91F}"/>
                    </a:ext>
                  </a:extLst>
                </p:cNvPr>
                <p:cNvSpPr/>
                <p:nvPr/>
              </p:nvSpPr>
              <p:spPr>
                <a:xfrm>
                  <a:off x="5091375" y="1795689"/>
                  <a:ext cx="148824" cy="19582"/>
                </a:xfrm>
                <a:custGeom>
                  <a:avLst/>
                  <a:gdLst>
                    <a:gd name="connsiteX0" fmla="*/ 0 w 148824"/>
                    <a:gd name="connsiteY0" fmla="*/ 0 h 19582"/>
                    <a:gd name="connsiteX1" fmla="*/ 148825 w 148824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8824" h="19582">
                      <a:moveTo>
                        <a:pt x="0" y="0"/>
                      </a:moveTo>
                      <a:lnTo>
                        <a:pt x="148825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5" name="Forma Livre: Forma 154">
                  <a:extLst>
                    <a:ext uri="{FF2B5EF4-FFF2-40B4-BE49-F238E27FC236}">
                      <a16:creationId xmlns:a16="http://schemas.microsoft.com/office/drawing/2014/main" id="{EDA699FC-26FB-D6A8-6554-6EC812E458D0}"/>
                    </a:ext>
                  </a:extLst>
                </p:cNvPr>
                <p:cNvSpPr/>
                <p:nvPr/>
              </p:nvSpPr>
              <p:spPr>
                <a:xfrm>
                  <a:off x="5091375" y="1566577"/>
                  <a:ext cx="135117" cy="19582"/>
                </a:xfrm>
                <a:custGeom>
                  <a:avLst/>
                  <a:gdLst>
                    <a:gd name="connsiteX0" fmla="*/ 0 w 135117"/>
                    <a:gd name="connsiteY0" fmla="*/ 0 h 19582"/>
                    <a:gd name="connsiteX1" fmla="*/ 135117 w 135117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5117" h="19582">
                      <a:moveTo>
                        <a:pt x="0" y="0"/>
                      </a:moveTo>
                      <a:lnTo>
                        <a:pt x="135117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6" name="Forma Livre: Forma 155">
                  <a:extLst>
                    <a:ext uri="{FF2B5EF4-FFF2-40B4-BE49-F238E27FC236}">
                      <a16:creationId xmlns:a16="http://schemas.microsoft.com/office/drawing/2014/main" id="{FA880341-11D3-75E8-CDD9-6E29B5C94FAD}"/>
                    </a:ext>
                  </a:extLst>
                </p:cNvPr>
                <p:cNvSpPr/>
                <p:nvPr/>
              </p:nvSpPr>
              <p:spPr>
                <a:xfrm>
                  <a:off x="4981715" y="1545037"/>
                  <a:ext cx="70496" cy="45039"/>
                </a:xfrm>
                <a:custGeom>
                  <a:avLst/>
                  <a:gdLst>
                    <a:gd name="connsiteX0" fmla="*/ 0 w 70496"/>
                    <a:gd name="connsiteY0" fmla="*/ 17624 h 45039"/>
                    <a:gd name="connsiteX1" fmla="*/ 25457 w 70496"/>
                    <a:gd name="connsiteY1" fmla="*/ 45039 h 45039"/>
                    <a:gd name="connsiteX2" fmla="*/ 70496 w 70496"/>
                    <a:gd name="connsiteY2" fmla="*/ 0 h 45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5039">
                      <a:moveTo>
                        <a:pt x="0" y="17624"/>
                      </a:moveTo>
                      <a:lnTo>
                        <a:pt x="25457" y="45039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57" name="Forma Livre: Forma 156">
                <a:extLst>
                  <a:ext uri="{FF2B5EF4-FFF2-40B4-BE49-F238E27FC236}">
                    <a16:creationId xmlns:a16="http://schemas.microsoft.com/office/drawing/2014/main" id="{585F2A60-5F4D-8F18-6B80-D15041903045}"/>
                  </a:ext>
                </a:extLst>
              </p:cNvPr>
              <p:cNvSpPr/>
              <p:nvPr/>
            </p:nvSpPr>
            <p:spPr>
              <a:xfrm>
                <a:off x="5091375" y="1909266"/>
                <a:ext cx="238903" cy="19582"/>
              </a:xfrm>
              <a:custGeom>
                <a:avLst/>
                <a:gdLst>
                  <a:gd name="connsiteX0" fmla="*/ 0 w 238903"/>
                  <a:gd name="connsiteY0" fmla="*/ 0 h 19582"/>
                  <a:gd name="connsiteX1" fmla="*/ 238903 w 238903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903" h="19582">
                    <a:moveTo>
                      <a:pt x="0" y="0"/>
                    </a:moveTo>
                    <a:lnTo>
                      <a:pt x="238903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58" name="Gráfico 4">
            <a:extLst>
              <a:ext uri="{FF2B5EF4-FFF2-40B4-BE49-F238E27FC236}">
                <a16:creationId xmlns:a16="http://schemas.microsoft.com/office/drawing/2014/main" id="{25564569-1000-6225-249B-61426C407069}"/>
              </a:ext>
            </a:extLst>
          </p:cNvPr>
          <p:cNvGrpSpPr/>
          <p:nvPr/>
        </p:nvGrpSpPr>
        <p:grpSpPr>
          <a:xfrm>
            <a:off x="3869445" y="5614222"/>
            <a:ext cx="602595" cy="626631"/>
            <a:chOff x="3869445" y="5614222"/>
            <a:chExt cx="602595" cy="626631"/>
          </a:xfrm>
          <a:noFill/>
        </p:grpSpPr>
        <p:grpSp>
          <p:nvGrpSpPr>
            <p:cNvPr id="159" name="Gráfico 4">
              <a:extLst>
                <a:ext uri="{FF2B5EF4-FFF2-40B4-BE49-F238E27FC236}">
                  <a16:creationId xmlns:a16="http://schemas.microsoft.com/office/drawing/2014/main" id="{4F03B4E3-7F7E-9F65-2DEA-A42A0D827D6E}"/>
                </a:ext>
              </a:extLst>
            </p:cNvPr>
            <p:cNvGrpSpPr/>
            <p:nvPr/>
          </p:nvGrpSpPr>
          <p:grpSpPr>
            <a:xfrm>
              <a:off x="3869445" y="5614222"/>
              <a:ext cx="489555" cy="626631"/>
              <a:chOff x="3869445" y="5614222"/>
              <a:chExt cx="489555" cy="626631"/>
            </a:xfrm>
            <a:noFill/>
          </p:grpSpPr>
          <p:sp>
            <p:nvSpPr>
              <p:cNvPr id="160" name="Forma Livre: Forma 159">
                <a:extLst>
                  <a:ext uri="{FF2B5EF4-FFF2-40B4-BE49-F238E27FC236}">
                    <a16:creationId xmlns:a16="http://schemas.microsoft.com/office/drawing/2014/main" id="{CF3CC0C1-99D7-AE0D-1173-1F2ECD062B77}"/>
                  </a:ext>
                </a:extLst>
              </p:cNvPr>
              <p:cNvSpPr/>
              <p:nvPr/>
            </p:nvSpPr>
            <p:spPr>
              <a:xfrm>
                <a:off x="3869445" y="5614222"/>
                <a:ext cx="489555" cy="626631"/>
              </a:xfrm>
              <a:custGeom>
                <a:avLst/>
                <a:gdLst>
                  <a:gd name="connsiteX0" fmla="*/ 489555 w 489555"/>
                  <a:gd name="connsiteY0" fmla="*/ 530678 h 626631"/>
                  <a:gd name="connsiteX1" fmla="*/ 489555 w 489555"/>
                  <a:gd name="connsiteY1" fmla="*/ 626631 h 626631"/>
                  <a:gd name="connsiteX2" fmla="*/ 317232 w 489555"/>
                  <a:gd name="connsiteY2" fmla="*/ 626631 h 626631"/>
                  <a:gd name="connsiteX3" fmla="*/ 146867 w 489555"/>
                  <a:gd name="connsiteY3" fmla="*/ 626631 h 626631"/>
                  <a:gd name="connsiteX4" fmla="*/ 0 w 489555"/>
                  <a:gd name="connsiteY4" fmla="*/ 626631 h 626631"/>
                  <a:gd name="connsiteX5" fmla="*/ 0 w 489555"/>
                  <a:gd name="connsiteY5" fmla="*/ 356396 h 626631"/>
                  <a:gd name="connsiteX6" fmla="*/ 0 w 489555"/>
                  <a:gd name="connsiteY6" fmla="*/ 150783 h 626631"/>
                  <a:gd name="connsiteX7" fmla="*/ 0 w 489555"/>
                  <a:gd name="connsiteY7" fmla="*/ 0 h 626631"/>
                  <a:gd name="connsiteX8" fmla="*/ 385770 w 489555"/>
                  <a:gd name="connsiteY8" fmla="*/ 0 h 626631"/>
                  <a:gd name="connsiteX9" fmla="*/ 489555 w 489555"/>
                  <a:gd name="connsiteY9" fmla="*/ 103786 h 626631"/>
                  <a:gd name="connsiteX10" fmla="*/ 489555 w 489555"/>
                  <a:gd name="connsiteY10" fmla="*/ 195822 h 62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9555" h="626631">
                    <a:moveTo>
                      <a:pt x="489555" y="530678"/>
                    </a:moveTo>
                    <a:lnTo>
                      <a:pt x="489555" y="626631"/>
                    </a:lnTo>
                    <a:lnTo>
                      <a:pt x="317232" y="626631"/>
                    </a:lnTo>
                    <a:lnTo>
                      <a:pt x="146867" y="626631"/>
                    </a:lnTo>
                    <a:lnTo>
                      <a:pt x="0" y="626631"/>
                    </a:lnTo>
                    <a:lnTo>
                      <a:pt x="0" y="356396"/>
                    </a:lnTo>
                    <a:lnTo>
                      <a:pt x="0" y="150783"/>
                    </a:lnTo>
                    <a:lnTo>
                      <a:pt x="0" y="0"/>
                    </a:lnTo>
                    <a:lnTo>
                      <a:pt x="385770" y="0"/>
                    </a:lnTo>
                    <a:lnTo>
                      <a:pt x="489555" y="103786"/>
                    </a:lnTo>
                    <a:lnTo>
                      <a:pt x="489555" y="195822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1" name="Forma Livre: Forma 160">
                <a:extLst>
                  <a:ext uri="{FF2B5EF4-FFF2-40B4-BE49-F238E27FC236}">
                    <a16:creationId xmlns:a16="http://schemas.microsoft.com/office/drawing/2014/main" id="{7B2CBD77-2969-9C91-7072-73EEA9F8CB56}"/>
                  </a:ext>
                </a:extLst>
              </p:cNvPr>
              <p:cNvSpPr/>
              <p:nvPr/>
            </p:nvSpPr>
            <p:spPr>
              <a:xfrm>
                <a:off x="4255215" y="5614222"/>
                <a:ext cx="103785" cy="103785"/>
              </a:xfrm>
              <a:custGeom>
                <a:avLst/>
                <a:gdLst>
                  <a:gd name="connsiteX0" fmla="*/ 0 w 103785"/>
                  <a:gd name="connsiteY0" fmla="*/ 0 h 103785"/>
                  <a:gd name="connsiteX1" fmla="*/ 0 w 103785"/>
                  <a:gd name="connsiteY1" fmla="*/ 103786 h 103785"/>
                  <a:gd name="connsiteX2" fmla="*/ 103786 w 103785"/>
                  <a:gd name="connsiteY2" fmla="*/ 103786 h 1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85" h="103785">
                    <a:moveTo>
                      <a:pt x="0" y="0"/>
                    </a:moveTo>
                    <a:lnTo>
                      <a:pt x="0" y="103786"/>
                    </a:lnTo>
                    <a:lnTo>
                      <a:pt x="103786" y="103786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62" name="Gráfico 4">
              <a:extLst>
                <a:ext uri="{FF2B5EF4-FFF2-40B4-BE49-F238E27FC236}">
                  <a16:creationId xmlns:a16="http://schemas.microsoft.com/office/drawing/2014/main" id="{ABB21BF2-E793-123D-8CC9-1A717626AAE0}"/>
                </a:ext>
              </a:extLst>
            </p:cNvPr>
            <p:cNvGrpSpPr/>
            <p:nvPr/>
          </p:nvGrpSpPr>
          <p:grpSpPr>
            <a:xfrm>
              <a:off x="4123433" y="5784006"/>
              <a:ext cx="348608" cy="444560"/>
              <a:chOff x="4123433" y="5784006"/>
              <a:chExt cx="348608" cy="444560"/>
            </a:xfrm>
            <a:noFill/>
          </p:grpSpPr>
          <p:sp>
            <p:nvSpPr>
              <p:cNvPr id="163" name="Forma Livre: Forma 162">
                <a:extLst>
                  <a:ext uri="{FF2B5EF4-FFF2-40B4-BE49-F238E27FC236}">
                    <a16:creationId xmlns:a16="http://schemas.microsoft.com/office/drawing/2014/main" id="{36F82651-5DAF-FA75-23E5-BCCAC72C619D}"/>
                  </a:ext>
                </a:extLst>
              </p:cNvPr>
              <p:cNvSpPr/>
              <p:nvPr/>
            </p:nvSpPr>
            <p:spPr>
              <a:xfrm>
                <a:off x="4123433" y="5784006"/>
                <a:ext cx="279229" cy="280095"/>
              </a:xfrm>
              <a:custGeom>
                <a:avLst/>
                <a:gdLst>
                  <a:gd name="connsiteX0" fmla="*/ 22122 w 279229"/>
                  <a:gd name="connsiteY0" fmla="*/ 215986 h 280095"/>
                  <a:gd name="connsiteX1" fmla="*/ 63244 w 279229"/>
                  <a:gd name="connsiteY1" fmla="*/ 22122 h 280095"/>
                  <a:gd name="connsiteX2" fmla="*/ 257108 w 279229"/>
                  <a:gd name="connsiteY2" fmla="*/ 63245 h 280095"/>
                  <a:gd name="connsiteX3" fmla="*/ 215986 w 279229"/>
                  <a:gd name="connsiteY3" fmla="*/ 257108 h 280095"/>
                  <a:gd name="connsiteX4" fmla="*/ 22122 w 279229"/>
                  <a:gd name="connsiteY4" fmla="*/ 215986 h 28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229" h="280095">
                    <a:moveTo>
                      <a:pt x="22122" y="215986"/>
                    </a:moveTo>
                    <a:cubicBezTo>
                      <a:pt x="-19001" y="151364"/>
                      <a:pt x="-1377" y="63245"/>
                      <a:pt x="63244" y="22122"/>
                    </a:cubicBezTo>
                    <a:cubicBezTo>
                      <a:pt x="127866" y="-19001"/>
                      <a:pt x="215986" y="-1377"/>
                      <a:pt x="257108" y="63245"/>
                    </a:cubicBezTo>
                    <a:cubicBezTo>
                      <a:pt x="298231" y="127866"/>
                      <a:pt x="280607" y="215986"/>
                      <a:pt x="215986" y="257108"/>
                    </a:cubicBezTo>
                    <a:cubicBezTo>
                      <a:pt x="151364" y="300189"/>
                      <a:pt x="65202" y="280607"/>
                      <a:pt x="22122" y="21598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4" name="Forma Livre: Forma 163">
                <a:extLst>
                  <a:ext uri="{FF2B5EF4-FFF2-40B4-BE49-F238E27FC236}">
                    <a16:creationId xmlns:a16="http://schemas.microsoft.com/office/drawing/2014/main" id="{334A5192-D621-3CB8-DA8C-3D180DCF1406}"/>
                  </a:ext>
                </a:extLst>
              </p:cNvPr>
              <p:cNvSpPr/>
              <p:nvPr/>
            </p:nvSpPr>
            <p:spPr>
              <a:xfrm>
                <a:off x="4345293" y="6045031"/>
                <a:ext cx="21540" cy="33289"/>
              </a:xfrm>
              <a:custGeom>
                <a:avLst/>
                <a:gdLst>
                  <a:gd name="connsiteX0" fmla="*/ 21540 w 21540"/>
                  <a:gd name="connsiteY0" fmla="*/ 33290 h 33289"/>
                  <a:gd name="connsiteX1" fmla="*/ 0 w 21540"/>
                  <a:gd name="connsiteY1" fmla="*/ 0 h 3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33289">
                    <a:moveTo>
                      <a:pt x="21540" y="3329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454DD3DD-09A6-BC1B-64BC-20D7C34C3AB7}"/>
                  </a:ext>
                </a:extLst>
              </p:cNvPr>
              <p:cNvSpPr/>
              <p:nvPr/>
            </p:nvSpPr>
            <p:spPr>
              <a:xfrm>
                <a:off x="4337460" y="6062655"/>
                <a:ext cx="134580" cy="165911"/>
              </a:xfrm>
              <a:custGeom>
                <a:avLst/>
                <a:gdLst>
                  <a:gd name="connsiteX0" fmla="*/ 0 w 134580"/>
                  <a:gd name="connsiteY0" fmla="*/ 35248 h 165911"/>
                  <a:gd name="connsiteX1" fmla="*/ 54830 w 134580"/>
                  <a:gd name="connsiteY1" fmla="*/ 0 h 165911"/>
                  <a:gd name="connsiteX2" fmla="*/ 95953 w 134580"/>
                  <a:gd name="connsiteY2" fmla="*/ 64621 h 165911"/>
                  <a:gd name="connsiteX3" fmla="*/ 129243 w 134580"/>
                  <a:gd name="connsiteY3" fmla="*/ 115535 h 165911"/>
                  <a:gd name="connsiteX4" fmla="*/ 119452 w 134580"/>
                  <a:gd name="connsiteY4" fmla="*/ 160574 h 165911"/>
                  <a:gd name="connsiteX5" fmla="*/ 119452 w 134580"/>
                  <a:gd name="connsiteY5" fmla="*/ 160574 h 165911"/>
                  <a:gd name="connsiteX6" fmla="*/ 74412 w 134580"/>
                  <a:gd name="connsiteY6" fmla="*/ 150783 h 165911"/>
                  <a:gd name="connsiteX7" fmla="*/ 54830 w 134580"/>
                  <a:gd name="connsiteY7" fmla="*/ 121409 h 165911"/>
                  <a:gd name="connsiteX8" fmla="*/ 0 w 134580"/>
                  <a:gd name="connsiteY8" fmla="*/ 35248 h 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80" h="165911">
                    <a:moveTo>
                      <a:pt x="0" y="35248"/>
                    </a:moveTo>
                    <a:lnTo>
                      <a:pt x="54830" y="0"/>
                    </a:lnTo>
                    <a:lnTo>
                      <a:pt x="95953" y="64621"/>
                    </a:lnTo>
                    <a:lnTo>
                      <a:pt x="129243" y="115535"/>
                    </a:lnTo>
                    <a:cubicBezTo>
                      <a:pt x="139034" y="131201"/>
                      <a:pt x="135117" y="150783"/>
                      <a:pt x="119452" y="160574"/>
                    </a:cubicBezTo>
                    <a:lnTo>
                      <a:pt x="119452" y="160574"/>
                    </a:lnTo>
                    <a:cubicBezTo>
                      <a:pt x="103786" y="170365"/>
                      <a:pt x="84204" y="166449"/>
                      <a:pt x="74412" y="150783"/>
                    </a:cubicBezTo>
                    <a:lnTo>
                      <a:pt x="54830" y="121409"/>
                    </a:lnTo>
                    <a:lnTo>
                      <a:pt x="0" y="35248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id="{F725A3C6-7547-01D7-3C4F-9CE8660FFD13}"/>
                </a:ext>
              </a:extLst>
            </p:cNvPr>
            <p:cNvSpPr/>
            <p:nvPr/>
          </p:nvSpPr>
          <p:spPr>
            <a:xfrm>
              <a:off x="3941899" y="5878582"/>
              <a:ext cx="54830" cy="35247"/>
            </a:xfrm>
            <a:custGeom>
              <a:avLst/>
              <a:gdLst>
                <a:gd name="connsiteX0" fmla="*/ 0 w 54830"/>
                <a:gd name="connsiteY0" fmla="*/ 13707 h 35247"/>
                <a:gd name="connsiteX1" fmla="*/ 21540 w 54830"/>
                <a:gd name="connsiteY1" fmla="*/ 35248 h 35247"/>
                <a:gd name="connsiteX2" fmla="*/ 54830 w 54830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7">
                  <a:moveTo>
                    <a:pt x="0" y="13707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orma Livre: Forma 166">
              <a:extLst>
                <a:ext uri="{FF2B5EF4-FFF2-40B4-BE49-F238E27FC236}">
                  <a16:creationId xmlns:a16="http://schemas.microsoft.com/office/drawing/2014/main" id="{3ED0CFBF-D336-5747-36F9-37DB3BCB32E0}"/>
                </a:ext>
              </a:extLst>
            </p:cNvPr>
            <p:cNvSpPr/>
            <p:nvPr/>
          </p:nvSpPr>
          <p:spPr>
            <a:xfrm>
              <a:off x="3941899" y="5998033"/>
              <a:ext cx="54830" cy="33290"/>
            </a:xfrm>
            <a:custGeom>
              <a:avLst/>
              <a:gdLst>
                <a:gd name="connsiteX0" fmla="*/ 0 w 54830"/>
                <a:gd name="connsiteY0" fmla="*/ 13708 h 33290"/>
                <a:gd name="connsiteX1" fmla="*/ 21540 w 54830"/>
                <a:gd name="connsiteY1" fmla="*/ 33290 h 33290"/>
                <a:gd name="connsiteX2" fmla="*/ 54830 w 54830"/>
                <a:gd name="connsiteY2" fmla="*/ 0 h 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3290">
                  <a:moveTo>
                    <a:pt x="0" y="13708"/>
                  </a:moveTo>
                  <a:lnTo>
                    <a:pt x="21540" y="33290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orma Livre: Forma 167">
              <a:extLst>
                <a:ext uri="{FF2B5EF4-FFF2-40B4-BE49-F238E27FC236}">
                  <a16:creationId xmlns:a16="http://schemas.microsoft.com/office/drawing/2014/main" id="{3A493943-F149-A255-DB58-834C0F240FEE}"/>
                </a:ext>
              </a:extLst>
            </p:cNvPr>
            <p:cNvSpPr/>
            <p:nvPr/>
          </p:nvSpPr>
          <p:spPr>
            <a:xfrm>
              <a:off x="4043727" y="5896206"/>
              <a:ext cx="46997" cy="19582"/>
            </a:xfrm>
            <a:custGeom>
              <a:avLst/>
              <a:gdLst>
                <a:gd name="connsiteX0" fmla="*/ 0 w 46997"/>
                <a:gd name="connsiteY0" fmla="*/ 0 h 19582"/>
                <a:gd name="connsiteX1" fmla="*/ 46997 w 4699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97" h="19582">
                  <a:moveTo>
                    <a:pt x="0" y="0"/>
                  </a:moveTo>
                  <a:lnTo>
                    <a:pt x="46997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8DEBDBAA-7BAE-AAB0-D6AF-148ED79B7A42}"/>
                </a:ext>
              </a:extLst>
            </p:cNvPr>
            <p:cNvSpPr/>
            <p:nvPr/>
          </p:nvSpPr>
          <p:spPr>
            <a:xfrm>
              <a:off x="4043727" y="5776754"/>
              <a:ext cx="95952" cy="19582"/>
            </a:xfrm>
            <a:custGeom>
              <a:avLst/>
              <a:gdLst>
                <a:gd name="connsiteX0" fmla="*/ 0 w 95952"/>
                <a:gd name="connsiteY0" fmla="*/ 0 h 19582"/>
                <a:gd name="connsiteX1" fmla="*/ 95953 w 9595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52" h="19582">
                  <a:moveTo>
                    <a:pt x="0" y="0"/>
                  </a:moveTo>
                  <a:lnTo>
                    <a:pt x="95953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orma Livre: Forma 169">
              <a:extLst>
                <a:ext uri="{FF2B5EF4-FFF2-40B4-BE49-F238E27FC236}">
                  <a16:creationId xmlns:a16="http://schemas.microsoft.com/office/drawing/2014/main" id="{2770FD49-BA88-8D0F-7B0A-92FCA8905354}"/>
                </a:ext>
              </a:extLst>
            </p:cNvPr>
            <p:cNvSpPr/>
            <p:nvPr/>
          </p:nvSpPr>
          <p:spPr>
            <a:xfrm>
              <a:off x="3939941" y="5759130"/>
              <a:ext cx="56788" cy="35247"/>
            </a:xfrm>
            <a:custGeom>
              <a:avLst/>
              <a:gdLst>
                <a:gd name="connsiteX0" fmla="*/ 0 w 56788"/>
                <a:gd name="connsiteY0" fmla="*/ 13707 h 35247"/>
                <a:gd name="connsiteX1" fmla="*/ 21541 w 56788"/>
                <a:gd name="connsiteY1" fmla="*/ 35248 h 35247"/>
                <a:gd name="connsiteX2" fmla="*/ 56789 w 56788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88" h="35247">
                  <a:moveTo>
                    <a:pt x="0" y="13707"/>
                  </a:moveTo>
                  <a:lnTo>
                    <a:pt x="21541" y="35248"/>
                  </a:lnTo>
                  <a:lnTo>
                    <a:pt x="56789" y="0"/>
                  </a:lnTo>
                </a:path>
              </a:pathLst>
            </a:custGeom>
            <a:noFill/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orma Livre: Forma 170">
              <a:extLst>
                <a:ext uri="{FF2B5EF4-FFF2-40B4-BE49-F238E27FC236}">
                  <a16:creationId xmlns:a16="http://schemas.microsoft.com/office/drawing/2014/main" id="{781B0B41-A91E-DBBB-AB1C-3F0402D8E2B0}"/>
                </a:ext>
              </a:extLst>
            </p:cNvPr>
            <p:cNvSpPr/>
            <p:nvPr/>
          </p:nvSpPr>
          <p:spPr>
            <a:xfrm>
              <a:off x="4043727" y="6013699"/>
              <a:ext cx="54830" cy="19582"/>
            </a:xfrm>
            <a:custGeom>
              <a:avLst/>
              <a:gdLst>
                <a:gd name="connsiteX0" fmla="*/ 0 w 54830"/>
                <a:gd name="connsiteY0" fmla="*/ 0 h 19582"/>
                <a:gd name="connsiteX1" fmla="*/ 54830 w 5483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30" h="19582">
                  <a:moveTo>
                    <a:pt x="0" y="0"/>
                  </a:moveTo>
                  <a:lnTo>
                    <a:pt x="5483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032AEF5E-1380-4CCE-90B1-FDB899C74476}"/>
                </a:ext>
              </a:extLst>
            </p:cNvPr>
            <p:cNvSpPr/>
            <p:nvPr/>
          </p:nvSpPr>
          <p:spPr>
            <a:xfrm>
              <a:off x="3941899" y="6115526"/>
              <a:ext cx="54830" cy="35248"/>
            </a:xfrm>
            <a:custGeom>
              <a:avLst/>
              <a:gdLst>
                <a:gd name="connsiteX0" fmla="*/ 0 w 54830"/>
                <a:gd name="connsiteY0" fmla="*/ 15666 h 35248"/>
                <a:gd name="connsiteX1" fmla="*/ 21540 w 54830"/>
                <a:gd name="connsiteY1" fmla="*/ 35248 h 35248"/>
                <a:gd name="connsiteX2" fmla="*/ 54830 w 54830"/>
                <a:gd name="connsiteY2" fmla="*/ 0 h 3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8">
                  <a:moveTo>
                    <a:pt x="0" y="15666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orma Livre: Forma 172">
              <a:extLst>
                <a:ext uri="{FF2B5EF4-FFF2-40B4-BE49-F238E27FC236}">
                  <a16:creationId xmlns:a16="http://schemas.microsoft.com/office/drawing/2014/main" id="{32699FB2-E935-1E42-1954-BD5CF11A8418}"/>
                </a:ext>
              </a:extLst>
            </p:cNvPr>
            <p:cNvSpPr/>
            <p:nvPr/>
          </p:nvSpPr>
          <p:spPr>
            <a:xfrm>
              <a:off x="4043727" y="6133151"/>
              <a:ext cx="162532" cy="19582"/>
            </a:xfrm>
            <a:custGeom>
              <a:avLst/>
              <a:gdLst>
                <a:gd name="connsiteX0" fmla="*/ 0 w 162532"/>
                <a:gd name="connsiteY0" fmla="*/ 0 h 19582"/>
                <a:gd name="connsiteX1" fmla="*/ 162532 w 16253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32" h="19582">
                  <a:moveTo>
                    <a:pt x="0" y="0"/>
                  </a:moveTo>
                  <a:lnTo>
                    <a:pt x="162532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orma Livre: Forma 173">
              <a:extLst>
                <a:ext uri="{FF2B5EF4-FFF2-40B4-BE49-F238E27FC236}">
                  <a16:creationId xmlns:a16="http://schemas.microsoft.com/office/drawing/2014/main" id="{828EB428-3619-E034-C77B-F57D62F7D6F3}"/>
                </a:ext>
              </a:extLst>
            </p:cNvPr>
            <p:cNvSpPr/>
            <p:nvPr/>
          </p:nvSpPr>
          <p:spPr>
            <a:xfrm>
              <a:off x="4181025" y="5853125"/>
              <a:ext cx="38941" cy="115534"/>
            </a:xfrm>
            <a:custGeom>
              <a:avLst/>
              <a:gdLst>
                <a:gd name="connsiteX0" fmla="*/ 13485 w 38941"/>
                <a:gd name="connsiteY0" fmla="*/ 115535 h 115534"/>
                <a:gd name="connsiteX1" fmla="*/ 38942 w 38941"/>
                <a:gd name="connsiteY1" fmla="*/ 0 h 1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41" h="115534">
                  <a:moveTo>
                    <a:pt x="13485" y="115535"/>
                  </a:moveTo>
                  <a:cubicBezTo>
                    <a:pt x="-11972" y="76371"/>
                    <a:pt x="-223" y="25457"/>
                    <a:pt x="38942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75" name="Gráfico 4">
            <a:extLst>
              <a:ext uri="{FF2B5EF4-FFF2-40B4-BE49-F238E27FC236}">
                <a16:creationId xmlns:a16="http://schemas.microsoft.com/office/drawing/2014/main" id="{AF293507-7162-7F2D-B75E-9EF5C72386B4}"/>
              </a:ext>
            </a:extLst>
          </p:cNvPr>
          <p:cNvGrpSpPr/>
          <p:nvPr/>
        </p:nvGrpSpPr>
        <p:grpSpPr>
          <a:xfrm>
            <a:off x="685218" y="4556782"/>
            <a:ext cx="624831" cy="626631"/>
            <a:chOff x="685218" y="4556782"/>
            <a:chExt cx="624831" cy="626631"/>
          </a:xfrm>
          <a:noFill/>
        </p:grpSpPr>
        <p:sp>
          <p:nvSpPr>
            <p:cNvPr id="176" name="Forma Livre: Forma 175">
              <a:extLst>
                <a:ext uri="{FF2B5EF4-FFF2-40B4-BE49-F238E27FC236}">
                  <a16:creationId xmlns:a16="http://schemas.microsoft.com/office/drawing/2014/main" id="{2D1157E4-05C3-9CCF-9915-404B5EE87FA7}"/>
                </a:ext>
              </a:extLst>
            </p:cNvPr>
            <p:cNvSpPr/>
            <p:nvPr/>
          </p:nvSpPr>
          <p:spPr>
            <a:xfrm>
              <a:off x="1028065" y="4697774"/>
              <a:ext cx="178198" cy="113576"/>
            </a:xfrm>
            <a:custGeom>
              <a:avLst/>
              <a:gdLst>
                <a:gd name="connsiteX0" fmla="*/ 0 w 178198"/>
                <a:gd name="connsiteY0" fmla="*/ 0 h 113576"/>
                <a:gd name="connsiteX1" fmla="*/ 0 w 178198"/>
                <a:gd name="connsiteY1" fmla="*/ 113577 h 113576"/>
                <a:gd name="connsiteX2" fmla="*/ 178198 w 178198"/>
                <a:gd name="connsiteY2" fmla="*/ 11357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198" h="113576">
                  <a:moveTo>
                    <a:pt x="0" y="0"/>
                  </a:moveTo>
                  <a:lnTo>
                    <a:pt x="0" y="113577"/>
                  </a:lnTo>
                  <a:lnTo>
                    <a:pt x="178198" y="113577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B6497D31-FA88-0225-38B9-57C4E461539B}"/>
                </a:ext>
              </a:extLst>
            </p:cNvPr>
            <p:cNvSpPr/>
            <p:nvPr/>
          </p:nvSpPr>
          <p:spPr>
            <a:xfrm>
              <a:off x="1196472" y="4754562"/>
              <a:ext cx="113576" cy="113576"/>
            </a:xfrm>
            <a:custGeom>
              <a:avLst/>
              <a:gdLst>
                <a:gd name="connsiteX0" fmla="*/ 0 w 113576"/>
                <a:gd name="connsiteY0" fmla="*/ 0 h 113576"/>
                <a:gd name="connsiteX1" fmla="*/ 113577 w 113576"/>
                <a:gd name="connsiteY1" fmla="*/ 0 h 113576"/>
                <a:gd name="connsiteX2" fmla="*/ 113577 w 113576"/>
                <a:gd name="connsiteY2" fmla="*/ 113577 h 113576"/>
                <a:gd name="connsiteX3" fmla="*/ 0 w 113576"/>
                <a:gd name="connsiteY3" fmla="*/ 11357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13576">
                  <a:moveTo>
                    <a:pt x="0" y="0"/>
                  </a:moveTo>
                  <a:lnTo>
                    <a:pt x="113577" y="0"/>
                  </a:lnTo>
                  <a:lnTo>
                    <a:pt x="113577" y="113577"/>
                  </a:lnTo>
                  <a:lnTo>
                    <a:pt x="0" y="113577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orma Livre: Forma 177">
              <a:extLst>
                <a:ext uri="{FF2B5EF4-FFF2-40B4-BE49-F238E27FC236}">
                  <a16:creationId xmlns:a16="http://schemas.microsoft.com/office/drawing/2014/main" id="{477AA0BB-61E5-E4DE-2440-6BA2E4EC19C4}"/>
                </a:ext>
              </a:extLst>
            </p:cNvPr>
            <p:cNvSpPr/>
            <p:nvPr/>
          </p:nvSpPr>
          <p:spPr>
            <a:xfrm>
              <a:off x="1255219" y="4868139"/>
              <a:ext cx="19582" cy="191905"/>
            </a:xfrm>
            <a:custGeom>
              <a:avLst/>
              <a:gdLst>
                <a:gd name="connsiteX0" fmla="*/ 0 w 19582"/>
                <a:gd name="connsiteY0" fmla="*/ 0 h 191905"/>
                <a:gd name="connsiteX1" fmla="*/ 0 w 19582"/>
                <a:gd name="connsiteY1" fmla="*/ 191906 h 19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1905">
                  <a:moveTo>
                    <a:pt x="0" y="0"/>
                  </a:moveTo>
                  <a:lnTo>
                    <a:pt x="0" y="191906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F3B47F18-4B49-0A14-F262-B2FB8F369E88}"/>
                </a:ext>
              </a:extLst>
            </p:cNvPr>
            <p:cNvSpPr/>
            <p:nvPr/>
          </p:nvSpPr>
          <p:spPr>
            <a:xfrm>
              <a:off x="1196472" y="5060045"/>
              <a:ext cx="113576" cy="113577"/>
            </a:xfrm>
            <a:custGeom>
              <a:avLst/>
              <a:gdLst>
                <a:gd name="connsiteX0" fmla="*/ 0 w 113576"/>
                <a:gd name="connsiteY0" fmla="*/ 56788 h 113577"/>
                <a:gd name="connsiteX1" fmla="*/ 56788 w 113576"/>
                <a:gd name="connsiteY1" fmla="*/ 0 h 113577"/>
                <a:gd name="connsiteX2" fmla="*/ 113577 w 113576"/>
                <a:gd name="connsiteY2" fmla="*/ 56788 h 113577"/>
                <a:gd name="connsiteX3" fmla="*/ 56788 w 113576"/>
                <a:gd name="connsiteY3" fmla="*/ 113577 h 113577"/>
                <a:gd name="connsiteX4" fmla="*/ 0 w 113576"/>
                <a:gd name="connsiteY4" fmla="*/ 56788 h 1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76" h="113577">
                  <a:moveTo>
                    <a:pt x="0" y="56788"/>
                  </a:moveTo>
                  <a:cubicBezTo>
                    <a:pt x="0" y="25457"/>
                    <a:pt x="25457" y="0"/>
                    <a:pt x="56788" y="0"/>
                  </a:cubicBezTo>
                  <a:cubicBezTo>
                    <a:pt x="88120" y="0"/>
                    <a:pt x="113577" y="25457"/>
                    <a:pt x="113577" y="56788"/>
                  </a:cubicBezTo>
                  <a:cubicBezTo>
                    <a:pt x="113577" y="88120"/>
                    <a:pt x="88120" y="113577"/>
                    <a:pt x="56788" y="113577"/>
                  </a:cubicBezTo>
                  <a:cubicBezTo>
                    <a:pt x="25457" y="113577"/>
                    <a:pt x="0" y="88120"/>
                    <a:pt x="0" y="56788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6E691122-E18D-3765-3B9E-A1817FD9A0F9}"/>
                </a:ext>
              </a:extLst>
            </p:cNvPr>
            <p:cNvSpPr/>
            <p:nvPr/>
          </p:nvSpPr>
          <p:spPr>
            <a:xfrm>
              <a:off x="804828" y="5116833"/>
              <a:ext cx="391644" cy="19582"/>
            </a:xfrm>
            <a:custGeom>
              <a:avLst/>
              <a:gdLst>
                <a:gd name="connsiteX0" fmla="*/ 391644 w 391644"/>
                <a:gd name="connsiteY0" fmla="*/ 0 h 19582"/>
                <a:gd name="connsiteX1" fmla="*/ 0 w 39164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644" h="19582">
                  <a:moveTo>
                    <a:pt x="39164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D77954B7-B00F-1E14-04F7-A11BCC8ABC75}"/>
                </a:ext>
              </a:extLst>
            </p:cNvPr>
            <p:cNvSpPr/>
            <p:nvPr/>
          </p:nvSpPr>
          <p:spPr>
            <a:xfrm>
              <a:off x="689293" y="5050254"/>
              <a:ext cx="113576" cy="133159"/>
            </a:xfrm>
            <a:custGeom>
              <a:avLst/>
              <a:gdLst>
                <a:gd name="connsiteX0" fmla="*/ 0 w 113576"/>
                <a:gd name="connsiteY0" fmla="*/ 66579 h 133159"/>
                <a:gd name="connsiteX1" fmla="*/ 113577 w 113576"/>
                <a:gd name="connsiteY1" fmla="*/ 133159 h 133159"/>
                <a:gd name="connsiteX2" fmla="*/ 113577 w 113576"/>
                <a:gd name="connsiteY2" fmla="*/ 0 h 13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76" h="133159">
                  <a:moveTo>
                    <a:pt x="0" y="66579"/>
                  </a:moveTo>
                  <a:lnTo>
                    <a:pt x="113577" y="133159"/>
                  </a:lnTo>
                  <a:lnTo>
                    <a:pt x="113577" y="0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orma Livre: Forma 181">
              <a:extLst>
                <a:ext uri="{FF2B5EF4-FFF2-40B4-BE49-F238E27FC236}">
                  <a16:creationId xmlns:a16="http://schemas.microsoft.com/office/drawing/2014/main" id="{5E8F90D6-C60E-0FB5-7612-23610B3D1C85}"/>
                </a:ext>
              </a:extLst>
            </p:cNvPr>
            <p:cNvSpPr/>
            <p:nvPr/>
          </p:nvSpPr>
          <p:spPr>
            <a:xfrm>
              <a:off x="845950" y="4811351"/>
              <a:ext cx="182114" cy="19582"/>
            </a:xfrm>
            <a:custGeom>
              <a:avLst/>
              <a:gdLst>
                <a:gd name="connsiteX0" fmla="*/ 182115 w 182114"/>
                <a:gd name="connsiteY0" fmla="*/ 0 h 19582"/>
                <a:gd name="connsiteX1" fmla="*/ 0 w 18211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114" h="19582">
                  <a:moveTo>
                    <a:pt x="182115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orma Livre: Forma 182">
              <a:extLst>
                <a:ext uri="{FF2B5EF4-FFF2-40B4-BE49-F238E27FC236}">
                  <a16:creationId xmlns:a16="http://schemas.microsoft.com/office/drawing/2014/main" id="{D3F9809D-E081-06A6-157A-4A0DF56DF793}"/>
                </a:ext>
              </a:extLst>
            </p:cNvPr>
            <p:cNvSpPr/>
            <p:nvPr/>
          </p:nvSpPr>
          <p:spPr>
            <a:xfrm rot="-2700000">
              <a:off x="708740" y="4754711"/>
              <a:ext cx="113575" cy="113575"/>
            </a:xfrm>
            <a:custGeom>
              <a:avLst/>
              <a:gdLst>
                <a:gd name="connsiteX0" fmla="*/ 0 w 113575"/>
                <a:gd name="connsiteY0" fmla="*/ 0 h 113575"/>
                <a:gd name="connsiteX1" fmla="*/ 113576 w 113575"/>
                <a:gd name="connsiteY1" fmla="*/ 0 h 113575"/>
                <a:gd name="connsiteX2" fmla="*/ 113576 w 113575"/>
                <a:gd name="connsiteY2" fmla="*/ 113576 h 113575"/>
                <a:gd name="connsiteX3" fmla="*/ 0 w 113575"/>
                <a:gd name="connsiteY3" fmla="*/ 113576 h 11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5" h="113575">
                  <a:moveTo>
                    <a:pt x="0" y="0"/>
                  </a:moveTo>
                  <a:lnTo>
                    <a:pt x="113576" y="0"/>
                  </a:lnTo>
                  <a:lnTo>
                    <a:pt x="113576" y="113576"/>
                  </a:lnTo>
                  <a:lnTo>
                    <a:pt x="0" y="113576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B3944133-2644-56D8-FFEA-C0998CFC981B}"/>
                </a:ext>
              </a:extLst>
            </p:cNvPr>
            <p:cNvSpPr/>
            <p:nvPr/>
          </p:nvSpPr>
          <p:spPr>
            <a:xfrm>
              <a:off x="953653" y="4556782"/>
              <a:ext cx="148824" cy="148824"/>
            </a:xfrm>
            <a:custGeom>
              <a:avLst/>
              <a:gdLst>
                <a:gd name="connsiteX0" fmla="*/ 148825 w 148824"/>
                <a:gd name="connsiteY0" fmla="*/ 74412 h 148824"/>
                <a:gd name="connsiteX1" fmla="*/ 74412 w 148824"/>
                <a:gd name="connsiteY1" fmla="*/ 148825 h 148824"/>
                <a:gd name="connsiteX2" fmla="*/ 0 w 148824"/>
                <a:gd name="connsiteY2" fmla="*/ 74412 h 148824"/>
                <a:gd name="connsiteX3" fmla="*/ 74412 w 148824"/>
                <a:gd name="connsiteY3" fmla="*/ 0 h 148824"/>
                <a:gd name="connsiteX4" fmla="*/ 148825 w 148824"/>
                <a:gd name="connsiteY4" fmla="*/ 74412 h 14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24" h="148824">
                  <a:moveTo>
                    <a:pt x="148825" y="74412"/>
                  </a:moveTo>
                  <a:cubicBezTo>
                    <a:pt x="148825" y="115509"/>
                    <a:pt x="115509" y="148825"/>
                    <a:pt x="74412" y="148825"/>
                  </a:cubicBezTo>
                  <a:cubicBezTo>
                    <a:pt x="33316" y="148825"/>
                    <a:pt x="0" y="115509"/>
                    <a:pt x="0" y="74412"/>
                  </a:cubicBezTo>
                  <a:cubicBezTo>
                    <a:pt x="0" y="33316"/>
                    <a:pt x="33316" y="0"/>
                    <a:pt x="74412" y="0"/>
                  </a:cubicBezTo>
                  <a:cubicBezTo>
                    <a:pt x="115509" y="0"/>
                    <a:pt x="148825" y="33316"/>
                    <a:pt x="148825" y="74412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56F1925E-58DC-BC4A-31B7-3DC271619DF9}"/>
                </a:ext>
              </a:extLst>
            </p:cNvPr>
            <p:cNvSpPr/>
            <p:nvPr/>
          </p:nvSpPr>
          <p:spPr>
            <a:xfrm>
              <a:off x="765663" y="4631194"/>
              <a:ext cx="187989" cy="99869"/>
            </a:xfrm>
            <a:custGeom>
              <a:avLst/>
              <a:gdLst>
                <a:gd name="connsiteX0" fmla="*/ 0 w 187989"/>
                <a:gd name="connsiteY0" fmla="*/ 99869 h 99869"/>
                <a:gd name="connsiteX1" fmla="*/ 0 w 187989"/>
                <a:gd name="connsiteY1" fmla="*/ 0 h 99869"/>
                <a:gd name="connsiteX2" fmla="*/ 187989 w 187989"/>
                <a:gd name="connsiteY2" fmla="*/ 0 h 9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989" h="99869">
                  <a:moveTo>
                    <a:pt x="0" y="99869"/>
                  </a:moveTo>
                  <a:lnTo>
                    <a:pt x="0" y="0"/>
                  </a:lnTo>
                  <a:lnTo>
                    <a:pt x="187989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86" name="Gráfico 4">
            <a:extLst>
              <a:ext uri="{FF2B5EF4-FFF2-40B4-BE49-F238E27FC236}">
                <a16:creationId xmlns:a16="http://schemas.microsoft.com/office/drawing/2014/main" id="{30319B2B-0527-4287-732E-563B528CC4A7}"/>
              </a:ext>
            </a:extLst>
          </p:cNvPr>
          <p:cNvGrpSpPr/>
          <p:nvPr/>
        </p:nvGrpSpPr>
        <p:grpSpPr>
          <a:xfrm>
            <a:off x="4915135" y="3544381"/>
            <a:ext cx="626631" cy="581591"/>
            <a:chOff x="4915135" y="3544381"/>
            <a:chExt cx="626631" cy="581591"/>
          </a:xfrm>
          <a:noFill/>
        </p:grpSpPr>
        <p:grpSp>
          <p:nvGrpSpPr>
            <p:cNvPr id="187" name="Gráfico 4">
              <a:extLst>
                <a:ext uri="{FF2B5EF4-FFF2-40B4-BE49-F238E27FC236}">
                  <a16:creationId xmlns:a16="http://schemas.microsoft.com/office/drawing/2014/main" id="{2CB304A2-9957-2CD1-CB89-03C10AFC88BB}"/>
                </a:ext>
              </a:extLst>
            </p:cNvPr>
            <p:cNvGrpSpPr/>
            <p:nvPr/>
          </p:nvGrpSpPr>
          <p:grpSpPr>
            <a:xfrm>
              <a:off x="4915135" y="3544381"/>
              <a:ext cx="626631" cy="581591"/>
              <a:chOff x="4915135" y="3544381"/>
              <a:chExt cx="626631" cy="581591"/>
            </a:xfrm>
            <a:noFill/>
          </p:grpSpPr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41868369-C7BF-7C95-E99B-47F400627CCC}"/>
                  </a:ext>
                </a:extLst>
              </p:cNvPr>
              <p:cNvSpPr/>
              <p:nvPr/>
            </p:nvSpPr>
            <p:spPr>
              <a:xfrm>
                <a:off x="5017520" y="3646766"/>
                <a:ext cx="143793" cy="143793"/>
              </a:xfrm>
              <a:custGeom>
                <a:avLst/>
                <a:gdLst>
                  <a:gd name="connsiteX0" fmla="*/ 7275 w 143793"/>
                  <a:gd name="connsiteY0" fmla="*/ 103228 h 143793"/>
                  <a:gd name="connsiteX1" fmla="*/ 40565 w 143793"/>
                  <a:gd name="connsiteY1" fmla="*/ 7275 h 143793"/>
                  <a:gd name="connsiteX2" fmla="*/ 136518 w 143793"/>
                  <a:gd name="connsiteY2" fmla="*/ 40565 h 143793"/>
                  <a:gd name="connsiteX3" fmla="*/ 103228 w 143793"/>
                  <a:gd name="connsiteY3" fmla="*/ 136518 h 143793"/>
                  <a:gd name="connsiteX4" fmla="*/ 7275 w 143793"/>
                  <a:gd name="connsiteY4" fmla="*/ 103228 h 14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793" h="143793">
                    <a:moveTo>
                      <a:pt x="7275" y="103228"/>
                    </a:moveTo>
                    <a:cubicBezTo>
                      <a:pt x="-10349" y="67980"/>
                      <a:pt x="5317" y="24899"/>
                      <a:pt x="40565" y="7275"/>
                    </a:cubicBezTo>
                    <a:cubicBezTo>
                      <a:pt x="75813" y="-10349"/>
                      <a:pt x="118894" y="5317"/>
                      <a:pt x="136518" y="40565"/>
                    </a:cubicBezTo>
                    <a:cubicBezTo>
                      <a:pt x="154142" y="75813"/>
                      <a:pt x="138476" y="118894"/>
                      <a:pt x="103228" y="136518"/>
                    </a:cubicBezTo>
                    <a:cubicBezTo>
                      <a:pt x="67981" y="154142"/>
                      <a:pt x="24899" y="138476"/>
                      <a:pt x="7275" y="103228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9" name="Forma Livre: Forma 188">
                <a:extLst>
                  <a:ext uri="{FF2B5EF4-FFF2-40B4-BE49-F238E27FC236}">
                    <a16:creationId xmlns:a16="http://schemas.microsoft.com/office/drawing/2014/main" id="{A6F0A9D2-D163-E8B5-D85D-F53BBC822FF4}"/>
                  </a:ext>
                </a:extLst>
              </p:cNvPr>
              <p:cNvSpPr/>
              <p:nvPr/>
            </p:nvSpPr>
            <p:spPr>
              <a:xfrm>
                <a:off x="4915135" y="3544381"/>
                <a:ext cx="346605" cy="346605"/>
              </a:xfrm>
              <a:custGeom>
                <a:avLst/>
                <a:gdLst>
                  <a:gd name="connsiteX0" fmla="*/ 311357 w 346605"/>
                  <a:gd name="connsiteY0" fmla="*/ 186031 h 346605"/>
                  <a:gd name="connsiteX1" fmla="*/ 309399 w 346605"/>
                  <a:gd name="connsiteY1" fmla="*/ 146867 h 346605"/>
                  <a:gd name="connsiteX2" fmla="*/ 342689 w 346605"/>
                  <a:gd name="connsiteY2" fmla="*/ 127284 h 346605"/>
                  <a:gd name="connsiteX3" fmla="*/ 315274 w 346605"/>
                  <a:gd name="connsiteY3" fmla="*/ 70496 h 346605"/>
                  <a:gd name="connsiteX4" fmla="*/ 280026 w 346605"/>
                  <a:gd name="connsiteY4" fmla="*/ 84204 h 346605"/>
                  <a:gd name="connsiteX5" fmla="*/ 250652 w 346605"/>
                  <a:gd name="connsiteY5" fmla="*/ 58747 h 346605"/>
                  <a:gd name="connsiteX6" fmla="*/ 260443 w 346605"/>
                  <a:gd name="connsiteY6" fmla="*/ 21541 h 346605"/>
                  <a:gd name="connsiteX7" fmla="*/ 199739 w 346605"/>
                  <a:gd name="connsiteY7" fmla="*/ 0 h 346605"/>
                  <a:gd name="connsiteX8" fmla="*/ 184073 w 346605"/>
                  <a:gd name="connsiteY8" fmla="*/ 35248 h 346605"/>
                  <a:gd name="connsiteX9" fmla="*/ 144908 w 346605"/>
                  <a:gd name="connsiteY9" fmla="*/ 37206 h 346605"/>
                  <a:gd name="connsiteX10" fmla="*/ 125326 w 346605"/>
                  <a:gd name="connsiteY10" fmla="*/ 3916 h 346605"/>
                  <a:gd name="connsiteX11" fmla="*/ 68538 w 346605"/>
                  <a:gd name="connsiteY11" fmla="*/ 31332 h 346605"/>
                  <a:gd name="connsiteX12" fmla="*/ 82245 w 346605"/>
                  <a:gd name="connsiteY12" fmla="*/ 66579 h 346605"/>
                  <a:gd name="connsiteX13" fmla="*/ 56788 w 346605"/>
                  <a:gd name="connsiteY13" fmla="*/ 95953 h 346605"/>
                  <a:gd name="connsiteX14" fmla="*/ 19582 w 346605"/>
                  <a:gd name="connsiteY14" fmla="*/ 86162 h 346605"/>
                  <a:gd name="connsiteX15" fmla="*/ 9791 w 346605"/>
                  <a:gd name="connsiteY15" fmla="*/ 115535 h 346605"/>
                  <a:gd name="connsiteX16" fmla="*/ 0 w 346605"/>
                  <a:gd name="connsiteY16" fmla="*/ 144908 h 346605"/>
                  <a:gd name="connsiteX17" fmla="*/ 35248 w 346605"/>
                  <a:gd name="connsiteY17" fmla="*/ 160574 h 346605"/>
                  <a:gd name="connsiteX18" fmla="*/ 37206 w 346605"/>
                  <a:gd name="connsiteY18" fmla="*/ 199739 h 346605"/>
                  <a:gd name="connsiteX19" fmla="*/ 3916 w 346605"/>
                  <a:gd name="connsiteY19" fmla="*/ 219321 h 346605"/>
                  <a:gd name="connsiteX20" fmla="*/ 31332 w 346605"/>
                  <a:gd name="connsiteY20" fmla="*/ 276109 h 346605"/>
                  <a:gd name="connsiteX21" fmla="*/ 66579 w 346605"/>
                  <a:gd name="connsiteY21" fmla="*/ 262402 h 346605"/>
                  <a:gd name="connsiteX22" fmla="*/ 95953 w 346605"/>
                  <a:gd name="connsiteY22" fmla="*/ 287859 h 346605"/>
                  <a:gd name="connsiteX23" fmla="*/ 86162 w 346605"/>
                  <a:gd name="connsiteY23" fmla="*/ 325065 h 346605"/>
                  <a:gd name="connsiteX24" fmla="*/ 146867 w 346605"/>
                  <a:gd name="connsiteY24" fmla="*/ 346605 h 346605"/>
                  <a:gd name="connsiteX25" fmla="*/ 162532 w 346605"/>
                  <a:gd name="connsiteY25" fmla="*/ 311357 h 346605"/>
                  <a:gd name="connsiteX26" fmla="*/ 201697 w 346605"/>
                  <a:gd name="connsiteY26" fmla="*/ 309399 h 346605"/>
                  <a:gd name="connsiteX27" fmla="*/ 221279 w 346605"/>
                  <a:gd name="connsiteY27" fmla="*/ 342689 h 346605"/>
                  <a:gd name="connsiteX28" fmla="*/ 278068 w 346605"/>
                  <a:gd name="connsiteY28" fmla="*/ 315274 h 346605"/>
                  <a:gd name="connsiteX29" fmla="*/ 264360 w 346605"/>
                  <a:gd name="connsiteY29" fmla="*/ 280026 h 346605"/>
                  <a:gd name="connsiteX30" fmla="*/ 289817 w 346605"/>
                  <a:gd name="connsiteY30" fmla="*/ 250652 h 346605"/>
                  <a:gd name="connsiteX31" fmla="*/ 327023 w 346605"/>
                  <a:gd name="connsiteY31" fmla="*/ 260444 h 346605"/>
                  <a:gd name="connsiteX32" fmla="*/ 336814 w 346605"/>
                  <a:gd name="connsiteY32" fmla="*/ 231070 h 346605"/>
                  <a:gd name="connsiteX33" fmla="*/ 346606 w 346605"/>
                  <a:gd name="connsiteY33" fmla="*/ 201697 h 346605"/>
                  <a:gd name="connsiteX34" fmla="*/ 311357 w 346605"/>
                  <a:gd name="connsiteY34" fmla="*/ 186031 h 34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46605" h="346605">
                    <a:moveTo>
                      <a:pt x="311357" y="186031"/>
                    </a:moveTo>
                    <a:cubicBezTo>
                      <a:pt x="313316" y="172324"/>
                      <a:pt x="311357" y="160574"/>
                      <a:pt x="309399" y="146867"/>
                    </a:cubicBezTo>
                    <a:lnTo>
                      <a:pt x="342689" y="127284"/>
                    </a:lnTo>
                    <a:lnTo>
                      <a:pt x="315274" y="70496"/>
                    </a:lnTo>
                    <a:lnTo>
                      <a:pt x="280026" y="84204"/>
                    </a:lnTo>
                    <a:cubicBezTo>
                      <a:pt x="272193" y="74412"/>
                      <a:pt x="262402" y="64621"/>
                      <a:pt x="250652" y="58747"/>
                    </a:cubicBezTo>
                    <a:lnTo>
                      <a:pt x="260443" y="21541"/>
                    </a:lnTo>
                    <a:lnTo>
                      <a:pt x="199739" y="0"/>
                    </a:lnTo>
                    <a:lnTo>
                      <a:pt x="184073" y="35248"/>
                    </a:lnTo>
                    <a:cubicBezTo>
                      <a:pt x="170366" y="33290"/>
                      <a:pt x="158616" y="35248"/>
                      <a:pt x="144908" y="37206"/>
                    </a:cubicBezTo>
                    <a:lnTo>
                      <a:pt x="125326" y="3916"/>
                    </a:lnTo>
                    <a:lnTo>
                      <a:pt x="68538" y="31332"/>
                    </a:lnTo>
                    <a:lnTo>
                      <a:pt x="82245" y="66579"/>
                    </a:lnTo>
                    <a:cubicBezTo>
                      <a:pt x="72454" y="74412"/>
                      <a:pt x="62663" y="84204"/>
                      <a:pt x="56788" y="95953"/>
                    </a:cubicBezTo>
                    <a:lnTo>
                      <a:pt x="19582" y="86162"/>
                    </a:lnTo>
                    <a:lnTo>
                      <a:pt x="9791" y="115535"/>
                    </a:lnTo>
                    <a:lnTo>
                      <a:pt x="0" y="144908"/>
                    </a:lnTo>
                    <a:lnTo>
                      <a:pt x="35248" y="160574"/>
                    </a:lnTo>
                    <a:cubicBezTo>
                      <a:pt x="33290" y="174282"/>
                      <a:pt x="35248" y="186031"/>
                      <a:pt x="37206" y="199739"/>
                    </a:cubicBezTo>
                    <a:lnTo>
                      <a:pt x="3916" y="219321"/>
                    </a:lnTo>
                    <a:lnTo>
                      <a:pt x="31332" y="276109"/>
                    </a:lnTo>
                    <a:lnTo>
                      <a:pt x="66579" y="262402"/>
                    </a:lnTo>
                    <a:cubicBezTo>
                      <a:pt x="74412" y="272193"/>
                      <a:pt x="84204" y="281984"/>
                      <a:pt x="95953" y="287859"/>
                    </a:cubicBezTo>
                    <a:lnTo>
                      <a:pt x="86162" y="325065"/>
                    </a:lnTo>
                    <a:lnTo>
                      <a:pt x="146867" y="346605"/>
                    </a:lnTo>
                    <a:lnTo>
                      <a:pt x="162532" y="311357"/>
                    </a:lnTo>
                    <a:cubicBezTo>
                      <a:pt x="176240" y="313316"/>
                      <a:pt x="187989" y="311357"/>
                      <a:pt x="201697" y="309399"/>
                    </a:cubicBezTo>
                    <a:lnTo>
                      <a:pt x="221279" y="342689"/>
                    </a:lnTo>
                    <a:lnTo>
                      <a:pt x="278068" y="315274"/>
                    </a:lnTo>
                    <a:lnTo>
                      <a:pt x="264360" y="280026"/>
                    </a:lnTo>
                    <a:cubicBezTo>
                      <a:pt x="274151" y="272193"/>
                      <a:pt x="283942" y="262402"/>
                      <a:pt x="289817" y="250652"/>
                    </a:cubicBezTo>
                    <a:lnTo>
                      <a:pt x="327023" y="260444"/>
                    </a:lnTo>
                    <a:lnTo>
                      <a:pt x="336814" y="231070"/>
                    </a:lnTo>
                    <a:lnTo>
                      <a:pt x="346606" y="201697"/>
                    </a:lnTo>
                    <a:lnTo>
                      <a:pt x="311357" y="186031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90" name="Gráfico 4">
                <a:extLst>
                  <a:ext uri="{FF2B5EF4-FFF2-40B4-BE49-F238E27FC236}">
                    <a16:creationId xmlns:a16="http://schemas.microsoft.com/office/drawing/2014/main" id="{EE55174A-CEAA-C25D-9E1F-0472FC237B94}"/>
                  </a:ext>
                </a:extLst>
              </p:cNvPr>
              <p:cNvGrpSpPr/>
              <p:nvPr/>
            </p:nvGrpSpPr>
            <p:grpSpPr>
              <a:xfrm>
                <a:off x="5257824" y="3838115"/>
                <a:ext cx="283942" cy="287858"/>
                <a:chOff x="5257824" y="3838115"/>
                <a:chExt cx="283942" cy="287858"/>
              </a:xfrm>
              <a:noFill/>
            </p:grpSpPr>
            <p:sp>
              <p:nvSpPr>
                <p:cNvPr id="191" name="Forma Livre: Forma 190">
                  <a:extLst>
                    <a:ext uri="{FF2B5EF4-FFF2-40B4-BE49-F238E27FC236}">
                      <a16:creationId xmlns:a16="http://schemas.microsoft.com/office/drawing/2014/main" id="{08D7E63B-4494-8CF4-8936-D48FAE8C2A14}"/>
                    </a:ext>
                  </a:extLst>
                </p:cNvPr>
                <p:cNvSpPr/>
                <p:nvPr/>
              </p:nvSpPr>
              <p:spPr>
                <a:xfrm>
                  <a:off x="5342159" y="3926366"/>
                  <a:ext cx="111356" cy="111356"/>
                </a:xfrm>
                <a:custGeom>
                  <a:avLst/>
                  <a:gdLst>
                    <a:gd name="connsiteX0" fmla="*/ 5744 w 111356"/>
                    <a:gd name="connsiteY0" fmla="*/ 80156 h 111356"/>
                    <a:gd name="connsiteX1" fmla="*/ 31200 w 111356"/>
                    <a:gd name="connsiteY1" fmla="*/ 5743 h 111356"/>
                    <a:gd name="connsiteX2" fmla="*/ 105613 w 111356"/>
                    <a:gd name="connsiteY2" fmla="*/ 31200 h 111356"/>
                    <a:gd name="connsiteX3" fmla="*/ 80156 w 111356"/>
                    <a:gd name="connsiteY3" fmla="*/ 105613 h 111356"/>
                    <a:gd name="connsiteX4" fmla="*/ 5744 w 111356"/>
                    <a:gd name="connsiteY4" fmla="*/ 80156 h 11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356" h="111356">
                      <a:moveTo>
                        <a:pt x="5744" y="80156"/>
                      </a:moveTo>
                      <a:cubicBezTo>
                        <a:pt x="-7964" y="52741"/>
                        <a:pt x="3785" y="19451"/>
                        <a:pt x="31200" y="5743"/>
                      </a:cubicBezTo>
                      <a:cubicBezTo>
                        <a:pt x="58615" y="-7964"/>
                        <a:pt x="91905" y="3785"/>
                        <a:pt x="105613" y="31200"/>
                      </a:cubicBezTo>
                      <a:cubicBezTo>
                        <a:pt x="119320" y="58615"/>
                        <a:pt x="107571" y="91905"/>
                        <a:pt x="80156" y="105613"/>
                      </a:cubicBezTo>
                      <a:cubicBezTo>
                        <a:pt x="52741" y="119320"/>
                        <a:pt x="19451" y="107571"/>
                        <a:pt x="5744" y="80156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2" name="Forma Livre: Forma 191">
                  <a:extLst>
                    <a:ext uri="{FF2B5EF4-FFF2-40B4-BE49-F238E27FC236}">
                      <a16:creationId xmlns:a16="http://schemas.microsoft.com/office/drawing/2014/main" id="{3F281229-0ACD-40CD-01EA-C336766B7A35}"/>
                    </a:ext>
                  </a:extLst>
                </p:cNvPr>
                <p:cNvSpPr/>
                <p:nvPr/>
              </p:nvSpPr>
              <p:spPr>
                <a:xfrm>
                  <a:off x="5257824" y="3838115"/>
                  <a:ext cx="283942" cy="287858"/>
                </a:xfrm>
                <a:custGeom>
                  <a:avLst/>
                  <a:gdLst>
                    <a:gd name="connsiteX0" fmla="*/ 254569 w 283942"/>
                    <a:gd name="connsiteY0" fmla="*/ 152741 h 287858"/>
                    <a:gd name="connsiteX1" fmla="*/ 252611 w 283942"/>
                    <a:gd name="connsiteY1" fmla="*/ 121410 h 287858"/>
                    <a:gd name="connsiteX2" fmla="*/ 280026 w 283942"/>
                    <a:gd name="connsiteY2" fmla="*/ 105744 h 287858"/>
                    <a:gd name="connsiteX3" fmla="*/ 256527 w 283942"/>
                    <a:gd name="connsiteY3" fmla="*/ 58747 h 287858"/>
                    <a:gd name="connsiteX4" fmla="*/ 227154 w 283942"/>
                    <a:gd name="connsiteY4" fmla="*/ 70496 h 287858"/>
                    <a:gd name="connsiteX5" fmla="*/ 203655 w 283942"/>
                    <a:gd name="connsiteY5" fmla="*/ 48956 h 287858"/>
                    <a:gd name="connsiteX6" fmla="*/ 211488 w 283942"/>
                    <a:gd name="connsiteY6" fmla="*/ 17624 h 287858"/>
                    <a:gd name="connsiteX7" fmla="*/ 162532 w 283942"/>
                    <a:gd name="connsiteY7" fmla="*/ 0 h 287858"/>
                    <a:gd name="connsiteX8" fmla="*/ 150783 w 283942"/>
                    <a:gd name="connsiteY8" fmla="*/ 29373 h 287858"/>
                    <a:gd name="connsiteX9" fmla="*/ 119452 w 283942"/>
                    <a:gd name="connsiteY9" fmla="*/ 31332 h 287858"/>
                    <a:gd name="connsiteX10" fmla="*/ 103786 w 283942"/>
                    <a:gd name="connsiteY10" fmla="*/ 3916 h 287858"/>
                    <a:gd name="connsiteX11" fmla="*/ 56788 w 283942"/>
                    <a:gd name="connsiteY11" fmla="*/ 27415 h 287858"/>
                    <a:gd name="connsiteX12" fmla="*/ 68538 w 283942"/>
                    <a:gd name="connsiteY12" fmla="*/ 56788 h 287858"/>
                    <a:gd name="connsiteX13" fmla="*/ 46997 w 283942"/>
                    <a:gd name="connsiteY13" fmla="*/ 80287 h 287858"/>
                    <a:gd name="connsiteX14" fmla="*/ 15666 w 283942"/>
                    <a:gd name="connsiteY14" fmla="*/ 72454 h 287858"/>
                    <a:gd name="connsiteX15" fmla="*/ 7833 w 283942"/>
                    <a:gd name="connsiteY15" fmla="*/ 97911 h 287858"/>
                    <a:gd name="connsiteX16" fmla="*/ 0 w 283942"/>
                    <a:gd name="connsiteY16" fmla="*/ 123368 h 287858"/>
                    <a:gd name="connsiteX17" fmla="*/ 29373 w 283942"/>
                    <a:gd name="connsiteY17" fmla="*/ 135117 h 287858"/>
                    <a:gd name="connsiteX18" fmla="*/ 31332 w 283942"/>
                    <a:gd name="connsiteY18" fmla="*/ 166449 h 287858"/>
                    <a:gd name="connsiteX19" fmla="*/ 3917 w 283942"/>
                    <a:gd name="connsiteY19" fmla="*/ 182115 h 287858"/>
                    <a:gd name="connsiteX20" fmla="*/ 27415 w 283942"/>
                    <a:gd name="connsiteY20" fmla="*/ 229112 h 287858"/>
                    <a:gd name="connsiteX21" fmla="*/ 56788 w 283942"/>
                    <a:gd name="connsiteY21" fmla="*/ 217363 h 287858"/>
                    <a:gd name="connsiteX22" fmla="*/ 80287 w 283942"/>
                    <a:gd name="connsiteY22" fmla="*/ 238903 h 287858"/>
                    <a:gd name="connsiteX23" fmla="*/ 72454 w 283942"/>
                    <a:gd name="connsiteY23" fmla="*/ 270235 h 287858"/>
                    <a:gd name="connsiteX24" fmla="*/ 121410 w 283942"/>
                    <a:gd name="connsiteY24" fmla="*/ 287859 h 287858"/>
                    <a:gd name="connsiteX25" fmla="*/ 133159 w 283942"/>
                    <a:gd name="connsiteY25" fmla="*/ 258485 h 287858"/>
                    <a:gd name="connsiteX26" fmla="*/ 164491 w 283942"/>
                    <a:gd name="connsiteY26" fmla="*/ 256527 h 287858"/>
                    <a:gd name="connsiteX27" fmla="*/ 180157 w 283942"/>
                    <a:gd name="connsiteY27" fmla="*/ 283942 h 287858"/>
                    <a:gd name="connsiteX28" fmla="*/ 227154 w 283942"/>
                    <a:gd name="connsiteY28" fmla="*/ 260444 h 287858"/>
                    <a:gd name="connsiteX29" fmla="*/ 215404 w 283942"/>
                    <a:gd name="connsiteY29" fmla="*/ 231070 h 287858"/>
                    <a:gd name="connsiteX30" fmla="*/ 236945 w 283942"/>
                    <a:gd name="connsiteY30" fmla="*/ 207572 h 287858"/>
                    <a:gd name="connsiteX31" fmla="*/ 268277 w 283942"/>
                    <a:gd name="connsiteY31" fmla="*/ 215404 h 287858"/>
                    <a:gd name="connsiteX32" fmla="*/ 276109 w 283942"/>
                    <a:gd name="connsiteY32" fmla="*/ 189947 h 287858"/>
                    <a:gd name="connsiteX33" fmla="*/ 283942 w 283942"/>
                    <a:gd name="connsiteY33" fmla="*/ 164491 h 287858"/>
                    <a:gd name="connsiteX34" fmla="*/ 254569 w 283942"/>
                    <a:gd name="connsiteY34" fmla="*/ 152741 h 287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83942" h="287858">
                      <a:moveTo>
                        <a:pt x="254569" y="152741"/>
                      </a:moveTo>
                      <a:cubicBezTo>
                        <a:pt x="254569" y="142950"/>
                        <a:pt x="254569" y="131201"/>
                        <a:pt x="252611" y="121410"/>
                      </a:cubicBezTo>
                      <a:lnTo>
                        <a:pt x="280026" y="105744"/>
                      </a:lnTo>
                      <a:lnTo>
                        <a:pt x="256527" y="58747"/>
                      </a:lnTo>
                      <a:lnTo>
                        <a:pt x="227154" y="70496"/>
                      </a:lnTo>
                      <a:cubicBezTo>
                        <a:pt x="219321" y="62663"/>
                        <a:pt x="211488" y="54830"/>
                        <a:pt x="203655" y="48956"/>
                      </a:cubicBezTo>
                      <a:lnTo>
                        <a:pt x="211488" y="17624"/>
                      </a:lnTo>
                      <a:lnTo>
                        <a:pt x="162532" y="0"/>
                      </a:lnTo>
                      <a:lnTo>
                        <a:pt x="150783" y="29373"/>
                      </a:lnTo>
                      <a:cubicBezTo>
                        <a:pt x="140992" y="29373"/>
                        <a:pt x="129243" y="29373"/>
                        <a:pt x="119452" y="31332"/>
                      </a:cubicBezTo>
                      <a:lnTo>
                        <a:pt x="103786" y="3916"/>
                      </a:lnTo>
                      <a:lnTo>
                        <a:pt x="56788" y="27415"/>
                      </a:lnTo>
                      <a:lnTo>
                        <a:pt x="68538" y="56788"/>
                      </a:lnTo>
                      <a:cubicBezTo>
                        <a:pt x="60705" y="64621"/>
                        <a:pt x="52872" y="72454"/>
                        <a:pt x="46997" y="80287"/>
                      </a:cubicBezTo>
                      <a:lnTo>
                        <a:pt x="15666" y="72454"/>
                      </a:lnTo>
                      <a:lnTo>
                        <a:pt x="7833" y="97911"/>
                      </a:lnTo>
                      <a:lnTo>
                        <a:pt x="0" y="123368"/>
                      </a:lnTo>
                      <a:lnTo>
                        <a:pt x="29373" y="135117"/>
                      </a:lnTo>
                      <a:cubicBezTo>
                        <a:pt x="29373" y="144908"/>
                        <a:pt x="29373" y="156658"/>
                        <a:pt x="31332" y="166449"/>
                      </a:cubicBezTo>
                      <a:lnTo>
                        <a:pt x="3917" y="182115"/>
                      </a:lnTo>
                      <a:lnTo>
                        <a:pt x="27415" y="229112"/>
                      </a:lnTo>
                      <a:lnTo>
                        <a:pt x="56788" y="217363"/>
                      </a:lnTo>
                      <a:cubicBezTo>
                        <a:pt x="64621" y="225196"/>
                        <a:pt x="72454" y="233028"/>
                        <a:pt x="80287" y="238903"/>
                      </a:cubicBezTo>
                      <a:lnTo>
                        <a:pt x="72454" y="270235"/>
                      </a:lnTo>
                      <a:lnTo>
                        <a:pt x="121410" y="287859"/>
                      </a:lnTo>
                      <a:lnTo>
                        <a:pt x="133159" y="258485"/>
                      </a:lnTo>
                      <a:cubicBezTo>
                        <a:pt x="142950" y="258485"/>
                        <a:pt x="154699" y="258485"/>
                        <a:pt x="164491" y="256527"/>
                      </a:cubicBezTo>
                      <a:lnTo>
                        <a:pt x="180157" y="283942"/>
                      </a:lnTo>
                      <a:lnTo>
                        <a:pt x="227154" y="260444"/>
                      </a:lnTo>
                      <a:lnTo>
                        <a:pt x="215404" y="231070"/>
                      </a:lnTo>
                      <a:cubicBezTo>
                        <a:pt x="223237" y="223237"/>
                        <a:pt x="231070" y="215404"/>
                        <a:pt x="236945" y="207572"/>
                      </a:cubicBezTo>
                      <a:lnTo>
                        <a:pt x="268277" y="215404"/>
                      </a:lnTo>
                      <a:lnTo>
                        <a:pt x="276109" y="189947"/>
                      </a:lnTo>
                      <a:lnTo>
                        <a:pt x="283942" y="164491"/>
                      </a:lnTo>
                      <a:lnTo>
                        <a:pt x="254569" y="152741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93" name="Forma Livre: Forma 192">
              <a:extLst>
                <a:ext uri="{FF2B5EF4-FFF2-40B4-BE49-F238E27FC236}">
                  <a16:creationId xmlns:a16="http://schemas.microsoft.com/office/drawing/2014/main" id="{2F0F4E55-EC84-4063-463B-C698FA56806D}"/>
                </a:ext>
              </a:extLst>
            </p:cNvPr>
            <p:cNvSpPr/>
            <p:nvPr/>
          </p:nvSpPr>
          <p:spPr>
            <a:xfrm>
              <a:off x="4915135" y="3849864"/>
              <a:ext cx="336814" cy="276109"/>
            </a:xfrm>
            <a:custGeom>
              <a:avLst/>
              <a:gdLst>
                <a:gd name="connsiteX0" fmla="*/ 336814 w 336814"/>
                <a:gd name="connsiteY0" fmla="*/ 276109 h 276109"/>
                <a:gd name="connsiteX1" fmla="*/ 0 w 336814"/>
                <a:gd name="connsiteY1" fmla="*/ 276109 h 276109"/>
                <a:gd name="connsiteX2" fmla="*/ 0 w 336814"/>
                <a:gd name="connsiteY2" fmla="*/ 0 h 27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814" h="276109">
                  <a:moveTo>
                    <a:pt x="336814" y="276109"/>
                  </a:moveTo>
                  <a:lnTo>
                    <a:pt x="0" y="276109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4" name="Forma Livre: Forma 193">
              <a:extLst>
                <a:ext uri="{FF2B5EF4-FFF2-40B4-BE49-F238E27FC236}">
                  <a16:creationId xmlns:a16="http://schemas.microsoft.com/office/drawing/2014/main" id="{7BD5B94B-F886-159C-EF28-8F3997D6106B}"/>
                </a:ext>
              </a:extLst>
            </p:cNvPr>
            <p:cNvSpPr/>
            <p:nvPr/>
          </p:nvSpPr>
          <p:spPr>
            <a:xfrm>
              <a:off x="5228451" y="3544381"/>
              <a:ext cx="313315" cy="328981"/>
            </a:xfrm>
            <a:custGeom>
              <a:avLst/>
              <a:gdLst>
                <a:gd name="connsiteX0" fmla="*/ 0 w 313315"/>
                <a:gd name="connsiteY0" fmla="*/ 0 h 328981"/>
                <a:gd name="connsiteX1" fmla="*/ 313316 w 313315"/>
                <a:gd name="connsiteY1" fmla="*/ 0 h 328981"/>
                <a:gd name="connsiteX2" fmla="*/ 313316 w 313315"/>
                <a:gd name="connsiteY2" fmla="*/ 328981 h 32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315" h="328981">
                  <a:moveTo>
                    <a:pt x="0" y="0"/>
                  </a:moveTo>
                  <a:lnTo>
                    <a:pt x="313316" y="0"/>
                  </a:lnTo>
                  <a:lnTo>
                    <a:pt x="313316" y="328981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95" name="Gráfico 4">
            <a:extLst>
              <a:ext uri="{FF2B5EF4-FFF2-40B4-BE49-F238E27FC236}">
                <a16:creationId xmlns:a16="http://schemas.microsoft.com/office/drawing/2014/main" id="{E2FEC07F-178A-C444-2769-BC5222EF9F64}"/>
              </a:ext>
            </a:extLst>
          </p:cNvPr>
          <p:cNvGrpSpPr/>
          <p:nvPr/>
        </p:nvGrpSpPr>
        <p:grpSpPr>
          <a:xfrm>
            <a:off x="7030015" y="3499342"/>
            <a:ext cx="626631" cy="626631"/>
            <a:chOff x="7030015" y="3499342"/>
            <a:chExt cx="626631" cy="626631"/>
          </a:xfrm>
          <a:noFill/>
        </p:grpSpPr>
        <p:grpSp>
          <p:nvGrpSpPr>
            <p:cNvPr id="196" name="Gráfico 4">
              <a:extLst>
                <a:ext uri="{FF2B5EF4-FFF2-40B4-BE49-F238E27FC236}">
                  <a16:creationId xmlns:a16="http://schemas.microsoft.com/office/drawing/2014/main" id="{39ADBA29-5FD9-C947-4200-2B587EFE64C0}"/>
                </a:ext>
              </a:extLst>
            </p:cNvPr>
            <p:cNvGrpSpPr/>
            <p:nvPr/>
          </p:nvGrpSpPr>
          <p:grpSpPr>
            <a:xfrm>
              <a:off x="7030015" y="3687332"/>
              <a:ext cx="438641" cy="438641"/>
              <a:chOff x="7030015" y="3687332"/>
              <a:chExt cx="438641" cy="438641"/>
            </a:xfrm>
            <a:noFill/>
          </p:grpSpPr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6EEB53B2-F079-0468-6EE3-F2F7FAF98145}"/>
                  </a:ext>
                </a:extLst>
              </p:cNvPr>
              <p:cNvSpPr/>
              <p:nvPr/>
            </p:nvSpPr>
            <p:spPr>
              <a:xfrm>
                <a:off x="7030015" y="3687332"/>
                <a:ext cx="438641" cy="438641"/>
              </a:xfrm>
              <a:custGeom>
                <a:avLst/>
                <a:gdLst>
                  <a:gd name="connsiteX0" fmla="*/ 436683 w 438641"/>
                  <a:gd name="connsiteY0" fmla="*/ 189947 h 438641"/>
                  <a:gd name="connsiteX1" fmla="*/ 438642 w 438641"/>
                  <a:gd name="connsiteY1" fmla="*/ 219321 h 438641"/>
                  <a:gd name="connsiteX2" fmla="*/ 219321 w 438641"/>
                  <a:gd name="connsiteY2" fmla="*/ 438642 h 438641"/>
                  <a:gd name="connsiteX3" fmla="*/ 0 w 438641"/>
                  <a:gd name="connsiteY3" fmla="*/ 219321 h 438641"/>
                  <a:gd name="connsiteX4" fmla="*/ 219321 w 438641"/>
                  <a:gd name="connsiteY4" fmla="*/ 0 h 438641"/>
                  <a:gd name="connsiteX5" fmla="*/ 240861 w 438641"/>
                  <a:gd name="connsiteY5" fmla="*/ 1958 h 43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641" h="438641">
                    <a:moveTo>
                      <a:pt x="436683" y="189947"/>
                    </a:moveTo>
                    <a:cubicBezTo>
                      <a:pt x="438642" y="199739"/>
                      <a:pt x="438642" y="209530"/>
                      <a:pt x="438642" y="219321"/>
                    </a:cubicBezTo>
                    <a:cubicBezTo>
                      <a:pt x="438642" y="340731"/>
                      <a:pt x="340731" y="438642"/>
                      <a:pt x="219321" y="438642"/>
                    </a:cubicBezTo>
                    <a:cubicBezTo>
                      <a:pt x="97911" y="438642"/>
                      <a:pt x="0" y="340731"/>
                      <a:pt x="0" y="219321"/>
                    </a:cubicBezTo>
                    <a:cubicBezTo>
                      <a:pt x="0" y="97911"/>
                      <a:pt x="97911" y="0"/>
                      <a:pt x="219321" y="0"/>
                    </a:cubicBezTo>
                    <a:cubicBezTo>
                      <a:pt x="227154" y="0"/>
                      <a:pt x="234987" y="0"/>
                      <a:pt x="240861" y="1958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36FE88C1-77FD-CA83-199E-EAFA20E18169}"/>
                  </a:ext>
                </a:extLst>
              </p:cNvPr>
              <p:cNvSpPr/>
              <p:nvPr/>
            </p:nvSpPr>
            <p:spPr>
              <a:xfrm>
                <a:off x="7249336" y="4084851"/>
                <a:ext cx="19582" cy="41122"/>
              </a:xfrm>
              <a:custGeom>
                <a:avLst/>
                <a:gdLst>
                  <a:gd name="connsiteX0" fmla="*/ 0 w 19582"/>
                  <a:gd name="connsiteY0" fmla="*/ 0 h 41122"/>
                  <a:gd name="connsiteX1" fmla="*/ 0 w 19582"/>
                  <a:gd name="connsiteY1" fmla="*/ 41123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1122">
                    <a:moveTo>
                      <a:pt x="0" y="0"/>
                    </a:moveTo>
                    <a:lnTo>
                      <a:pt x="0" y="41123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9" name="Forma Livre: Forma 198">
                <a:extLst>
                  <a:ext uri="{FF2B5EF4-FFF2-40B4-BE49-F238E27FC236}">
                    <a16:creationId xmlns:a16="http://schemas.microsoft.com/office/drawing/2014/main" id="{FC875B2C-BBFF-8BD6-33C3-C39D61E405FB}"/>
                  </a:ext>
                </a:extLst>
              </p:cNvPr>
              <p:cNvSpPr/>
              <p:nvPr/>
            </p:nvSpPr>
            <p:spPr>
              <a:xfrm>
                <a:off x="7249336" y="4084851"/>
                <a:ext cx="19582" cy="41122"/>
              </a:xfrm>
              <a:custGeom>
                <a:avLst/>
                <a:gdLst>
                  <a:gd name="connsiteX0" fmla="*/ 0 w 19582"/>
                  <a:gd name="connsiteY0" fmla="*/ 0 h 41122"/>
                  <a:gd name="connsiteX1" fmla="*/ 0 w 19582"/>
                  <a:gd name="connsiteY1" fmla="*/ 41123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1122">
                    <a:moveTo>
                      <a:pt x="0" y="0"/>
                    </a:moveTo>
                    <a:lnTo>
                      <a:pt x="0" y="41123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0" name="Forma Livre: Forma 199">
                <a:extLst>
                  <a:ext uri="{FF2B5EF4-FFF2-40B4-BE49-F238E27FC236}">
                    <a16:creationId xmlns:a16="http://schemas.microsoft.com/office/drawing/2014/main" id="{66C09381-47F7-FE4A-4E85-3C578ABCD75E}"/>
                  </a:ext>
                </a:extLst>
              </p:cNvPr>
              <p:cNvSpPr/>
              <p:nvPr/>
            </p:nvSpPr>
            <p:spPr>
              <a:xfrm>
                <a:off x="7139675" y="3716705"/>
                <a:ext cx="19582" cy="35247"/>
              </a:xfrm>
              <a:custGeom>
                <a:avLst/>
                <a:gdLst>
                  <a:gd name="connsiteX0" fmla="*/ 0 w 19582"/>
                  <a:gd name="connsiteY0" fmla="*/ 0 h 35247"/>
                  <a:gd name="connsiteX1" fmla="*/ 19582 w 19582"/>
                  <a:gd name="connsiteY1" fmla="*/ 35248 h 3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5247">
                    <a:moveTo>
                      <a:pt x="0" y="0"/>
                    </a:moveTo>
                    <a:lnTo>
                      <a:pt x="19582" y="35248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1" name="Forma Livre: Forma 200">
                <a:extLst>
                  <a:ext uri="{FF2B5EF4-FFF2-40B4-BE49-F238E27FC236}">
                    <a16:creationId xmlns:a16="http://schemas.microsoft.com/office/drawing/2014/main" id="{17A14D91-658B-DA89-D75F-01010C24E76E}"/>
                  </a:ext>
                </a:extLst>
              </p:cNvPr>
              <p:cNvSpPr/>
              <p:nvPr/>
            </p:nvSpPr>
            <p:spPr>
              <a:xfrm>
                <a:off x="7337456" y="4059394"/>
                <a:ext cx="21540" cy="37206"/>
              </a:xfrm>
              <a:custGeom>
                <a:avLst/>
                <a:gdLst>
                  <a:gd name="connsiteX0" fmla="*/ 0 w 21540"/>
                  <a:gd name="connsiteY0" fmla="*/ 0 h 37206"/>
                  <a:gd name="connsiteX1" fmla="*/ 21540 w 21540"/>
                  <a:gd name="connsiteY1" fmla="*/ 37206 h 3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37206">
                    <a:moveTo>
                      <a:pt x="0" y="0"/>
                    </a:moveTo>
                    <a:lnTo>
                      <a:pt x="21540" y="37206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2" name="Forma Livre: Forma 201">
                <a:extLst>
                  <a:ext uri="{FF2B5EF4-FFF2-40B4-BE49-F238E27FC236}">
                    <a16:creationId xmlns:a16="http://schemas.microsoft.com/office/drawing/2014/main" id="{CD15F1AF-F619-5C88-BDDA-B584405E27C5}"/>
                  </a:ext>
                </a:extLst>
              </p:cNvPr>
              <p:cNvSpPr/>
              <p:nvPr/>
            </p:nvSpPr>
            <p:spPr>
              <a:xfrm>
                <a:off x="7059388" y="3796992"/>
                <a:ext cx="35247" cy="19582"/>
              </a:xfrm>
              <a:custGeom>
                <a:avLst/>
                <a:gdLst>
                  <a:gd name="connsiteX0" fmla="*/ 0 w 35247"/>
                  <a:gd name="connsiteY0" fmla="*/ 0 h 19582"/>
                  <a:gd name="connsiteX1" fmla="*/ 35248 w 35247"/>
                  <a:gd name="connsiteY1" fmla="*/ 19582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19582">
                    <a:moveTo>
                      <a:pt x="0" y="0"/>
                    </a:moveTo>
                    <a:lnTo>
                      <a:pt x="35248" y="19582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3" name="Forma Livre: Forma 202">
                <a:extLst>
                  <a:ext uri="{FF2B5EF4-FFF2-40B4-BE49-F238E27FC236}">
                    <a16:creationId xmlns:a16="http://schemas.microsoft.com/office/drawing/2014/main" id="{84CD69F5-B8F4-F987-88A5-E2B0F067EB0C}"/>
                  </a:ext>
                </a:extLst>
              </p:cNvPr>
              <p:cNvSpPr/>
              <p:nvPr/>
            </p:nvSpPr>
            <p:spPr>
              <a:xfrm>
                <a:off x="7404035" y="3994772"/>
                <a:ext cx="35247" cy="21540"/>
              </a:xfrm>
              <a:custGeom>
                <a:avLst/>
                <a:gdLst>
                  <a:gd name="connsiteX0" fmla="*/ 0 w 35247"/>
                  <a:gd name="connsiteY0" fmla="*/ 0 h 21540"/>
                  <a:gd name="connsiteX1" fmla="*/ 35248 w 35247"/>
                  <a:gd name="connsiteY1" fmla="*/ 21541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21540">
                    <a:moveTo>
                      <a:pt x="0" y="0"/>
                    </a:moveTo>
                    <a:lnTo>
                      <a:pt x="35248" y="21541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4" name="Forma Livre: Forma 203">
                <a:extLst>
                  <a:ext uri="{FF2B5EF4-FFF2-40B4-BE49-F238E27FC236}">
                    <a16:creationId xmlns:a16="http://schemas.microsoft.com/office/drawing/2014/main" id="{4E24F405-9616-60E5-D360-62E8C68F11F1}"/>
                  </a:ext>
                </a:extLst>
              </p:cNvPr>
              <p:cNvSpPr/>
              <p:nvPr/>
            </p:nvSpPr>
            <p:spPr>
              <a:xfrm>
                <a:off x="7030015" y="3906652"/>
                <a:ext cx="41122" cy="19582"/>
              </a:xfrm>
              <a:custGeom>
                <a:avLst/>
                <a:gdLst>
                  <a:gd name="connsiteX0" fmla="*/ 0 w 41122"/>
                  <a:gd name="connsiteY0" fmla="*/ 0 h 19582"/>
                  <a:gd name="connsiteX1" fmla="*/ 41123 w 4112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19582">
                    <a:moveTo>
                      <a:pt x="0" y="0"/>
                    </a:moveTo>
                    <a:lnTo>
                      <a:pt x="41123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5" name="Forma Livre: Forma 204">
                <a:extLst>
                  <a:ext uri="{FF2B5EF4-FFF2-40B4-BE49-F238E27FC236}">
                    <a16:creationId xmlns:a16="http://schemas.microsoft.com/office/drawing/2014/main" id="{C22D167C-08E2-2872-D6B5-48250AC211D5}"/>
                  </a:ext>
                </a:extLst>
              </p:cNvPr>
              <p:cNvSpPr/>
              <p:nvPr/>
            </p:nvSpPr>
            <p:spPr>
              <a:xfrm>
                <a:off x="7059388" y="3994772"/>
                <a:ext cx="35247" cy="21540"/>
              </a:xfrm>
              <a:custGeom>
                <a:avLst/>
                <a:gdLst>
                  <a:gd name="connsiteX0" fmla="*/ 0 w 35247"/>
                  <a:gd name="connsiteY0" fmla="*/ 21541 h 21540"/>
                  <a:gd name="connsiteX1" fmla="*/ 35248 w 35247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21540">
                    <a:moveTo>
                      <a:pt x="0" y="21541"/>
                    </a:moveTo>
                    <a:lnTo>
                      <a:pt x="35248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6" name="Forma Livre: Forma 205">
                <a:extLst>
                  <a:ext uri="{FF2B5EF4-FFF2-40B4-BE49-F238E27FC236}">
                    <a16:creationId xmlns:a16="http://schemas.microsoft.com/office/drawing/2014/main" id="{43B5986A-4B3E-D760-6B63-738E369A5212}"/>
                  </a:ext>
                </a:extLst>
              </p:cNvPr>
              <p:cNvSpPr/>
              <p:nvPr/>
            </p:nvSpPr>
            <p:spPr>
              <a:xfrm>
                <a:off x="7139675" y="4059394"/>
                <a:ext cx="19582" cy="37206"/>
              </a:xfrm>
              <a:custGeom>
                <a:avLst/>
                <a:gdLst>
                  <a:gd name="connsiteX0" fmla="*/ 0 w 19582"/>
                  <a:gd name="connsiteY0" fmla="*/ 37206 h 37206"/>
                  <a:gd name="connsiteX1" fmla="*/ 19582 w 19582"/>
                  <a:gd name="connsiteY1" fmla="*/ 0 h 3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7206">
                    <a:moveTo>
                      <a:pt x="0" y="37206"/>
                    </a:moveTo>
                    <a:lnTo>
                      <a:pt x="19582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7" name="Forma Livre: Forma 206">
                <a:extLst>
                  <a:ext uri="{FF2B5EF4-FFF2-40B4-BE49-F238E27FC236}">
                    <a16:creationId xmlns:a16="http://schemas.microsoft.com/office/drawing/2014/main" id="{34435059-1922-4D03-C4A8-61FC0FB3D92E}"/>
                  </a:ext>
                </a:extLst>
              </p:cNvPr>
              <p:cNvSpPr/>
              <p:nvPr/>
            </p:nvSpPr>
            <p:spPr>
              <a:xfrm>
                <a:off x="7221921" y="3879237"/>
                <a:ext cx="54830" cy="54830"/>
              </a:xfrm>
              <a:custGeom>
                <a:avLst/>
                <a:gdLst>
                  <a:gd name="connsiteX0" fmla="*/ 54830 w 54830"/>
                  <a:gd name="connsiteY0" fmla="*/ 27415 h 54830"/>
                  <a:gd name="connsiteX1" fmla="*/ 27415 w 54830"/>
                  <a:gd name="connsiteY1" fmla="*/ 54830 h 54830"/>
                  <a:gd name="connsiteX2" fmla="*/ 0 w 54830"/>
                  <a:gd name="connsiteY2" fmla="*/ 27415 h 54830"/>
                  <a:gd name="connsiteX3" fmla="*/ 27415 w 54830"/>
                  <a:gd name="connsiteY3" fmla="*/ 0 h 54830"/>
                  <a:gd name="connsiteX4" fmla="*/ 54830 w 54830"/>
                  <a:gd name="connsiteY4" fmla="*/ 27415 h 5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30" h="54830">
                    <a:moveTo>
                      <a:pt x="54830" y="27415"/>
                    </a:moveTo>
                    <a:cubicBezTo>
                      <a:pt x="54830" y="42556"/>
                      <a:pt x="42556" y="54830"/>
                      <a:pt x="27415" y="54830"/>
                    </a:cubicBezTo>
                    <a:cubicBezTo>
                      <a:pt x="12275" y="54830"/>
                      <a:pt x="0" y="42556"/>
                      <a:pt x="0" y="27415"/>
                    </a:cubicBezTo>
                    <a:cubicBezTo>
                      <a:pt x="0" y="12274"/>
                      <a:pt x="12275" y="0"/>
                      <a:pt x="27415" y="0"/>
                    </a:cubicBezTo>
                    <a:cubicBezTo>
                      <a:pt x="42556" y="0"/>
                      <a:pt x="54830" y="12274"/>
                      <a:pt x="54830" y="27415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8" name="Forma Livre: Forma 207">
                <a:extLst>
                  <a:ext uri="{FF2B5EF4-FFF2-40B4-BE49-F238E27FC236}">
                    <a16:creationId xmlns:a16="http://schemas.microsoft.com/office/drawing/2014/main" id="{109A7312-EEE3-D1AA-17F4-4726891DD46D}"/>
                  </a:ext>
                </a:extLst>
              </p:cNvPr>
              <p:cNvSpPr/>
              <p:nvPr/>
            </p:nvSpPr>
            <p:spPr>
              <a:xfrm>
                <a:off x="7249336" y="3751953"/>
                <a:ext cx="19582" cy="131200"/>
              </a:xfrm>
              <a:custGeom>
                <a:avLst/>
                <a:gdLst>
                  <a:gd name="connsiteX0" fmla="*/ 0 w 19582"/>
                  <a:gd name="connsiteY0" fmla="*/ 131201 h 131200"/>
                  <a:gd name="connsiteX1" fmla="*/ 0 w 19582"/>
                  <a:gd name="connsiteY1" fmla="*/ 0 h 13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31200">
                    <a:moveTo>
                      <a:pt x="0" y="131201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9" name="Forma Livre: Forma 208">
                <a:extLst>
                  <a:ext uri="{FF2B5EF4-FFF2-40B4-BE49-F238E27FC236}">
                    <a16:creationId xmlns:a16="http://schemas.microsoft.com/office/drawing/2014/main" id="{41413C7A-7ED6-1B1B-3B37-8925C564D65D}"/>
                  </a:ext>
                </a:extLst>
              </p:cNvPr>
              <p:cNvSpPr/>
              <p:nvPr/>
            </p:nvSpPr>
            <p:spPr>
              <a:xfrm>
                <a:off x="7265002" y="3922318"/>
                <a:ext cx="46997" cy="45039"/>
              </a:xfrm>
              <a:custGeom>
                <a:avLst/>
                <a:gdLst>
                  <a:gd name="connsiteX0" fmla="*/ 0 w 46997"/>
                  <a:gd name="connsiteY0" fmla="*/ 0 h 45039"/>
                  <a:gd name="connsiteX1" fmla="*/ 46997 w 46997"/>
                  <a:gd name="connsiteY1" fmla="*/ 45039 h 4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97" h="45039">
                    <a:moveTo>
                      <a:pt x="0" y="0"/>
                    </a:moveTo>
                    <a:lnTo>
                      <a:pt x="46997" y="45039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10" name="Gráfico 4">
              <a:extLst>
                <a:ext uri="{FF2B5EF4-FFF2-40B4-BE49-F238E27FC236}">
                  <a16:creationId xmlns:a16="http://schemas.microsoft.com/office/drawing/2014/main" id="{E4A7898C-49BB-CCD3-B050-07D2AA2F5562}"/>
                </a:ext>
              </a:extLst>
            </p:cNvPr>
            <p:cNvGrpSpPr/>
            <p:nvPr/>
          </p:nvGrpSpPr>
          <p:grpSpPr>
            <a:xfrm>
              <a:off x="7282626" y="3499342"/>
              <a:ext cx="374020" cy="372062"/>
              <a:chOff x="7282626" y="3499342"/>
              <a:chExt cx="374020" cy="372062"/>
            </a:xfrm>
            <a:noFill/>
          </p:grpSpPr>
          <p:sp>
            <p:nvSpPr>
              <p:cNvPr id="211" name="Forma Livre: Forma 210">
                <a:extLst>
                  <a:ext uri="{FF2B5EF4-FFF2-40B4-BE49-F238E27FC236}">
                    <a16:creationId xmlns:a16="http://schemas.microsoft.com/office/drawing/2014/main" id="{2C086E35-6B51-CCE0-99E8-0FF23680B3E8}"/>
                  </a:ext>
                </a:extLst>
              </p:cNvPr>
              <p:cNvSpPr/>
              <p:nvPr/>
            </p:nvSpPr>
            <p:spPr>
              <a:xfrm>
                <a:off x="7282626" y="3499342"/>
                <a:ext cx="374020" cy="372062"/>
              </a:xfrm>
              <a:custGeom>
                <a:avLst/>
                <a:gdLst>
                  <a:gd name="connsiteX0" fmla="*/ 374021 w 374020"/>
                  <a:gd name="connsiteY0" fmla="*/ 213446 h 372062"/>
                  <a:gd name="connsiteX1" fmla="*/ 374021 w 374020"/>
                  <a:gd name="connsiteY1" fmla="*/ 158616 h 372062"/>
                  <a:gd name="connsiteX2" fmla="*/ 328982 w 374020"/>
                  <a:gd name="connsiteY2" fmla="*/ 156658 h 372062"/>
                  <a:gd name="connsiteX3" fmla="*/ 309399 w 374020"/>
                  <a:gd name="connsiteY3" fmla="*/ 107702 h 372062"/>
                  <a:gd name="connsiteX4" fmla="*/ 340731 w 374020"/>
                  <a:gd name="connsiteY4" fmla="*/ 72454 h 372062"/>
                  <a:gd name="connsiteX5" fmla="*/ 301566 w 374020"/>
                  <a:gd name="connsiteY5" fmla="*/ 33290 h 372062"/>
                  <a:gd name="connsiteX6" fmla="*/ 266318 w 374020"/>
                  <a:gd name="connsiteY6" fmla="*/ 64621 h 372062"/>
                  <a:gd name="connsiteX7" fmla="*/ 217363 w 374020"/>
                  <a:gd name="connsiteY7" fmla="*/ 45039 h 372062"/>
                  <a:gd name="connsiteX8" fmla="*/ 215404 w 374020"/>
                  <a:gd name="connsiteY8" fmla="*/ 0 h 372062"/>
                  <a:gd name="connsiteX9" fmla="*/ 158616 w 374020"/>
                  <a:gd name="connsiteY9" fmla="*/ 0 h 372062"/>
                  <a:gd name="connsiteX10" fmla="*/ 156658 w 374020"/>
                  <a:gd name="connsiteY10" fmla="*/ 45039 h 372062"/>
                  <a:gd name="connsiteX11" fmla="*/ 107702 w 374020"/>
                  <a:gd name="connsiteY11" fmla="*/ 64621 h 372062"/>
                  <a:gd name="connsiteX12" fmla="*/ 72454 w 374020"/>
                  <a:gd name="connsiteY12" fmla="*/ 33290 h 372062"/>
                  <a:gd name="connsiteX13" fmla="*/ 33290 w 374020"/>
                  <a:gd name="connsiteY13" fmla="*/ 72454 h 372062"/>
                  <a:gd name="connsiteX14" fmla="*/ 64622 w 374020"/>
                  <a:gd name="connsiteY14" fmla="*/ 107702 h 372062"/>
                  <a:gd name="connsiteX15" fmla="*/ 45039 w 374020"/>
                  <a:gd name="connsiteY15" fmla="*/ 156658 h 372062"/>
                  <a:gd name="connsiteX16" fmla="*/ 0 w 374020"/>
                  <a:gd name="connsiteY16" fmla="*/ 158616 h 372062"/>
                  <a:gd name="connsiteX17" fmla="*/ 0 w 374020"/>
                  <a:gd name="connsiteY17" fmla="*/ 213446 h 372062"/>
                  <a:gd name="connsiteX18" fmla="*/ 45039 w 374020"/>
                  <a:gd name="connsiteY18" fmla="*/ 215404 h 372062"/>
                  <a:gd name="connsiteX19" fmla="*/ 64622 w 374020"/>
                  <a:gd name="connsiteY19" fmla="*/ 264360 h 372062"/>
                  <a:gd name="connsiteX20" fmla="*/ 33290 w 374020"/>
                  <a:gd name="connsiteY20" fmla="*/ 299608 h 372062"/>
                  <a:gd name="connsiteX21" fmla="*/ 72454 w 374020"/>
                  <a:gd name="connsiteY21" fmla="*/ 338772 h 372062"/>
                  <a:gd name="connsiteX22" fmla="*/ 107702 w 374020"/>
                  <a:gd name="connsiteY22" fmla="*/ 307441 h 372062"/>
                  <a:gd name="connsiteX23" fmla="*/ 156658 w 374020"/>
                  <a:gd name="connsiteY23" fmla="*/ 327023 h 372062"/>
                  <a:gd name="connsiteX24" fmla="*/ 158616 w 374020"/>
                  <a:gd name="connsiteY24" fmla="*/ 372062 h 372062"/>
                  <a:gd name="connsiteX25" fmla="*/ 213446 w 374020"/>
                  <a:gd name="connsiteY25" fmla="*/ 372062 h 372062"/>
                  <a:gd name="connsiteX26" fmla="*/ 215404 w 374020"/>
                  <a:gd name="connsiteY26" fmla="*/ 327023 h 372062"/>
                  <a:gd name="connsiteX27" fmla="*/ 264360 w 374020"/>
                  <a:gd name="connsiteY27" fmla="*/ 307441 h 372062"/>
                  <a:gd name="connsiteX28" fmla="*/ 299608 w 374020"/>
                  <a:gd name="connsiteY28" fmla="*/ 338772 h 372062"/>
                  <a:gd name="connsiteX29" fmla="*/ 338773 w 374020"/>
                  <a:gd name="connsiteY29" fmla="*/ 299608 h 372062"/>
                  <a:gd name="connsiteX30" fmla="*/ 307441 w 374020"/>
                  <a:gd name="connsiteY30" fmla="*/ 264360 h 372062"/>
                  <a:gd name="connsiteX31" fmla="*/ 327023 w 374020"/>
                  <a:gd name="connsiteY31" fmla="*/ 215404 h 372062"/>
                  <a:gd name="connsiteX32" fmla="*/ 374021 w 374020"/>
                  <a:gd name="connsiteY32" fmla="*/ 213446 h 3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74020" h="372062">
                    <a:moveTo>
                      <a:pt x="374021" y="213446"/>
                    </a:moveTo>
                    <a:lnTo>
                      <a:pt x="374021" y="158616"/>
                    </a:lnTo>
                    <a:lnTo>
                      <a:pt x="328982" y="156658"/>
                    </a:lnTo>
                    <a:cubicBezTo>
                      <a:pt x="325065" y="139034"/>
                      <a:pt x="319191" y="123368"/>
                      <a:pt x="309399" y="107702"/>
                    </a:cubicBezTo>
                    <a:lnTo>
                      <a:pt x="340731" y="72454"/>
                    </a:lnTo>
                    <a:lnTo>
                      <a:pt x="301566" y="33290"/>
                    </a:lnTo>
                    <a:lnTo>
                      <a:pt x="266318" y="64621"/>
                    </a:lnTo>
                    <a:cubicBezTo>
                      <a:pt x="250653" y="54830"/>
                      <a:pt x="234987" y="48956"/>
                      <a:pt x="217363" y="45039"/>
                    </a:cubicBezTo>
                    <a:lnTo>
                      <a:pt x="215404" y="0"/>
                    </a:lnTo>
                    <a:lnTo>
                      <a:pt x="158616" y="0"/>
                    </a:lnTo>
                    <a:lnTo>
                      <a:pt x="156658" y="45039"/>
                    </a:lnTo>
                    <a:cubicBezTo>
                      <a:pt x="139034" y="48956"/>
                      <a:pt x="123368" y="54830"/>
                      <a:pt x="107702" y="64621"/>
                    </a:cubicBezTo>
                    <a:lnTo>
                      <a:pt x="72454" y="33290"/>
                    </a:lnTo>
                    <a:lnTo>
                      <a:pt x="33290" y="72454"/>
                    </a:lnTo>
                    <a:lnTo>
                      <a:pt x="64622" y="107702"/>
                    </a:lnTo>
                    <a:cubicBezTo>
                      <a:pt x="54831" y="123368"/>
                      <a:pt x="48956" y="139034"/>
                      <a:pt x="45039" y="156658"/>
                    </a:cubicBezTo>
                    <a:lnTo>
                      <a:pt x="0" y="158616"/>
                    </a:lnTo>
                    <a:lnTo>
                      <a:pt x="0" y="213446"/>
                    </a:lnTo>
                    <a:lnTo>
                      <a:pt x="45039" y="215404"/>
                    </a:lnTo>
                    <a:cubicBezTo>
                      <a:pt x="48956" y="233029"/>
                      <a:pt x="54831" y="248694"/>
                      <a:pt x="64622" y="264360"/>
                    </a:cubicBezTo>
                    <a:lnTo>
                      <a:pt x="33290" y="299608"/>
                    </a:lnTo>
                    <a:lnTo>
                      <a:pt x="72454" y="338772"/>
                    </a:lnTo>
                    <a:lnTo>
                      <a:pt x="107702" y="307441"/>
                    </a:lnTo>
                    <a:cubicBezTo>
                      <a:pt x="123368" y="317232"/>
                      <a:pt x="139034" y="323107"/>
                      <a:pt x="156658" y="327023"/>
                    </a:cubicBezTo>
                    <a:lnTo>
                      <a:pt x="158616" y="372062"/>
                    </a:lnTo>
                    <a:lnTo>
                      <a:pt x="213446" y="372062"/>
                    </a:lnTo>
                    <a:lnTo>
                      <a:pt x="215404" y="327023"/>
                    </a:lnTo>
                    <a:cubicBezTo>
                      <a:pt x="233028" y="323107"/>
                      <a:pt x="248694" y="317232"/>
                      <a:pt x="264360" y="307441"/>
                    </a:cubicBezTo>
                    <a:lnTo>
                      <a:pt x="299608" y="338772"/>
                    </a:lnTo>
                    <a:lnTo>
                      <a:pt x="338773" y="299608"/>
                    </a:lnTo>
                    <a:lnTo>
                      <a:pt x="307441" y="264360"/>
                    </a:lnTo>
                    <a:cubicBezTo>
                      <a:pt x="317232" y="248694"/>
                      <a:pt x="323107" y="233029"/>
                      <a:pt x="327023" y="215404"/>
                    </a:cubicBezTo>
                    <a:lnTo>
                      <a:pt x="374021" y="213446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2" name="Forma Livre: Forma 211">
                <a:extLst>
                  <a:ext uri="{FF2B5EF4-FFF2-40B4-BE49-F238E27FC236}">
                    <a16:creationId xmlns:a16="http://schemas.microsoft.com/office/drawing/2014/main" id="{7F6CA0BE-CB3C-9B86-B93F-84D477157450}"/>
                  </a:ext>
                </a:extLst>
              </p:cNvPr>
              <p:cNvSpPr/>
              <p:nvPr/>
            </p:nvSpPr>
            <p:spPr>
              <a:xfrm>
                <a:off x="7393755" y="3610471"/>
                <a:ext cx="149803" cy="149803"/>
              </a:xfrm>
              <a:custGeom>
                <a:avLst/>
                <a:gdLst>
                  <a:gd name="connsiteX0" fmla="*/ 127774 w 149803"/>
                  <a:gd name="connsiteY0" fmla="*/ 127774 h 149803"/>
                  <a:gd name="connsiteX1" fmla="*/ 22030 w 149803"/>
                  <a:gd name="connsiteY1" fmla="*/ 127774 h 149803"/>
                  <a:gd name="connsiteX2" fmla="*/ 22030 w 149803"/>
                  <a:gd name="connsiteY2" fmla="*/ 22030 h 149803"/>
                  <a:gd name="connsiteX3" fmla="*/ 127774 w 149803"/>
                  <a:gd name="connsiteY3" fmla="*/ 22030 h 149803"/>
                  <a:gd name="connsiteX4" fmla="*/ 127774 w 149803"/>
                  <a:gd name="connsiteY4" fmla="*/ 127774 h 14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803" h="149803">
                    <a:moveTo>
                      <a:pt x="127774" y="127774"/>
                    </a:moveTo>
                    <a:cubicBezTo>
                      <a:pt x="98401" y="157147"/>
                      <a:pt x="51403" y="157147"/>
                      <a:pt x="22030" y="127774"/>
                    </a:cubicBezTo>
                    <a:cubicBezTo>
                      <a:pt x="-7343" y="98401"/>
                      <a:pt x="-7343" y="51403"/>
                      <a:pt x="22030" y="22030"/>
                    </a:cubicBezTo>
                    <a:cubicBezTo>
                      <a:pt x="51403" y="-7343"/>
                      <a:pt x="98401" y="-7343"/>
                      <a:pt x="127774" y="22030"/>
                    </a:cubicBezTo>
                    <a:cubicBezTo>
                      <a:pt x="157147" y="51403"/>
                      <a:pt x="157147" y="98401"/>
                      <a:pt x="127774" y="127774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13" name="Gráfico 4">
            <a:extLst>
              <a:ext uri="{FF2B5EF4-FFF2-40B4-BE49-F238E27FC236}">
                <a16:creationId xmlns:a16="http://schemas.microsoft.com/office/drawing/2014/main" id="{33B16F78-5862-839D-C258-5D1DE653E833}"/>
              </a:ext>
            </a:extLst>
          </p:cNvPr>
          <p:cNvGrpSpPr/>
          <p:nvPr/>
        </p:nvGrpSpPr>
        <p:grpSpPr>
          <a:xfrm>
            <a:off x="-1" y="0"/>
            <a:ext cx="3399473" cy="6240853"/>
            <a:chOff x="-1" y="0"/>
            <a:chExt cx="3399473" cy="6240853"/>
          </a:xfrm>
          <a:noFill/>
        </p:grpSpPr>
        <p:grpSp>
          <p:nvGrpSpPr>
            <p:cNvPr id="214" name="Gráfico 4">
              <a:extLst>
                <a:ext uri="{FF2B5EF4-FFF2-40B4-BE49-F238E27FC236}">
                  <a16:creationId xmlns:a16="http://schemas.microsoft.com/office/drawing/2014/main" id="{E546EFA4-57A6-2212-72C1-4165B5F7C44C}"/>
                </a:ext>
              </a:extLst>
            </p:cNvPr>
            <p:cNvGrpSpPr/>
            <p:nvPr/>
          </p:nvGrpSpPr>
          <p:grpSpPr>
            <a:xfrm>
              <a:off x="-1" y="0"/>
              <a:ext cx="3399473" cy="6240853"/>
              <a:chOff x="-1" y="0"/>
              <a:chExt cx="3399473" cy="6240853"/>
            </a:xfrm>
            <a:noFill/>
          </p:grpSpPr>
          <p:grpSp>
            <p:nvGrpSpPr>
              <p:cNvPr id="215" name="Gráfico 4">
                <a:extLst>
                  <a:ext uri="{FF2B5EF4-FFF2-40B4-BE49-F238E27FC236}">
                    <a16:creationId xmlns:a16="http://schemas.microsoft.com/office/drawing/2014/main" id="{8DDC075E-2BAB-FD17-0D1F-EB4E5F839287}"/>
                  </a:ext>
                </a:extLst>
              </p:cNvPr>
              <p:cNvGrpSpPr/>
              <p:nvPr/>
            </p:nvGrpSpPr>
            <p:grpSpPr>
              <a:xfrm>
                <a:off x="-1" y="0"/>
                <a:ext cx="3301562" cy="6240853"/>
                <a:chOff x="-1" y="0"/>
                <a:chExt cx="3301562" cy="6240853"/>
              </a:xfrm>
              <a:noFill/>
            </p:grpSpPr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EA1EE2D9-B05E-0DA2-76A5-A95DB033EF50}"/>
                    </a:ext>
                  </a:extLst>
                </p:cNvPr>
                <p:cNvSpPr/>
                <p:nvPr/>
              </p:nvSpPr>
              <p:spPr>
                <a:xfrm>
                  <a:off x="3001953" y="6131193"/>
                  <a:ext cx="223237" cy="54829"/>
                </a:xfrm>
                <a:custGeom>
                  <a:avLst/>
                  <a:gdLst>
                    <a:gd name="connsiteX0" fmla="*/ 223237 w 223237"/>
                    <a:gd name="connsiteY0" fmla="*/ 0 h 54829"/>
                    <a:gd name="connsiteX1" fmla="*/ 223237 w 223237"/>
                    <a:gd name="connsiteY1" fmla="*/ 23498 h 54829"/>
                    <a:gd name="connsiteX2" fmla="*/ 191906 w 223237"/>
                    <a:gd name="connsiteY2" fmla="*/ 54830 h 54829"/>
                    <a:gd name="connsiteX3" fmla="*/ 187989 w 223237"/>
                    <a:gd name="connsiteY3" fmla="*/ 54830 h 54829"/>
                    <a:gd name="connsiteX4" fmla="*/ 31331 w 223237"/>
                    <a:gd name="connsiteY4" fmla="*/ 54830 h 54829"/>
                    <a:gd name="connsiteX5" fmla="*/ 31331 w 223237"/>
                    <a:gd name="connsiteY5" fmla="*/ 54830 h 54829"/>
                    <a:gd name="connsiteX6" fmla="*/ 0 w 223237"/>
                    <a:gd name="connsiteY6" fmla="*/ 23498 h 54829"/>
                    <a:gd name="connsiteX7" fmla="*/ 0 w 223237"/>
                    <a:gd name="connsiteY7" fmla="*/ 0 h 54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3237" h="54829">
                      <a:moveTo>
                        <a:pt x="223237" y="0"/>
                      </a:moveTo>
                      <a:lnTo>
                        <a:pt x="223237" y="23498"/>
                      </a:lnTo>
                      <a:cubicBezTo>
                        <a:pt x="223237" y="41123"/>
                        <a:pt x="209530" y="54830"/>
                        <a:pt x="191906" y="54830"/>
                      </a:cubicBezTo>
                      <a:lnTo>
                        <a:pt x="187989" y="54830"/>
                      </a:lnTo>
                      <a:lnTo>
                        <a:pt x="31331" y="54830"/>
                      </a:lnTo>
                      <a:lnTo>
                        <a:pt x="31331" y="54830"/>
                      </a:lnTo>
                      <a:cubicBezTo>
                        <a:pt x="13707" y="54830"/>
                        <a:pt x="0" y="41123"/>
                        <a:pt x="0" y="23498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7" name="Forma Livre: Forma 216">
                  <a:extLst>
                    <a:ext uri="{FF2B5EF4-FFF2-40B4-BE49-F238E27FC236}">
                      <a16:creationId xmlns:a16="http://schemas.microsoft.com/office/drawing/2014/main" id="{4300B364-7842-FB5D-9240-67F77D41F472}"/>
                    </a:ext>
                  </a:extLst>
                </p:cNvPr>
                <p:cNvSpPr/>
                <p:nvPr/>
              </p:nvSpPr>
              <p:spPr>
                <a:xfrm>
                  <a:off x="3043075" y="6186023"/>
                  <a:ext cx="129242" cy="54830"/>
                </a:xfrm>
                <a:custGeom>
                  <a:avLst/>
                  <a:gdLst>
                    <a:gd name="connsiteX0" fmla="*/ 129243 w 129242"/>
                    <a:gd name="connsiteY0" fmla="*/ 0 h 54830"/>
                    <a:gd name="connsiteX1" fmla="*/ 64621 w 129242"/>
                    <a:gd name="connsiteY1" fmla="*/ 54831 h 54830"/>
                    <a:gd name="connsiteX2" fmla="*/ 0 w 129242"/>
                    <a:gd name="connsiteY2" fmla="*/ 0 h 54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242" h="54830">
                      <a:moveTo>
                        <a:pt x="129243" y="0"/>
                      </a:moveTo>
                      <a:cubicBezTo>
                        <a:pt x="129243" y="29373"/>
                        <a:pt x="129243" y="54831"/>
                        <a:pt x="64621" y="54831"/>
                      </a:cubicBezTo>
                      <a:cubicBezTo>
                        <a:pt x="0" y="54831"/>
                        <a:pt x="0" y="29373"/>
                        <a:pt x="0" y="0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8" name="Forma Livre: Forma 217">
                  <a:extLst>
                    <a:ext uri="{FF2B5EF4-FFF2-40B4-BE49-F238E27FC236}">
                      <a16:creationId xmlns:a16="http://schemas.microsoft.com/office/drawing/2014/main" id="{B6AF51ED-880C-7921-2780-52F678D24E3B}"/>
                    </a:ext>
                  </a:extLst>
                </p:cNvPr>
                <p:cNvSpPr/>
                <p:nvPr/>
              </p:nvSpPr>
              <p:spPr>
                <a:xfrm>
                  <a:off x="2927540" y="5712133"/>
                  <a:ext cx="374020" cy="419059"/>
                </a:xfrm>
                <a:custGeom>
                  <a:avLst/>
                  <a:gdLst>
                    <a:gd name="connsiteX0" fmla="*/ 297650 w 374020"/>
                    <a:gd name="connsiteY0" fmla="*/ 419059 h 419059"/>
                    <a:gd name="connsiteX1" fmla="*/ 297650 w 374020"/>
                    <a:gd name="connsiteY1" fmla="*/ 419059 h 419059"/>
                    <a:gd name="connsiteX2" fmla="*/ 358355 w 374020"/>
                    <a:gd name="connsiteY2" fmla="*/ 260443 h 419059"/>
                    <a:gd name="connsiteX3" fmla="*/ 374021 w 374020"/>
                    <a:gd name="connsiteY3" fmla="*/ 201697 h 419059"/>
                    <a:gd name="connsiteX4" fmla="*/ 374021 w 374020"/>
                    <a:gd name="connsiteY4" fmla="*/ 186031 h 419059"/>
                    <a:gd name="connsiteX5" fmla="*/ 187989 w 374020"/>
                    <a:gd name="connsiteY5" fmla="*/ 0 h 419059"/>
                    <a:gd name="connsiteX6" fmla="*/ 0 w 374020"/>
                    <a:gd name="connsiteY6" fmla="*/ 186031 h 419059"/>
                    <a:gd name="connsiteX7" fmla="*/ 0 w 374020"/>
                    <a:gd name="connsiteY7" fmla="*/ 201697 h 419059"/>
                    <a:gd name="connsiteX8" fmla="*/ 15666 w 374020"/>
                    <a:gd name="connsiteY8" fmla="*/ 258485 h 419059"/>
                    <a:gd name="connsiteX9" fmla="*/ 76371 w 374020"/>
                    <a:gd name="connsiteY9" fmla="*/ 415143 h 419059"/>
                    <a:gd name="connsiteX10" fmla="*/ 76371 w 374020"/>
                    <a:gd name="connsiteY10" fmla="*/ 417101 h 419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4020" h="419059">
                      <a:moveTo>
                        <a:pt x="297650" y="419059"/>
                      </a:moveTo>
                      <a:lnTo>
                        <a:pt x="297650" y="419059"/>
                      </a:lnTo>
                      <a:cubicBezTo>
                        <a:pt x="297650" y="332898"/>
                        <a:pt x="323107" y="338772"/>
                        <a:pt x="358355" y="260443"/>
                      </a:cubicBezTo>
                      <a:cubicBezTo>
                        <a:pt x="366187" y="242819"/>
                        <a:pt x="372062" y="223237"/>
                        <a:pt x="374021" y="201697"/>
                      </a:cubicBezTo>
                      <a:lnTo>
                        <a:pt x="374021" y="186031"/>
                      </a:lnTo>
                      <a:cubicBezTo>
                        <a:pt x="374021" y="82245"/>
                        <a:pt x="289817" y="0"/>
                        <a:pt x="187989" y="0"/>
                      </a:cubicBezTo>
                      <a:cubicBezTo>
                        <a:pt x="84204" y="0"/>
                        <a:pt x="0" y="84203"/>
                        <a:pt x="0" y="186031"/>
                      </a:cubicBezTo>
                      <a:lnTo>
                        <a:pt x="0" y="201697"/>
                      </a:lnTo>
                      <a:cubicBezTo>
                        <a:pt x="1958" y="221279"/>
                        <a:pt x="7833" y="240861"/>
                        <a:pt x="15666" y="258485"/>
                      </a:cubicBezTo>
                      <a:cubicBezTo>
                        <a:pt x="50914" y="336814"/>
                        <a:pt x="76371" y="330939"/>
                        <a:pt x="76371" y="415143"/>
                      </a:cubicBezTo>
                      <a:lnTo>
                        <a:pt x="76371" y="417101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9" name="Forma Livre: Forma 218">
                  <a:extLst>
                    <a:ext uri="{FF2B5EF4-FFF2-40B4-BE49-F238E27FC236}">
                      <a16:creationId xmlns:a16="http://schemas.microsoft.com/office/drawing/2014/main" id="{1C474548-1384-15E5-BD19-DE3C1F6971E5}"/>
                    </a:ext>
                  </a:extLst>
                </p:cNvPr>
                <p:cNvSpPr/>
                <p:nvPr/>
              </p:nvSpPr>
              <p:spPr>
                <a:xfrm>
                  <a:off x="3001953" y="6113568"/>
                  <a:ext cx="223237" cy="19582"/>
                </a:xfrm>
                <a:custGeom>
                  <a:avLst/>
                  <a:gdLst>
                    <a:gd name="connsiteX0" fmla="*/ 0 w 223237"/>
                    <a:gd name="connsiteY0" fmla="*/ 0 h 19582"/>
                    <a:gd name="connsiteX1" fmla="*/ 223237 w 223237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237" h="19582">
                      <a:moveTo>
                        <a:pt x="0" y="0"/>
                      </a:moveTo>
                      <a:lnTo>
                        <a:pt x="223237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A42C9594-43A5-DD76-169D-338D99E807C7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21" name="Forma Livre: Forma 220">
                <a:extLst>
                  <a:ext uri="{FF2B5EF4-FFF2-40B4-BE49-F238E27FC236}">
                    <a16:creationId xmlns:a16="http://schemas.microsoft.com/office/drawing/2014/main" id="{AB927346-CB93-DC0B-9E47-BCCC1DDB836F}"/>
                  </a:ext>
                </a:extLst>
              </p:cNvPr>
              <p:cNvSpPr/>
              <p:nvPr/>
            </p:nvSpPr>
            <p:spPr>
              <a:xfrm>
                <a:off x="3113571" y="5614222"/>
                <a:ext cx="19582" cy="58746"/>
              </a:xfrm>
              <a:custGeom>
                <a:avLst/>
                <a:gdLst>
                  <a:gd name="connsiteX0" fmla="*/ 0 w 19582"/>
                  <a:gd name="connsiteY0" fmla="*/ 0 h 58746"/>
                  <a:gd name="connsiteX1" fmla="*/ 0 w 19582"/>
                  <a:gd name="connsiteY1" fmla="*/ 58747 h 58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58746">
                    <a:moveTo>
                      <a:pt x="0" y="0"/>
                    </a:moveTo>
                    <a:lnTo>
                      <a:pt x="0" y="58747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2" name="Forma Livre: Forma 221">
                <a:extLst>
                  <a:ext uri="{FF2B5EF4-FFF2-40B4-BE49-F238E27FC236}">
                    <a16:creationId xmlns:a16="http://schemas.microsoft.com/office/drawing/2014/main" id="{39AE1E98-D43C-6C0E-D24B-DCF21EB58AA9}"/>
                  </a:ext>
                </a:extLst>
              </p:cNvPr>
              <p:cNvSpPr/>
              <p:nvPr/>
            </p:nvSpPr>
            <p:spPr>
              <a:xfrm>
                <a:off x="3011744" y="5653386"/>
                <a:ext cx="13707" cy="37206"/>
              </a:xfrm>
              <a:custGeom>
                <a:avLst/>
                <a:gdLst>
                  <a:gd name="connsiteX0" fmla="*/ 0 w 13707"/>
                  <a:gd name="connsiteY0" fmla="*/ 0 h 37206"/>
                  <a:gd name="connsiteX1" fmla="*/ 13708 w 13707"/>
                  <a:gd name="connsiteY1" fmla="*/ 37206 h 3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07" h="37206">
                    <a:moveTo>
                      <a:pt x="0" y="0"/>
                    </a:moveTo>
                    <a:lnTo>
                      <a:pt x="13708" y="37206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3" name="Forma Livre: Forma 222">
                <a:extLst>
                  <a:ext uri="{FF2B5EF4-FFF2-40B4-BE49-F238E27FC236}">
                    <a16:creationId xmlns:a16="http://schemas.microsoft.com/office/drawing/2014/main" id="{190BC2BC-A99A-5968-A383-4EE483941F8D}"/>
                  </a:ext>
                </a:extLst>
              </p:cNvPr>
              <p:cNvSpPr/>
              <p:nvPr/>
            </p:nvSpPr>
            <p:spPr>
              <a:xfrm>
                <a:off x="2866835" y="5798295"/>
                <a:ext cx="37206" cy="13707"/>
              </a:xfrm>
              <a:custGeom>
                <a:avLst/>
                <a:gdLst>
                  <a:gd name="connsiteX0" fmla="*/ 0 w 37206"/>
                  <a:gd name="connsiteY0" fmla="*/ 0 h 13707"/>
                  <a:gd name="connsiteX1" fmla="*/ 37206 w 37206"/>
                  <a:gd name="connsiteY1" fmla="*/ 13707 h 1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206" h="13707">
                    <a:moveTo>
                      <a:pt x="0" y="0"/>
                    </a:moveTo>
                    <a:lnTo>
                      <a:pt x="37206" y="13707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4" name="Forma Livre: Forma 223">
                <a:extLst>
                  <a:ext uri="{FF2B5EF4-FFF2-40B4-BE49-F238E27FC236}">
                    <a16:creationId xmlns:a16="http://schemas.microsoft.com/office/drawing/2014/main" id="{96574F6A-EC80-7356-E9FF-A4E3D5A40655}"/>
                  </a:ext>
                </a:extLst>
              </p:cNvPr>
              <p:cNvSpPr/>
              <p:nvPr/>
            </p:nvSpPr>
            <p:spPr>
              <a:xfrm>
                <a:off x="2911874" y="5698425"/>
                <a:ext cx="41122" cy="41122"/>
              </a:xfrm>
              <a:custGeom>
                <a:avLst/>
                <a:gdLst>
                  <a:gd name="connsiteX0" fmla="*/ 0 w 41122"/>
                  <a:gd name="connsiteY0" fmla="*/ 0 h 41122"/>
                  <a:gd name="connsiteX1" fmla="*/ 41123 w 41122"/>
                  <a:gd name="connsiteY1" fmla="*/ 41123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41122">
                    <a:moveTo>
                      <a:pt x="0" y="0"/>
                    </a:moveTo>
                    <a:lnTo>
                      <a:pt x="41123" y="41123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5" name="Forma Livre: Forma 224">
                <a:extLst>
                  <a:ext uri="{FF2B5EF4-FFF2-40B4-BE49-F238E27FC236}">
                    <a16:creationId xmlns:a16="http://schemas.microsoft.com/office/drawing/2014/main" id="{83D2B2A8-D521-39C0-FC47-64F0DD81F63F}"/>
                  </a:ext>
                </a:extLst>
              </p:cNvPr>
              <p:cNvSpPr/>
              <p:nvPr/>
            </p:nvSpPr>
            <p:spPr>
              <a:xfrm>
                <a:off x="2827671" y="5900122"/>
                <a:ext cx="58746" cy="19582"/>
              </a:xfrm>
              <a:custGeom>
                <a:avLst/>
                <a:gdLst>
                  <a:gd name="connsiteX0" fmla="*/ 0 w 58746"/>
                  <a:gd name="connsiteY0" fmla="*/ 0 h 19582"/>
                  <a:gd name="connsiteX1" fmla="*/ 58747 w 5874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746" h="19582">
                    <a:moveTo>
                      <a:pt x="0" y="0"/>
                    </a:moveTo>
                    <a:lnTo>
                      <a:pt x="58747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6" name="Forma Livre: Forma 225">
                <a:extLst>
                  <a:ext uri="{FF2B5EF4-FFF2-40B4-BE49-F238E27FC236}">
                    <a16:creationId xmlns:a16="http://schemas.microsoft.com/office/drawing/2014/main" id="{AA962344-EE79-81D5-AA9D-5554CF708712}"/>
                  </a:ext>
                </a:extLst>
              </p:cNvPr>
              <p:cNvSpPr/>
              <p:nvPr/>
            </p:nvSpPr>
            <p:spPr>
              <a:xfrm>
                <a:off x="2866835" y="5986284"/>
                <a:ext cx="37206" cy="15665"/>
              </a:xfrm>
              <a:custGeom>
                <a:avLst/>
                <a:gdLst>
                  <a:gd name="connsiteX0" fmla="*/ 0 w 37206"/>
                  <a:gd name="connsiteY0" fmla="*/ 15666 h 15665"/>
                  <a:gd name="connsiteX1" fmla="*/ 37206 w 37206"/>
                  <a:gd name="connsiteY1" fmla="*/ 0 h 15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206" h="15665">
                    <a:moveTo>
                      <a:pt x="0" y="15666"/>
                    </a:moveTo>
                    <a:lnTo>
                      <a:pt x="37206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7" name="Forma Livre: Forma 226">
                <a:extLst>
                  <a:ext uri="{FF2B5EF4-FFF2-40B4-BE49-F238E27FC236}">
                    <a16:creationId xmlns:a16="http://schemas.microsoft.com/office/drawing/2014/main" id="{EC694E4D-280C-EB20-5AAE-4DFC86FAC7EC}"/>
                  </a:ext>
                </a:extLst>
              </p:cNvPr>
              <p:cNvSpPr/>
              <p:nvPr/>
            </p:nvSpPr>
            <p:spPr>
              <a:xfrm>
                <a:off x="3199733" y="5653386"/>
                <a:ext cx="15665" cy="37206"/>
              </a:xfrm>
              <a:custGeom>
                <a:avLst/>
                <a:gdLst>
                  <a:gd name="connsiteX0" fmla="*/ 15666 w 15665"/>
                  <a:gd name="connsiteY0" fmla="*/ 0 h 37206"/>
                  <a:gd name="connsiteX1" fmla="*/ 0 w 15665"/>
                  <a:gd name="connsiteY1" fmla="*/ 37206 h 3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65" h="37206">
                    <a:moveTo>
                      <a:pt x="15666" y="0"/>
                    </a:moveTo>
                    <a:lnTo>
                      <a:pt x="0" y="37206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8" name="Forma Livre: Forma 227">
                <a:extLst>
                  <a:ext uri="{FF2B5EF4-FFF2-40B4-BE49-F238E27FC236}">
                    <a16:creationId xmlns:a16="http://schemas.microsoft.com/office/drawing/2014/main" id="{FCBE4A89-F805-1E9E-693A-AAB411518F66}"/>
                  </a:ext>
                </a:extLst>
              </p:cNvPr>
              <p:cNvSpPr/>
              <p:nvPr/>
            </p:nvSpPr>
            <p:spPr>
              <a:xfrm>
                <a:off x="3323101" y="5798295"/>
                <a:ext cx="35247" cy="13707"/>
              </a:xfrm>
              <a:custGeom>
                <a:avLst/>
                <a:gdLst>
                  <a:gd name="connsiteX0" fmla="*/ 35248 w 35247"/>
                  <a:gd name="connsiteY0" fmla="*/ 0 h 13707"/>
                  <a:gd name="connsiteX1" fmla="*/ 0 w 35247"/>
                  <a:gd name="connsiteY1" fmla="*/ 13707 h 1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13707">
                    <a:moveTo>
                      <a:pt x="35248" y="0"/>
                    </a:moveTo>
                    <a:lnTo>
                      <a:pt x="0" y="13707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9" name="Forma Livre: Forma 228">
                <a:extLst>
                  <a:ext uri="{FF2B5EF4-FFF2-40B4-BE49-F238E27FC236}">
                    <a16:creationId xmlns:a16="http://schemas.microsoft.com/office/drawing/2014/main" id="{8946407C-D6F5-64F6-9AE4-B6D2E02F8C5C}"/>
                  </a:ext>
                </a:extLst>
              </p:cNvPr>
              <p:cNvSpPr/>
              <p:nvPr/>
            </p:nvSpPr>
            <p:spPr>
              <a:xfrm>
                <a:off x="3274145" y="5698425"/>
                <a:ext cx="41122" cy="41122"/>
              </a:xfrm>
              <a:custGeom>
                <a:avLst/>
                <a:gdLst>
                  <a:gd name="connsiteX0" fmla="*/ 41123 w 41122"/>
                  <a:gd name="connsiteY0" fmla="*/ 0 h 41122"/>
                  <a:gd name="connsiteX1" fmla="*/ 0 w 41122"/>
                  <a:gd name="connsiteY1" fmla="*/ 41123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41122">
                    <a:moveTo>
                      <a:pt x="41123" y="0"/>
                    </a:moveTo>
                    <a:lnTo>
                      <a:pt x="0" y="41123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0" name="Forma Livre: Forma 229">
                <a:extLst>
                  <a:ext uri="{FF2B5EF4-FFF2-40B4-BE49-F238E27FC236}">
                    <a16:creationId xmlns:a16="http://schemas.microsoft.com/office/drawing/2014/main" id="{B5956CE6-F930-2FA8-EEF6-189E33CBA7ED}"/>
                  </a:ext>
                </a:extLst>
              </p:cNvPr>
              <p:cNvSpPr/>
              <p:nvPr/>
            </p:nvSpPr>
            <p:spPr>
              <a:xfrm>
                <a:off x="3340725" y="5900122"/>
                <a:ext cx="58746" cy="19582"/>
              </a:xfrm>
              <a:custGeom>
                <a:avLst/>
                <a:gdLst>
                  <a:gd name="connsiteX0" fmla="*/ 58747 w 58746"/>
                  <a:gd name="connsiteY0" fmla="*/ 0 h 19582"/>
                  <a:gd name="connsiteX1" fmla="*/ 0 w 5874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746" h="19582">
                    <a:moveTo>
                      <a:pt x="5874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1" name="Forma Livre: Forma 230">
                <a:extLst>
                  <a:ext uri="{FF2B5EF4-FFF2-40B4-BE49-F238E27FC236}">
                    <a16:creationId xmlns:a16="http://schemas.microsoft.com/office/drawing/2014/main" id="{8AF9E957-355F-6E0E-A92B-B75717936BD6}"/>
                  </a:ext>
                </a:extLst>
              </p:cNvPr>
              <p:cNvSpPr/>
              <p:nvPr/>
            </p:nvSpPr>
            <p:spPr>
              <a:xfrm>
                <a:off x="3323101" y="5986284"/>
                <a:ext cx="35247" cy="15665"/>
              </a:xfrm>
              <a:custGeom>
                <a:avLst/>
                <a:gdLst>
                  <a:gd name="connsiteX0" fmla="*/ 35248 w 35247"/>
                  <a:gd name="connsiteY0" fmla="*/ 15666 h 15665"/>
                  <a:gd name="connsiteX1" fmla="*/ 0 w 35247"/>
                  <a:gd name="connsiteY1" fmla="*/ 0 h 15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15665">
                    <a:moveTo>
                      <a:pt x="35248" y="15666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32" name="Forma Livre: Forma 231">
              <a:extLst>
                <a:ext uri="{FF2B5EF4-FFF2-40B4-BE49-F238E27FC236}">
                  <a16:creationId xmlns:a16="http://schemas.microsoft.com/office/drawing/2014/main" id="{BE708B55-A03A-B26B-2A37-9E60811B3A53}"/>
                </a:ext>
              </a:extLst>
            </p:cNvPr>
            <p:cNvSpPr/>
            <p:nvPr/>
          </p:nvSpPr>
          <p:spPr>
            <a:xfrm>
              <a:off x="3113571" y="5788504"/>
              <a:ext cx="111618" cy="111618"/>
            </a:xfrm>
            <a:custGeom>
              <a:avLst/>
              <a:gdLst>
                <a:gd name="connsiteX0" fmla="*/ 111619 w 111618"/>
                <a:gd name="connsiteY0" fmla="*/ 111618 h 111618"/>
                <a:gd name="connsiteX1" fmla="*/ 0 w 111618"/>
                <a:gd name="connsiteY1" fmla="*/ 0 h 1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618" h="111618">
                  <a:moveTo>
                    <a:pt x="111619" y="111618"/>
                  </a:moveTo>
                  <a:cubicBezTo>
                    <a:pt x="111619" y="50914"/>
                    <a:pt x="60705" y="0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33" name="Gráfico 4">
            <a:extLst>
              <a:ext uri="{FF2B5EF4-FFF2-40B4-BE49-F238E27FC236}">
                <a16:creationId xmlns:a16="http://schemas.microsoft.com/office/drawing/2014/main" id="{2309254B-0F84-4739-A2B8-964CC67B5502}"/>
              </a:ext>
            </a:extLst>
          </p:cNvPr>
          <p:cNvGrpSpPr/>
          <p:nvPr/>
        </p:nvGrpSpPr>
        <p:grpSpPr>
          <a:xfrm>
            <a:off x="2800256" y="4575628"/>
            <a:ext cx="626631" cy="607784"/>
            <a:chOff x="2800256" y="4575628"/>
            <a:chExt cx="626631" cy="607784"/>
          </a:xfrm>
          <a:noFill/>
        </p:grpSpPr>
        <p:sp>
          <p:nvSpPr>
            <p:cNvPr id="234" name="Forma Livre: Forma 233">
              <a:extLst>
                <a:ext uri="{FF2B5EF4-FFF2-40B4-BE49-F238E27FC236}">
                  <a16:creationId xmlns:a16="http://schemas.microsoft.com/office/drawing/2014/main" id="{E4B0BE4F-A86D-40F1-FB10-96E325DE8C5B}"/>
                </a:ext>
              </a:extLst>
            </p:cNvPr>
            <p:cNvSpPr/>
            <p:nvPr/>
          </p:nvSpPr>
          <p:spPr>
            <a:xfrm>
              <a:off x="2942470" y="4575628"/>
              <a:ext cx="281497" cy="281497"/>
            </a:xfrm>
            <a:custGeom>
              <a:avLst/>
              <a:gdLst>
                <a:gd name="connsiteX0" fmla="*/ 6611 w 281497"/>
                <a:gd name="connsiteY0" fmla="*/ 182851 h 281497"/>
                <a:gd name="connsiteX1" fmla="*/ 98647 w 281497"/>
                <a:gd name="connsiteY1" fmla="*/ 6611 h 281497"/>
                <a:gd name="connsiteX2" fmla="*/ 274887 w 281497"/>
                <a:gd name="connsiteY2" fmla="*/ 98647 h 281497"/>
                <a:gd name="connsiteX3" fmla="*/ 182851 w 281497"/>
                <a:gd name="connsiteY3" fmla="*/ 274887 h 281497"/>
                <a:gd name="connsiteX4" fmla="*/ 6611 w 281497"/>
                <a:gd name="connsiteY4" fmla="*/ 182851 h 28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97" h="281497">
                  <a:moveTo>
                    <a:pt x="6611" y="182851"/>
                  </a:moveTo>
                  <a:cubicBezTo>
                    <a:pt x="-16888" y="108438"/>
                    <a:pt x="24235" y="30109"/>
                    <a:pt x="98647" y="6611"/>
                  </a:cubicBezTo>
                  <a:cubicBezTo>
                    <a:pt x="173060" y="-16888"/>
                    <a:pt x="251389" y="24235"/>
                    <a:pt x="274887" y="98647"/>
                  </a:cubicBezTo>
                  <a:cubicBezTo>
                    <a:pt x="298386" y="173060"/>
                    <a:pt x="257263" y="251388"/>
                    <a:pt x="182851" y="274887"/>
                  </a:cubicBezTo>
                  <a:cubicBezTo>
                    <a:pt x="106480" y="298386"/>
                    <a:pt x="28151" y="257263"/>
                    <a:pt x="6611" y="182851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orma Livre: Forma 234">
              <a:extLst>
                <a:ext uri="{FF2B5EF4-FFF2-40B4-BE49-F238E27FC236}">
                  <a16:creationId xmlns:a16="http://schemas.microsoft.com/office/drawing/2014/main" id="{CA420194-FC60-EA37-8EB4-7D2F3319D2A8}"/>
                </a:ext>
              </a:extLst>
            </p:cNvPr>
            <p:cNvSpPr/>
            <p:nvPr/>
          </p:nvSpPr>
          <p:spPr>
            <a:xfrm>
              <a:off x="3123362" y="4850515"/>
              <a:ext cx="11749" cy="39164"/>
            </a:xfrm>
            <a:custGeom>
              <a:avLst/>
              <a:gdLst>
                <a:gd name="connsiteX0" fmla="*/ 11749 w 11749"/>
                <a:gd name="connsiteY0" fmla="*/ 39164 h 39164"/>
                <a:gd name="connsiteX1" fmla="*/ 0 w 11749"/>
                <a:gd name="connsiteY1" fmla="*/ 0 h 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9" h="39164">
                  <a:moveTo>
                    <a:pt x="11749" y="39164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orma Livre: Forma 235">
              <a:extLst>
                <a:ext uri="{FF2B5EF4-FFF2-40B4-BE49-F238E27FC236}">
                  <a16:creationId xmlns:a16="http://schemas.microsoft.com/office/drawing/2014/main" id="{73C943B1-D07F-311E-00C3-B34C9B3482A2}"/>
                </a:ext>
              </a:extLst>
            </p:cNvPr>
            <p:cNvSpPr/>
            <p:nvPr/>
          </p:nvSpPr>
          <p:spPr>
            <a:xfrm>
              <a:off x="3107697" y="4881847"/>
              <a:ext cx="102825" cy="185070"/>
            </a:xfrm>
            <a:custGeom>
              <a:avLst/>
              <a:gdLst>
                <a:gd name="connsiteX0" fmla="*/ 0 w 102825"/>
                <a:gd name="connsiteY0" fmla="*/ 17624 h 185070"/>
                <a:gd name="connsiteX1" fmla="*/ 56789 w 102825"/>
                <a:gd name="connsiteY1" fmla="*/ 0 h 185070"/>
                <a:gd name="connsiteX2" fmla="*/ 86162 w 102825"/>
                <a:gd name="connsiteY2" fmla="*/ 93995 h 185070"/>
                <a:gd name="connsiteX3" fmla="*/ 101827 w 102825"/>
                <a:gd name="connsiteY3" fmla="*/ 146866 h 185070"/>
                <a:gd name="connsiteX4" fmla="*/ 82245 w 102825"/>
                <a:gd name="connsiteY4" fmla="*/ 184073 h 185070"/>
                <a:gd name="connsiteX5" fmla="*/ 82245 w 102825"/>
                <a:gd name="connsiteY5" fmla="*/ 184073 h 185070"/>
                <a:gd name="connsiteX6" fmla="*/ 45039 w 102825"/>
                <a:gd name="connsiteY6" fmla="*/ 164491 h 185070"/>
                <a:gd name="connsiteX7" fmla="*/ 35248 w 102825"/>
                <a:gd name="connsiteY7" fmla="*/ 135118 h 185070"/>
                <a:gd name="connsiteX8" fmla="*/ 0 w 102825"/>
                <a:gd name="connsiteY8" fmla="*/ 17624 h 18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25" h="185070">
                  <a:moveTo>
                    <a:pt x="0" y="17624"/>
                  </a:moveTo>
                  <a:lnTo>
                    <a:pt x="56789" y="0"/>
                  </a:lnTo>
                  <a:lnTo>
                    <a:pt x="86162" y="93995"/>
                  </a:lnTo>
                  <a:lnTo>
                    <a:pt x="101827" y="146866"/>
                  </a:lnTo>
                  <a:cubicBezTo>
                    <a:pt x="105744" y="162532"/>
                    <a:pt x="97911" y="180156"/>
                    <a:pt x="82245" y="184073"/>
                  </a:cubicBezTo>
                  <a:lnTo>
                    <a:pt x="82245" y="184073"/>
                  </a:lnTo>
                  <a:cubicBezTo>
                    <a:pt x="66580" y="187989"/>
                    <a:pt x="48956" y="180156"/>
                    <a:pt x="45039" y="164491"/>
                  </a:cubicBezTo>
                  <a:lnTo>
                    <a:pt x="35248" y="135118"/>
                  </a:lnTo>
                  <a:lnTo>
                    <a:pt x="0" y="17624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orma Livre: Forma 236">
              <a:extLst>
                <a:ext uri="{FF2B5EF4-FFF2-40B4-BE49-F238E27FC236}">
                  <a16:creationId xmlns:a16="http://schemas.microsoft.com/office/drawing/2014/main" id="{48D9034A-FDDD-B033-833A-C64166E52377}"/>
                </a:ext>
              </a:extLst>
            </p:cNvPr>
            <p:cNvSpPr/>
            <p:nvPr/>
          </p:nvSpPr>
          <p:spPr>
            <a:xfrm>
              <a:off x="2827671" y="4658609"/>
              <a:ext cx="599216" cy="495430"/>
            </a:xfrm>
            <a:custGeom>
              <a:avLst/>
              <a:gdLst>
                <a:gd name="connsiteX0" fmla="*/ 599216 w 599216"/>
                <a:gd name="connsiteY0" fmla="*/ 495431 h 495430"/>
                <a:gd name="connsiteX1" fmla="*/ 0 w 599216"/>
                <a:gd name="connsiteY1" fmla="*/ 495431 h 495430"/>
                <a:gd name="connsiteX2" fmla="*/ 0 w 599216"/>
                <a:gd name="connsiteY2" fmla="*/ 0 h 49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216" h="495430">
                  <a:moveTo>
                    <a:pt x="599216" y="495431"/>
                  </a:moveTo>
                  <a:lnTo>
                    <a:pt x="0" y="495431"/>
                  </a:lnTo>
                  <a:lnTo>
                    <a:pt x="0" y="0"/>
                  </a:lnTo>
                </a:path>
              </a:pathLst>
            </a:custGeom>
            <a:noFill/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orma Livre: Forma 237">
              <a:extLst>
                <a:ext uri="{FF2B5EF4-FFF2-40B4-BE49-F238E27FC236}">
                  <a16:creationId xmlns:a16="http://schemas.microsoft.com/office/drawing/2014/main" id="{38EAF0E3-3EC8-A38B-0568-06DDE85B0D76}"/>
                </a:ext>
              </a:extLst>
            </p:cNvPr>
            <p:cNvSpPr/>
            <p:nvPr/>
          </p:nvSpPr>
          <p:spPr>
            <a:xfrm>
              <a:off x="3372057" y="4893596"/>
              <a:ext cx="19582" cy="260443"/>
            </a:xfrm>
            <a:custGeom>
              <a:avLst/>
              <a:gdLst>
                <a:gd name="connsiteX0" fmla="*/ 0 w 19582"/>
                <a:gd name="connsiteY0" fmla="*/ 260444 h 260443"/>
                <a:gd name="connsiteX1" fmla="*/ 0 w 19582"/>
                <a:gd name="connsiteY1" fmla="*/ 0 h 26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60443">
                  <a:moveTo>
                    <a:pt x="0" y="260444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orma Livre: Forma 238">
              <a:extLst>
                <a:ext uri="{FF2B5EF4-FFF2-40B4-BE49-F238E27FC236}">
                  <a16:creationId xmlns:a16="http://schemas.microsoft.com/office/drawing/2014/main" id="{BBD52264-54A1-666F-623F-4871E9ED07C7}"/>
                </a:ext>
              </a:extLst>
            </p:cNvPr>
            <p:cNvSpPr/>
            <p:nvPr/>
          </p:nvSpPr>
          <p:spPr>
            <a:xfrm>
              <a:off x="3301561" y="4950385"/>
              <a:ext cx="19582" cy="203655"/>
            </a:xfrm>
            <a:custGeom>
              <a:avLst/>
              <a:gdLst>
                <a:gd name="connsiteX0" fmla="*/ 0 w 19582"/>
                <a:gd name="connsiteY0" fmla="*/ 203655 h 203655"/>
                <a:gd name="connsiteX1" fmla="*/ 0 w 19582"/>
                <a:gd name="connsiteY1" fmla="*/ 0 h 20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03655">
                  <a:moveTo>
                    <a:pt x="0" y="203655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orma Livre: Forma 239">
              <a:extLst>
                <a:ext uri="{FF2B5EF4-FFF2-40B4-BE49-F238E27FC236}">
                  <a16:creationId xmlns:a16="http://schemas.microsoft.com/office/drawing/2014/main" id="{563805F2-09C9-3469-5358-21AC359807A1}"/>
                </a:ext>
              </a:extLst>
            </p:cNvPr>
            <p:cNvSpPr/>
            <p:nvPr/>
          </p:nvSpPr>
          <p:spPr>
            <a:xfrm>
              <a:off x="3231065" y="5077669"/>
              <a:ext cx="19582" cy="76370"/>
            </a:xfrm>
            <a:custGeom>
              <a:avLst/>
              <a:gdLst>
                <a:gd name="connsiteX0" fmla="*/ 0 w 19582"/>
                <a:gd name="connsiteY0" fmla="*/ 76371 h 76370"/>
                <a:gd name="connsiteX1" fmla="*/ 0 w 19582"/>
                <a:gd name="connsiteY1" fmla="*/ 0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76370">
                  <a:moveTo>
                    <a:pt x="0" y="76371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orma Livre: Forma 240">
              <a:extLst>
                <a:ext uri="{FF2B5EF4-FFF2-40B4-BE49-F238E27FC236}">
                  <a16:creationId xmlns:a16="http://schemas.microsoft.com/office/drawing/2014/main" id="{F47E6E52-D01D-318B-4737-B152FA97F4CF}"/>
                </a:ext>
              </a:extLst>
            </p:cNvPr>
            <p:cNvSpPr/>
            <p:nvPr/>
          </p:nvSpPr>
          <p:spPr>
            <a:xfrm>
              <a:off x="3162527" y="5097251"/>
              <a:ext cx="19582" cy="56788"/>
            </a:xfrm>
            <a:custGeom>
              <a:avLst/>
              <a:gdLst>
                <a:gd name="connsiteX0" fmla="*/ 0 w 19582"/>
                <a:gd name="connsiteY0" fmla="*/ 56789 h 56788"/>
                <a:gd name="connsiteX1" fmla="*/ 0 w 19582"/>
                <a:gd name="connsiteY1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6788">
                  <a:moveTo>
                    <a:pt x="0" y="56789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orma Livre: Forma 241">
              <a:extLst>
                <a:ext uri="{FF2B5EF4-FFF2-40B4-BE49-F238E27FC236}">
                  <a16:creationId xmlns:a16="http://schemas.microsoft.com/office/drawing/2014/main" id="{5649F9F2-317A-83CB-0F84-1C0ED0BD0192}"/>
                </a:ext>
              </a:extLst>
            </p:cNvPr>
            <p:cNvSpPr/>
            <p:nvPr/>
          </p:nvSpPr>
          <p:spPr>
            <a:xfrm>
              <a:off x="3092031" y="5062003"/>
              <a:ext cx="19582" cy="92036"/>
            </a:xfrm>
            <a:custGeom>
              <a:avLst/>
              <a:gdLst>
                <a:gd name="connsiteX0" fmla="*/ 0 w 19582"/>
                <a:gd name="connsiteY0" fmla="*/ 92037 h 92036"/>
                <a:gd name="connsiteX1" fmla="*/ 0 w 19582"/>
                <a:gd name="connsiteY1" fmla="*/ 0 h 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92036">
                  <a:moveTo>
                    <a:pt x="0" y="92037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orma Livre: Forma 242">
              <a:extLst>
                <a:ext uri="{FF2B5EF4-FFF2-40B4-BE49-F238E27FC236}">
                  <a16:creationId xmlns:a16="http://schemas.microsoft.com/office/drawing/2014/main" id="{D0A7926A-32A8-1B97-5A51-310C8A3FB42E}"/>
                </a:ext>
              </a:extLst>
            </p:cNvPr>
            <p:cNvSpPr/>
            <p:nvPr/>
          </p:nvSpPr>
          <p:spPr>
            <a:xfrm>
              <a:off x="3021535" y="4946468"/>
              <a:ext cx="19582" cy="207571"/>
            </a:xfrm>
            <a:custGeom>
              <a:avLst/>
              <a:gdLst>
                <a:gd name="connsiteX0" fmla="*/ 0 w 19582"/>
                <a:gd name="connsiteY0" fmla="*/ 207572 h 207571"/>
                <a:gd name="connsiteX1" fmla="*/ 0 w 19582"/>
                <a:gd name="connsiteY1" fmla="*/ 0 h 20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07571">
                  <a:moveTo>
                    <a:pt x="0" y="20757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orma Livre: Forma 243">
              <a:extLst>
                <a:ext uri="{FF2B5EF4-FFF2-40B4-BE49-F238E27FC236}">
                  <a16:creationId xmlns:a16="http://schemas.microsoft.com/office/drawing/2014/main" id="{DE19A65B-BCB4-A1AA-81D7-7995156F47AF}"/>
                </a:ext>
              </a:extLst>
            </p:cNvPr>
            <p:cNvSpPr/>
            <p:nvPr/>
          </p:nvSpPr>
          <p:spPr>
            <a:xfrm>
              <a:off x="2952997" y="5001298"/>
              <a:ext cx="19582" cy="152741"/>
            </a:xfrm>
            <a:custGeom>
              <a:avLst/>
              <a:gdLst>
                <a:gd name="connsiteX0" fmla="*/ 0 w 19582"/>
                <a:gd name="connsiteY0" fmla="*/ 152742 h 152741"/>
                <a:gd name="connsiteX1" fmla="*/ 0 w 19582"/>
                <a:gd name="connsiteY1" fmla="*/ 0 h 15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52741">
                  <a:moveTo>
                    <a:pt x="0" y="15274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orma Livre: Forma 244">
              <a:extLst>
                <a:ext uri="{FF2B5EF4-FFF2-40B4-BE49-F238E27FC236}">
                  <a16:creationId xmlns:a16="http://schemas.microsoft.com/office/drawing/2014/main" id="{36FB10A6-C122-75AC-5279-92151A5DE579}"/>
                </a:ext>
              </a:extLst>
            </p:cNvPr>
            <p:cNvSpPr/>
            <p:nvPr/>
          </p:nvSpPr>
          <p:spPr>
            <a:xfrm>
              <a:off x="2882501" y="5056129"/>
              <a:ext cx="19582" cy="97911"/>
            </a:xfrm>
            <a:custGeom>
              <a:avLst/>
              <a:gdLst>
                <a:gd name="connsiteX0" fmla="*/ 0 w 19582"/>
                <a:gd name="connsiteY0" fmla="*/ 97911 h 97911"/>
                <a:gd name="connsiteX1" fmla="*/ 0 w 19582"/>
                <a:gd name="connsiteY1" fmla="*/ 0 h 9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97911">
                  <a:moveTo>
                    <a:pt x="0" y="97911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orma Livre: Forma 245">
              <a:extLst>
                <a:ext uri="{FF2B5EF4-FFF2-40B4-BE49-F238E27FC236}">
                  <a16:creationId xmlns:a16="http://schemas.microsoft.com/office/drawing/2014/main" id="{914CC8A4-FC8B-A2E5-4E1C-D26EF574F7E9}"/>
                </a:ext>
              </a:extLst>
            </p:cNvPr>
            <p:cNvSpPr/>
            <p:nvPr/>
          </p:nvSpPr>
          <p:spPr>
            <a:xfrm>
              <a:off x="2906000" y="4578322"/>
              <a:ext cx="393602" cy="234986"/>
            </a:xfrm>
            <a:custGeom>
              <a:avLst/>
              <a:gdLst>
                <a:gd name="connsiteX0" fmla="*/ 0 w 393602"/>
                <a:gd name="connsiteY0" fmla="*/ 234987 h 234986"/>
                <a:gd name="connsiteX1" fmla="*/ 137076 w 393602"/>
                <a:gd name="connsiteY1" fmla="*/ 99869 h 234986"/>
                <a:gd name="connsiteX2" fmla="*/ 176240 w 393602"/>
                <a:gd name="connsiteY2" fmla="*/ 139034 h 234986"/>
                <a:gd name="connsiteX3" fmla="*/ 215404 w 393602"/>
                <a:gd name="connsiteY3" fmla="*/ 178198 h 234986"/>
                <a:gd name="connsiteX4" fmla="*/ 393603 w 393602"/>
                <a:gd name="connsiteY4" fmla="*/ 0 h 234986"/>
                <a:gd name="connsiteX5" fmla="*/ 332898 w 393602"/>
                <a:gd name="connsiteY5" fmla="*/ 0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602" h="234986">
                  <a:moveTo>
                    <a:pt x="0" y="234987"/>
                  </a:moveTo>
                  <a:lnTo>
                    <a:pt x="137076" y="99869"/>
                  </a:lnTo>
                  <a:lnTo>
                    <a:pt x="176240" y="139034"/>
                  </a:lnTo>
                  <a:lnTo>
                    <a:pt x="215404" y="178198"/>
                  </a:lnTo>
                  <a:lnTo>
                    <a:pt x="393603" y="0"/>
                  </a:lnTo>
                  <a:lnTo>
                    <a:pt x="332898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7" name="Forma Livre: Forma 246">
              <a:extLst>
                <a:ext uri="{FF2B5EF4-FFF2-40B4-BE49-F238E27FC236}">
                  <a16:creationId xmlns:a16="http://schemas.microsoft.com/office/drawing/2014/main" id="{B78F63C9-EB27-2F0B-4AA9-E51285FBB017}"/>
                </a:ext>
              </a:extLst>
            </p:cNvPr>
            <p:cNvSpPr/>
            <p:nvPr/>
          </p:nvSpPr>
          <p:spPr>
            <a:xfrm>
              <a:off x="3299602" y="4578322"/>
              <a:ext cx="19582" cy="58746"/>
            </a:xfrm>
            <a:custGeom>
              <a:avLst/>
              <a:gdLst>
                <a:gd name="connsiteX0" fmla="*/ 0 w 19582"/>
                <a:gd name="connsiteY0" fmla="*/ 0 h 58746"/>
                <a:gd name="connsiteX1" fmla="*/ 0 w 19582"/>
                <a:gd name="connsiteY1" fmla="*/ 58747 h 5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8746">
                  <a:moveTo>
                    <a:pt x="0" y="0"/>
                  </a:moveTo>
                  <a:lnTo>
                    <a:pt x="0" y="58747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8" name="Forma Livre: Forma 247">
              <a:extLst>
                <a:ext uri="{FF2B5EF4-FFF2-40B4-BE49-F238E27FC236}">
                  <a16:creationId xmlns:a16="http://schemas.microsoft.com/office/drawing/2014/main" id="{6F358096-20AB-AA8C-90E8-0F26C6647117}"/>
                </a:ext>
              </a:extLst>
            </p:cNvPr>
            <p:cNvSpPr/>
            <p:nvPr/>
          </p:nvSpPr>
          <p:spPr>
            <a:xfrm>
              <a:off x="2800256" y="4658610"/>
              <a:ext cx="54830" cy="19582"/>
            </a:xfrm>
            <a:custGeom>
              <a:avLst/>
              <a:gdLst>
                <a:gd name="connsiteX0" fmla="*/ 54830 w 54830"/>
                <a:gd name="connsiteY0" fmla="*/ 0 h 19582"/>
                <a:gd name="connsiteX1" fmla="*/ 0 w 5483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30" h="19582">
                  <a:moveTo>
                    <a:pt x="54830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orma Livre: Forma 248">
              <a:extLst>
                <a:ext uri="{FF2B5EF4-FFF2-40B4-BE49-F238E27FC236}">
                  <a16:creationId xmlns:a16="http://schemas.microsoft.com/office/drawing/2014/main" id="{F1EE1847-08E1-0AC8-4C7E-7423E9DA4547}"/>
                </a:ext>
              </a:extLst>
            </p:cNvPr>
            <p:cNvSpPr/>
            <p:nvPr/>
          </p:nvSpPr>
          <p:spPr>
            <a:xfrm>
              <a:off x="3426887" y="5126625"/>
              <a:ext cx="19582" cy="56788"/>
            </a:xfrm>
            <a:custGeom>
              <a:avLst/>
              <a:gdLst>
                <a:gd name="connsiteX0" fmla="*/ 0 w 19582"/>
                <a:gd name="connsiteY0" fmla="*/ 56789 h 56788"/>
                <a:gd name="connsiteX1" fmla="*/ 0 w 19582"/>
                <a:gd name="connsiteY1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6788">
                  <a:moveTo>
                    <a:pt x="0" y="56789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50" name="Gráfico 4">
            <a:extLst>
              <a:ext uri="{FF2B5EF4-FFF2-40B4-BE49-F238E27FC236}">
                <a16:creationId xmlns:a16="http://schemas.microsoft.com/office/drawing/2014/main" id="{3B93DB91-B5D4-6AB3-8921-A7F686774E07}"/>
              </a:ext>
            </a:extLst>
          </p:cNvPr>
          <p:cNvGrpSpPr/>
          <p:nvPr/>
        </p:nvGrpSpPr>
        <p:grpSpPr>
          <a:xfrm>
            <a:off x="4915135" y="4556782"/>
            <a:ext cx="624672" cy="626631"/>
            <a:chOff x="4915135" y="4556782"/>
            <a:chExt cx="624672" cy="626631"/>
          </a:xfrm>
          <a:noFill/>
        </p:grpSpPr>
        <p:sp>
          <p:nvSpPr>
            <p:cNvPr id="251" name="Forma Livre: Forma 250">
              <a:extLst>
                <a:ext uri="{FF2B5EF4-FFF2-40B4-BE49-F238E27FC236}">
                  <a16:creationId xmlns:a16="http://schemas.microsoft.com/office/drawing/2014/main" id="{A877D27E-51DB-C4C6-9124-F0605537A905}"/>
                </a:ext>
              </a:extLst>
            </p:cNvPr>
            <p:cNvSpPr/>
            <p:nvPr/>
          </p:nvSpPr>
          <p:spPr>
            <a:xfrm>
              <a:off x="5148164" y="5026756"/>
              <a:ext cx="160574" cy="156657"/>
            </a:xfrm>
            <a:custGeom>
              <a:avLst/>
              <a:gdLst>
                <a:gd name="connsiteX0" fmla="*/ 105744 w 160574"/>
                <a:gd name="connsiteY0" fmla="*/ 0 h 156657"/>
                <a:gd name="connsiteX1" fmla="*/ 137075 w 160574"/>
                <a:gd name="connsiteY1" fmla="*/ 19582 h 156657"/>
                <a:gd name="connsiteX2" fmla="*/ 137075 w 160574"/>
                <a:gd name="connsiteY2" fmla="*/ 133159 h 156657"/>
                <a:gd name="connsiteX3" fmla="*/ 23499 w 160574"/>
                <a:gd name="connsiteY3" fmla="*/ 133159 h 156657"/>
                <a:gd name="connsiteX4" fmla="*/ 23499 w 160574"/>
                <a:gd name="connsiteY4" fmla="*/ 19582 h 156657"/>
                <a:gd name="connsiteX5" fmla="*/ 48955 w 160574"/>
                <a:gd name="connsiteY5" fmla="*/ 1958 h 1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4" h="156657">
                  <a:moveTo>
                    <a:pt x="105744" y="0"/>
                  </a:moveTo>
                  <a:cubicBezTo>
                    <a:pt x="117493" y="3916"/>
                    <a:pt x="127284" y="9791"/>
                    <a:pt x="137075" y="19582"/>
                  </a:cubicBezTo>
                  <a:cubicBezTo>
                    <a:pt x="168407" y="50913"/>
                    <a:pt x="168407" y="101827"/>
                    <a:pt x="137075" y="133159"/>
                  </a:cubicBezTo>
                  <a:cubicBezTo>
                    <a:pt x="105744" y="164491"/>
                    <a:pt x="54830" y="164491"/>
                    <a:pt x="23499" y="133159"/>
                  </a:cubicBezTo>
                  <a:cubicBezTo>
                    <a:pt x="-7833" y="101827"/>
                    <a:pt x="-7833" y="50913"/>
                    <a:pt x="23499" y="19582"/>
                  </a:cubicBezTo>
                  <a:cubicBezTo>
                    <a:pt x="31332" y="11749"/>
                    <a:pt x="39164" y="5874"/>
                    <a:pt x="48955" y="1958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orma Livre: Forma 251">
              <a:extLst>
                <a:ext uri="{FF2B5EF4-FFF2-40B4-BE49-F238E27FC236}">
                  <a16:creationId xmlns:a16="http://schemas.microsoft.com/office/drawing/2014/main" id="{6A290894-A165-4038-CC96-BF189F48AAE8}"/>
                </a:ext>
              </a:extLst>
            </p:cNvPr>
            <p:cNvSpPr/>
            <p:nvPr/>
          </p:nvSpPr>
          <p:spPr>
            <a:xfrm>
              <a:off x="5379234" y="4556782"/>
              <a:ext cx="160574" cy="156657"/>
            </a:xfrm>
            <a:custGeom>
              <a:avLst/>
              <a:gdLst>
                <a:gd name="connsiteX0" fmla="*/ 54830 w 160574"/>
                <a:gd name="connsiteY0" fmla="*/ 156658 h 156657"/>
                <a:gd name="connsiteX1" fmla="*/ 23499 w 160574"/>
                <a:gd name="connsiteY1" fmla="*/ 137075 h 156657"/>
                <a:gd name="connsiteX2" fmla="*/ 23499 w 160574"/>
                <a:gd name="connsiteY2" fmla="*/ 23499 h 156657"/>
                <a:gd name="connsiteX3" fmla="*/ 137076 w 160574"/>
                <a:gd name="connsiteY3" fmla="*/ 23499 h 156657"/>
                <a:gd name="connsiteX4" fmla="*/ 137076 w 160574"/>
                <a:gd name="connsiteY4" fmla="*/ 137075 h 156657"/>
                <a:gd name="connsiteX5" fmla="*/ 111619 w 160574"/>
                <a:gd name="connsiteY5" fmla="*/ 154700 h 1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4" h="156657">
                  <a:moveTo>
                    <a:pt x="54830" y="156658"/>
                  </a:moveTo>
                  <a:cubicBezTo>
                    <a:pt x="43081" y="152741"/>
                    <a:pt x="33290" y="146867"/>
                    <a:pt x="23499" y="137075"/>
                  </a:cubicBezTo>
                  <a:cubicBezTo>
                    <a:pt x="-7833" y="105744"/>
                    <a:pt x="-7833" y="54830"/>
                    <a:pt x="23499" y="23499"/>
                  </a:cubicBezTo>
                  <a:cubicBezTo>
                    <a:pt x="54830" y="-7833"/>
                    <a:pt x="105744" y="-7833"/>
                    <a:pt x="137076" y="23499"/>
                  </a:cubicBezTo>
                  <a:cubicBezTo>
                    <a:pt x="168407" y="54830"/>
                    <a:pt x="168407" y="105744"/>
                    <a:pt x="137076" y="137075"/>
                  </a:cubicBezTo>
                  <a:cubicBezTo>
                    <a:pt x="129243" y="144909"/>
                    <a:pt x="121410" y="150783"/>
                    <a:pt x="111619" y="15470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orma Livre: Forma 252">
              <a:extLst>
                <a:ext uri="{FF2B5EF4-FFF2-40B4-BE49-F238E27FC236}">
                  <a16:creationId xmlns:a16="http://schemas.microsoft.com/office/drawing/2014/main" id="{D8BF3097-AE92-12A3-946D-C63396F9BD6F}"/>
                </a:ext>
              </a:extLst>
            </p:cNvPr>
            <p:cNvSpPr/>
            <p:nvPr/>
          </p:nvSpPr>
          <p:spPr>
            <a:xfrm>
              <a:off x="5146205" y="4556782"/>
              <a:ext cx="160574" cy="156657"/>
            </a:xfrm>
            <a:custGeom>
              <a:avLst/>
              <a:gdLst>
                <a:gd name="connsiteX0" fmla="*/ 54830 w 160574"/>
                <a:gd name="connsiteY0" fmla="*/ 156658 h 156657"/>
                <a:gd name="connsiteX1" fmla="*/ 23499 w 160574"/>
                <a:gd name="connsiteY1" fmla="*/ 137075 h 156657"/>
                <a:gd name="connsiteX2" fmla="*/ 23499 w 160574"/>
                <a:gd name="connsiteY2" fmla="*/ 23499 h 156657"/>
                <a:gd name="connsiteX3" fmla="*/ 137075 w 160574"/>
                <a:gd name="connsiteY3" fmla="*/ 23499 h 156657"/>
                <a:gd name="connsiteX4" fmla="*/ 137075 w 160574"/>
                <a:gd name="connsiteY4" fmla="*/ 137075 h 156657"/>
                <a:gd name="connsiteX5" fmla="*/ 111619 w 160574"/>
                <a:gd name="connsiteY5" fmla="*/ 154700 h 1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4" h="156657">
                  <a:moveTo>
                    <a:pt x="54830" y="156658"/>
                  </a:moveTo>
                  <a:cubicBezTo>
                    <a:pt x="43081" y="152741"/>
                    <a:pt x="33290" y="146867"/>
                    <a:pt x="23499" y="137075"/>
                  </a:cubicBezTo>
                  <a:cubicBezTo>
                    <a:pt x="-7833" y="105744"/>
                    <a:pt x="-7833" y="54830"/>
                    <a:pt x="23499" y="23499"/>
                  </a:cubicBezTo>
                  <a:cubicBezTo>
                    <a:pt x="54830" y="-7833"/>
                    <a:pt x="105744" y="-7833"/>
                    <a:pt x="137075" y="23499"/>
                  </a:cubicBezTo>
                  <a:cubicBezTo>
                    <a:pt x="168407" y="54830"/>
                    <a:pt x="168407" y="105744"/>
                    <a:pt x="137075" y="137075"/>
                  </a:cubicBezTo>
                  <a:cubicBezTo>
                    <a:pt x="129243" y="144909"/>
                    <a:pt x="121410" y="150783"/>
                    <a:pt x="111619" y="15470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orma Livre: Forma 253">
              <a:extLst>
                <a:ext uri="{FF2B5EF4-FFF2-40B4-BE49-F238E27FC236}">
                  <a16:creationId xmlns:a16="http://schemas.microsoft.com/office/drawing/2014/main" id="{8C47CFAF-DB6E-D48E-7E7F-CEC1EAA0CDDE}"/>
                </a:ext>
              </a:extLst>
            </p:cNvPr>
            <p:cNvSpPr/>
            <p:nvPr/>
          </p:nvSpPr>
          <p:spPr>
            <a:xfrm>
              <a:off x="4915135" y="4556782"/>
              <a:ext cx="160574" cy="156657"/>
            </a:xfrm>
            <a:custGeom>
              <a:avLst/>
              <a:gdLst>
                <a:gd name="connsiteX0" fmla="*/ 54830 w 160574"/>
                <a:gd name="connsiteY0" fmla="*/ 156658 h 156657"/>
                <a:gd name="connsiteX1" fmla="*/ 23499 w 160574"/>
                <a:gd name="connsiteY1" fmla="*/ 137075 h 156657"/>
                <a:gd name="connsiteX2" fmla="*/ 23499 w 160574"/>
                <a:gd name="connsiteY2" fmla="*/ 23499 h 156657"/>
                <a:gd name="connsiteX3" fmla="*/ 137075 w 160574"/>
                <a:gd name="connsiteY3" fmla="*/ 23499 h 156657"/>
                <a:gd name="connsiteX4" fmla="*/ 137075 w 160574"/>
                <a:gd name="connsiteY4" fmla="*/ 137075 h 156657"/>
                <a:gd name="connsiteX5" fmla="*/ 111619 w 160574"/>
                <a:gd name="connsiteY5" fmla="*/ 154700 h 1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4" h="156657">
                  <a:moveTo>
                    <a:pt x="54830" y="156658"/>
                  </a:moveTo>
                  <a:cubicBezTo>
                    <a:pt x="43081" y="152741"/>
                    <a:pt x="33290" y="146867"/>
                    <a:pt x="23499" y="137075"/>
                  </a:cubicBezTo>
                  <a:cubicBezTo>
                    <a:pt x="-7833" y="105744"/>
                    <a:pt x="-7833" y="54830"/>
                    <a:pt x="23499" y="23499"/>
                  </a:cubicBezTo>
                  <a:cubicBezTo>
                    <a:pt x="54830" y="-7833"/>
                    <a:pt x="105744" y="-7833"/>
                    <a:pt x="137075" y="23499"/>
                  </a:cubicBezTo>
                  <a:cubicBezTo>
                    <a:pt x="168407" y="54830"/>
                    <a:pt x="168407" y="105744"/>
                    <a:pt x="137075" y="137075"/>
                  </a:cubicBezTo>
                  <a:cubicBezTo>
                    <a:pt x="129243" y="144909"/>
                    <a:pt x="121410" y="150783"/>
                    <a:pt x="111619" y="15470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5" name="Forma Livre: Forma 254">
              <a:extLst>
                <a:ext uri="{FF2B5EF4-FFF2-40B4-BE49-F238E27FC236}">
                  <a16:creationId xmlns:a16="http://schemas.microsoft.com/office/drawing/2014/main" id="{28763FA2-D33A-DEBA-1B0A-3E01FD76B057}"/>
                </a:ext>
              </a:extLst>
            </p:cNvPr>
            <p:cNvSpPr/>
            <p:nvPr/>
          </p:nvSpPr>
          <p:spPr>
            <a:xfrm>
              <a:off x="4995423" y="4637069"/>
              <a:ext cx="233028" cy="469972"/>
            </a:xfrm>
            <a:custGeom>
              <a:avLst/>
              <a:gdLst>
                <a:gd name="connsiteX0" fmla="*/ 0 w 233028"/>
                <a:gd name="connsiteY0" fmla="*/ 0 h 469972"/>
                <a:gd name="connsiteX1" fmla="*/ 0 w 233028"/>
                <a:gd name="connsiteY1" fmla="*/ 233028 h 469972"/>
                <a:gd name="connsiteX2" fmla="*/ 233028 w 233028"/>
                <a:gd name="connsiteY2" fmla="*/ 233028 h 469972"/>
                <a:gd name="connsiteX3" fmla="*/ 233028 w 233028"/>
                <a:gd name="connsiteY3" fmla="*/ 469973 h 4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8" h="469972">
                  <a:moveTo>
                    <a:pt x="0" y="0"/>
                  </a:moveTo>
                  <a:lnTo>
                    <a:pt x="0" y="233028"/>
                  </a:lnTo>
                  <a:lnTo>
                    <a:pt x="233028" y="233028"/>
                  </a:lnTo>
                  <a:lnTo>
                    <a:pt x="233028" y="469973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6" name="Forma Livre: Forma 255">
              <a:extLst>
                <a:ext uri="{FF2B5EF4-FFF2-40B4-BE49-F238E27FC236}">
                  <a16:creationId xmlns:a16="http://schemas.microsoft.com/office/drawing/2014/main" id="{8464445F-FA31-4E77-BC55-D3A989602DFD}"/>
                </a:ext>
              </a:extLst>
            </p:cNvPr>
            <p:cNvSpPr/>
            <p:nvPr/>
          </p:nvSpPr>
          <p:spPr>
            <a:xfrm>
              <a:off x="5193203" y="5081585"/>
              <a:ext cx="70495" cy="33290"/>
            </a:xfrm>
            <a:custGeom>
              <a:avLst/>
              <a:gdLst>
                <a:gd name="connsiteX0" fmla="*/ 70496 w 70495"/>
                <a:gd name="connsiteY0" fmla="*/ 0 h 33290"/>
                <a:gd name="connsiteX1" fmla="*/ 35248 w 70495"/>
                <a:gd name="connsiteY1" fmla="*/ 33290 h 33290"/>
                <a:gd name="connsiteX2" fmla="*/ 0 w 70495"/>
                <a:gd name="connsiteY2" fmla="*/ 0 h 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95" h="33290">
                  <a:moveTo>
                    <a:pt x="70496" y="0"/>
                  </a:moveTo>
                  <a:lnTo>
                    <a:pt x="35248" y="33290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7" name="Forma Livre: Forma 256">
              <a:extLst>
                <a:ext uri="{FF2B5EF4-FFF2-40B4-BE49-F238E27FC236}">
                  <a16:creationId xmlns:a16="http://schemas.microsoft.com/office/drawing/2014/main" id="{27CE869D-FA92-C490-41A2-7232CB8BE8C8}"/>
                </a:ext>
              </a:extLst>
            </p:cNvPr>
            <p:cNvSpPr/>
            <p:nvPr/>
          </p:nvSpPr>
          <p:spPr>
            <a:xfrm>
              <a:off x="5228451" y="4637069"/>
              <a:ext cx="233028" cy="233028"/>
            </a:xfrm>
            <a:custGeom>
              <a:avLst/>
              <a:gdLst>
                <a:gd name="connsiteX0" fmla="*/ 233028 w 233028"/>
                <a:gd name="connsiteY0" fmla="*/ 0 h 233028"/>
                <a:gd name="connsiteX1" fmla="*/ 233028 w 233028"/>
                <a:gd name="connsiteY1" fmla="*/ 233028 h 233028"/>
                <a:gd name="connsiteX2" fmla="*/ 0 w 233028"/>
                <a:gd name="connsiteY2" fmla="*/ 233028 h 233028"/>
                <a:gd name="connsiteX3" fmla="*/ 0 w 233028"/>
                <a:gd name="connsiteY3" fmla="*/ 0 h 2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8" h="233028">
                  <a:moveTo>
                    <a:pt x="233028" y="0"/>
                  </a:moveTo>
                  <a:lnTo>
                    <a:pt x="233028" y="233028"/>
                  </a:lnTo>
                  <a:lnTo>
                    <a:pt x="0" y="233028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58" name="Gráfico 4">
            <a:extLst>
              <a:ext uri="{FF2B5EF4-FFF2-40B4-BE49-F238E27FC236}">
                <a16:creationId xmlns:a16="http://schemas.microsoft.com/office/drawing/2014/main" id="{4F7A69DA-DB22-6277-E0E1-E1C7677A4F29}"/>
              </a:ext>
            </a:extLst>
          </p:cNvPr>
          <p:cNvGrpSpPr/>
          <p:nvPr/>
        </p:nvGrpSpPr>
        <p:grpSpPr>
          <a:xfrm>
            <a:off x="2800256" y="3573755"/>
            <a:ext cx="626631" cy="552218"/>
            <a:chOff x="2800256" y="3573755"/>
            <a:chExt cx="626631" cy="552218"/>
          </a:xfrm>
          <a:noFill/>
        </p:grpSpPr>
        <p:grpSp>
          <p:nvGrpSpPr>
            <p:cNvPr id="259" name="Gráfico 4">
              <a:extLst>
                <a:ext uri="{FF2B5EF4-FFF2-40B4-BE49-F238E27FC236}">
                  <a16:creationId xmlns:a16="http://schemas.microsoft.com/office/drawing/2014/main" id="{CF5986BE-3E50-5F21-010F-0CE4F8C029B4}"/>
                </a:ext>
              </a:extLst>
            </p:cNvPr>
            <p:cNvGrpSpPr/>
            <p:nvPr/>
          </p:nvGrpSpPr>
          <p:grpSpPr>
            <a:xfrm>
              <a:off x="2919707" y="3659916"/>
              <a:ext cx="381853" cy="381853"/>
              <a:chOff x="2919707" y="3659916"/>
              <a:chExt cx="381853" cy="381853"/>
            </a:xfrm>
            <a:noFill/>
          </p:grpSpPr>
          <p:sp>
            <p:nvSpPr>
              <p:cNvPr id="260" name="Forma Livre: Forma 259">
                <a:extLst>
                  <a:ext uri="{FF2B5EF4-FFF2-40B4-BE49-F238E27FC236}">
                    <a16:creationId xmlns:a16="http://schemas.microsoft.com/office/drawing/2014/main" id="{908B7C0F-3CFF-1559-540A-9AD0671D2920}"/>
                  </a:ext>
                </a:extLst>
              </p:cNvPr>
              <p:cNvSpPr/>
              <p:nvPr/>
            </p:nvSpPr>
            <p:spPr>
              <a:xfrm>
                <a:off x="3031326" y="3767618"/>
                <a:ext cx="164490" cy="164490"/>
              </a:xfrm>
              <a:custGeom>
                <a:avLst/>
                <a:gdLst>
                  <a:gd name="connsiteX0" fmla="*/ 0 w 164490"/>
                  <a:gd name="connsiteY0" fmla="*/ 82246 h 164490"/>
                  <a:gd name="connsiteX1" fmla="*/ 82245 w 164490"/>
                  <a:gd name="connsiteY1" fmla="*/ 0 h 164490"/>
                  <a:gd name="connsiteX2" fmla="*/ 164491 w 164490"/>
                  <a:gd name="connsiteY2" fmla="*/ 82246 h 164490"/>
                  <a:gd name="connsiteX3" fmla="*/ 82245 w 164490"/>
                  <a:gd name="connsiteY3" fmla="*/ 164491 h 164490"/>
                  <a:gd name="connsiteX4" fmla="*/ 0 w 164490"/>
                  <a:gd name="connsiteY4" fmla="*/ 82246 h 16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90" h="164490">
                    <a:moveTo>
                      <a:pt x="0" y="82246"/>
                    </a:moveTo>
                    <a:cubicBezTo>
                      <a:pt x="0" y="37206"/>
                      <a:pt x="37206" y="0"/>
                      <a:pt x="82245" y="0"/>
                    </a:cubicBezTo>
                    <a:cubicBezTo>
                      <a:pt x="127284" y="0"/>
                      <a:pt x="164491" y="37206"/>
                      <a:pt x="164491" y="82246"/>
                    </a:cubicBezTo>
                    <a:cubicBezTo>
                      <a:pt x="164491" y="127284"/>
                      <a:pt x="127284" y="164491"/>
                      <a:pt x="82245" y="164491"/>
                    </a:cubicBezTo>
                    <a:cubicBezTo>
                      <a:pt x="37206" y="164491"/>
                      <a:pt x="0" y="129243"/>
                      <a:pt x="0" y="8224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1" name="Forma Livre: Forma 260">
                <a:extLst>
                  <a:ext uri="{FF2B5EF4-FFF2-40B4-BE49-F238E27FC236}">
                    <a16:creationId xmlns:a16="http://schemas.microsoft.com/office/drawing/2014/main" id="{A4B88631-307A-817C-D813-C303E8074595}"/>
                  </a:ext>
                </a:extLst>
              </p:cNvPr>
              <p:cNvSpPr/>
              <p:nvPr/>
            </p:nvSpPr>
            <p:spPr>
              <a:xfrm>
                <a:off x="2919707" y="3659916"/>
                <a:ext cx="381853" cy="381853"/>
              </a:xfrm>
              <a:custGeom>
                <a:avLst/>
                <a:gdLst>
                  <a:gd name="connsiteX0" fmla="*/ 381853 w 381853"/>
                  <a:gd name="connsiteY0" fmla="*/ 221279 h 381853"/>
                  <a:gd name="connsiteX1" fmla="*/ 381853 w 381853"/>
                  <a:gd name="connsiteY1" fmla="*/ 160574 h 381853"/>
                  <a:gd name="connsiteX2" fmla="*/ 377937 w 381853"/>
                  <a:gd name="connsiteY2" fmla="*/ 156658 h 381853"/>
                  <a:gd name="connsiteX3" fmla="*/ 344647 w 381853"/>
                  <a:gd name="connsiteY3" fmla="*/ 156658 h 381853"/>
                  <a:gd name="connsiteX4" fmla="*/ 340731 w 381853"/>
                  <a:gd name="connsiteY4" fmla="*/ 154700 h 381853"/>
                  <a:gd name="connsiteX5" fmla="*/ 323107 w 381853"/>
                  <a:gd name="connsiteY5" fmla="*/ 111619 h 381853"/>
                  <a:gd name="connsiteX6" fmla="*/ 323107 w 381853"/>
                  <a:gd name="connsiteY6" fmla="*/ 107702 h 381853"/>
                  <a:gd name="connsiteX7" fmla="*/ 346605 w 381853"/>
                  <a:gd name="connsiteY7" fmla="*/ 84204 h 381853"/>
                  <a:gd name="connsiteX8" fmla="*/ 346605 w 381853"/>
                  <a:gd name="connsiteY8" fmla="*/ 78329 h 381853"/>
                  <a:gd name="connsiteX9" fmla="*/ 303524 w 381853"/>
                  <a:gd name="connsiteY9" fmla="*/ 35248 h 381853"/>
                  <a:gd name="connsiteX10" fmla="*/ 297650 w 381853"/>
                  <a:gd name="connsiteY10" fmla="*/ 35248 h 381853"/>
                  <a:gd name="connsiteX11" fmla="*/ 274151 w 381853"/>
                  <a:gd name="connsiteY11" fmla="*/ 58747 h 381853"/>
                  <a:gd name="connsiteX12" fmla="*/ 270234 w 381853"/>
                  <a:gd name="connsiteY12" fmla="*/ 58747 h 381853"/>
                  <a:gd name="connsiteX13" fmla="*/ 227154 w 381853"/>
                  <a:gd name="connsiteY13" fmla="*/ 41123 h 381853"/>
                  <a:gd name="connsiteX14" fmla="*/ 225196 w 381853"/>
                  <a:gd name="connsiteY14" fmla="*/ 37206 h 381853"/>
                  <a:gd name="connsiteX15" fmla="*/ 225196 w 381853"/>
                  <a:gd name="connsiteY15" fmla="*/ 3917 h 381853"/>
                  <a:gd name="connsiteX16" fmla="*/ 221279 w 381853"/>
                  <a:gd name="connsiteY16" fmla="*/ 0 h 381853"/>
                  <a:gd name="connsiteX17" fmla="*/ 160574 w 381853"/>
                  <a:gd name="connsiteY17" fmla="*/ 0 h 381853"/>
                  <a:gd name="connsiteX18" fmla="*/ 156658 w 381853"/>
                  <a:gd name="connsiteY18" fmla="*/ 3917 h 381853"/>
                  <a:gd name="connsiteX19" fmla="*/ 156658 w 381853"/>
                  <a:gd name="connsiteY19" fmla="*/ 37206 h 381853"/>
                  <a:gd name="connsiteX20" fmla="*/ 154699 w 381853"/>
                  <a:gd name="connsiteY20" fmla="*/ 41123 h 381853"/>
                  <a:gd name="connsiteX21" fmla="*/ 111619 w 381853"/>
                  <a:gd name="connsiteY21" fmla="*/ 58747 h 381853"/>
                  <a:gd name="connsiteX22" fmla="*/ 107702 w 381853"/>
                  <a:gd name="connsiteY22" fmla="*/ 58747 h 381853"/>
                  <a:gd name="connsiteX23" fmla="*/ 84203 w 381853"/>
                  <a:gd name="connsiteY23" fmla="*/ 35248 h 381853"/>
                  <a:gd name="connsiteX24" fmla="*/ 78329 w 381853"/>
                  <a:gd name="connsiteY24" fmla="*/ 35248 h 381853"/>
                  <a:gd name="connsiteX25" fmla="*/ 35248 w 381853"/>
                  <a:gd name="connsiteY25" fmla="*/ 78329 h 381853"/>
                  <a:gd name="connsiteX26" fmla="*/ 35248 w 381853"/>
                  <a:gd name="connsiteY26" fmla="*/ 84204 h 381853"/>
                  <a:gd name="connsiteX27" fmla="*/ 58747 w 381853"/>
                  <a:gd name="connsiteY27" fmla="*/ 107702 h 381853"/>
                  <a:gd name="connsiteX28" fmla="*/ 58747 w 381853"/>
                  <a:gd name="connsiteY28" fmla="*/ 111619 h 381853"/>
                  <a:gd name="connsiteX29" fmla="*/ 41122 w 381853"/>
                  <a:gd name="connsiteY29" fmla="*/ 154700 h 381853"/>
                  <a:gd name="connsiteX30" fmla="*/ 37206 w 381853"/>
                  <a:gd name="connsiteY30" fmla="*/ 156658 h 381853"/>
                  <a:gd name="connsiteX31" fmla="*/ 3916 w 381853"/>
                  <a:gd name="connsiteY31" fmla="*/ 156658 h 381853"/>
                  <a:gd name="connsiteX32" fmla="*/ 0 w 381853"/>
                  <a:gd name="connsiteY32" fmla="*/ 160574 h 381853"/>
                  <a:gd name="connsiteX33" fmla="*/ 0 w 381853"/>
                  <a:gd name="connsiteY33" fmla="*/ 221279 h 381853"/>
                  <a:gd name="connsiteX34" fmla="*/ 3916 w 381853"/>
                  <a:gd name="connsiteY34" fmla="*/ 225196 h 381853"/>
                  <a:gd name="connsiteX35" fmla="*/ 37206 w 381853"/>
                  <a:gd name="connsiteY35" fmla="*/ 225196 h 381853"/>
                  <a:gd name="connsiteX36" fmla="*/ 41122 w 381853"/>
                  <a:gd name="connsiteY36" fmla="*/ 227154 h 381853"/>
                  <a:gd name="connsiteX37" fmla="*/ 58747 w 381853"/>
                  <a:gd name="connsiteY37" fmla="*/ 270235 h 381853"/>
                  <a:gd name="connsiteX38" fmla="*/ 58747 w 381853"/>
                  <a:gd name="connsiteY38" fmla="*/ 274151 h 381853"/>
                  <a:gd name="connsiteX39" fmla="*/ 35248 w 381853"/>
                  <a:gd name="connsiteY39" fmla="*/ 297650 h 381853"/>
                  <a:gd name="connsiteX40" fmla="*/ 35248 w 381853"/>
                  <a:gd name="connsiteY40" fmla="*/ 303524 h 381853"/>
                  <a:gd name="connsiteX41" fmla="*/ 78329 w 381853"/>
                  <a:gd name="connsiteY41" fmla="*/ 346606 h 381853"/>
                  <a:gd name="connsiteX42" fmla="*/ 84203 w 381853"/>
                  <a:gd name="connsiteY42" fmla="*/ 346606 h 381853"/>
                  <a:gd name="connsiteX43" fmla="*/ 107702 w 381853"/>
                  <a:gd name="connsiteY43" fmla="*/ 323107 h 381853"/>
                  <a:gd name="connsiteX44" fmla="*/ 111619 w 381853"/>
                  <a:gd name="connsiteY44" fmla="*/ 323107 h 381853"/>
                  <a:gd name="connsiteX45" fmla="*/ 152741 w 381853"/>
                  <a:gd name="connsiteY45" fmla="*/ 340731 h 381853"/>
                  <a:gd name="connsiteX46" fmla="*/ 154699 w 381853"/>
                  <a:gd name="connsiteY46" fmla="*/ 344647 h 381853"/>
                  <a:gd name="connsiteX47" fmla="*/ 154699 w 381853"/>
                  <a:gd name="connsiteY47" fmla="*/ 377937 h 381853"/>
                  <a:gd name="connsiteX48" fmla="*/ 158616 w 381853"/>
                  <a:gd name="connsiteY48" fmla="*/ 381853 h 381853"/>
                  <a:gd name="connsiteX49" fmla="*/ 219321 w 381853"/>
                  <a:gd name="connsiteY49" fmla="*/ 381853 h 381853"/>
                  <a:gd name="connsiteX50" fmla="*/ 223237 w 381853"/>
                  <a:gd name="connsiteY50" fmla="*/ 377937 h 381853"/>
                  <a:gd name="connsiteX51" fmla="*/ 223237 w 381853"/>
                  <a:gd name="connsiteY51" fmla="*/ 344647 h 381853"/>
                  <a:gd name="connsiteX52" fmla="*/ 225196 w 381853"/>
                  <a:gd name="connsiteY52" fmla="*/ 340731 h 381853"/>
                  <a:gd name="connsiteX53" fmla="*/ 268276 w 381853"/>
                  <a:gd name="connsiteY53" fmla="*/ 323107 h 381853"/>
                  <a:gd name="connsiteX54" fmla="*/ 272193 w 381853"/>
                  <a:gd name="connsiteY54" fmla="*/ 323107 h 381853"/>
                  <a:gd name="connsiteX55" fmla="*/ 295691 w 381853"/>
                  <a:gd name="connsiteY55" fmla="*/ 346606 h 381853"/>
                  <a:gd name="connsiteX56" fmla="*/ 301566 w 381853"/>
                  <a:gd name="connsiteY56" fmla="*/ 346606 h 381853"/>
                  <a:gd name="connsiteX57" fmla="*/ 344647 w 381853"/>
                  <a:gd name="connsiteY57" fmla="*/ 303524 h 381853"/>
                  <a:gd name="connsiteX58" fmla="*/ 344647 w 381853"/>
                  <a:gd name="connsiteY58" fmla="*/ 297650 h 381853"/>
                  <a:gd name="connsiteX59" fmla="*/ 321148 w 381853"/>
                  <a:gd name="connsiteY59" fmla="*/ 274151 h 381853"/>
                  <a:gd name="connsiteX60" fmla="*/ 321148 w 381853"/>
                  <a:gd name="connsiteY60" fmla="*/ 270235 h 381853"/>
                  <a:gd name="connsiteX61" fmla="*/ 338772 w 381853"/>
                  <a:gd name="connsiteY61" fmla="*/ 227154 h 381853"/>
                  <a:gd name="connsiteX62" fmla="*/ 342689 w 381853"/>
                  <a:gd name="connsiteY62" fmla="*/ 225196 h 381853"/>
                  <a:gd name="connsiteX63" fmla="*/ 375979 w 381853"/>
                  <a:gd name="connsiteY63" fmla="*/ 225196 h 381853"/>
                  <a:gd name="connsiteX64" fmla="*/ 381853 w 381853"/>
                  <a:gd name="connsiteY64" fmla="*/ 221279 h 381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381853" h="381853">
                    <a:moveTo>
                      <a:pt x="381853" y="221279"/>
                    </a:moveTo>
                    <a:lnTo>
                      <a:pt x="381853" y="160574"/>
                    </a:lnTo>
                    <a:cubicBezTo>
                      <a:pt x="381853" y="158616"/>
                      <a:pt x="379895" y="156658"/>
                      <a:pt x="377937" y="156658"/>
                    </a:cubicBezTo>
                    <a:lnTo>
                      <a:pt x="344647" y="156658"/>
                    </a:lnTo>
                    <a:cubicBezTo>
                      <a:pt x="342689" y="156658"/>
                      <a:pt x="340731" y="154700"/>
                      <a:pt x="340731" y="154700"/>
                    </a:cubicBezTo>
                    <a:cubicBezTo>
                      <a:pt x="336814" y="139034"/>
                      <a:pt x="330939" y="125326"/>
                      <a:pt x="323107" y="111619"/>
                    </a:cubicBezTo>
                    <a:cubicBezTo>
                      <a:pt x="323107" y="109661"/>
                      <a:pt x="323107" y="107702"/>
                      <a:pt x="323107" y="107702"/>
                    </a:cubicBezTo>
                    <a:lnTo>
                      <a:pt x="346605" y="84204"/>
                    </a:lnTo>
                    <a:cubicBezTo>
                      <a:pt x="348563" y="82246"/>
                      <a:pt x="348563" y="80287"/>
                      <a:pt x="346605" y="78329"/>
                    </a:cubicBezTo>
                    <a:lnTo>
                      <a:pt x="303524" y="35248"/>
                    </a:lnTo>
                    <a:cubicBezTo>
                      <a:pt x="301566" y="33290"/>
                      <a:pt x="299608" y="33290"/>
                      <a:pt x="297650" y="35248"/>
                    </a:cubicBezTo>
                    <a:lnTo>
                      <a:pt x="274151" y="58747"/>
                    </a:lnTo>
                    <a:cubicBezTo>
                      <a:pt x="272193" y="60705"/>
                      <a:pt x="270234" y="60705"/>
                      <a:pt x="270234" y="58747"/>
                    </a:cubicBezTo>
                    <a:cubicBezTo>
                      <a:pt x="256527" y="50914"/>
                      <a:pt x="242819" y="45039"/>
                      <a:pt x="227154" y="41123"/>
                    </a:cubicBezTo>
                    <a:cubicBezTo>
                      <a:pt x="225196" y="41123"/>
                      <a:pt x="225196" y="39164"/>
                      <a:pt x="225196" y="37206"/>
                    </a:cubicBezTo>
                    <a:lnTo>
                      <a:pt x="225196" y="3917"/>
                    </a:lnTo>
                    <a:cubicBezTo>
                      <a:pt x="225196" y="1958"/>
                      <a:pt x="223237" y="0"/>
                      <a:pt x="221279" y="0"/>
                    </a:cubicBezTo>
                    <a:lnTo>
                      <a:pt x="160574" y="0"/>
                    </a:lnTo>
                    <a:cubicBezTo>
                      <a:pt x="158616" y="0"/>
                      <a:pt x="156658" y="1958"/>
                      <a:pt x="156658" y="3917"/>
                    </a:cubicBezTo>
                    <a:lnTo>
                      <a:pt x="156658" y="37206"/>
                    </a:lnTo>
                    <a:cubicBezTo>
                      <a:pt x="156658" y="39164"/>
                      <a:pt x="154699" y="41123"/>
                      <a:pt x="154699" y="41123"/>
                    </a:cubicBezTo>
                    <a:cubicBezTo>
                      <a:pt x="140992" y="43081"/>
                      <a:pt x="125326" y="50914"/>
                      <a:pt x="111619" y="58747"/>
                    </a:cubicBezTo>
                    <a:cubicBezTo>
                      <a:pt x="109660" y="58747"/>
                      <a:pt x="107702" y="58747"/>
                      <a:pt x="107702" y="58747"/>
                    </a:cubicBezTo>
                    <a:lnTo>
                      <a:pt x="84203" y="35248"/>
                    </a:lnTo>
                    <a:cubicBezTo>
                      <a:pt x="82245" y="33290"/>
                      <a:pt x="80287" y="33290"/>
                      <a:pt x="78329" y="35248"/>
                    </a:cubicBezTo>
                    <a:lnTo>
                      <a:pt x="35248" y="78329"/>
                    </a:lnTo>
                    <a:cubicBezTo>
                      <a:pt x="33290" y="80287"/>
                      <a:pt x="33290" y="82246"/>
                      <a:pt x="35248" y="84204"/>
                    </a:cubicBezTo>
                    <a:lnTo>
                      <a:pt x="58747" y="107702"/>
                    </a:lnTo>
                    <a:cubicBezTo>
                      <a:pt x="60705" y="109661"/>
                      <a:pt x="60705" y="111619"/>
                      <a:pt x="58747" y="111619"/>
                    </a:cubicBezTo>
                    <a:cubicBezTo>
                      <a:pt x="50914" y="125326"/>
                      <a:pt x="45039" y="139034"/>
                      <a:pt x="41122" y="154700"/>
                    </a:cubicBezTo>
                    <a:cubicBezTo>
                      <a:pt x="41122" y="156658"/>
                      <a:pt x="39164" y="156658"/>
                      <a:pt x="37206" y="156658"/>
                    </a:cubicBezTo>
                    <a:lnTo>
                      <a:pt x="3916" y="156658"/>
                    </a:lnTo>
                    <a:cubicBezTo>
                      <a:pt x="1958" y="156658"/>
                      <a:pt x="0" y="158616"/>
                      <a:pt x="0" y="160574"/>
                    </a:cubicBezTo>
                    <a:lnTo>
                      <a:pt x="0" y="221279"/>
                    </a:lnTo>
                    <a:cubicBezTo>
                      <a:pt x="0" y="223237"/>
                      <a:pt x="1958" y="225196"/>
                      <a:pt x="3916" y="225196"/>
                    </a:cubicBezTo>
                    <a:lnTo>
                      <a:pt x="37206" y="225196"/>
                    </a:lnTo>
                    <a:cubicBezTo>
                      <a:pt x="39164" y="225196"/>
                      <a:pt x="41122" y="227154"/>
                      <a:pt x="41122" y="227154"/>
                    </a:cubicBezTo>
                    <a:cubicBezTo>
                      <a:pt x="45039" y="242820"/>
                      <a:pt x="50914" y="256527"/>
                      <a:pt x="58747" y="270235"/>
                    </a:cubicBezTo>
                    <a:cubicBezTo>
                      <a:pt x="58747" y="272193"/>
                      <a:pt x="58747" y="274151"/>
                      <a:pt x="58747" y="274151"/>
                    </a:cubicBezTo>
                    <a:lnTo>
                      <a:pt x="35248" y="297650"/>
                    </a:lnTo>
                    <a:cubicBezTo>
                      <a:pt x="33290" y="299608"/>
                      <a:pt x="33290" y="301566"/>
                      <a:pt x="35248" y="303524"/>
                    </a:cubicBezTo>
                    <a:lnTo>
                      <a:pt x="78329" y="346606"/>
                    </a:lnTo>
                    <a:cubicBezTo>
                      <a:pt x="80287" y="348564"/>
                      <a:pt x="82245" y="348564"/>
                      <a:pt x="84203" y="346606"/>
                    </a:cubicBezTo>
                    <a:lnTo>
                      <a:pt x="107702" y="323107"/>
                    </a:lnTo>
                    <a:cubicBezTo>
                      <a:pt x="109660" y="321149"/>
                      <a:pt x="111619" y="321149"/>
                      <a:pt x="111619" y="323107"/>
                    </a:cubicBezTo>
                    <a:cubicBezTo>
                      <a:pt x="125326" y="330940"/>
                      <a:pt x="139034" y="336814"/>
                      <a:pt x="152741" y="340731"/>
                    </a:cubicBezTo>
                    <a:cubicBezTo>
                      <a:pt x="154699" y="340731"/>
                      <a:pt x="154699" y="342689"/>
                      <a:pt x="154699" y="344647"/>
                    </a:cubicBezTo>
                    <a:lnTo>
                      <a:pt x="154699" y="377937"/>
                    </a:lnTo>
                    <a:cubicBezTo>
                      <a:pt x="154699" y="379895"/>
                      <a:pt x="156658" y="381853"/>
                      <a:pt x="158616" y="381853"/>
                    </a:cubicBezTo>
                    <a:lnTo>
                      <a:pt x="219321" y="381853"/>
                    </a:lnTo>
                    <a:cubicBezTo>
                      <a:pt x="221279" y="381853"/>
                      <a:pt x="223237" y="379895"/>
                      <a:pt x="223237" y="377937"/>
                    </a:cubicBezTo>
                    <a:lnTo>
                      <a:pt x="223237" y="344647"/>
                    </a:lnTo>
                    <a:cubicBezTo>
                      <a:pt x="223237" y="342689"/>
                      <a:pt x="225196" y="340731"/>
                      <a:pt x="225196" y="340731"/>
                    </a:cubicBezTo>
                    <a:cubicBezTo>
                      <a:pt x="240861" y="336814"/>
                      <a:pt x="254569" y="330940"/>
                      <a:pt x="268276" y="323107"/>
                    </a:cubicBezTo>
                    <a:cubicBezTo>
                      <a:pt x="270234" y="323107"/>
                      <a:pt x="272193" y="323107"/>
                      <a:pt x="272193" y="323107"/>
                    </a:cubicBezTo>
                    <a:lnTo>
                      <a:pt x="295691" y="346606"/>
                    </a:lnTo>
                    <a:cubicBezTo>
                      <a:pt x="297650" y="348564"/>
                      <a:pt x="299608" y="348564"/>
                      <a:pt x="301566" y="346606"/>
                    </a:cubicBezTo>
                    <a:lnTo>
                      <a:pt x="344647" y="303524"/>
                    </a:lnTo>
                    <a:cubicBezTo>
                      <a:pt x="346605" y="301566"/>
                      <a:pt x="346605" y="299608"/>
                      <a:pt x="344647" y="297650"/>
                    </a:cubicBezTo>
                    <a:lnTo>
                      <a:pt x="321148" y="274151"/>
                    </a:lnTo>
                    <a:cubicBezTo>
                      <a:pt x="319190" y="272193"/>
                      <a:pt x="319190" y="270235"/>
                      <a:pt x="321148" y="270235"/>
                    </a:cubicBezTo>
                    <a:cubicBezTo>
                      <a:pt x="328981" y="256527"/>
                      <a:pt x="334856" y="242820"/>
                      <a:pt x="338772" y="227154"/>
                    </a:cubicBezTo>
                    <a:cubicBezTo>
                      <a:pt x="338772" y="225196"/>
                      <a:pt x="340731" y="225196"/>
                      <a:pt x="342689" y="225196"/>
                    </a:cubicBezTo>
                    <a:lnTo>
                      <a:pt x="375979" y="225196"/>
                    </a:lnTo>
                    <a:cubicBezTo>
                      <a:pt x="379895" y="225196"/>
                      <a:pt x="381853" y="223237"/>
                      <a:pt x="381853" y="221279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62" name="Gráfico 4">
              <a:extLst>
                <a:ext uri="{FF2B5EF4-FFF2-40B4-BE49-F238E27FC236}">
                  <a16:creationId xmlns:a16="http://schemas.microsoft.com/office/drawing/2014/main" id="{29BB1AA5-76A1-4AB8-F3F9-96D9E5328923}"/>
                </a:ext>
              </a:extLst>
            </p:cNvPr>
            <p:cNvGrpSpPr/>
            <p:nvPr/>
          </p:nvGrpSpPr>
          <p:grpSpPr>
            <a:xfrm>
              <a:off x="2800256" y="3573755"/>
              <a:ext cx="626631" cy="552218"/>
              <a:chOff x="2800256" y="3573755"/>
              <a:chExt cx="626631" cy="552218"/>
            </a:xfrm>
            <a:noFill/>
          </p:grpSpPr>
          <p:grpSp>
            <p:nvGrpSpPr>
              <p:cNvPr id="263" name="Gráfico 4">
                <a:extLst>
                  <a:ext uri="{FF2B5EF4-FFF2-40B4-BE49-F238E27FC236}">
                    <a16:creationId xmlns:a16="http://schemas.microsoft.com/office/drawing/2014/main" id="{F3EEBD32-FE30-8284-57C9-3BD2036E4D90}"/>
                  </a:ext>
                </a:extLst>
              </p:cNvPr>
              <p:cNvGrpSpPr/>
              <p:nvPr/>
            </p:nvGrpSpPr>
            <p:grpSpPr>
              <a:xfrm>
                <a:off x="2915791" y="3834198"/>
                <a:ext cx="471931" cy="291774"/>
                <a:chOff x="2915791" y="3834198"/>
                <a:chExt cx="471931" cy="291774"/>
              </a:xfrm>
              <a:noFill/>
            </p:grpSpPr>
            <p:sp>
              <p:nvSpPr>
                <p:cNvPr id="264" name="Forma Livre: Forma 263">
                  <a:extLst>
                    <a:ext uri="{FF2B5EF4-FFF2-40B4-BE49-F238E27FC236}">
                      <a16:creationId xmlns:a16="http://schemas.microsoft.com/office/drawing/2014/main" id="{626F2031-C918-71DA-3481-A1159763CBEB}"/>
                    </a:ext>
                  </a:extLst>
                </p:cNvPr>
                <p:cNvSpPr/>
                <p:nvPr/>
              </p:nvSpPr>
              <p:spPr>
                <a:xfrm>
                  <a:off x="2915791" y="3849864"/>
                  <a:ext cx="471931" cy="276109"/>
                </a:xfrm>
                <a:custGeom>
                  <a:avLst/>
                  <a:gdLst>
                    <a:gd name="connsiteX0" fmla="*/ 471932 w 471931"/>
                    <a:gd name="connsiteY0" fmla="*/ 0 h 276109"/>
                    <a:gd name="connsiteX1" fmla="*/ 450391 w 471931"/>
                    <a:gd name="connsiteY1" fmla="*/ 107702 h 276109"/>
                    <a:gd name="connsiteX2" fmla="*/ 391644 w 471931"/>
                    <a:gd name="connsiteY2" fmla="*/ 195822 h 276109"/>
                    <a:gd name="connsiteX3" fmla="*/ 303524 w 471931"/>
                    <a:gd name="connsiteY3" fmla="*/ 254569 h 276109"/>
                    <a:gd name="connsiteX4" fmla="*/ 195822 w 471931"/>
                    <a:gd name="connsiteY4" fmla="*/ 276109 h 276109"/>
                    <a:gd name="connsiteX5" fmla="*/ 88120 w 471931"/>
                    <a:gd name="connsiteY5" fmla="*/ 254569 h 276109"/>
                    <a:gd name="connsiteX6" fmla="*/ 0 w 471931"/>
                    <a:gd name="connsiteY6" fmla="*/ 195822 h 276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1931" h="276109">
                      <a:moveTo>
                        <a:pt x="471932" y="0"/>
                      </a:moveTo>
                      <a:cubicBezTo>
                        <a:pt x="471932" y="37206"/>
                        <a:pt x="464099" y="74412"/>
                        <a:pt x="450391" y="107702"/>
                      </a:cubicBezTo>
                      <a:cubicBezTo>
                        <a:pt x="436684" y="140992"/>
                        <a:pt x="417101" y="170365"/>
                        <a:pt x="391644" y="195822"/>
                      </a:cubicBezTo>
                      <a:cubicBezTo>
                        <a:pt x="366188" y="221279"/>
                        <a:pt x="336814" y="240861"/>
                        <a:pt x="303524" y="254569"/>
                      </a:cubicBezTo>
                      <a:cubicBezTo>
                        <a:pt x="270235" y="268276"/>
                        <a:pt x="234987" y="276109"/>
                        <a:pt x="195822" y="276109"/>
                      </a:cubicBezTo>
                      <a:cubicBezTo>
                        <a:pt x="158616" y="276109"/>
                        <a:pt x="121410" y="268276"/>
                        <a:pt x="88120" y="254569"/>
                      </a:cubicBezTo>
                      <a:cubicBezTo>
                        <a:pt x="54830" y="240861"/>
                        <a:pt x="25457" y="221279"/>
                        <a:pt x="0" y="195822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5" name="Forma Livre: Forma 264">
                  <a:extLst>
                    <a:ext uri="{FF2B5EF4-FFF2-40B4-BE49-F238E27FC236}">
                      <a16:creationId xmlns:a16="http://schemas.microsoft.com/office/drawing/2014/main" id="{48D2C0F8-1A2E-B513-1D17-598DFAFB0202}"/>
                    </a:ext>
                  </a:extLst>
                </p:cNvPr>
                <p:cNvSpPr/>
                <p:nvPr/>
              </p:nvSpPr>
              <p:spPr>
                <a:xfrm>
                  <a:off x="3350516" y="3834198"/>
                  <a:ext cx="37206" cy="33289"/>
                </a:xfrm>
                <a:custGeom>
                  <a:avLst/>
                  <a:gdLst>
                    <a:gd name="connsiteX0" fmla="*/ 37206 w 37206"/>
                    <a:gd name="connsiteY0" fmla="*/ 15666 h 33289"/>
                    <a:gd name="connsiteX1" fmla="*/ 37206 w 37206"/>
                    <a:gd name="connsiteY1" fmla="*/ 0 h 33289"/>
                    <a:gd name="connsiteX2" fmla="*/ 35248 w 37206"/>
                    <a:gd name="connsiteY2" fmla="*/ 0 h 33289"/>
                    <a:gd name="connsiteX3" fmla="*/ 0 w 37206"/>
                    <a:gd name="connsiteY3" fmla="*/ 33290 h 3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06" h="33289">
                      <a:moveTo>
                        <a:pt x="37206" y="15666"/>
                      </a:moveTo>
                      <a:lnTo>
                        <a:pt x="37206" y="0"/>
                      </a:lnTo>
                      <a:lnTo>
                        <a:pt x="35248" y="0"/>
                      </a:lnTo>
                      <a:lnTo>
                        <a:pt x="0" y="3329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DFDE7807-65D7-9DCD-F6B0-BF9D02E6B84A}"/>
                  </a:ext>
                </a:extLst>
              </p:cNvPr>
              <p:cNvSpPr/>
              <p:nvPr/>
            </p:nvSpPr>
            <p:spPr>
              <a:xfrm>
                <a:off x="3387722" y="3834198"/>
                <a:ext cx="39164" cy="33289"/>
              </a:xfrm>
              <a:custGeom>
                <a:avLst/>
                <a:gdLst>
                  <a:gd name="connsiteX0" fmla="*/ 0 w 39164"/>
                  <a:gd name="connsiteY0" fmla="*/ 15666 h 33289"/>
                  <a:gd name="connsiteX1" fmla="*/ 0 w 39164"/>
                  <a:gd name="connsiteY1" fmla="*/ 0 h 33289"/>
                  <a:gd name="connsiteX2" fmla="*/ 1958 w 39164"/>
                  <a:gd name="connsiteY2" fmla="*/ 0 h 33289"/>
                  <a:gd name="connsiteX3" fmla="*/ 39164 w 39164"/>
                  <a:gd name="connsiteY3" fmla="*/ 33290 h 3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64" h="33289">
                    <a:moveTo>
                      <a:pt x="0" y="15666"/>
                    </a:moveTo>
                    <a:lnTo>
                      <a:pt x="0" y="0"/>
                    </a:lnTo>
                    <a:lnTo>
                      <a:pt x="1958" y="0"/>
                    </a:lnTo>
                    <a:lnTo>
                      <a:pt x="39164" y="3329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67" name="Gráfico 4">
                <a:extLst>
                  <a:ext uri="{FF2B5EF4-FFF2-40B4-BE49-F238E27FC236}">
                    <a16:creationId xmlns:a16="http://schemas.microsoft.com/office/drawing/2014/main" id="{AE1AE1E0-5029-9945-47A8-626456B23DE9}"/>
                  </a:ext>
                </a:extLst>
              </p:cNvPr>
              <p:cNvGrpSpPr/>
              <p:nvPr/>
            </p:nvGrpSpPr>
            <p:grpSpPr>
              <a:xfrm>
                <a:off x="2800256" y="3573755"/>
                <a:ext cx="509137" cy="291774"/>
                <a:chOff x="2800256" y="3573755"/>
                <a:chExt cx="509137" cy="291774"/>
              </a:xfrm>
              <a:noFill/>
            </p:grpSpPr>
            <p:sp>
              <p:nvSpPr>
                <p:cNvPr id="268" name="Forma Livre: Forma 267">
                  <a:extLst>
                    <a:ext uri="{FF2B5EF4-FFF2-40B4-BE49-F238E27FC236}">
                      <a16:creationId xmlns:a16="http://schemas.microsoft.com/office/drawing/2014/main" id="{76A76FEA-43EE-0BE1-9235-8D39C15EC51A}"/>
                    </a:ext>
                  </a:extLst>
                </p:cNvPr>
                <p:cNvSpPr/>
                <p:nvPr/>
              </p:nvSpPr>
              <p:spPr>
                <a:xfrm>
                  <a:off x="2837462" y="3573755"/>
                  <a:ext cx="471931" cy="276109"/>
                </a:xfrm>
                <a:custGeom>
                  <a:avLst/>
                  <a:gdLst>
                    <a:gd name="connsiteX0" fmla="*/ 0 w 471931"/>
                    <a:gd name="connsiteY0" fmla="*/ 276109 h 276109"/>
                    <a:gd name="connsiteX1" fmla="*/ 21541 w 471931"/>
                    <a:gd name="connsiteY1" fmla="*/ 168407 h 276109"/>
                    <a:gd name="connsiteX2" fmla="*/ 80287 w 471931"/>
                    <a:gd name="connsiteY2" fmla="*/ 80287 h 276109"/>
                    <a:gd name="connsiteX3" fmla="*/ 168407 w 471931"/>
                    <a:gd name="connsiteY3" fmla="*/ 21541 h 276109"/>
                    <a:gd name="connsiteX4" fmla="*/ 276109 w 471931"/>
                    <a:gd name="connsiteY4" fmla="*/ 0 h 276109"/>
                    <a:gd name="connsiteX5" fmla="*/ 383812 w 471931"/>
                    <a:gd name="connsiteY5" fmla="*/ 21541 h 276109"/>
                    <a:gd name="connsiteX6" fmla="*/ 471932 w 471931"/>
                    <a:gd name="connsiteY6" fmla="*/ 80287 h 276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1931" h="276109">
                      <a:moveTo>
                        <a:pt x="0" y="276109"/>
                      </a:moveTo>
                      <a:cubicBezTo>
                        <a:pt x="0" y="238903"/>
                        <a:pt x="7833" y="201697"/>
                        <a:pt x="21541" y="168407"/>
                      </a:cubicBezTo>
                      <a:cubicBezTo>
                        <a:pt x="35248" y="135117"/>
                        <a:pt x="54830" y="105744"/>
                        <a:pt x="80287" y="80287"/>
                      </a:cubicBezTo>
                      <a:cubicBezTo>
                        <a:pt x="105744" y="54830"/>
                        <a:pt x="135117" y="35248"/>
                        <a:pt x="168407" y="21541"/>
                      </a:cubicBezTo>
                      <a:cubicBezTo>
                        <a:pt x="201697" y="7833"/>
                        <a:pt x="236945" y="0"/>
                        <a:pt x="276109" y="0"/>
                      </a:cubicBezTo>
                      <a:cubicBezTo>
                        <a:pt x="313316" y="0"/>
                        <a:pt x="350522" y="7833"/>
                        <a:pt x="383812" y="21541"/>
                      </a:cubicBezTo>
                      <a:cubicBezTo>
                        <a:pt x="417101" y="35248"/>
                        <a:pt x="446475" y="54830"/>
                        <a:pt x="471932" y="80287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9" name="Forma Livre: Forma 268">
                  <a:extLst>
                    <a:ext uri="{FF2B5EF4-FFF2-40B4-BE49-F238E27FC236}">
                      <a16:creationId xmlns:a16="http://schemas.microsoft.com/office/drawing/2014/main" id="{B2E0B98F-67C3-C9E5-66C8-AF3040B268CC}"/>
                    </a:ext>
                  </a:extLst>
                </p:cNvPr>
                <p:cNvSpPr/>
                <p:nvPr/>
              </p:nvSpPr>
              <p:spPr>
                <a:xfrm>
                  <a:off x="2837462" y="3834198"/>
                  <a:ext cx="39164" cy="31331"/>
                </a:xfrm>
                <a:custGeom>
                  <a:avLst/>
                  <a:gdLst>
                    <a:gd name="connsiteX0" fmla="*/ 0 w 39164"/>
                    <a:gd name="connsiteY0" fmla="*/ 15666 h 31331"/>
                    <a:gd name="connsiteX1" fmla="*/ 0 w 39164"/>
                    <a:gd name="connsiteY1" fmla="*/ 31331 h 31331"/>
                    <a:gd name="connsiteX2" fmla="*/ 1958 w 39164"/>
                    <a:gd name="connsiteY2" fmla="*/ 31331 h 31331"/>
                    <a:gd name="connsiteX3" fmla="*/ 39164 w 39164"/>
                    <a:gd name="connsiteY3" fmla="*/ 0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164" h="31331">
                      <a:moveTo>
                        <a:pt x="0" y="15666"/>
                      </a:moveTo>
                      <a:lnTo>
                        <a:pt x="0" y="31331"/>
                      </a:lnTo>
                      <a:lnTo>
                        <a:pt x="1958" y="31331"/>
                      </a:lnTo>
                      <a:lnTo>
                        <a:pt x="39164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70" name="Forma Livre: Forma 269">
                  <a:extLst>
                    <a:ext uri="{FF2B5EF4-FFF2-40B4-BE49-F238E27FC236}">
                      <a16:creationId xmlns:a16="http://schemas.microsoft.com/office/drawing/2014/main" id="{11AAC447-918E-ABD2-CC31-45108B1CDE01}"/>
                    </a:ext>
                  </a:extLst>
                </p:cNvPr>
                <p:cNvSpPr/>
                <p:nvPr/>
              </p:nvSpPr>
              <p:spPr>
                <a:xfrm>
                  <a:off x="2800256" y="3834198"/>
                  <a:ext cx="37206" cy="31331"/>
                </a:xfrm>
                <a:custGeom>
                  <a:avLst/>
                  <a:gdLst>
                    <a:gd name="connsiteX0" fmla="*/ 37206 w 37206"/>
                    <a:gd name="connsiteY0" fmla="*/ 15666 h 31331"/>
                    <a:gd name="connsiteX1" fmla="*/ 37206 w 37206"/>
                    <a:gd name="connsiteY1" fmla="*/ 31331 h 31331"/>
                    <a:gd name="connsiteX2" fmla="*/ 35248 w 37206"/>
                    <a:gd name="connsiteY2" fmla="*/ 31331 h 31331"/>
                    <a:gd name="connsiteX3" fmla="*/ 0 w 37206"/>
                    <a:gd name="connsiteY3" fmla="*/ 0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06" h="31331">
                      <a:moveTo>
                        <a:pt x="37206" y="15666"/>
                      </a:moveTo>
                      <a:lnTo>
                        <a:pt x="37206" y="31331"/>
                      </a:lnTo>
                      <a:lnTo>
                        <a:pt x="35248" y="3133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71" name="Gráfico 4">
            <a:extLst>
              <a:ext uri="{FF2B5EF4-FFF2-40B4-BE49-F238E27FC236}">
                <a16:creationId xmlns:a16="http://schemas.microsoft.com/office/drawing/2014/main" id="{DD4C45F4-0F5D-ED80-ABB6-3347143AF28C}"/>
              </a:ext>
            </a:extLst>
          </p:cNvPr>
          <p:cNvGrpSpPr/>
          <p:nvPr/>
        </p:nvGrpSpPr>
        <p:grpSpPr>
          <a:xfrm>
            <a:off x="4915135" y="5614222"/>
            <a:ext cx="626631" cy="626631"/>
            <a:chOff x="4915135" y="5614222"/>
            <a:chExt cx="626631" cy="626631"/>
          </a:xfrm>
          <a:noFill/>
        </p:grpSpPr>
        <p:sp>
          <p:nvSpPr>
            <p:cNvPr id="272" name="Forma Livre: Forma 271">
              <a:extLst>
                <a:ext uri="{FF2B5EF4-FFF2-40B4-BE49-F238E27FC236}">
                  <a16:creationId xmlns:a16="http://schemas.microsoft.com/office/drawing/2014/main" id="{E2D2E035-1291-2569-CB04-10FF27010785}"/>
                </a:ext>
              </a:extLst>
            </p:cNvPr>
            <p:cNvSpPr/>
            <p:nvPr/>
          </p:nvSpPr>
          <p:spPr>
            <a:xfrm>
              <a:off x="4915135" y="5614222"/>
              <a:ext cx="626631" cy="626631"/>
            </a:xfrm>
            <a:custGeom>
              <a:avLst/>
              <a:gdLst>
                <a:gd name="connsiteX0" fmla="*/ 626631 w 626631"/>
                <a:gd name="connsiteY0" fmla="*/ 626631 h 626631"/>
                <a:gd name="connsiteX1" fmla="*/ 0 w 626631"/>
                <a:gd name="connsiteY1" fmla="*/ 626631 h 626631"/>
                <a:gd name="connsiteX2" fmla="*/ 0 w 626631"/>
                <a:gd name="connsiteY2" fmla="*/ 0 h 62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6631" h="626631">
                  <a:moveTo>
                    <a:pt x="626631" y="626631"/>
                  </a:moveTo>
                  <a:lnTo>
                    <a:pt x="0" y="626631"/>
                  </a:lnTo>
                  <a:lnTo>
                    <a:pt x="0" y="0"/>
                  </a:lnTo>
                </a:path>
              </a:pathLst>
            </a:custGeom>
            <a:noFill/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73" name="Gráfico 4">
              <a:extLst>
                <a:ext uri="{FF2B5EF4-FFF2-40B4-BE49-F238E27FC236}">
                  <a16:creationId xmlns:a16="http://schemas.microsoft.com/office/drawing/2014/main" id="{78240A5B-D5E8-EDB2-89E0-B649812347CC}"/>
                </a:ext>
              </a:extLst>
            </p:cNvPr>
            <p:cNvGrpSpPr/>
            <p:nvPr/>
          </p:nvGrpSpPr>
          <p:grpSpPr>
            <a:xfrm>
              <a:off x="4915135" y="5614222"/>
              <a:ext cx="626631" cy="626630"/>
              <a:chOff x="4915135" y="5614222"/>
              <a:chExt cx="626631" cy="626630"/>
            </a:xfrm>
            <a:noFill/>
          </p:grpSpPr>
          <p:sp>
            <p:nvSpPr>
              <p:cNvPr id="274" name="Forma Livre: Forma 273">
                <a:extLst>
                  <a:ext uri="{FF2B5EF4-FFF2-40B4-BE49-F238E27FC236}">
                    <a16:creationId xmlns:a16="http://schemas.microsoft.com/office/drawing/2014/main" id="{98DC97AA-AAE6-5019-7C73-52AD930A1007}"/>
                  </a:ext>
                </a:extLst>
              </p:cNvPr>
              <p:cNvSpPr/>
              <p:nvPr/>
            </p:nvSpPr>
            <p:spPr>
              <a:xfrm>
                <a:off x="4915135" y="5614222"/>
                <a:ext cx="626631" cy="483680"/>
              </a:xfrm>
              <a:custGeom>
                <a:avLst/>
                <a:gdLst>
                  <a:gd name="connsiteX0" fmla="*/ 0 w 626631"/>
                  <a:gd name="connsiteY0" fmla="*/ 483680 h 483680"/>
                  <a:gd name="connsiteX1" fmla="*/ 281984 w 626631"/>
                  <a:gd name="connsiteY1" fmla="*/ 197780 h 483680"/>
                  <a:gd name="connsiteX2" fmla="*/ 354438 w 626631"/>
                  <a:gd name="connsiteY2" fmla="*/ 270234 h 483680"/>
                  <a:gd name="connsiteX3" fmla="*/ 626631 w 626631"/>
                  <a:gd name="connsiteY3" fmla="*/ 0 h 48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631" h="483680">
                    <a:moveTo>
                      <a:pt x="0" y="483680"/>
                    </a:moveTo>
                    <a:lnTo>
                      <a:pt x="281984" y="197780"/>
                    </a:lnTo>
                    <a:lnTo>
                      <a:pt x="354438" y="270234"/>
                    </a:lnTo>
                    <a:lnTo>
                      <a:pt x="626631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5" name="Forma Livre: Forma 274">
                <a:extLst>
                  <a:ext uri="{FF2B5EF4-FFF2-40B4-BE49-F238E27FC236}">
                    <a16:creationId xmlns:a16="http://schemas.microsoft.com/office/drawing/2014/main" id="{E6F14C1B-1B59-1C5C-19F5-E410C34BA8A6}"/>
                  </a:ext>
                </a:extLst>
              </p:cNvPr>
              <p:cNvSpPr/>
              <p:nvPr/>
            </p:nvSpPr>
            <p:spPr>
              <a:xfrm>
                <a:off x="5016963" y="5994117"/>
                <a:ext cx="19582" cy="31331"/>
              </a:xfrm>
              <a:custGeom>
                <a:avLst/>
                <a:gdLst>
                  <a:gd name="connsiteX0" fmla="*/ 0 w 19582"/>
                  <a:gd name="connsiteY0" fmla="*/ 31332 h 31331"/>
                  <a:gd name="connsiteX1" fmla="*/ 0 w 19582"/>
                  <a:gd name="connsiteY1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1331">
                    <a:moveTo>
                      <a:pt x="0" y="31332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6" name="Forma Livre: Forma 275">
                <a:extLst>
                  <a:ext uri="{FF2B5EF4-FFF2-40B4-BE49-F238E27FC236}">
                    <a16:creationId xmlns:a16="http://schemas.microsoft.com/office/drawing/2014/main" id="{4A4DA356-33B0-2A8C-DB58-8ED40DE55BF7}"/>
                  </a:ext>
                </a:extLst>
              </p:cNvPr>
              <p:cNvSpPr/>
              <p:nvPr/>
            </p:nvSpPr>
            <p:spPr>
              <a:xfrm>
                <a:off x="5126623" y="5882498"/>
                <a:ext cx="19582" cy="142950"/>
              </a:xfrm>
              <a:custGeom>
                <a:avLst/>
                <a:gdLst>
                  <a:gd name="connsiteX0" fmla="*/ 0 w 19582"/>
                  <a:gd name="connsiteY0" fmla="*/ 142950 h 142950"/>
                  <a:gd name="connsiteX1" fmla="*/ 0 w 19582"/>
                  <a:gd name="connsiteY1" fmla="*/ 0 h 1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2950">
                    <a:moveTo>
                      <a:pt x="0" y="14295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7" name="Forma Livre: Forma 276">
                <a:extLst>
                  <a:ext uri="{FF2B5EF4-FFF2-40B4-BE49-F238E27FC236}">
                    <a16:creationId xmlns:a16="http://schemas.microsoft.com/office/drawing/2014/main" id="{C9B3F7BF-E916-179A-8783-4CE8935BBEC7}"/>
                  </a:ext>
                </a:extLst>
              </p:cNvPr>
              <p:cNvSpPr/>
              <p:nvPr/>
            </p:nvSpPr>
            <p:spPr>
              <a:xfrm>
                <a:off x="5236284" y="5851167"/>
                <a:ext cx="19582" cy="174281"/>
              </a:xfrm>
              <a:custGeom>
                <a:avLst/>
                <a:gdLst>
                  <a:gd name="connsiteX0" fmla="*/ 0 w 19582"/>
                  <a:gd name="connsiteY0" fmla="*/ 174282 h 174281"/>
                  <a:gd name="connsiteX1" fmla="*/ 0 w 19582"/>
                  <a:gd name="connsiteY1" fmla="*/ 0 h 17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74281">
                    <a:moveTo>
                      <a:pt x="0" y="174282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8" name="Forma Livre: Forma 277">
                <a:extLst>
                  <a:ext uri="{FF2B5EF4-FFF2-40B4-BE49-F238E27FC236}">
                    <a16:creationId xmlns:a16="http://schemas.microsoft.com/office/drawing/2014/main" id="{C45104DA-EF37-D61C-6076-817C0D46A3E7}"/>
                  </a:ext>
                </a:extLst>
              </p:cNvPr>
              <p:cNvSpPr/>
              <p:nvPr/>
            </p:nvSpPr>
            <p:spPr>
              <a:xfrm>
                <a:off x="5345944" y="5808086"/>
                <a:ext cx="19582" cy="432767"/>
              </a:xfrm>
              <a:custGeom>
                <a:avLst/>
                <a:gdLst>
                  <a:gd name="connsiteX0" fmla="*/ 0 w 19582"/>
                  <a:gd name="connsiteY0" fmla="*/ 432767 h 432767"/>
                  <a:gd name="connsiteX1" fmla="*/ 0 w 19582"/>
                  <a:gd name="connsiteY1" fmla="*/ 0 h 43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32767">
                    <a:moveTo>
                      <a:pt x="0" y="432767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79" name="Forma Livre: Forma 278">
                <a:extLst>
                  <a:ext uri="{FF2B5EF4-FFF2-40B4-BE49-F238E27FC236}">
                    <a16:creationId xmlns:a16="http://schemas.microsoft.com/office/drawing/2014/main" id="{59791E12-C204-9568-A0F1-324749968E42}"/>
                  </a:ext>
                </a:extLst>
              </p:cNvPr>
              <p:cNvSpPr/>
              <p:nvPr/>
            </p:nvSpPr>
            <p:spPr>
              <a:xfrm>
                <a:off x="5455605" y="5698425"/>
                <a:ext cx="19582" cy="542427"/>
              </a:xfrm>
              <a:custGeom>
                <a:avLst/>
                <a:gdLst>
                  <a:gd name="connsiteX0" fmla="*/ 0 w 19582"/>
                  <a:gd name="connsiteY0" fmla="*/ 542428 h 542427"/>
                  <a:gd name="connsiteX1" fmla="*/ 0 w 19582"/>
                  <a:gd name="connsiteY1" fmla="*/ 0 h 542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542427">
                    <a:moveTo>
                      <a:pt x="0" y="542428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0" name="Forma Livre: Forma 279">
                <a:extLst>
                  <a:ext uri="{FF2B5EF4-FFF2-40B4-BE49-F238E27FC236}">
                    <a16:creationId xmlns:a16="http://schemas.microsoft.com/office/drawing/2014/main" id="{5B05F3D1-C6A5-8CDF-7ECC-C5F57DE873AB}"/>
                  </a:ext>
                </a:extLst>
              </p:cNvPr>
              <p:cNvSpPr/>
              <p:nvPr/>
            </p:nvSpPr>
            <p:spPr>
              <a:xfrm>
                <a:off x="5473229" y="5614222"/>
                <a:ext cx="68537" cy="66579"/>
              </a:xfrm>
              <a:custGeom>
                <a:avLst/>
                <a:gdLst>
                  <a:gd name="connsiteX0" fmla="*/ 68538 w 68537"/>
                  <a:gd name="connsiteY0" fmla="*/ 66579 h 66579"/>
                  <a:gd name="connsiteX1" fmla="*/ 68538 w 68537"/>
                  <a:gd name="connsiteY1" fmla="*/ 0 h 66579"/>
                  <a:gd name="connsiteX2" fmla="*/ 0 w 68537"/>
                  <a:gd name="connsiteY2" fmla="*/ 0 h 66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37" h="66579">
                    <a:moveTo>
                      <a:pt x="68538" y="66579"/>
                    </a:moveTo>
                    <a:lnTo>
                      <a:pt x="68538" y="0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86" name="Forma Livre: Forma 285">
              <a:extLst>
                <a:ext uri="{FF2B5EF4-FFF2-40B4-BE49-F238E27FC236}">
                  <a16:creationId xmlns:a16="http://schemas.microsoft.com/office/drawing/2014/main" id="{BF2EE636-C39D-13F1-6D6C-321FCEA017E9}"/>
                </a:ext>
              </a:extLst>
            </p:cNvPr>
            <p:cNvSpPr/>
            <p:nvPr/>
          </p:nvSpPr>
          <p:spPr>
            <a:xfrm>
              <a:off x="5016963" y="6025448"/>
              <a:ext cx="19582" cy="215404"/>
            </a:xfrm>
            <a:custGeom>
              <a:avLst/>
              <a:gdLst>
                <a:gd name="connsiteX0" fmla="*/ 0 w 19582"/>
                <a:gd name="connsiteY0" fmla="*/ 0 h 215404"/>
                <a:gd name="connsiteX1" fmla="*/ 0 w 19582"/>
                <a:gd name="connsiteY1" fmla="*/ 215405 h 21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15404">
                  <a:moveTo>
                    <a:pt x="0" y="0"/>
                  </a:moveTo>
                  <a:lnTo>
                    <a:pt x="0" y="215405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" name="Forma Livre: Forma 286">
              <a:extLst>
                <a:ext uri="{FF2B5EF4-FFF2-40B4-BE49-F238E27FC236}">
                  <a16:creationId xmlns:a16="http://schemas.microsoft.com/office/drawing/2014/main" id="{1ADA26DB-219D-A3BA-185C-01E4367E87C6}"/>
                </a:ext>
              </a:extLst>
            </p:cNvPr>
            <p:cNvSpPr/>
            <p:nvPr/>
          </p:nvSpPr>
          <p:spPr>
            <a:xfrm>
              <a:off x="5126623" y="6025448"/>
              <a:ext cx="19582" cy="215404"/>
            </a:xfrm>
            <a:custGeom>
              <a:avLst/>
              <a:gdLst>
                <a:gd name="connsiteX0" fmla="*/ 0 w 19582"/>
                <a:gd name="connsiteY0" fmla="*/ 0 h 215404"/>
                <a:gd name="connsiteX1" fmla="*/ 0 w 19582"/>
                <a:gd name="connsiteY1" fmla="*/ 215405 h 21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15404">
                  <a:moveTo>
                    <a:pt x="0" y="0"/>
                  </a:moveTo>
                  <a:lnTo>
                    <a:pt x="0" y="215405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orma Livre: Forma 287">
              <a:extLst>
                <a:ext uri="{FF2B5EF4-FFF2-40B4-BE49-F238E27FC236}">
                  <a16:creationId xmlns:a16="http://schemas.microsoft.com/office/drawing/2014/main" id="{17B44EC2-2728-A75D-34A7-0C8E7B56D08A}"/>
                </a:ext>
              </a:extLst>
            </p:cNvPr>
            <p:cNvSpPr/>
            <p:nvPr/>
          </p:nvSpPr>
          <p:spPr>
            <a:xfrm>
              <a:off x="5236284" y="6025448"/>
              <a:ext cx="19582" cy="215404"/>
            </a:xfrm>
            <a:custGeom>
              <a:avLst/>
              <a:gdLst>
                <a:gd name="connsiteX0" fmla="*/ 0 w 19582"/>
                <a:gd name="connsiteY0" fmla="*/ 0 h 215404"/>
                <a:gd name="connsiteX1" fmla="*/ 0 w 19582"/>
                <a:gd name="connsiteY1" fmla="*/ 215405 h 21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15404">
                  <a:moveTo>
                    <a:pt x="0" y="0"/>
                  </a:moveTo>
                  <a:lnTo>
                    <a:pt x="0" y="215405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9" name="Gráfico 4">
            <a:extLst>
              <a:ext uri="{FF2B5EF4-FFF2-40B4-BE49-F238E27FC236}">
                <a16:creationId xmlns:a16="http://schemas.microsoft.com/office/drawing/2014/main" id="{E0190BE6-38CA-EF9E-494B-A1775D99A4A5}"/>
              </a:ext>
            </a:extLst>
          </p:cNvPr>
          <p:cNvGrpSpPr/>
          <p:nvPr/>
        </p:nvGrpSpPr>
        <p:grpSpPr>
          <a:xfrm>
            <a:off x="685376" y="5669052"/>
            <a:ext cx="626631" cy="571801"/>
            <a:chOff x="685376" y="5669052"/>
            <a:chExt cx="626631" cy="571801"/>
          </a:xfrm>
          <a:noFill/>
        </p:grpSpPr>
        <p:sp>
          <p:nvSpPr>
            <p:cNvPr id="290" name="Forma Livre: Forma 289">
              <a:extLst>
                <a:ext uri="{FF2B5EF4-FFF2-40B4-BE49-F238E27FC236}">
                  <a16:creationId xmlns:a16="http://schemas.microsoft.com/office/drawing/2014/main" id="{7A3122A0-9819-66CD-C64C-DD704B61731D}"/>
                </a:ext>
              </a:extLst>
            </p:cNvPr>
            <p:cNvSpPr/>
            <p:nvPr/>
          </p:nvSpPr>
          <p:spPr>
            <a:xfrm>
              <a:off x="685376" y="5669052"/>
              <a:ext cx="583550" cy="442558"/>
            </a:xfrm>
            <a:custGeom>
              <a:avLst/>
              <a:gdLst>
                <a:gd name="connsiteX0" fmla="*/ 0 w 583550"/>
                <a:gd name="connsiteY0" fmla="*/ 0 h 442558"/>
                <a:gd name="connsiteX1" fmla="*/ 78329 w 583550"/>
                <a:gd name="connsiteY1" fmla="*/ 0 h 442558"/>
                <a:gd name="connsiteX2" fmla="*/ 176240 w 583550"/>
                <a:gd name="connsiteY2" fmla="*/ 387728 h 442558"/>
                <a:gd name="connsiteX3" fmla="*/ 231070 w 583550"/>
                <a:gd name="connsiteY3" fmla="*/ 442558 h 442558"/>
                <a:gd name="connsiteX4" fmla="*/ 583550 w 583550"/>
                <a:gd name="connsiteY4" fmla="*/ 442558 h 44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550" h="442558">
                  <a:moveTo>
                    <a:pt x="0" y="0"/>
                  </a:moveTo>
                  <a:lnTo>
                    <a:pt x="78329" y="0"/>
                  </a:lnTo>
                  <a:lnTo>
                    <a:pt x="176240" y="387728"/>
                  </a:lnTo>
                  <a:cubicBezTo>
                    <a:pt x="180156" y="419059"/>
                    <a:pt x="203655" y="442558"/>
                    <a:pt x="231070" y="442558"/>
                  </a:cubicBezTo>
                  <a:lnTo>
                    <a:pt x="583550" y="442558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orma Livre: Forma 290">
              <a:extLst>
                <a:ext uri="{FF2B5EF4-FFF2-40B4-BE49-F238E27FC236}">
                  <a16:creationId xmlns:a16="http://schemas.microsoft.com/office/drawing/2014/main" id="{9712C729-3304-BB69-B241-B6E6C8F7D260}"/>
                </a:ext>
              </a:extLst>
            </p:cNvPr>
            <p:cNvSpPr/>
            <p:nvPr/>
          </p:nvSpPr>
          <p:spPr>
            <a:xfrm>
              <a:off x="920363" y="6158608"/>
              <a:ext cx="82245" cy="82245"/>
            </a:xfrm>
            <a:custGeom>
              <a:avLst/>
              <a:gdLst>
                <a:gd name="connsiteX0" fmla="*/ 82245 w 82245"/>
                <a:gd name="connsiteY0" fmla="*/ 41123 h 82245"/>
                <a:gd name="connsiteX1" fmla="*/ 41123 w 82245"/>
                <a:gd name="connsiteY1" fmla="*/ 82246 h 82245"/>
                <a:gd name="connsiteX2" fmla="*/ 0 w 82245"/>
                <a:gd name="connsiteY2" fmla="*/ 41123 h 82245"/>
                <a:gd name="connsiteX3" fmla="*/ 41123 w 82245"/>
                <a:gd name="connsiteY3" fmla="*/ 0 h 82245"/>
                <a:gd name="connsiteX4" fmla="*/ 82245 w 82245"/>
                <a:gd name="connsiteY4" fmla="*/ 41123 h 8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45" h="82245">
                  <a:moveTo>
                    <a:pt x="82245" y="41123"/>
                  </a:moveTo>
                  <a:cubicBezTo>
                    <a:pt x="82245" y="64621"/>
                    <a:pt x="64621" y="82246"/>
                    <a:pt x="41123" y="82246"/>
                  </a:cubicBezTo>
                  <a:cubicBezTo>
                    <a:pt x="17624" y="82246"/>
                    <a:pt x="0" y="64621"/>
                    <a:pt x="0" y="41123"/>
                  </a:cubicBezTo>
                  <a:cubicBezTo>
                    <a:pt x="0" y="17624"/>
                    <a:pt x="17624" y="0"/>
                    <a:pt x="41123" y="0"/>
                  </a:cubicBezTo>
                  <a:cubicBezTo>
                    <a:pt x="64621" y="0"/>
                    <a:pt x="82245" y="17624"/>
                    <a:pt x="82245" y="41123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orma Livre: Forma 291">
              <a:extLst>
                <a:ext uri="{FF2B5EF4-FFF2-40B4-BE49-F238E27FC236}">
                  <a16:creationId xmlns:a16="http://schemas.microsoft.com/office/drawing/2014/main" id="{66BA9252-338D-F551-1D4B-0F6B8ADF703C}"/>
                </a:ext>
              </a:extLst>
            </p:cNvPr>
            <p:cNvSpPr/>
            <p:nvPr/>
          </p:nvSpPr>
          <p:spPr>
            <a:xfrm>
              <a:off x="1120101" y="6158608"/>
              <a:ext cx="82245" cy="82245"/>
            </a:xfrm>
            <a:custGeom>
              <a:avLst/>
              <a:gdLst>
                <a:gd name="connsiteX0" fmla="*/ 82245 w 82245"/>
                <a:gd name="connsiteY0" fmla="*/ 41123 h 82245"/>
                <a:gd name="connsiteX1" fmla="*/ 41123 w 82245"/>
                <a:gd name="connsiteY1" fmla="*/ 82246 h 82245"/>
                <a:gd name="connsiteX2" fmla="*/ 0 w 82245"/>
                <a:gd name="connsiteY2" fmla="*/ 41123 h 82245"/>
                <a:gd name="connsiteX3" fmla="*/ 41123 w 82245"/>
                <a:gd name="connsiteY3" fmla="*/ 0 h 82245"/>
                <a:gd name="connsiteX4" fmla="*/ 82245 w 82245"/>
                <a:gd name="connsiteY4" fmla="*/ 41123 h 8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45" h="82245">
                  <a:moveTo>
                    <a:pt x="82245" y="41123"/>
                  </a:moveTo>
                  <a:cubicBezTo>
                    <a:pt x="82245" y="64621"/>
                    <a:pt x="64621" y="82246"/>
                    <a:pt x="41123" y="82246"/>
                  </a:cubicBezTo>
                  <a:cubicBezTo>
                    <a:pt x="17624" y="82246"/>
                    <a:pt x="0" y="64621"/>
                    <a:pt x="0" y="41123"/>
                  </a:cubicBezTo>
                  <a:cubicBezTo>
                    <a:pt x="0" y="17624"/>
                    <a:pt x="17624" y="0"/>
                    <a:pt x="41123" y="0"/>
                  </a:cubicBezTo>
                  <a:cubicBezTo>
                    <a:pt x="64621" y="0"/>
                    <a:pt x="82245" y="17624"/>
                    <a:pt x="82245" y="41123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orma Livre: Forma 292">
              <a:extLst>
                <a:ext uri="{FF2B5EF4-FFF2-40B4-BE49-F238E27FC236}">
                  <a16:creationId xmlns:a16="http://schemas.microsoft.com/office/drawing/2014/main" id="{190431C7-6767-34F0-6DF6-22283241B976}"/>
                </a:ext>
              </a:extLst>
            </p:cNvPr>
            <p:cNvSpPr/>
            <p:nvPr/>
          </p:nvSpPr>
          <p:spPr>
            <a:xfrm>
              <a:off x="789162" y="5776754"/>
              <a:ext cx="522845" cy="260443"/>
            </a:xfrm>
            <a:custGeom>
              <a:avLst/>
              <a:gdLst>
                <a:gd name="connsiteX0" fmla="*/ 0 w 522845"/>
                <a:gd name="connsiteY0" fmla="*/ 0 h 260443"/>
                <a:gd name="connsiteX1" fmla="*/ 522845 w 522845"/>
                <a:gd name="connsiteY1" fmla="*/ 0 h 260443"/>
                <a:gd name="connsiteX2" fmla="*/ 477806 w 522845"/>
                <a:gd name="connsiteY2" fmla="*/ 260443 h 260443"/>
                <a:gd name="connsiteX3" fmla="*/ 72454 w 522845"/>
                <a:gd name="connsiteY3" fmla="*/ 260443 h 26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845" h="260443">
                  <a:moveTo>
                    <a:pt x="0" y="0"/>
                  </a:moveTo>
                  <a:lnTo>
                    <a:pt x="522845" y="0"/>
                  </a:lnTo>
                  <a:lnTo>
                    <a:pt x="477806" y="260443"/>
                  </a:lnTo>
                  <a:lnTo>
                    <a:pt x="72454" y="260443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orma Livre: Forma 293">
              <a:extLst>
                <a:ext uri="{FF2B5EF4-FFF2-40B4-BE49-F238E27FC236}">
                  <a16:creationId xmlns:a16="http://schemas.microsoft.com/office/drawing/2014/main" id="{F10A5769-A541-E5FB-32C8-DEF8A464C3D3}"/>
                </a:ext>
              </a:extLst>
            </p:cNvPr>
            <p:cNvSpPr/>
            <p:nvPr/>
          </p:nvSpPr>
          <p:spPr>
            <a:xfrm>
              <a:off x="1061355" y="5776754"/>
              <a:ext cx="19582" cy="260443"/>
            </a:xfrm>
            <a:custGeom>
              <a:avLst/>
              <a:gdLst>
                <a:gd name="connsiteX0" fmla="*/ 0 w 19582"/>
                <a:gd name="connsiteY0" fmla="*/ 260443 h 260443"/>
                <a:gd name="connsiteX1" fmla="*/ 0 w 19582"/>
                <a:gd name="connsiteY1" fmla="*/ 0 h 26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60443">
                  <a:moveTo>
                    <a:pt x="0" y="260443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orma Livre: Forma 294">
              <a:extLst>
                <a:ext uri="{FF2B5EF4-FFF2-40B4-BE49-F238E27FC236}">
                  <a16:creationId xmlns:a16="http://schemas.microsoft.com/office/drawing/2014/main" id="{5BA8CC54-E5A7-3CE9-39FE-E4890053421D}"/>
                </a:ext>
              </a:extLst>
            </p:cNvPr>
            <p:cNvSpPr/>
            <p:nvPr/>
          </p:nvSpPr>
          <p:spPr>
            <a:xfrm>
              <a:off x="832243" y="5949078"/>
              <a:ext cx="456265" cy="19582"/>
            </a:xfrm>
            <a:custGeom>
              <a:avLst/>
              <a:gdLst>
                <a:gd name="connsiteX0" fmla="*/ 0 w 456265"/>
                <a:gd name="connsiteY0" fmla="*/ 0 h 19582"/>
                <a:gd name="connsiteX1" fmla="*/ 456266 w 456265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265" h="19582">
                  <a:moveTo>
                    <a:pt x="0" y="0"/>
                  </a:moveTo>
                  <a:lnTo>
                    <a:pt x="456266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" name="Forma Livre: Forma 295">
              <a:extLst>
                <a:ext uri="{FF2B5EF4-FFF2-40B4-BE49-F238E27FC236}">
                  <a16:creationId xmlns:a16="http://schemas.microsoft.com/office/drawing/2014/main" id="{F8C28749-645B-2645-CA0C-4DB3F42E4634}"/>
                </a:ext>
              </a:extLst>
            </p:cNvPr>
            <p:cNvSpPr/>
            <p:nvPr/>
          </p:nvSpPr>
          <p:spPr>
            <a:xfrm>
              <a:off x="810702" y="5862916"/>
              <a:ext cx="485639" cy="19582"/>
            </a:xfrm>
            <a:custGeom>
              <a:avLst/>
              <a:gdLst>
                <a:gd name="connsiteX0" fmla="*/ 0 w 485639"/>
                <a:gd name="connsiteY0" fmla="*/ 0 h 19582"/>
                <a:gd name="connsiteX1" fmla="*/ 485639 w 4856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639" h="19582">
                  <a:moveTo>
                    <a:pt x="0" y="0"/>
                  </a:moveTo>
                  <a:lnTo>
                    <a:pt x="485639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" name="Forma Livre: Forma 296">
              <a:extLst>
                <a:ext uri="{FF2B5EF4-FFF2-40B4-BE49-F238E27FC236}">
                  <a16:creationId xmlns:a16="http://schemas.microsoft.com/office/drawing/2014/main" id="{CC7D2AC4-FE4F-4ACF-1073-9F24B821F637}"/>
                </a:ext>
              </a:extLst>
            </p:cNvPr>
            <p:cNvSpPr/>
            <p:nvPr/>
          </p:nvSpPr>
          <p:spPr>
            <a:xfrm>
              <a:off x="1169057" y="5772838"/>
              <a:ext cx="35247" cy="266318"/>
            </a:xfrm>
            <a:custGeom>
              <a:avLst/>
              <a:gdLst>
                <a:gd name="connsiteX0" fmla="*/ 35248 w 35247"/>
                <a:gd name="connsiteY0" fmla="*/ 0 h 266318"/>
                <a:gd name="connsiteX1" fmla="*/ 0 w 35247"/>
                <a:gd name="connsiteY1" fmla="*/ 266318 h 26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7" h="266318">
                  <a:moveTo>
                    <a:pt x="35248" y="0"/>
                  </a:moveTo>
                  <a:lnTo>
                    <a:pt x="0" y="266318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" name="Forma Livre: Forma 297">
              <a:extLst>
                <a:ext uri="{FF2B5EF4-FFF2-40B4-BE49-F238E27FC236}">
                  <a16:creationId xmlns:a16="http://schemas.microsoft.com/office/drawing/2014/main" id="{235E8D0A-6114-1D8F-D1F9-5135C0EF6293}"/>
                </a:ext>
              </a:extLst>
            </p:cNvPr>
            <p:cNvSpPr/>
            <p:nvPr/>
          </p:nvSpPr>
          <p:spPr>
            <a:xfrm>
              <a:off x="918405" y="5772838"/>
              <a:ext cx="33289" cy="266318"/>
            </a:xfrm>
            <a:custGeom>
              <a:avLst/>
              <a:gdLst>
                <a:gd name="connsiteX0" fmla="*/ 0 w 33289"/>
                <a:gd name="connsiteY0" fmla="*/ 0 h 266318"/>
                <a:gd name="connsiteX1" fmla="*/ 33290 w 33289"/>
                <a:gd name="connsiteY1" fmla="*/ 266318 h 26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89" h="266318">
                  <a:moveTo>
                    <a:pt x="0" y="0"/>
                  </a:moveTo>
                  <a:lnTo>
                    <a:pt x="33290" y="266318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9" name="Gráfico 4">
            <a:extLst>
              <a:ext uri="{FF2B5EF4-FFF2-40B4-BE49-F238E27FC236}">
                <a16:creationId xmlns:a16="http://schemas.microsoft.com/office/drawing/2014/main" id="{DA982D86-42C4-4839-B872-365658BA5718}"/>
              </a:ext>
            </a:extLst>
          </p:cNvPr>
          <p:cNvGrpSpPr/>
          <p:nvPr/>
        </p:nvGrpSpPr>
        <p:grpSpPr>
          <a:xfrm>
            <a:off x="-1" y="0"/>
            <a:ext cx="3424930" cy="953654"/>
            <a:chOff x="-1" y="0"/>
            <a:chExt cx="3424930" cy="953654"/>
          </a:xfrm>
          <a:noFill/>
        </p:grpSpPr>
        <p:grpSp>
          <p:nvGrpSpPr>
            <p:cNvPr id="300" name="Gráfico 4">
              <a:extLst>
                <a:ext uri="{FF2B5EF4-FFF2-40B4-BE49-F238E27FC236}">
                  <a16:creationId xmlns:a16="http://schemas.microsoft.com/office/drawing/2014/main" id="{D2F3CFE1-104F-36BA-1681-22CCE0502039}"/>
                </a:ext>
              </a:extLst>
            </p:cNvPr>
            <p:cNvGrpSpPr/>
            <p:nvPr/>
          </p:nvGrpSpPr>
          <p:grpSpPr>
            <a:xfrm>
              <a:off x="-1" y="0"/>
              <a:ext cx="3424930" cy="953654"/>
              <a:chOff x="-1" y="0"/>
              <a:chExt cx="3424930" cy="953654"/>
            </a:xfrm>
            <a:noFill/>
          </p:grpSpPr>
          <p:grpSp>
            <p:nvGrpSpPr>
              <p:cNvPr id="301" name="Gráfico 4">
                <a:extLst>
                  <a:ext uri="{FF2B5EF4-FFF2-40B4-BE49-F238E27FC236}">
                    <a16:creationId xmlns:a16="http://schemas.microsoft.com/office/drawing/2014/main" id="{0D40D5D7-EE6E-B74E-C953-C99691F692B2}"/>
                  </a:ext>
                </a:extLst>
              </p:cNvPr>
              <p:cNvGrpSpPr/>
              <p:nvPr/>
            </p:nvGrpSpPr>
            <p:grpSpPr>
              <a:xfrm>
                <a:off x="-1" y="0"/>
                <a:ext cx="3013703" cy="720625"/>
                <a:chOff x="-1" y="0"/>
                <a:chExt cx="3013703" cy="720625"/>
              </a:xfrm>
              <a:noFill/>
            </p:grpSpPr>
            <p:sp>
              <p:nvSpPr>
                <p:cNvPr id="302" name="Forma Livre: Forma 301">
                  <a:extLst>
                    <a:ext uri="{FF2B5EF4-FFF2-40B4-BE49-F238E27FC236}">
                      <a16:creationId xmlns:a16="http://schemas.microsoft.com/office/drawing/2014/main" id="{5C4E1559-8A8F-C462-73A1-993B10276500}"/>
                    </a:ext>
                  </a:extLst>
                </p:cNvPr>
                <p:cNvSpPr/>
                <p:nvPr/>
              </p:nvSpPr>
              <p:spPr>
                <a:xfrm>
                  <a:off x="2800256" y="401435"/>
                  <a:ext cx="213446" cy="319190"/>
                </a:xfrm>
                <a:custGeom>
                  <a:avLst/>
                  <a:gdLst>
                    <a:gd name="connsiteX0" fmla="*/ 105744 w 213446"/>
                    <a:gd name="connsiteY0" fmla="*/ 0 h 319190"/>
                    <a:gd name="connsiteX1" fmla="*/ 213446 w 213446"/>
                    <a:gd name="connsiteY1" fmla="*/ 115535 h 319190"/>
                    <a:gd name="connsiteX2" fmla="*/ 107702 w 213446"/>
                    <a:gd name="connsiteY2" fmla="*/ 319190 h 319190"/>
                    <a:gd name="connsiteX3" fmla="*/ 0 w 213446"/>
                    <a:gd name="connsiteY3" fmla="*/ 115535 h 319190"/>
                    <a:gd name="connsiteX4" fmla="*/ 105744 w 213446"/>
                    <a:gd name="connsiteY4" fmla="*/ 0 h 31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446" h="319190">
                      <a:moveTo>
                        <a:pt x="105744" y="0"/>
                      </a:moveTo>
                      <a:cubicBezTo>
                        <a:pt x="164491" y="0"/>
                        <a:pt x="213446" y="52872"/>
                        <a:pt x="213446" y="115535"/>
                      </a:cubicBezTo>
                      <a:cubicBezTo>
                        <a:pt x="213446" y="184073"/>
                        <a:pt x="107702" y="319190"/>
                        <a:pt x="107702" y="319190"/>
                      </a:cubicBezTo>
                      <a:cubicBezTo>
                        <a:pt x="107702" y="319190"/>
                        <a:pt x="0" y="186031"/>
                        <a:pt x="0" y="115535"/>
                      </a:cubicBezTo>
                      <a:cubicBezTo>
                        <a:pt x="0" y="50914"/>
                        <a:pt x="46997" y="0"/>
                        <a:pt x="105744" y="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03" name="Forma Livre: Forma 302">
                  <a:extLst>
                    <a:ext uri="{FF2B5EF4-FFF2-40B4-BE49-F238E27FC236}">
                      <a16:creationId xmlns:a16="http://schemas.microsoft.com/office/drawing/2014/main" id="{574E5895-CB65-FF2D-550A-727E597BE8C4}"/>
                    </a:ext>
                  </a:extLst>
                </p:cNvPr>
                <p:cNvSpPr/>
                <p:nvPr/>
              </p:nvSpPr>
              <p:spPr>
                <a:xfrm>
                  <a:off x="2864877" y="466056"/>
                  <a:ext cx="86161" cy="86161"/>
                </a:xfrm>
                <a:custGeom>
                  <a:avLst/>
                  <a:gdLst>
                    <a:gd name="connsiteX0" fmla="*/ 0 w 86161"/>
                    <a:gd name="connsiteY0" fmla="*/ 43081 h 86161"/>
                    <a:gd name="connsiteX1" fmla="*/ 43081 w 86161"/>
                    <a:gd name="connsiteY1" fmla="*/ 0 h 86161"/>
                    <a:gd name="connsiteX2" fmla="*/ 86162 w 86161"/>
                    <a:gd name="connsiteY2" fmla="*/ 43081 h 86161"/>
                    <a:gd name="connsiteX3" fmla="*/ 43081 w 86161"/>
                    <a:gd name="connsiteY3" fmla="*/ 86162 h 86161"/>
                    <a:gd name="connsiteX4" fmla="*/ 0 w 86161"/>
                    <a:gd name="connsiteY4" fmla="*/ 43081 h 86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161" h="86161">
                      <a:moveTo>
                        <a:pt x="0" y="43081"/>
                      </a:moveTo>
                      <a:cubicBezTo>
                        <a:pt x="0" y="19582"/>
                        <a:pt x="19582" y="0"/>
                        <a:pt x="43081" y="0"/>
                      </a:cubicBezTo>
                      <a:cubicBezTo>
                        <a:pt x="66579" y="0"/>
                        <a:pt x="86162" y="19582"/>
                        <a:pt x="86162" y="43081"/>
                      </a:cubicBezTo>
                      <a:cubicBezTo>
                        <a:pt x="86162" y="66580"/>
                        <a:pt x="66579" y="86162"/>
                        <a:pt x="43081" y="86162"/>
                      </a:cubicBezTo>
                      <a:cubicBezTo>
                        <a:pt x="17624" y="84204"/>
                        <a:pt x="0" y="66580"/>
                        <a:pt x="0" y="43081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04" name="Forma Livre: Forma 303">
                  <a:extLst>
                    <a:ext uri="{FF2B5EF4-FFF2-40B4-BE49-F238E27FC236}">
                      <a16:creationId xmlns:a16="http://schemas.microsoft.com/office/drawing/2014/main" id="{F62D493E-7493-FCC4-FC9F-29ADB0BACC3F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05" name="Gráfico 4">
                <a:extLst>
                  <a:ext uri="{FF2B5EF4-FFF2-40B4-BE49-F238E27FC236}">
                    <a16:creationId xmlns:a16="http://schemas.microsoft.com/office/drawing/2014/main" id="{A746F14E-0585-40C3-44C8-049C713E7357}"/>
                  </a:ext>
                </a:extLst>
              </p:cNvPr>
              <p:cNvGrpSpPr/>
              <p:nvPr/>
            </p:nvGrpSpPr>
            <p:grpSpPr>
              <a:xfrm>
                <a:off x="3191900" y="718667"/>
                <a:ext cx="233028" cy="233028"/>
                <a:chOff x="3191900" y="718667"/>
                <a:chExt cx="233028" cy="233028"/>
              </a:xfrm>
              <a:noFill/>
            </p:grpSpPr>
            <p:sp>
              <p:nvSpPr>
                <p:cNvPr id="306" name="Forma Livre: Forma 305">
                  <a:extLst>
                    <a:ext uri="{FF2B5EF4-FFF2-40B4-BE49-F238E27FC236}">
                      <a16:creationId xmlns:a16="http://schemas.microsoft.com/office/drawing/2014/main" id="{29F4505F-E3E6-9461-8B76-8F8BC004A38E}"/>
                    </a:ext>
                  </a:extLst>
                </p:cNvPr>
                <p:cNvSpPr/>
                <p:nvPr/>
              </p:nvSpPr>
              <p:spPr>
                <a:xfrm>
                  <a:off x="3191900" y="718667"/>
                  <a:ext cx="233028" cy="233028"/>
                </a:xfrm>
                <a:custGeom>
                  <a:avLst/>
                  <a:gdLst>
                    <a:gd name="connsiteX0" fmla="*/ 0 w 233028"/>
                    <a:gd name="connsiteY0" fmla="*/ 0 h 233028"/>
                    <a:gd name="connsiteX1" fmla="*/ 233028 w 233028"/>
                    <a:gd name="connsiteY1" fmla="*/ 0 h 233028"/>
                    <a:gd name="connsiteX2" fmla="*/ 233028 w 233028"/>
                    <a:gd name="connsiteY2" fmla="*/ 233028 h 233028"/>
                    <a:gd name="connsiteX3" fmla="*/ 0 w 233028"/>
                    <a:gd name="connsiteY3" fmla="*/ 233028 h 233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028" h="233028">
                      <a:moveTo>
                        <a:pt x="0" y="0"/>
                      </a:moveTo>
                      <a:lnTo>
                        <a:pt x="233028" y="0"/>
                      </a:lnTo>
                      <a:lnTo>
                        <a:pt x="233028" y="233028"/>
                      </a:lnTo>
                      <a:lnTo>
                        <a:pt x="0" y="233028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07" name="Forma Livre: Forma 306">
                  <a:extLst>
                    <a:ext uri="{FF2B5EF4-FFF2-40B4-BE49-F238E27FC236}">
                      <a16:creationId xmlns:a16="http://schemas.microsoft.com/office/drawing/2014/main" id="{19AAE0E0-56F1-6873-66A1-AA984610730F}"/>
                    </a:ext>
                  </a:extLst>
                </p:cNvPr>
                <p:cNvSpPr/>
                <p:nvPr/>
              </p:nvSpPr>
              <p:spPr>
                <a:xfrm>
                  <a:off x="3268271" y="718667"/>
                  <a:ext cx="78328" cy="54830"/>
                </a:xfrm>
                <a:custGeom>
                  <a:avLst/>
                  <a:gdLst>
                    <a:gd name="connsiteX0" fmla="*/ 0 w 78328"/>
                    <a:gd name="connsiteY0" fmla="*/ 0 h 54830"/>
                    <a:gd name="connsiteX1" fmla="*/ 78329 w 78328"/>
                    <a:gd name="connsiteY1" fmla="*/ 0 h 54830"/>
                    <a:gd name="connsiteX2" fmla="*/ 78329 w 78328"/>
                    <a:gd name="connsiteY2" fmla="*/ 54830 h 54830"/>
                    <a:gd name="connsiteX3" fmla="*/ 0 w 78328"/>
                    <a:gd name="connsiteY3" fmla="*/ 54830 h 54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328" h="54830">
                      <a:moveTo>
                        <a:pt x="0" y="0"/>
                      </a:moveTo>
                      <a:lnTo>
                        <a:pt x="78329" y="0"/>
                      </a:lnTo>
                      <a:lnTo>
                        <a:pt x="78329" y="54830"/>
                      </a:lnTo>
                      <a:lnTo>
                        <a:pt x="0" y="54830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08" name="Forma Livre: Forma 307">
                <a:extLst>
                  <a:ext uri="{FF2B5EF4-FFF2-40B4-BE49-F238E27FC236}">
                    <a16:creationId xmlns:a16="http://schemas.microsoft.com/office/drawing/2014/main" id="{6CB865E7-1EE6-7453-0A16-3A0ED8B2921D}"/>
                  </a:ext>
                </a:extLst>
              </p:cNvPr>
              <p:cNvSpPr/>
              <p:nvPr/>
            </p:nvSpPr>
            <p:spPr>
              <a:xfrm>
                <a:off x="2907958" y="548302"/>
                <a:ext cx="383811" cy="405351"/>
              </a:xfrm>
              <a:custGeom>
                <a:avLst/>
                <a:gdLst>
                  <a:gd name="connsiteX0" fmla="*/ 383812 w 383811"/>
                  <a:gd name="connsiteY0" fmla="*/ 37206 h 405351"/>
                  <a:gd name="connsiteX1" fmla="*/ 309399 w 383811"/>
                  <a:gd name="connsiteY1" fmla="*/ 0 h 405351"/>
                  <a:gd name="connsiteX2" fmla="*/ 281984 w 383811"/>
                  <a:gd name="connsiteY2" fmla="*/ 0 h 405351"/>
                  <a:gd name="connsiteX3" fmla="*/ 187989 w 383811"/>
                  <a:gd name="connsiteY3" fmla="*/ 93995 h 405351"/>
                  <a:gd name="connsiteX4" fmla="*/ 187989 w 383811"/>
                  <a:gd name="connsiteY4" fmla="*/ 311357 h 405351"/>
                  <a:gd name="connsiteX5" fmla="*/ 93995 w 383811"/>
                  <a:gd name="connsiteY5" fmla="*/ 405352 h 405351"/>
                  <a:gd name="connsiteX6" fmla="*/ 0 w 383811"/>
                  <a:gd name="connsiteY6" fmla="*/ 311357 h 405351"/>
                  <a:gd name="connsiteX7" fmla="*/ 0 w 383811"/>
                  <a:gd name="connsiteY7" fmla="*/ 272193 h 40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3811" h="405351">
                    <a:moveTo>
                      <a:pt x="383812" y="37206"/>
                    </a:moveTo>
                    <a:cubicBezTo>
                      <a:pt x="366187" y="13708"/>
                      <a:pt x="338772" y="0"/>
                      <a:pt x="309399" y="0"/>
                    </a:cubicBezTo>
                    <a:lnTo>
                      <a:pt x="281984" y="0"/>
                    </a:lnTo>
                    <a:cubicBezTo>
                      <a:pt x="231070" y="0"/>
                      <a:pt x="187989" y="41123"/>
                      <a:pt x="187989" y="93995"/>
                    </a:cubicBezTo>
                    <a:lnTo>
                      <a:pt x="187989" y="311357"/>
                    </a:lnTo>
                    <a:cubicBezTo>
                      <a:pt x="187989" y="362271"/>
                      <a:pt x="146867" y="405352"/>
                      <a:pt x="93995" y="405352"/>
                    </a:cubicBezTo>
                    <a:cubicBezTo>
                      <a:pt x="43081" y="405352"/>
                      <a:pt x="0" y="364229"/>
                      <a:pt x="0" y="311357"/>
                    </a:cubicBezTo>
                    <a:lnTo>
                      <a:pt x="0" y="272193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custDash>
                  <a:ds d="154005" sp="154005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0D1C2CCD-AC27-FA7B-A7D0-775B3C43D867}"/>
                </a:ext>
              </a:extLst>
            </p:cNvPr>
            <p:cNvSpPr/>
            <p:nvPr/>
          </p:nvSpPr>
          <p:spPr>
            <a:xfrm>
              <a:off x="3342683" y="896865"/>
              <a:ext cx="41122" cy="19582"/>
            </a:xfrm>
            <a:custGeom>
              <a:avLst/>
              <a:gdLst>
                <a:gd name="connsiteX0" fmla="*/ 41123 w 41122"/>
                <a:gd name="connsiteY0" fmla="*/ 0 h 19582"/>
                <a:gd name="connsiteX1" fmla="*/ 0 w 4112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22" h="19582">
                  <a:moveTo>
                    <a:pt x="41123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10" name="Gráfico 4">
            <a:extLst>
              <a:ext uri="{FF2B5EF4-FFF2-40B4-BE49-F238E27FC236}">
                <a16:creationId xmlns:a16="http://schemas.microsoft.com/office/drawing/2014/main" id="{34184984-276D-11F8-5CAE-EE567387C9ED}"/>
              </a:ext>
            </a:extLst>
          </p:cNvPr>
          <p:cNvGrpSpPr/>
          <p:nvPr/>
        </p:nvGrpSpPr>
        <p:grpSpPr>
          <a:xfrm>
            <a:off x="710833" y="325064"/>
            <a:ext cx="573759" cy="628589"/>
            <a:chOff x="710833" y="325064"/>
            <a:chExt cx="573759" cy="628589"/>
          </a:xfrm>
          <a:noFill/>
        </p:grpSpPr>
        <p:sp>
          <p:nvSpPr>
            <p:cNvPr id="311" name="Forma Livre: Forma 310">
              <a:extLst>
                <a:ext uri="{FF2B5EF4-FFF2-40B4-BE49-F238E27FC236}">
                  <a16:creationId xmlns:a16="http://schemas.microsoft.com/office/drawing/2014/main" id="{EF7316A2-693D-0E82-0728-5A9D14736CAC}"/>
                </a:ext>
              </a:extLst>
            </p:cNvPr>
            <p:cNvSpPr/>
            <p:nvPr/>
          </p:nvSpPr>
          <p:spPr>
            <a:xfrm>
              <a:off x="1043731" y="354438"/>
              <a:ext cx="146866" cy="236944"/>
            </a:xfrm>
            <a:custGeom>
              <a:avLst/>
              <a:gdLst>
                <a:gd name="connsiteX0" fmla="*/ 146867 w 146866"/>
                <a:gd name="connsiteY0" fmla="*/ 236945 h 236944"/>
                <a:gd name="connsiteX1" fmla="*/ 146867 w 146866"/>
                <a:gd name="connsiteY1" fmla="*/ 90078 h 236944"/>
                <a:gd name="connsiteX2" fmla="*/ 146867 w 146866"/>
                <a:gd name="connsiteY2" fmla="*/ 0 h 236944"/>
                <a:gd name="connsiteX3" fmla="*/ 0 w 146866"/>
                <a:gd name="connsiteY3" fmla="*/ 0 h 23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66" h="236944">
                  <a:moveTo>
                    <a:pt x="146867" y="236945"/>
                  </a:moveTo>
                  <a:lnTo>
                    <a:pt x="146867" y="90078"/>
                  </a:lnTo>
                  <a:lnTo>
                    <a:pt x="146867" y="0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orma Livre: Forma 311">
              <a:extLst>
                <a:ext uri="{FF2B5EF4-FFF2-40B4-BE49-F238E27FC236}">
                  <a16:creationId xmlns:a16="http://schemas.microsoft.com/office/drawing/2014/main" id="{DF4AED3D-C41B-2BAE-6F94-E11EAC21475E}"/>
                </a:ext>
              </a:extLst>
            </p:cNvPr>
            <p:cNvSpPr/>
            <p:nvPr/>
          </p:nvSpPr>
          <p:spPr>
            <a:xfrm>
              <a:off x="710833" y="354438"/>
              <a:ext cx="413184" cy="599215"/>
            </a:xfrm>
            <a:custGeom>
              <a:avLst/>
              <a:gdLst>
                <a:gd name="connsiteX0" fmla="*/ 146867 w 413184"/>
                <a:gd name="connsiteY0" fmla="*/ 0 h 599215"/>
                <a:gd name="connsiteX1" fmla="*/ 0 w 413184"/>
                <a:gd name="connsiteY1" fmla="*/ 0 h 599215"/>
                <a:gd name="connsiteX2" fmla="*/ 0 w 413184"/>
                <a:gd name="connsiteY2" fmla="*/ 599216 h 599215"/>
                <a:gd name="connsiteX3" fmla="*/ 413185 w 413184"/>
                <a:gd name="connsiteY3" fmla="*/ 599216 h 59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184" h="599215">
                  <a:moveTo>
                    <a:pt x="146867" y="0"/>
                  </a:moveTo>
                  <a:lnTo>
                    <a:pt x="0" y="0"/>
                  </a:lnTo>
                  <a:lnTo>
                    <a:pt x="0" y="599216"/>
                  </a:lnTo>
                  <a:lnTo>
                    <a:pt x="413185" y="599216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orma Livre: Forma 312">
              <a:extLst>
                <a:ext uri="{FF2B5EF4-FFF2-40B4-BE49-F238E27FC236}">
                  <a16:creationId xmlns:a16="http://schemas.microsoft.com/office/drawing/2014/main" id="{1EBCD6AB-F96C-52CC-4541-7856708CF4B4}"/>
                </a:ext>
              </a:extLst>
            </p:cNvPr>
            <p:cNvSpPr/>
            <p:nvPr/>
          </p:nvSpPr>
          <p:spPr>
            <a:xfrm>
              <a:off x="847909" y="325064"/>
              <a:ext cx="205613" cy="82432"/>
            </a:xfrm>
            <a:custGeom>
              <a:avLst/>
              <a:gdLst>
                <a:gd name="connsiteX0" fmla="*/ 205613 w 205613"/>
                <a:gd name="connsiteY0" fmla="*/ 54830 h 82432"/>
                <a:gd name="connsiteX1" fmla="*/ 205613 w 205613"/>
                <a:gd name="connsiteY1" fmla="*/ 0 h 82432"/>
                <a:gd name="connsiteX2" fmla="*/ 0 w 205613"/>
                <a:gd name="connsiteY2" fmla="*/ 0 h 82432"/>
                <a:gd name="connsiteX3" fmla="*/ 0 w 205613"/>
                <a:gd name="connsiteY3" fmla="*/ 54830 h 82432"/>
                <a:gd name="connsiteX4" fmla="*/ 27415 w 205613"/>
                <a:gd name="connsiteY4" fmla="*/ 82245 h 82432"/>
                <a:gd name="connsiteX5" fmla="*/ 115535 w 205613"/>
                <a:gd name="connsiteY5" fmla="*/ 82245 h 82432"/>
                <a:gd name="connsiteX6" fmla="*/ 176240 w 205613"/>
                <a:gd name="connsiteY6" fmla="*/ 82245 h 82432"/>
                <a:gd name="connsiteX7" fmla="*/ 205613 w 205613"/>
                <a:gd name="connsiteY7" fmla="*/ 54830 h 8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613" h="82432">
                  <a:moveTo>
                    <a:pt x="205613" y="54830"/>
                  </a:moveTo>
                  <a:lnTo>
                    <a:pt x="205613" y="0"/>
                  </a:lnTo>
                  <a:lnTo>
                    <a:pt x="0" y="0"/>
                  </a:lnTo>
                  <a:lnTo>
                    <a:pt x="0" y="54830"/>
                  </a:lnTo>
                  <a:cubicBezTo>
                    <a:pt x="0" y="70496"/>
                    <a:pt x="11749" y="82245"/>
                    <a:pt x="27415" y="82245"/>
                  </a:cubicBezTo>
                  <a:lnTo>
                    <a:pt x="115535" y="82245"/>
                  </a:lnTo>
                  <a:lnTo>
                    <a:pt x="176240" y="82245"/>
                  </a:lnTo>
                  <a:cubicBezTo>
                    <a:pt x="191906" y="84204"/>
                    <a:pt x="205613" y="70496"/>
                    <a:pt x="205613" y="54830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orma Livre: Forma 313">
              <a:extLst>
                <a:ext uri="{FF2B5EF4-FFF2-40B4-BE49-F238E27FC236}">
                  <a16:creationId xmlns:a16="http://schemas.microsoft.com/office/drawing/2014/main" id="{52DD4D72-69B2-91BB-938C-581AB5CDF878}"/>
                </a:ext>
              </a:extLst>
            </p:cNvPr>
            <p:cNvSpPr/>
            <p:nvPr/>
          </p:nvSpPr>
          <p:spPr>
            <a:xfrm>
              <a:off x="875324" y="646213"/>
              <a:ext cx="125326" cy="19582"/>
            </a:xfrm>
            <a:custGeom>
              <a:avLst/>
              <a:gdLst>
                <a:gd name="connsiteX0" fmla="*/ 0 w 125326"/>
                <a:gd name="connsiteY0" fmla="*/ 0 h 19582"/>
                <a:gd name="connsiteX1" fmla="*/ 125326 w 125326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326" h="19582">
                  <a:moveTo>
                    <a:pt x="0" y="0"/>
                  </a:moveTo>
                  <a:lnTo>
                    <a:pt x="125326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orma Livre: Forma 314">
              <a:extLst>
                <a:ext uri="{FF2B5EF4-FFF2-40B4-BE49-F238E27FC236}">
                  <a16:creationId xmlns:a16="http://schemas.microsoft.com/office/drawing/2014/main" id="{73B55F97-6022-3D89-8F9E-3C3D6BE8E404}"/>
                </a:ext>
              </a:extLst>
            </p:cNvPr>
            <p:cNvSpPr/>
            <p:nvPr/>
          </p:nvSpPr>
          <p:spPr>
            <a:xfrm>
              <a:off x="763705" y="614881"/>
              <a:ext cx="72454" cy="46997"/>
            </a:xfrm>
            <a:custGeom>
              <a:avLst/>
              <a:gdLst>
                <a:gd name="connsiteX0" fmla="*/ 0 w 72454"/>
                <a:gd name="connsiteY0" fmla="*/ 19582 h 46997"/>
                <a:gd name="connsiteX1" fmla="*/ 27415 w 72454"/>
                <a:gd name="connsiteY1" fmla="*/ 46997 h 46997"/>
                <a:gd name="connsiteX2" fmla="*/ 72454 w 72454"/>
                <a:gd name="connsiteY2" fmla="*/ 0 h 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4" h="46997">
                  <a:moveTo>
                    <a:pt x="0" y="19582"/>
                  </a:moveTo>
                  <a:lnTo>
                    <a:pt x="27415" y="46997"/>
                  </a:lnTo>
                  <a:lnTo>
                    <a:pt x="72454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6" name="Forma Livre: Forma 315">
              <a:extLst>
                <a:ext uri="{FF2B5EF4-FFF2-40B4-BE49-F238E27FC236}">
                  <a16:creationId xmlns:a16="http://schemas.microsoft.com/office/drawing/2014/main" id="{E0500069-193B-5BCD-2547-24B6EFF16E9C}"/>
                </a:ext>
              </a:extLst>
            </p:cNvPr>
            <p:cNvSpPr/>
            <p:nvPr/>
          </p:nvSpPr>
          <p:spPr>
            <a:xfrm>
              <a:off x="763705" y="736291"/>
              <a:ext cx="72454" cy="46997"/>
            </a:xfrm>
            <a:custGeom>
              <a:avLst/>
              <a:gdLst>
                <a:gd name="connsiteX0" fmla="*/ 0 w 72454"/>
                <a:gd name="connsiteY0" fmla="*/ 19582 h 46997"/>
                <a:gd name="connsiteX1" fmla="*/ 27415 w 72454"/>
                <a:gd name="connsiteY1" fmla="*/ 46997 h 46997"/>
                <a:gd name="connsiteX2" fmla="*/ 72454 w 72454"/>
                <a:gd name="connsiteY2" fmla="*/ 0 h 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4" h="46997">
                  <a:moveTo>
                    <a:pt x="0" y="19582"/>
                  </a:moveTo>
                  <a:lnTo>
                    <a:pt x="27415" y="46997"/>
                  </a:lnTo>
                  <a:lnTo>
                    <a:pt x="72454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7" name="Forma Livre: Forma 316">
              <a:extLst>
                <a:ext uri="{FF2B5EF4-FFF2-40B4-BE49-F238E27FC236}">
                  <a16:creationId xmlns:a16="http://schemas.microsoft.com/office/drawing/2014/main" id="{50E749C7-6C61-EE2C-DD44-A4CF8BFB6AE5}"/>
                </a:ext>
              </a:extLst>
            </p:cNvPr>
            <p:cNvSpPr/>
            <p:nvPr/>
          </p:nvSpPr>
          <p:spPr>
            <a:xfrm>
              <a:off x="875324" y="516970"/>
              <a:ext cx="186031" cy="19582"/>
            </a:xfrm>
            <a:custGeom>
              <a:avLst/>
              <a:gdLst>
                <a:gd name="connsiteX0" fmla="*/ 0 w 186031"/>
                <a:gd name="connsiteY0" fmla="*/ 0 h 19582"/>
                <a:gd name="connsiteX1" fmla="*/ 186031 w 186031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031" h="19582">
                  <a:moveTo>
                    <a:pt x="0" y="0"/>
                  </a:moveTo>
                  <a:lnTo>
                    <a:pt x="186031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8" name="Forma Livre: Forma 317">
              <a:extLst>
                <a:ext uri="{FF2B5EF4-FFF2-40B4-BE49-F238E27FC236}">
                  <a16:creationId xmlns:a16="http://schemas.microsoft.com/office/drawing/2014/main" id="{2B6C7A2A-7462-75F7-AA13-042B5257784A}"/>
                </a:ext>
              </a:extLst>
            </p:cNvPr>
            <p:cNvSpPr/>
            <p:nvPr/>
          </p:nvSpPr>
          <p:spPr>
            <a:xfrm>
              <a:off x="761747" y="493471"/>
              <a:ext cx="72454" cy="46997"/>
            </a:xfrm>
            <a:custGeom>
              <a:avLst/>
              <a:gdLst>
                <a:gd name="connsiteX0" fmla="*/ 0 w 72454"/>
                <a:gd name="connsiteY0" fmla="*/ 17624 h 46997"/>
                <a:gd name="connsiteX1" fmla="*/ 27415 w 72454"/>
                <a:gd name="connsiteY1" fmla="*/ 46997 h 46997"/>
                <a:gd name="connsiteX2" fmla="*/ 72454 w 72454"/>
                <a:gd name="connsiteY2" fmla="*/ 0 h 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4" h="46997">
                  <a:moveTo>
                    <a:pt x="0" y="17624"/>
                  </a:moveTo>
                  <a:lnTo>
                    <a:pt x="27415" y="46997"/>
                  </a:lnTo>
                  <a:lnTo>
                    <a:pt x="72454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19" name="Gráfico 4">
              <a:extLst>
                <a:ext uri="{FF2B5EF4-FFF2-40B4-BE49-F238E27FC236}">
                  <a16:creationId xmlns:a16="http://schemas.microsoft.com/office/drawing/2014/main" id="{880970D4-70F2-DD09-F379-5ACC31631C79}"/>
                </a:ext>
              </a:extLst>
            </p:cNvPr>
            <p:cNvGrpSpPr/>
            <p:nvPr/>
          </p:nvGrpSpPr>
          <p:grpSpPr>
            <a:xfrm>
              <a:off x="904697" y="591383"/>
              <a:ext cx="379895" cy="360312"/>
              <a:chOff x="904697" y="591383"/>
              <a:chExt cx="379895" cy="360312"/>
            </a:xfrm>
            <a:noFill/>
          </p:grpSpPr>
          <p:grpSp>
            <p:nvGrpSpPr>
              <p:cNvPr id="320" name="Gráfico 4">
                <a:extLst>
                  <a:ext uri="{FF2B5EF4-FFF2-40B4-BE49-F238E27FC236}">
                    <a16:creationId xmlns:a16="http://schemas.microsoft.com/office/drawing/2014/main" id="{2A393129-C4F1-B1F5-B6B6-81AA595E44CA}"/>
                  </a:ext>
                </a:extLst>
              </p:cNvPr>
              <p:cNvGrpSpPr/>
              <p:nvPr/>
            </p:nvGrpSpPr>
            <p:grpSpPr>
              <a:xfrm>
                <a:off x="1094645" y="771539"/>
                <a:ext cx="189947" cy="180156"/>
                <a:chOff x="1094645" y="771539"/>
                <a:chExt cx="189947" cy="180156"/>
              </a:xfrm>
              <a:noFill/>
            </p:grpSpPr>
            <p:sp>
              <p:nvSpPr>
                <p:cNvPr id="321" name="Forma Livre: Forma 320">
                  <a:extLst>
                    <a:ext uri="{FF2B5EF4-FFF2-40B4-BE49-F238E27FC236}">
                      <a16:creationId xmlns:a16="http://schemas.microsoft.com/office/drawing/2014/main" id="{6D432CAC-AD0C-99DF-E782-928FF6F1B2FD}"/>
                    </a:ext>
                  </a:extLst>
                </p:cNvPr>
                <p:cNvSpPr/>
                <p:nvPr/>
              </p:nvSpPr>
              <p:spPr>
                <a:xfrm>
                  <a:off x="1094645" y="771539"/>
                  <a:ext cx="189947" cy="180156"/>
                </a:xfrm>
                <a:custGeom>
                  <a:avLst/>
                  <a:gdLst>
                    <a:gd name="connsiteX0" fmla="*/ 0 w 189947"/>
                    <a:gd name="connsiteY0" fmla="*/ 0 h 180156"/>
                    <a:gd name="connsiteX1" fmla="*/ 189947 w 189947"/>
                    <a:gd name="connsiteY1" fmla="*/ 0 h 180156"/>
                    <a:gd name="connsiteX2" fmla="*/ 189947 w 189947"/>
                    <a:gd name="connsiteY2" fmla="*/ 180156 h 180156"/>
                    <a:gd name="connsiteX3" fmla="*/ 0 w 189947"/>
                    <a:gd name="connsiteY3" fmla="*/ 180156 h 180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9947" h="180156">
                      <a:moveTo>
                        <a:pt x="0" y="0"/>
                      </a:moveTo>
                      <a:lnTo>
                        <a:pt x="189947" y="0"/>
                      </a:lnTo>
                      <a:lnTo>
                        <a:pt x="189947" y="180156"/>
                      </a:lnTo>
                      <a:lnTo>
                        <a:pt x="0" y="180156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2" name="Forma Livre: Forma 321">
                  <a:extLst>
                    <a:ext uri="{FF2B5EF4-FFF2-40B4-BE49-F238E27FC236}">
                      <a16:creationId xmlns:a16="http://schemas.microsoft.com/office/drawing/2014/main" id="{4C9B5C83-F1E8-BEF0-CC56-9FC79BCFCEF7}"/>
                    </a:ext>
                  </a:extLst>
                </p:cNvPr>
                <p:cNvSpPr/>
                <p:nvPr/>
              </p:nvSpPr>
              <p:spPr>
                <a:xfrm>
                  <a:off x="1190597" y="771539"/>
                  <a:ext cx="19582" cy="48955"/>
                </a:xfrm>
                <a:custGeom>
                  <a:avLst/>
                  <a:gdLst>
                    <a:gd name="connsiteX0" fmla="*/ 0 w 19582"/>
                    <a:gd name="connsiteY0" fmla="*/ 0 h 48955"/>
                    <a:gd name="connsiteX1" fmla="*/ 0 w 19582"/>
                    <a:gd name="connsiteY1" fmla="*/ 48956 h 4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48955">
                      <a:moveTo>
                        <a:pt x="0" y="0"/>
                      </a:moveTo>
                      <a:lnTo>
                        <a:pt x="0" y="48956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3" name="Gráfico 4">
                <a:extLst>
                  <a:ext uri="{FF2B5EF4-FFF2-40B4-BE49-F238E27FC236}">
                    <a16:creationId xmlns:a16="http://schemas.microsoft.com/office/drawing/2014/main" id="{4758B185-5CB3-CF29-17B6-D4897A738900}"/>
                  </a:ext>
                </a:extLst>
              </p:cNvPr>
              <p:cNvGrpSpPr/>
              <p:nvPr/>
            </p:nvGrpSpPr>
            <p:grpSpPr>
              <a:xfrm>
                <a:off x="1094645" y="591383"/>
                <a:ext cx="189947" cy="180156"/>
                <a:chOff x="1094645" y="591383"/>
                <a:chExt cx="189947" cy="180156"/>
              </a:xfrm>
              <a:noFill/>
            </p:grpSpPr>
            <p:sp>
              <p:nvSpPr>
                <p:cNvPr id="324" name="Forma Livre: Forma 323">
                  <a:extLst>
                    <a:ext uri="{FF2B5EF4-FFF2-40B4-BE49-F238E27FC236}">
                      <a16:creationId xmlns:a16="http://schemas.microsoft.com/office/drawing/2014/main" id="{59947FF3-D4F5-DAAC-A407-511061CBB657}"/>
                    </a:ext>
                  </a:extLst>
                </p:cNvPr>
                <p:cNvSpPr/>
                <p:nvPr/>
              </p:nvSpPr>
              <p:spPr>
                <a:xfrm>
                  <a:off x="1094645" y="591383"/>
                  <a:ext cx="189947" cy="180156"/>
                </a:xfrm>
                <a:custGeom>
                  <a:avLst/>
                  <a:gdLst>
                    <a:gd name="connsiteX0" fmla="*/ 0 w 189947"/>
                    <a:gd name="connsiteY0" fmla="*/ 0 h 180156"/>
                    <a:gd name="connsiteX1" fmla="*/ 189947 w 189947"/>
                    <a:gd name="connsiteY1" fmla="*/ 0 h 180156"/>
                    <a:gd name="connsiteX2" fmla="*/ 189947 w 189947"/>
                    <a:gd name="connsiteY2" fmla="*/ 180156 h 180156"/>
                    <a:gd name="connsiteX3" fmla="*/ 0 w 189947"/>
                    <a:gd name="connsiteY3" fmla="*/ 180156 h 180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9947" h="180156">
                      <a:moveTo>
                        <a:pt x="0" y="0"/>
                      </a:moveTo>
                      <a:lnTo>
                        <a:pt x="189947" y="0"/>
                      </a:lnTo>
                      <a:lnTo>
                        <a:pt x="189947" y="180156"/>
                      </a:lnTo>
                      <a:lnTo>
                        <a:pt x="0" y="180156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5" name="Forma Livre: Forma 324">
                  <a:extLst>
                    <a:ext uri="{FF2B5EF4-FFF2-40B4-BE49-F238E27FC236}">
                      <a16:creationId xmlns:a16="http://schemas.microsoft.com/office/drawing/2014/main" id="{BF326A74-E59D-4FA8-44B8-BE51106607A1}"/>
                    </a:ext>
                  </a:extLst>
                </p:cNvPr>
                <p:cNvSpPr/>
                <p:nvPr/>
              </p:nvSpPr>
              <p:spPr>
                <a:xfrm>
                  <a:off x="1190597" y="591383"/>
                  <a:ext cx="19582" cy="48955"/>
                </a:xfrm>
                <a:custGeom>
                  <a:avLst/>
                  <a:gdLst>
                    <a:gd name="connsiteX0" fmla="*/ 0 w 19582"/>
                    <a:gd name="connsiteY0" fmla="*/ 48956 h 48955"/>
                    <a:gd name="connsiteX1" fmla="*/ 0 w 19582"/>
                    <a:gd name="connsiteY1" fmla="*/ 0 h 4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48955">
                      <a:moveTo>
                        <a:pt x="0" y="48956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6" name="Gráfico 4">
                <a:extLst>
                  <a:ext uri="{FF2B5EF4-FFF2-40B4-BE49-F238E27FC236}">
                    <a16:creationId xmlns:a16="http://schemas.microsoft.com/office/drawing/2014/main" id="{90B463D6-53A6-310C-4B03-869E174407EF}"/>
                  </a:ext>
                </a:extLst>
              </p:cNvPr>
              <p:cNvGrpSpPr/>
              <p:nvPr/>
            </p:nvGrpSpPr>
            <p:grpSpPr>
              <a:xfrm>
                <a:off x="904697" y="771539"/>
                <a:ext cx="189947" cy="180156"/>
                <a:chOff x="904697" y="771539"/>
                <a:chExt cx="189947" cy="180156"/>
              </a:xfrm>
              <a:noFill/>
            </p:grpSpPr>
            <p:sp>
              <p:nvSpPr>
                <p:cNvPr id="327" name="Forma Livre: Forma 326">
                  <a:extLst>
                    <a:ext uri="{FF2B5EF4-FFF2-40B4-BE49-F238E27FC236}">
                      <a16:creationId xmlns:a16="http://schemas.microsoft.com/office/drawing/2014/main" id="{A8DB5C21-1F43-1DB9-0C4D-0452A750A3C0}"/>
                    </a:ext>
                  </a:extLst>
                </p:cNvPr>
                <p:cNvSpPr/>
                <p:nvPr/>
              </p:nvSpPr>
              <p:spPr>
                <a:xfrm>
                  <a:off x="904697" y="771539"/>
                  <a:ext cx="189947" cy="180156"/>
                </a:xfrm>
                <a:custGeom>
                  <a:avLst/>
                  <a:gdLst>
                    <a:gd name="connsiteX0" fmla="*/ 0 w 189947"/>
                    <a:gd name="connsiteY0" fmla="*/ 0 h 180156"/>
                    <a:gd name="connsiteX1" fmla="*/ 189948 w 189947"/>
                    <a:gd name="connsiteY1" fmla="*/ 0 h 180156"/>
                    <a:gd name="connsiteX2" fmla="*/ 189948 w 189947"/>
                    <a:gd name="connsiteY2" fmla="*/ 180156 h 180156"/>
                    <a:gd name="connsiteX3" fmla="*/ 0 w 189947"/>
                    <a:gd name="connsiteY3" fmla="*/ 180156 h 180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9947" h="180156">
                      <a:moveTo>
                        <a:pt x="0" y="0"/>
                      </a:moveTo>
                      <a:lnTo>
                        <a:pt x="189948" y="0"/>
                      </a:lnTo>
                      <a:lnTo>
                        <a:pt x="189948" y="180156"/>
                      </a:lnTo>
                      <a:lnTo>
                        <a:pt x="0" y="180156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8" name="Forma Livre: Forma 327">
                  <a:extLst>
                    <a:ext uri="{FF2B5EF4-FFF2-40B4-BE49-F238E27FC236}">
                      <a16:creationId xmlns:a16="http://schemas.microsoft.com/office/drawing/2014/main" id="{1D962307-F7AB-4E2A-B052-746E3FB8947C}"/>
                    </a:ext>
                  </a:extLst>
                </p:cNvPr>
                <p:cNvSpPr/>
                <p:nvPr/>
              </p:nvSpPr>
              <p:spPr>
                <a:xfrm>
                  <a:off x="1000650" y="771539"/>
                  <a:ext cx="19582" cy="48955"/>
                </a:xfrm>
                <a:custGeom>
                  <a:avLst/>
                  <a:gdLst>
                    <a:gd name="connsiteX0" fmla="*/ 0 w 19582"/>
                    <a:gd name="connsiteY0" fmla="*/ 48956 h 48955"/>
                    <a:gd name="connsiteX1" fmla="*/ 0 w 19582"/>
                    <a:gd name="connsiteY1" fmla="*/ 0 h 4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48955">
                      <a:moveTo>
                        <a:pt x="0" y="48956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329" name="Gráfico 4">
            <a:extLst>
              <a:ext uri="{FF2B5EF4-FFF2-40B4-BE49-F238E27FC236}">
                <a16:creationId xmlns:a16="http://schemas.microsoft.com/office/drawing/2014/main" id="{6F7719EA-27E7-8AF0-BCC4-AEEC7E4A669C}"/>
              </a:ext>
            </a:extLst>
          </p:cNvPr>
          <p:cNvGrpSpPr/>
          <p:nvPr/>
        </p:nvGrpSpPr>
        <p:grpSpPr>
          <a:xfrm>
            <a:off x="-1" y="0"/>
            <a:ext cx="5541767" cy="951695"/>
            <a:chOff x="-1" y="0"/>
            <a:chExt cx="5541767" cy="951695"/>
          </a:xfrm>
          <a:noFill/>
        </p:grpSpPr>
        <p:sp>
          <p:nvSpPr>
            <p:cNvPr id="330" name="Forma Livre: Forma 329">
              <a:extLst>
                <a:ext uri="{FF2B5EF4-FFF2-40B4-BE49-F238E27FC236}">
                  <a16:creationId xmlns:a16="http://schemas.microsoft.com/office/drawing/2014/main" id="{DA2D74E9-B0AB-C6E1-47CB-8626FED26AE8}"/>
                </a:ext>
              </a:extLst>
            </p:cNvPr>
            <p:cNvSpPr/>
            <p:nvPr/>
          </p:nvSpPr>
          <p:spPr>
            <a:xfrm>
              <a:off x="-1" y="0"/>
              <a:ext cx="19582" cy="19582"/>
            </a:xfrm>
            <a:custGeom>
              <a:avLst/>
              <a:gdLst/>
              <a:ahLst/>
              <a:cxnLst/>
              <a:rect l="l" t="t" r="r" b="b"/>
              <a:pathLst>
                <a:path w="19582" h="19582"/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orma Livre: Forma 330">
              <a:extLst>
                <a:ext uri="{FF2B5EF4-FFF2-40B4-BE49-F238E27FC236}">
                  <a16:creationId xmlns:a16="http://schemas.microsoft.com/office/drawing/2014/main" id="{26B512D8-C220-BE5A-2D87-D5A6EB97E7C1}"/>
                </a:ext>
              </a:extLst>
            </p:cNvPr>
            <p:cNvSpPr/>
            <p:nvPr/>
          </p:nvSpPr>
          <p:spPr>
            <a:xfrm>
              <a:off x="5001297" y="317231"/>
              <a:ext cx="540469" cy="411226"/>
            </a:xfrm>
            <a:custGeom>
              <a:avLst/>
              <a:gdLst>
                <a:gd name="connsiteX0" fmla="*/ 454308 w 540469"/>
                <a:gd name="connsiteY0" fmla="*/ 248694 h 411226"/>
                <a:gd name="connsiteX1" fmla="*/ 540469 w 540469"/>
                <a:gd name="connsiteY1" fmla="*/ 303524 h 411226"/>
                <a:gd name="connsiteX2" fmla="*/ 540469 w 540469"/>
                <a:gd name="connsiteY2" fmla="*/ 368146 h 411226"/>
                <a:gd name="connsiteX3" fmla="*/ 497388 w 540469"/>
                <a:gd name="connsiteY3" fmla="*/ 411227 h 411226"/>
                <a:gd name="connsiteX4" fmla="*/ 497388 w 540469"/>
                <a:gd name="connsiteY4" fmla="*/ 411227 h 411226"/>
                <a:gd name="connsiteX5" fmla="*/ 454308 w 540469"/>
                <a:gd name="connsiteY5" fmla="*/ 368146 h 411226"/>
                <a:gd name="connsiteX6" fmla="*/ 454308 w 540469"/>
                <a:gd name="connsiteY6" fmla="*/ 248694 h 411226"/>
                <a:gd name="connsiteX7" fmla="*/ 454308 w 540469"/>
                <a:gd name="connsiteY7" fmla="*/ 248694 h 411226"/>
                <a:gd name="connsiteX8" fmla="*/ 454308 w 540469"/>
                <a:gd name="connsiteY8" fmla="*/ 248694 h 411226"/>
                <a:gd name="connsiteX9" fmla="*/ 227154 w 540469"/>
                <a:gd name="connsiteY9" fmla="*/ 0 h 411226"/>
                <a:gd name="connsiteX10" fmla="*/ 227154 w 540469"/>
                <a:gd name="connsiteY10" fmla="*/ 0 h 411226"/>
                <a:gd name="connsiteX11" fmla="*/ 227154 w 540469"/>
                <a:gd name="connsiteY11" fmla="*/ 0 h 411226"/>
                <a:gd name="connsiteX12" fmla="*/ 0 w 540469"/>
                <a:gd name="connsiteY12" fmla="*/ 246736 h 411226"/>
                <a:gd name="connsiteX13" fmla="*/ 0 w 540469"/>
                <a:gd name="connsiteY13" fmla="*/ 248694 h 411226"/>
                <a:gd name="connsiteX14" fmla="*/ 0 w 540469"/>
                <a:gd name="connsiteY14" fmla="*/ 246736 h 411226"/>
                <a:gd name="connsiteX15" fmla="*/ 0 w 540469"/>
                <a:gd name="connsiteY15" fmla="*/ 368146 h 41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469" h="411226">
                  <a:moveTo>
                    <a:pt x="454308" y="248694"/>
                  </a:moveTo>
                  <a:cubicBezTo>
                    <a:pt x="534595" y="248694"/>
                    <a:pt x="540469" y="281984"/>
                    <a:pt x="540469" y="303524"/>
                  </a:cubicBezTo>
                  <a:lnTo>
                    <a:pt x="540469" y="368146"/>
                  </a:lnTo>
                  <a:cubicBezTo>
                    <a:pt x="540469" y="391644"/>
                    <a:pt x="520887" y="411227"/>
                    <a:pt x="497388" y="411227"/>
                  </a:cubicBezTo>
                  <a:lnTo>
                    <a:pt x="497388" y="411227"/>
                  </a:lnTo>
                  <a:cubicBezTo>
                    <a:pt x="473890" y="411227"/>
                    <a:pt x="454308" y="391644"/>
                    <a:pt x="454308" y="368146"/>
                  </a:cubicBezTo>
                  <a:lnTo>
                    <a:pt x="454308" y="248694"/>
                  </a:lnTo>
                  <a:lnTo>
                    <a:pt x="454308" y="248694"/>
                  </a:lnTo>
                  <a:lnTo>
                    <a:pt x="454308" y="248694"/>
                  </a:lnTo>
                  <a:cubicBezTo>
                    <a:pt x="454308" y="111619"/>
                    <a:pt x="352480" y="0"/>
                    <a:pt x="227154" y="0"/>
                  </a:cubicBezTo>
                  <a:cubicBezTo>
                    <a:pt x="227154" y="0"/>
                    <a:pt x="227154" y="0"/>
                    <a:pt x="227154" y="0"/>
                  </a:cubicBezTo>
                  <a:lnTo>
                    <a:pt x="227154" y="0"/>
                  </a:lnTo>
                  <a:cubicBezTo>
                    <a:pt x="101828" y="0"/>
                    <a:pt x="0" y="111619"/>
                    <a:pt x="0" y="246736"/>
                  </a:cubicBezTo>
                  <a:lnTo>
                    <a:pt x="0" y="248694"/>
                  </a:lnTo>
                  <a:lnTo>
                    <a:pt x="0" y="246736"/>
                  </a:lnTo>
                  <a:lnTo>
                    <a:pt x="0" y="368146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orma Livre: Forma 331">
              <a:extLst>
                <a:ext uri="{FF2B5EF4-FFF2-40B4-BE49-F238E27FC236}">
                  <a16:creationId xmlns:a16="http://schemas.microsoft.com/office/drawing/2014/main" id="{ECC83862-7A1C-290D-46EA-7BD287B85821}"/>
                </a:ext>
              </a:extLst>
            </p:cNvPr>
            <p:cNvSpPr/>
            <p:nvPr/>
          </p:nvSpPr>
          <p:spPr>
            <a:xfrm>
              <a:off x="4958216" y="726500"/>
              <a:ext cx="217362" cy="195822"/>
            </a:xfrm>
            <a:custGeom>
              <a:avLst/>
              <a:gdLst>
                <a:gd name="connsiteX0" fmla="*/ 0 w 217362"/>
                <a:gd name="connsiteY0" fmla="*/ 0 h 195822"/>
                <a:gd name="connsiteX1" fmla="*/ 0 w 217362"/>
                <a:gd name="connsiteY1" fmla="*/ 0 h 195822"/>
                <a:gd name="connsiteX2" fmla="*/ 217362 w 217362"/>
                <a:gd name="connsiteY2" fmla="*/ 195822 h 19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362" h="195822">
                  <a:moveTo>
                    <a:pt x="0" y="0"/>
                  </a:moveTo>
                  <a:lnTo>
                    <a:pt x="0" y="0"/>
                  </a:lnTo>
                  <a:cubicBezTo>
                    <a:pt x="23499" y="105744"/>
                    <a:pt x="111619" y="184073"/>
                    <a:pt x="217362" y="195822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orma Livre: Forma 332">
              <a:extLst>
                <a:ext uri="{FF2B5EF4-FFF2-40B4-BE49-F238E27FC236}">
                  <a16:creationId xmlns:a16="http://schemas.microsoft.com/office/drawing/2014/main" id="{73441907-1CEA-5B33-CEAF-D3BE01247829}"/>
                </a:ext>
              </a:extLst>
            </p:cNvPr>
            <p:cNvSpPr/>
            <p:nvPr/>
          </p:nvSpPr>
          <p:spPr>
            <a:xfrm>
              <a:off x="5181454" y="894907"/>
              <a:ext cx="93994" cy="56788"/>
            </a:xfrm>
            <a:custGeom>
              <a:avLst/>
              <a:gdLst>
                <a:gd name="connsiteX0" fmla="*/ 25457 w 93994"/>
                <a:gd name="connsiteY0" fmla="*/ 0 h 56788"/>
                <a:gd name="connsiteX1" fmla="*/ 68538 w 93994"/>
                <a:gd name="connsiteY1" fmla="*/ 0 h 56788"/>
                <a:gd name="connsiteX2" fmla="*/ 93994 w 93994"/>
                <a:gd name="connsiteY2" fmla="*/ 25457 h 56788"/>
                <a:gd name="connsiteX3" fmla="*/ 93994 w 93994"/>
                <a:gd name="connsiteY3" fmla="*/ 31332 h 56788"/>
                <a:gd name="connsiteX4" fmla="*/ 68538 w 93994"/>
                <a:gd name="connsiteY4" fmla="*/ 56788 h 56788"/>
                <a:gd name="connsiteX5" fmla="*/ 25457 w 93994"/>
                <a:gd name="connsiteY5" fmla="*/ 56788 h 56788"/>
                <a:gd name="connsiteX6" fmla="*/ 0 w 93994"/>
                <a:gd name="connsiteY6" fmla="*/ 31332 h 56788"/>
                <a:gd name="connsiteX7" fmla="*/ 0 w 93994"/>
                <a:gd name="connsiteY7" fmla="*/ 25457 h 56788"/>
                <a:gd name="connsiteX8" fmla="*/ 25457 w 93994"/>
                <a:gd name="connsiteY8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94" h="56788">
                  <a:moveTo>
                    <a:pt x="25457" y="0"/>
                  </a:moveTo>
                  <a:lnTo>
                    <a:pt x="68538" y="0"/>
                  </a:lnTo>
                  <a:cubicBezTo>
                    <a:pt x="82245" y="0"/>
                    <a:pt x="93994" y="11749"/>
                    <a:pt x="93994" y="25457"/>
                  </a:cubicBezTo>
                  <a:lnTo>
                    <a:pt x="93994" y="31332"/>
                  </a:lnTo>
                  <a:cubicBezTo>
                    <a:pt x="93994" y="45039"/>
                    <a:pt x="82245" y="56788"/>
                    <a:pt x="68538" y="56788"/>
                  </a:cubicBezTo>
                  <a:lnTo>
                    <a:pt x="25457" y="56788"/>
                  </a:lnTo>
                  <a:cubicBezTo>
                    <a:pt x="11749" y="56788"/>
                    <a:pt x="0" y="45039"/>
                    <a:pt x="0" y="31332"/>
                  </a:cubicBezTo>
                  <a:lnTo>
                    <a:pt x="0" y="25457"/>
                  </a:lnTo>
                  <a:cubicBezTo>
                    <a:pt x="0" y="11749"/>
                    <a:pt x="11749" y="0"/>
                    <a:pt x="25457" y="0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orma Livre: Forma 333">
              <a:extLst>
                <a:ext uri="{FF2B5EF4-FFF2-40B4-BE49-F238E27FC236}">
                  <a16:creationId xmlns:a16="http://schemas.microsoft.com/office/drawing/2014/main" id="{4434CC39-3683-8DEC-FC8C-5E7F4781E8C8}"/>
                </a:ext>
              </a:extLst>
            </p:cNvPr>
            <p:cNvSpPr/>
            <p:nvPr/>
          </p:nvSpPr>
          <p:spPr>
            <a:xfrm>
              <a:off x="5083543" y="513054"/>
              <a:ext cx="287858" cy="285900"/>
            </a:xfrm>
            <a:custGeom>
              <a:avLst/>
              <a:gdLst>
                <a:gd name="connsiteX0" fmla="*/ 287858 w 287858"/>
                <a:gd name="connsiteY0" fmla="*/ 0 h 285900"/>
                <a:gd name="connsiteX1" fmla="*/ 0 w 287858"/>
                <a:gd name="connsiteY1" fmla="*/ 0 h 285900"/>
                <a:gd name="connsiteX2" fmla="*/ 0 w 287858"/>
                <a:gd name="connsiteY2" fmla="*/ 60705 h 285900"/>
                <a:gd name="connsiteX3" fmla="*/ 0 w 287858"/>
                <a:gd name="connsiteY3" fmla="*/ 199739 h 285900"/>
                <a:gd name="connsiteX4" fmla="*/ 144908 w 287858"/>
                <a:gd name="connsiteY4" fmla="*/ 199739 h 285900"/>
                <a:gd name="connsiteX5" fmla="*/ 144908 w 287858"/>
                <a:gd name="connsiteY5" fmla="*/ 285900 h 285900"/>
                <a:gd name="connsiteX6" fmla="*/ 148825 w 287858"/>
                <a:gd name="connsiteY6" fmla="*/ 285900 h 285900"/>
                <a:gd name="connsiteX7" fmla="*/ 233028 w 287858"/>
                <a:gd name="connsiteY7" fmla="*/ 199739 h 285900"/>
                <a:gd name="connsiteX8" fmla="*/ 287858 w 287858"/>
                <a:gd name="connsiteY8" fmla="*/ 199739 h 2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58" h="285900">
                  <a:moveTo>
                    <a:pt x="287858" y="0"/>
                  </a:moveTo>
                  <a:lnTo>
                    <a:pt x="0" y="0"/>
                  </a:lnTo>
                  <a:lnTo>
                    <a:pt x="0" y="60705"/>
                  </a:lnTo>
                  <a:lnTo>
                    <a:pt x="0" y="199739"/>
                  </a:lnTo>
                  <a:lnTo>
                    <a:pt x="144908" y="199739"/>
                  </a:lnTo>
                  <a:lnTo>
                    <a:pt x="144908" y="285900"/>
                  </a:lnTo>
                  <a:lnTo>
                    <a:pt x="148825" y="285900"/>
                  </a:lnTo>
                  <a:lnTo>
                    <a:pt x="233028" y="199739"/>
                  </a:lnTo>
                  <a:lnTo>
                    <a:pt x="287858" y="199739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5" name="Forma Livre: Forma 334">
              <a:extLst>
                <a:ext uri="{FF2B5EF4-FFF2-40B4-BE49-F238E27FC236}">
                  <a16:creationId xmlns:a16="http://schemas.microsoft.com/office/drawing/2014/main" id="{735FB5BF-6C70-FCFB-2362-E5311B5F331F}"/>
                </a:ext>
              </a:extLst>
            </p:cNvPr>
            <p:cNvSpPr/>
            <p:nvPr/>
          </p:nvSpPr>
          <p:spPr>
            <a:xfrm>
              <a:off x="4913177" y="317231"/>
              <a:ext cx="313315" cy="411226"/>
            </a:xfrm>
            <a:custGeom>
              <a:avLst/>
              <a:gdLst>
                <a:gd name="connsiteX0" fmla="*/ 86162 w 313315"/>
                <a:gd name="connsiteY0" fmla="*/ 248694 h 411226"/>
                <a:gd name="connsiteX1" fmla="*/ 0 w 313315"/>
                <a:gd name="connsiteY1" fmla="*/ 330939 h 411226"/>
                <a:gd name="connsiteX2" fmla="*/ 0 w 313315"/>
                <a:gd name="connsiteY2" fmla="*/ 368146 h 411226"/>
                <a:gd name="connsiteX3" fmla="*/ 43081 w 313315"/>
                <a:gd name="connsiteY3" fmla="*/ 411227 h 411226"/>
                <a:gd name="connsiteX4" fmla="*/ 43081 w 313315"/>
                <a:gd name="connsiteY4" fmla="*/ 411227 h 411226"/>
                <a:gd name="connsiteX5" fmla="*/ 86162 w 313315"/>
                <a:gd name="connsiteY5" fmla="*/ 368146 h 411226"/>
                <a:gd name="connsiteX6" fmla="*/ 86162 w 313315"/>
                <a:gd name="connsiteY6" fmla="*/ 248694 h 411226"/>
                <a:gd name="connsiteX7" fmla="*/ 86162 w 313315"/>
                <a:gd name="connsiteY7" fmla="*/ 248694 h 411226"/>
                <a:gd name="connsiteX8" fmla="*/ 86162 w 313315"/>
                <a:gd name="connsiteY8" fmla="*/ 248694 h 411226"/>
                <a:gd name="connsiteX9" fmla="*/ 313316 w 313315"/>
                <a:gd name="connsiteY9" fmla="*/ 0 h 411226"/>
                <a:gd name="connsiteX10" fmla="*/ 313316 w 313315"/>
                <a:gd name="connsiteY10" fmla="*/ 0 h 411226"/>
                <a:gd name="connsiteX11" fmla="*/ 313316 w 313315"/>
                <a:gd name="connsiteY11" fmla="*/ 0 h 41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3315" h="411226">
                  <a:moveTo>
                    <a:pt x="86162" y="248694"/>
                  </a:moveTo>
                  <a:cubicBezTo>
                    <a:pt x="5875" y="248694"/>
                    <a:pt x="0" y="309399"/>
                    <a:pt x="0" y="330939"/>
                  </a:cubicBezTo>
                  <a:lnTo>
                    <a:pt x="0" y="368146"/>
                  </a:lnTo>
                  <a:cubicBezTo>
                    <a:pt x="0" y="391644"/>
                    <a:pt x="19582" y="411227"/>
                    <a:pt x="43081" y="411227"/>
                  </a:cubicBezTo>
                  <a:lnTo>
                    <a:pt x="43081" y="411227"/>
                  </a:lnTo>
                  <a:cubicBezTo>
                    <a:pt x="66580" y="411227"/>
                    <a:pt x="86162" y="391644"/>
                    <a:pt x="86162" y="368146"/>
                  </a:cubicBezTo>
                  <a:lnTo>
                    <a:pt x="86162" y="248694"/>
                  </a:lnTo>
                  <a:lnTo>
                    <a:pt x="86162" y="248694"/>
                  </a:lnTo>
                  <a:lnTo>
                    <a:pt x="86162" y="248694"/>
                  </a:lnTo>
                  <a:cubicBezTo>
                    <a:pt x="86162" y="111619"/>
                    <a:pt x="187989" y="0"/>
                    <a:pt x="313316" y="0"/>
                  </a:cubicBezTo>
                  <a:cubicBezTo>
                    <a:pt x="313316" y="0"/>
                    <a:pt x="313316" y="0"/>
                    <a:pt x="313316" y="0"/>
                  </a:cubicBezTo>
                  <a:lnTo>
                    <a:pt x="313316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6" name="Forma Livre: Forma 335">
              <a:extLst>
                <a:ext uri="{FF2B5EF4-FFF2-40B4-BE49-F238E27FC236}">
                  <a16:creationId xmlns:a16="http://schemas.microsoft.com/office/drawing/2014/main" id="{86BE6105-AC23-A4A1-50AB-0D06D0329A25}"/>
                </a:ext>
              </a:extLst>
            </p:cNvPr>
            <p:cNvSpPr/>
            <p:nvPr/>
          </p:nvSpPr>
          <p:spPr>
            <a:xfrm>
              <a:off x="5148164" y="579633"/>
              <a:ext cx="80287" cy="19582"/>
            </a:xfrm>
            <a:custGeom>
              <a:avLst/>
              <a:gdLst>
                <a:gd name="connsiteX0" fmla="*/ 80287 w 80287"/>
                <a:gd name="connsiteY0" fmla="*/ 0 h 19582"/>
                <a:gd name="connsiteX1" fmla="*/ 0 w 8028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87" h="19582">
                  <a:moveTo>
                    <a:pt x="80287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orma Livre: Forma 336">
              <a:extLst>
                <a:ext uri="{FF2B5EF4-FFF2-40B4-BE49-F238E27FC236}">
                  <a16:creationId xmlns:a16="http://schemas.microsoft.com/office/drawing/2014/main" id="{C802C7B0-4AD7-6AAA-899B-0C70F775574F}"/>
                </a:ext>
              </a:extLst>
            </p:cNvPr>
            <p:cNvSpPr/>
            <p:nvPr/>
          </p:nvSpPr>
          <p:spPr>
            <a:xfrm>
              <a:off x="5148164" y="646213"/>
              <a:ext cx="160574" cy="19582"/>
            </a:xfrm>
            <a:custGeom>
              <a:avLst/>
              <a:gdLst>
                <a:gd name="connsiteX0" fmla="*/ 160574 w 160574"/>
                <a:gd name="connsiteY0" fmla="*/ 0 h 19582"/>
                <a:gd name="connsiteX1" fmla="*/ 0 w 16057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574" h="19582">
                  <a:moveTo>
                    <a:pt x="16057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38" name="Gráfico 4">
            <a:extLst>
              <a:ext uri="{FF2B5EF4-FFF2-40B4-BE49-F238E27FC236}">
                <a16:creationId xmlns:a16="http://schemas.microsoft.com/office/drawing/2014/main" id="{E76270BE-7399-28EC-9DEC-9B0C357478A0}"/>
              </a:ext>
            </a:extLst>
          </p:cNvPr>
          <p:cNvGrpSpPr/>
          <p:nvPr/>
        </p:nvGrpSpPr>
        <p:grpSpPr>
          <a:xfrm>
            <a:off x="670138" y="3483562"/>
            <a:ext cx="654895" cy="654896"/>
            <a:chOff x="670138" y="3483562"/>
            <a:chExt cx="654895" cy="654896"/>
          </a:xfrm>
          <a:noFill/>
        </p:grpSpPr>
        <p:sp>
          <p:nvSpPr>
            <p:cNvPr id="339" name="Forma Livre: Forma 338">
              <a:extLst>
                <a:ext uri="{FF2B5EF4-FFF2-40B4-BE49-F238E27FC236}">
                  <a16:creationId xmlns:a16="http://schemas.microsoft.com/office/drawing/2014/main" id="{390D2835-09DC-94B2-694D-836B4CE2C990}"/>
                </a:ext>
              </a:extLst>
            </p:cNvPr>
            <p:cNvSpPr/>
            <p:nvPr/>
          </p:nvSpPr>
          <p:spPr>
            <a:xfrm>
              <a:off x="998692" y="3499342"/>
              <a:ext cx="19582" cy="78328"/>
            </a:xfrm>
            <a:custGeom>
              <a:avLst/>
              <a:gdLst>
                <a:gd name="connsiteX0" fmla="*/ 0 w 19582"/>
                <a:gd name="connsiteY0" fmla="*/ 0 h 78328"/>
                <a:gd name="connsiteX1" fmla="*/ 0 w 19582"/>
                <a:gd name="connsiteY1" fmla="*/ 78329 h 7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78328">
                  <a:moveTo>
                    <a:pt x="0" y="0"/>
                  </a:moveTo>
                  <a:lnTo>
                    <a:pt x="0" y="78329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orma Livre: Forma 339">
              <a:extLst>
                <a:ext uri="{FF2B5EF4-FFF2-40B4-BE49-F238E27FC236}">
                  <a16:creationId xmlns:a16="http://schemas.microsoft.com/office/drawing/2014/main" id="{56CF4355-2F2E-0DF7-537A-6D86349A6773}"/>
                </a:ext>
              </a:extLst>
            </p:cNvPr>
            <p:cNvSpPr/>
            <p:nvPr/>
          </p:nvSpPr>
          <p:spPr>
            <a:xfrm>
              <a:off x="998692" y="4047644"/>
              <a:ext cx="19582" cy="78328"/>
            </a:xfrm>
            <a:custGeom>
              <a:avLst/>
              <a:gdLst>
                <a:gd name="connsiteX0" fmla="*/ 0 w 19582"/>
                <a:gd name="connsiteY0" fmla="*/ 0 h 78328"/>
                <a:gd name="connsiteX1" fmla="*/ 0 w 19582"/>
                <a:gd name="connsiteY1" fmla="*/ 78329 h 7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78328">
                  <a:moveTo>
                    <a:pt x="0" y="0"/>
                  </a:moveTo>
                  <a:lnTo>
                    <a:pt x="0" y="78329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1" name="Forma Livre: Forma 340">
              <a:extLst>
                <a:ext uri="{FF2B5EF4-FFF2-40B4-BE49-F238E27FC236}">
                  <a16:creationId xmlns:a16="http://schemas.microsoft.com/office/drawing/2014/main" id="{9D930D15-BE84-27A4-581B-FE5BB725621D}"/>
                </a:ext>
              </a:extLst>
            </p:cNvPr>
            <p:cNvSpPr/>
            <p:nvPr/>
          </p:nvSpPr>
          <p:spPr>
            <a:xfrm>
              <a:off x="1235637" y="3810699"/>
              <a:ext cx="76370" cy="19582"/>
            </a:xfrm>
            <a:custGeom>
              <a:avLst/>
              <a:gdLst>
                <a:gd name="connsiteX0" fmla="*/ 76371 w 76370"/>
                <a:gd name="connsiteY0" fmla="*/ 0 h 19582"/>
                <a:gd name="connsiteX1" fmla="*/ 0 w 7637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370" h="19582">
                  <a:moveTo>
                    <a:pt x="76371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2" name="Forma Livre: Forma 341">
              <a:extLst>
                <a:ext uri="{FF2B5EF4-FFF2-40B4-BE49-F238E27FC236}">
                  <a16:creationId xmlns:a16="http://schemas.microsoft.com/office/drawing/2014/main" id="{604811F5-38DC-2365-6CBF-06F69F9289CB}"/>
                </a:ext>
              </a:extLst>
            </p:cNvPr>
            <p:cNvSpPr/>
            <p:nvPr/>
          </p:nvSpPr>
          <p:spPr>
            <a:xfrm>
              <a:off x="685376" y="3810699"/>
              <a:ext cx="76370" cy="19582"/>
            </a:xfrm>
            <a:custGeom>
              <a:avLst/>
              <a:gdLst>
                <a:gd name="connsiteX0" fmla="*/ 76371 w 76370"/>
                <a:gd name="connsiteY0" fmla="*/ 0 h 19582"/>
                <a:gd name="connsiteX1" fmla="*/ 0 w 7637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370" h="19582">
                  <a:moveTo>
                    <a:pt x="76371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3" name="Forma Livre: Forma 342">
              <a:extLst>
                <a:ext uri="{FF2B5EF4-FFF2-40B4-BE49-F238E27FC236}">
                  <a16:creationId xmlns:a16="http://schemas.microsoft.com/office/drawing/2014/main" id="{A91C9B68-F820-E037-3AF8-1CCB9D3AFD99}"/>
                </a:ext>
              </a:extLst>
            </p:cNvPr>
            <p:cNvSpPr/>
            <p:nvPr/>
          </p:nvSpPr>
          <p:spPr>
            <a:xfrm rot="-4602852">
              <a:off x="725403" y="3538828"/>
              <a:ext cx="544365" cy="544365"/>
            </a:xfrm>
            <a:custGeom>
              <a:avLst/>
              <a:gdLst>
                <a:gd name="connsiteX0" fmla="*/ 544366 w 544365"/>
                <a:gd name="connsiteY0" fmla="*/ 272183 h 544365"/>
                <a:gd name="connsiteX1" fmla="*/ 272183 w 544365"/>
                <a:gd name="connsiteY1" fmla="*/ 544366 h 544365"/>
                <a:gd name="connsiteX2" fmla="*/ 0 w 544365"/>
                <a:gd name="connsiteY2" fmla="*/ 272183 h 544365"/>
                <a:gd name="connsiteX3" fmla="*/ 272183 w 544365"/>
                <a:gd name="connsiteY3" fmla="*/ 0 h 544365"/>
                <a:gd name="connsiteX4" fmla="*/ 544366 w 544365"/>
                <a:gd name="connsiteY4" fmla="*/ 272183 h 54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365" h="544365">
                  <a:moveTo>
                    <a:pt x="544366" y="272183"/>
                  </a:moveTo>
                  <a:cubicBezTo>
                    <a:pt x="544366" y="422505"/>
                    <a:pt x="422505" y="544366"/>
                    <a:pt x="272183" y="544366"/>
                  </a:cubicBezTo>
                  <a:cubicBezTo>
                    <a:pt x="121860" y="544366"/>
                    <a:pt x="0" y="422505"/>
                    <a:pt x="0" y="272183"/>
                  </a:cubicBezTo>
                  <a:cubicBezTo>
                    <a:pt x="0" y="121861"/>
                    <a:pt x="121860" y="0"/>
                    <a:pt x="272183" y="0"/>
                  </a:cubicBezTo>
                  <a:cubicBezTo>
                    <a:pt x="422505" y="0"/>
                    <a:pt x="544366" y="121861"/>
                    <a:pt x="544366" y="272183"/>
                  </a:cubicBezTo>
                  <a:close/>
                </a:path>
              </a:pathLst>
            </a:custGeom>
            <a:noFill/>
            <a:ln w="19565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44" name="Gráfico 4">
              <a:extLst>
                <a:ext uri="{FF2B5EF4-FFF2-40B4-BE49-F238E27FC236}">
                  <a16:creationId xmlns:a16="http://schemas.microsoft.com/office/drawing/2014/main" id="{EBB5F1B5-350A-4F7E-D320-390FEC686216}"/>
                </a:ext>
              </a:extLst>
            </p:cNvPr>
            <p:cNvGrpSpPr/>
            <p:nvPr/>
          </p:nvGrpSpPr>
          <p:grpSpPr>
            <a:xfrm>
              <a:off x="847909" y="3687332"/>
              <a:ext cx="299607" cy="248694"/>
              <a:chOff x="847909" y="3687332"/>
              <a:chExt cx="299607" cy="248694"/>
            </a:xfrm>
            <a:noFill/>
          </p:grpSpPr>
          <p:grpSp>
            <p:nvGrpSpPr>
              <p:cNvPr id="345" name="Gráfico 4">
                <a:extLst>
                  <a:ext uri="{FF2B5EF4-FFF2-40B4-BE49-F238E27FC236}">
                    <a16:creationId xmlns:a16="http://schemas.microsoft.com/office/drawing/2014/main" id="{379D2A69-9FA3-8CE6-1638-49789E1AE6D4}"/>
                  </a:ext>
                </a:extLst>
              </p:cNvPr>
              <p:cNvGrpSpPr/>
              <p:nvPr/>
            </p:nvGrpSpPr>
            <p:grpSpPr>
              <a:xfrm>
                <a:off x="847909" y="3687332"/>
                <a:ext cx="299607" cy="248694"/>
                <a:chOff x="847909" y="3687332"/>
                <a:chExt cx="299607" cy="248694"/>
              </a:xfrm>
              <a:noFill/>
            </p:grpSpPr>
            <p:sp>
              <p:nvSpPr>
                <p:cNvPr id="346" name="Forma Livre: Forma 345">
                  <a:extLst>
                    <a:ext uri="{FF2B5EF4-FFF2-40B4-BE49-F238E27FC236}">
                      <a16:creationId xmlns:a16="http://schemas.microsoft.com/office/drawing/2014/main" id="{DC68BAEB-C320-93F3-167A-0D2A3687BCD1}"/>
                    </a:ext>
                  </a:extLst>
                </p:cNvPr>
                <p:cNvSpPr/>
                <p:nvPr/>
              </p:nvSpPr>
              <p:spPr>
                <a:xfrm>
                  <a:off x="847909" y="3687332"/>
                  <a:ext cx="299607" cy="135117"/>
                </a:xfrm>
                <a:custGeom>
                  <a:avLst/>
                  <a:gdLst>
                    <a:gd name="connsiteX0" fmla="*/ 299608 w 299607"/>
                    <a:gd name="connsiteY0" fmla="*/ 0 h 135117"/>
                    <a:gd name="connsiteX1" fmla="*/ 191906 w 299607"/>
                    <a:gd name="connsiteY1" fmla="*/ 109660 h 135117"/>
                    <a:gd name="connsiteX2" fmla="*/ 109660 w 299607"/>
                    <a:gd name="connsiteY2" fmla="*/ 27415 h 135117"/>
                    <a:gd name="connsiteX3" fmla="*/ 0 w 299607"/>
                    <a:gd name="connsiteY3" fmla="*/ 135117 h 135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607" h="135117">
                      <a:moveTo>
                        <a:pt x="299608" y="0"/>
                      </a:moveTo>
                      <a:lnTo>
                        <a:pt x="191906" y="109660"/>
                      </a:lnTo>
                      <a:lnTo>
                        <a:pt x="109660" y="27415"/>
                      </a:lnTo>
                      <a:lnTo>
                        <a:pt x="0" y="135117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7" name="Forma Livre: Forma 346">
                  <a:extLst>
                    <a:ext uri="{FF2B5EF4-FFF2-40B4-BE49-F238E27FC236}">
                      <a16:creationId xmlns:a16="http://schemas.microsoft.com/office/drawing/2014/main" id="{DC566BDB-905C-46C6-FFD2-F06BE1D6A035}"/>
                    </a:ext>
                  </a:extLst>
                </p:cNvPr>
                <p:cNvSpPr/>
                <p:nvPr/>
              </p:nvSpPr>
              <p:spPr>
                <a:xfrm>
                  <a:off x="1086812" y="3687332"/>
                  <a:ext cx="60704" cy="60704"/>
                </a:xfrm>
                <a:custGeom>
                  <a:avLst/>
                  <a:gdLst>
                    <a:gd name="connsiteX0" fmla="*/ 60705 w 60704"/>
                    <a:gd name="connsiteY0" fmla="*/ 60705 h 60704"/>
                    <a:gd name="connsiteX1" fmla="*/ 60705 w 60704"/>
                    <a:gd name="connsiteY1" fmla="*/ 0 h 60704"/>
                    <a:gd name="connsiteX2" fmla="*/ 0 w 60704"/>
                    <a:gd name="connsiteY2" fmla="*/ 0 h 60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704" h="60704">
                      <a:moveTo>
                        <a:pt x="60705" y="60705"/>
                      </a:moveTo>
                      <a:lnTo>
                        <a:pt x="6070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8" name="Forma Livre: Forma 347">
                  <a:extLst>
                    <a:ext uri="{FF2B5EF4-FFF2-40B4-BE49-F238E27FC236}">
                      <a16:creationId xmlns:a16="http://schemas.microsoft.com/office/drawing/2014/main" id="{14DDDF34-7EAA-DC4D-4088-D08AE465A02C}"/>
                    </a:ext>
                  </a:extLst>
                </p:cNvPr>
                <p:cNvSpPr/>
                <p:nvPr/>
              </p:nvSpPr>
              <p:spPr>
                <a:xfrm>
                  <a:off x="1147517" y="3781326"/>
                  <a:ext cx="19582" cy="154699"/>
                </a:xfrm>
                <a:custGeom>
                  <a:avLst/>
                  <a:gdLst>
                    <a:gd name="connsiteX0" fmla="*/ 0 w 19582"/>
                    <a:gd name="connsiteY0" fmla="*/ 0 h 154699"/>
                    <a:gd name="connsiteX1" fmla="*/ 0 w 19582"/>
                    <a:gd name="connsiteY1" fmla="*/ 154700 h 154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54699">
                      <a:moveTo>
                        <a:pt x="0" y="0"/>
                      </a:moveTo>
                      <a:lnTo>
                        <a:pt x="0" y="15470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9" name="Forma Livre: Forma 348">
                  <a:extLst>
                    <a:ext uri="{FF2B5EF4-FFF2-40B4-BE49-F238E27FC236}">
                      <a16:creationId xmlns:a16="http://schemas.microsoft.com/office/drawing/2014/main" id="{106F23FF-C3C6-F255-05E4-AB0E6BC1FC36}"/>
                    </a:ext>
                  </a:extLst>
                </p:cNvPr>
                <p:cNvSpPr/>
                <p:nvPr/>
              </p:nvSpPr>
              <p:spPr>
                <a:xfrm>
                  <a:off x="1028065" y="3842031"/>
                  <a:ext cx="19582" cy="93994"/>
                </a:xfrm>
                <a:custGeom>
                  <a:avLst/>
                  <a:gdLst>
                    <a:gd name="connsiteX0" fmla="*/ 0 w 19582"/>
                    <a:gd name="connsiteY0" fmla="*/ 0 h 93994"/>
                    <a:gd name="connsiteX1" fmla="*/ 0 w 19582"/>
                    <a:gd name="connsiteY1" fmla="*/ 93995 h 93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93994">
                      <a:moveTo>
                        <a:pt x="0" y="0"/>
                      </a:moveTo>
                      <a:lnTo>
                        <a:pt x="0" y="93995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50" name="Forma Livre: Forma 349">
                  <a:extLst>
                    <a:ext uri="{FF2B5EF4-FFF2-40B4-BE49-F238E27FC236}">
                      <a16:creationId xmlns:a16="http://schemas.microsoft.com/office/drawing/2014/main" id="{B5327296-DE0B-B3FC-A527-70AC992DC9D7}"/>
                    </a:ext>
                  </a:extLst>
                </p:cNvPr>
                <p:cNvSpPr/>
                <p:nvPr/>
              </p:nvSpPr>
              <p:spPr>
                <a:xfrm>
                  <a:off x="1088770" y="3806783"/>
                  <a:ext cx="19582" cy="129242"/>
                </a:xfrm>
                <a:custGeom>
                  <a:avLst/>
                  <a:gdLst>
                    <a:gd name="connsiteX0" fmla="*/ 0 w 19582"/>
                    <a:gd name="connsiteY0" fmla="*/ 0 h 129242"/>
                    <a:gd name="connsiteX1" fmla="*/ 0 w 19582"/>
                    <a:gd name="connsiteY1" fmla="*/ 129243 h 129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29242">
                      <a:moveTo>
                        <a:pt x="0" y="0"/>
                      </a:moveTo>
                      <a:lnTo>
                        <a:pt x="0" y="129243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51" name="Forma Livre: Forma 350">
                  <a:extLst>
                    <a:ext uri="{FF2B5EF4-FFF2-40B4-BE49-F238E27FC236}">
                      <a16:creationId xmlns:a16="http://schemas.microsoft.com/office/drawing/2014/main" id="{7B160C29-AF2C-9482-0631-A9864AD5C54E}"/>
                    </a:ext>
                  </a:extLst>
                </p:cNvPr>
                <p:cNvSpPr/>
                <p:nvPr/>
              </p:nvSpPr>
              <p:spPr>
                <a:xfrm>
                  <a:off x="969318" y="3800908"/>
                  <a:ext cx="19582" cy="135117"/>
                </a:xfrm>
                <a:custGeom>
                  <a:avLst/>
                  <a:gdLst>
                    <a:gd name="connsiteX0" fmla="*/ 0 w 19582"/>
                    <a:gd name="connsiteY0" fmla="*/ 0 h 135117"/>
                    <a:gd name="connsiteX1" fmla="*/ 0 w 19582"/>
                    <a:gd name="connsiteY1" fmla="*/ 135117 h 135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35117">
                      <a:moveTo>
                        <a:pt x="0" y="0"/>
                      </a:moveTo>
                      <a:lnTo>
                        <a:pt x="0" y="135117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52" name="Forma Livre: Forma 351">
                  <a:extLst>
                    <a:ext uri="{FF2B5EF4-FFF2-40B4-BE49-F238E27FC236}">
                      <a16:creationId xmlns:a16="http://schemas.microsoft.com/office/drawing/2014/main" id="{C48B99E0-4B0F-D727-2D69-7AAD14B3C21E}"/>
                    </a:ext>
                  </a:extLst>
                </p:cNvPr>
                <p:cNvSpPr/>
                <p:nvPr/>
              </p:nvSpPr>
              <p:spPr>
                <a:xfrm>
                  <a:off x="908613" y="3832240"/>
                  <a:ext cx="19582" cy="103785"/>
                </a:xfrm>
                <a:custGeom>
                  <a:avLst/>
                  <a:gdLst>
                    <a:gd name="connsiteX0" fmla="*/ 0 w 19582"/>
                    <a:gd name="connsiteY0" fmla="*/ 0 h 103785"/>
                    <a:gd name="connsiteX1" fmla="*/ 0 w 19582"/>
                    <a:gd name="connsiteY1" fmla="*/ 103786 h 103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03785">
                      <a:moveTo>
                        <a:pt x="0" y="0"/>
                      </a:moveTo>
                      <a:lnTo>
                        <a:pt x="0" y="103786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53" name="Forma Livre: Forma 352">
                <a:extLst>
                  <a:ext uri="{FF2B5EF4-FFF2-40B4-BE49-F238E27FC236}">
                    <a16:creationId xmlns:a16="http://schemas.microsoft.com/office/drawing/2014/main" id="{B2BD86C6-7CD2-C88B-A0F5-3927EB04C2F8}"/>
                  </a:ext>
                </a:extLst>
              </p:cNvPr>
              <p:cNvSpPr/>
              <p:nvPr/>
            </p:nvSpPr>
            <p:spPr>
              <a:xfrm>
                <a:off x="847909" y="3863571"/>
                <a:ext cx="19582" cy="72454"/>
              </a:xfrm>
              <a:custGeom>
                <a:avLst/>
                <a:gdLst>
                  <a:gd name="connsiteX0" fmla="*/ 0 w 19582"/>
                  <a:gd name="connsiteY0" fmla="*/ 0 h 72454"/>
                  <a:gd name="connsiteX1" fmla="*/ 0 w 19582"/>
                  <a:gd name="connsiteY1" fmla="*/ 72454 h 7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72454">
                    <a:moveTo>
                      <a:pt x="0" y="0"/>
                    </a:moveTo>
                    <a:lnTo>
                      <a:pt x="0" y="72454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54" name="Gráfico 4">
            <a:extLst>
              <a:ext uri="{FF2B5EF4-FFF2-40B4-BE49-F238E27FC236}">
                <a16:creationId xmlns:a16="http://schemas.microsoft.com/office/drawing/2014/main" id="{4DB8BA2F-0E04-D519-58CE-D944D6B54A3A}"/>
              </a:ext>
            </a:extLst>
          </p:cNvPr>
          <p:cNvGrpSpPr/>
          <p:nvPr/>
        </p:nvGrpSpPr>
        <p:grpSpPr>
          <a:xfrm>
            <a:off x="7043723" y="379895"/>
            <a:ext cx="599215" cy="573759"/>
            <a:chOff x="7043723" y="379895"/>
            <a:chExt cx="599215" cy="573759"/>
          </a:xfrm>
          <a:noFill/>
        </p:grpSpPr>
        <p:grpSp>
          <p:nvGrpSpPr>
            <p:cNvPr id="355" name="Gráfico 4">
              <a:extLst>
                <a:ext uri="{FF2B5EF4-FFF2-40B4-BE49-F238E27FC236}">
                  <a16:creationId xmlns:a16="http://schemas.microsoft.com/office/drawing/2014/main" id="{9B297A14-85A0-8570-3BF3-7ED9978EC652}"/>
                </a:ext>
              </a:extLst>
            </p:cNvPr>
            <p:cNvGrpSpPr/>
            <p:nvPr/>
          </p:nvGrpSpPr>
          <p:grpSpPr>
            <a:xfrm>
              <a:off x="7043723" y="379895"/>
              <a:ext cx="385769" cy="487597"/>
              <a:chOff x="7043723" y="379895"/>
              <a:chExt cx="385769" cy="487597"/>
            </a:xfrm>
            <a:noFill/>
          </p:grpSpPr>
          <p:sp>
            <p:nvSpPr>
              <p:cNvPr id="356" name="Forma Livre: Forma 355">
                <a:extLst>
                  <a:ext uri="{FF2B5EF4-FFF2-40B4-BE49-F238E27FC236}">
                    <a16:creationId xmlns:a16="http://schemas.microsoft.com/office/drawing/2014/main" id="{68406730-0273-9D47-F696-7E0A59E0C2A5}"/>
                  </a:ext>
                </a:extLst>
              </p:cNvPr>
              <p:cNvSpPr/>
              <p:nvPr/>
            </p:nvSpPr>
            <p:spPr>
              <a:xfrm>
                <a:off x="7043723" y="379895"/>
                <a:ext cx="268276" cy="487597"/>
              </a:xfrm>
              <a:custGeom>
                <a:avLst/>
                <a:gdLst>
                  <a:gd name="connsiteX0" fmla="*/ 268276 w 268276"/>
                  <a:gd name="connsiteY0" fmla="*/ 487597 h 487597"/>
                  <a:gd name="connsiteX1" fmla="*/ 0 w 268276"/>
                  <a:gd name="connsiteY1" fmla="*/ 487597 h 487597"/>
                  <a:gd name="connsiteX2" fmla="*/ 0 w 268276"/>
                  <a:gd name="connsiteY2" fmla="*/ 0 h 487597"/>
                  <a:gd name="connsiteX3" fmla="*/ 119451 w 268276"/>
                  <a:gd name="connsiteY3" fmla="*/ 0 h 48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276" h="487597">
                    <a:moveTo>
                      <a:pt x="268276" y="487597"/>
                    </a:moveTo>
                    <a:lnTo>
                      <a:pt x="0" y="487597"/>
                    </a:lnTo>
                    <a:lnTo>
                      <a:pt x="0" y="0"/>
                    </a:lnTo>
                    <a:lnTo>
                      <a:pt x="119451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7" name="Forma Livre: Forma 356">
                <a:extLst>
                  <a:ext uri="{FF2B5EF4-FFF2-40B4-BE49-F238E27FC236}">
                    <a16:creationId xmlns:a16="http://schemas.microsoft.com/office/drawing/2014/main" id="{364EA586-DD79-18B6-9052-25F5A3702684}"/>
                  </a:ext>
                </a:extLst>
              </p:cNvPr>
              <p:cNvSpPr/>
              <p:nvPr/>
            </p:nvSpPr>
            <p:spPr>
              <a:xfrm>
                <a:off x="7308083" y="379895"/>
                <a:ext cx="121409" cy="236944"/>
              </a:xfrm>
              <a:custGeom>
                <a:avLst/>
                <a:gdLst>
                  <a:gd name="connsiteX0" fmla="*/ 0 w 121409"/>
                  <a:gd name="connsiteY0" fmla="*/ 0 h 236944"/>
                  <a:gd name="connsiteX1" fmla="*/ 121409 w 121409"/>
                  <a:gd name="connsiteY1" fmla="*/ 0 h 236944"/>
                  <a:gd name="connsiteX2" fmla="*/ 121409 w 121409"/>
                  <a:gd name="connsiteY2" fmla="*/ 236945 h 236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409" h="236944">
                    <a:moveTo>
                      <a:pt x="0" y="0"/>
                    </a:moveTo>
                    <a:lnTo>
                      <a:pt x="121409" y="0"/>
                    </a:lnTo>
                    <a:lnTo>
                      <a:pt x="121409" y="236945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8" name="Forma Livre: Forma 357">
                <a:extLst>
                  <a:ext uri="{FF2B5EF4-FFF2-40B4-BE49-F238E27FC236}">
                    <a16:creationId xmlns:a16="http://schemas.microsoft.com/office/drawing/2014/main" id="{D71A2216-3A0A-74FE-044C-FE3B28C36B64}"/>
                  </a:ext>
                </a:extLst>
              </p:cNvPr>
              <p:cNvSpPr/>
              <p:nvPr/>
            </p:nvSpPr>
            <p:spPr>
              <a:xfrm>
                <a:off x="7174923" y="379895"/>
                <a:ext cx="121409" cy="76370"/>
              </a:xfrm>
              <a:custGeom>
                <a:avLst/>
                <a:gdLst>
                  <a:gd name="connsiteX0" fmla="*/ 121410 w 121409"/>
                  <a:gd name="connsiteY0" fmla="*/ 48956 h 76370"/>
                  <a:gd name="connsiteX1" fmla="*/ 121410 w 121409"/>
                  <a:gd name="connsiteY1" fmla="*/ 0 h 76370"/>
                  <a:gd name="connsiteX2" fmla="*/ 0 w 121409"/>
                  <a:gd name="connsiteY2" fmla="*/ 0 h 76370"/>
                  <a:gd name="connsiteX3" fmla="*/ 0 w 121409"/>
                  <a:gd name="connsiteY3" fmla="*/ 48956 h 76370"/>
                  <a:gd name="connsiteX4" fmla="*/ 27415 w 121409"/>
                  <a:gd name="connsiteY4" fmla="*/ 76371 h 76370"/>
                  <a:gd name="connsiteX5" fmla="*/ 74413 w 121409"/>
                  <a:gd name="connsiteY5" fmla="*/ 76371 h 76370"/>
                  <a:gd name="connsiteX6" fmla="*/ 95953 w 121409"/>
                  <a:gd name="connsiteY6" fmla="*/ 76371 h 76370"/>
                  <a:gd name="connsiteX7" fmla="*/ 121410 w 121409"/>
                  <a:gd name="connsiteY7" fmla="*/ 48956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409" h="76370">
                    <a:moveTo>
                      <a:pt x="121410" y="48956"/>
                    </a:moveTo>
                    <a:lnTo>
                      <a:pt x="121410" y="0"/>
                    </a:lnTo>
                    <a:lnTo>
                      <a:pt x="0" y="0"/>
                    </a:lnTo>
                    <a:lnTo>
                      <a:pt x="0" y="48956"/>
                    </a:lnTo>
                    <a:cubicBezTo>
                      <a:pt x="0" y="64621"/>
                      <a:pt x="11749" y="76371"/>
                      <a:pt x="27415" y="76371"/>
                    </a:cubicBezTo>
                    <a:lnTo>
                      <a:pt x="74413" y="76371"/>
                    </a:lnTo>
                    <a:lnTo>
                      <a:pt x="95953" y="76371"/>
                    </a:lnTo>
                    <a:cubicBezTo>
                      <a:pt x="109661" y="76371"/>
                      <a:pt x="121410" y="64621"/>
                      <a:pt x="121410" y="4895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59" name="Gráfico 4">
                <a:extLst>
                  <a:ext uri="{FF2B5EF4-FFF2-40B4-BE49-F238E27FC236}">
                    <a16:creationId xmlns:a16="http://schemas.microsoft.com/office/drawing/2014/main" id="{D1BEF084-33DF-7A95-C7BF-C813331E510A}"/>
                  </a:ext>
                </a:extLst>
              </p:cNvPr>
              <p:cNvGrpSpPr/>
              <p:nvPr/>
            </p:nvGrpSpPr>
            <p:grpSpPr>
              <a:xfrm>
                <a:off x="7104427" y="516970"/>
                <a:ext cx="258485" cy="260443"/>
                <a:chOff x="7104427" y="516970"/>
                <a:chExt cx="258485" cy="260443"/>
              </a:xfrm>
              <a:noFill/>
            </p:grpSpPr>
            <p:sp>
              <p:nvSpPr>
                <p:cNvPr id="360" name="Forma Livre: Forma 359">
                  <a:extLst>
                    <a:ext uri="{FF2B5EF4-FFF2-40B4-BE49-F238E27FC236}">
                      <a16:creationId xmlns:a16="http://schemas.microsoft.com/office/drawing/2014/main" id="{943EDB7A-A96D-470C-EE48-458728666AF6}"/>
                    </a:ext>
                  </a:extLst>
                </p:cNvPr>
                <p:cNvSpPr/>
                <p:nvPr/>
              </p:nvSpPr>
              <p:spPr>
                <a:xfrm>
                  <a:off x="7218004" y="650129"/>
                  <a:ext cx="56788" cy="19582"/>
                </a:xfrm>
                <a:custGeom>
                  <a:avLst/>
                  <a:gdLst>
                    <a:gd name="connsiteX0" fmla="*/ 0 w 56788"/>
                    <a:gd name="connsiteY0" fmla="*/ 0 h 19582"/>
                    <a:gd name="connsiteX1" fmla="*/ 56788 w 56788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88" h="19582">
                      <a:moveTo>
                        <a:pt x="0" y="0"/>
                      </a:moveTo>
                      <a:lnTo>
                        <a:pt x="56788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1" name="Forma Livre: Forma 360">
                  <a:extLst>
                    <a:ext uri="{FF2B5EF4-FFF2-40B4-BE49-F238E27FC236}">
                      <a16:creationId xmlns:a16="http://schemas.microsoft.com/office/drawing/2014/main" id="{2829EF30-6FC6-F2DE-EBF9-B0E18C7669C6}"/>
                    </a:ext>
                  </a:extLst>
                </p:cNvPr>
                <p:cNvSpPr/>
                <p:nvPr/>
              </p:nvSpPr>
              <p:spPr>
                <a:xfrm>
                  <a:off x="7104427" y="622714"/>
                  <a:ext cx="70496" cy="43080"/>
                </a:xfrm>
                <a:custGeom>
                  <a:avLst/>
                  <a:gdLst>
                    <a:gd name="connsiteX0" fmla="*/ 0 w 70496"/>
                    <a:gd name="connsiteY0" fmla="*/ 13708 h 43080"/>
                    <a:gd name="connsiteX1" fmla="*/ 29373 w 70496"/>
                    <a:gd name="connsiteY1" fmla="*/ 43081 h 43080"/>
                    <a:gd name="connsiteX2" fmla="*/ 70496 w 70496"/>
                    <a:gd name="connsiteY2" fmla="*/ 0 h 43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3080">
                      <a:moveTo>
                        <a:pt x="0" y="13708"/>
                      </a:moveTo>
                      <a:lnTo>
                        <a:pt x="29373" y="43081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2" name="Forma Livre: Forma 361">
                  <a:extLst>
                    <a:ext uri="{FF2B5EF4-FFF2-40B4-BE49-F238E27FC236}">
                      <a16:creationId xmlns:a16="http://schemas.microsoft.com/office/drawing/2014/main" id="{A56CB87A-EA79-680C-7CDF-B2AA70957A82}"/>
                    </a:ext>
                  </a:extLst>
                </p:cNvPr>
                <p:cNvSpPr/>
                <p:nvPr/>
              </p:nvSpPr>
              <p:spPr>
                <a:xfrm>
                  <a:off x="7218004" y="759790"/>
                  <a:ext cx="56788" cy="19582"/>
                </a:xfrm>
                <a:custGeom>
                  <a:avLst/>
                  <a:gdLst>
                    <a:gd name="connsiteX0" fmla="*/ 0 w 56788"/>
                    <a:gd name="connsiteY0" fmla="*/ 0 h 19582"/>
                    <a:gd name="connsiteX1" fmla="*/ 56788 w 56788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88" h="19582">
                      <a:moveTo>
                        <a:pt x="0" y="0"/>
                      </a:moveTo>
                      <a:lnTo>
                        <a:pt x="56788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3" name="Forma Livre: Forma 362">
                  <a:extLst>
                    <a:ext uri="{FF2B5EF4-FFF2-40B4-BE49-F238E27FC236}">
                      <a16:creationId xmlns:a16="http://schemas.microsoft.com/office/drawing/2014/main" id="{CE00C411-900C-8B1F-8516-0D22A7431945}"/>
                    </a:ext>
                  </a:extLst>
                </p:cNvPr>
                <p:cNvSpPr/>
                <p:nvPr/>
              </p:nvSpPr>
              <p:spPr>
                <a:xfrm>
                  <a:off x="7104427" y="736291"/>
                  <a:ext cx="70496" cy="41122"/>
                </a:xfrm>
                <a:custGeom>
                  <a:avLst/>
                  <a:gdLst>
                    <a:gd name="connsiteX0" fmla="*/ 0 w 70496"/>
                    <a:gd name="connsiteY0" fmla="*/ 13708 h 41122"/>
                    <a:gd name="connsiteX1" fmla="*/ 27416 w 70496"/>
                    <a:gd name="connsiteY1" fmla="*/ 41123 h 41122"/>
                    <a:gd name="connsiteX2" fmla="*/ 70496 w 70496"/>
                    <a:gd name="connsiteY2" fmla="*/ 0 h 41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1122">
                      <a:moveTo>
                        <a:pt x="0" y="13708"/>
                      </a:moveTo>
                      <a:lnTo>
                        <a:pt x="27416" y="41123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4" name="Forma Livre: Forma 363">
                  <a:extLst>
                    <a:ext uri="{FF2B5EF4-FFF2-40B4-BE49-F238E27FC236}">
                      <a16:creationId xmlns:a16="http://schemas.microsoft.com/office/drawing/2014/main" id="{42C94DC6-28EC-F371-A72F-B5143F79D04A}"/>
                    </a:ext>
                  </a:extLst>
                </p:cNvPr>
                <p:cNvSpPr/>
                <p:nvPr/>
              </p:nvSpPr>
              <p:spPr>
                <a:xfrm>
                  <a:off x="7218004" y="538511"/>
                  <a:ext cx="144908" cy="19582"/>
                </a:xfrm>
                <a:custGeom>
                  <a:avLst/>
                  <a:gdLst>
                    <a:gd name="connsiteX0" fmla="*/ 0 w 144908"/>
                    <a:gd name="connsiteY0" fmla="*/ 0 h 19582"/>
                    <a:gd name="connsiteX1" fmla="*/ 144908 w 144908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908" h="19582">
                      <a:moveTo>
                        <a:pt x="0" y="0"/>
                      </a:moveTo>
                      <a:lnTo>
                        <a:pt x="144908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5" name="Forma Livre: Forma 364">
                  <a:extLst>
                    <a:ext uri="{FF2B5EF4-FFF2-40B4-BE49-F238E27FC236}">
                      <a16:creationId xmlns:a16="http://schemas.microsoft.com/office/drawing/2014/main" id="{AFD4B661-C36D-3B26-04BA-BEF08083EBEF}"/>
                    </a:ext>
                  </a:extLst>
                </p:cNvPr>
                <p:cNvSpPr/>
                <p:nvPr/>
              </p:nvSpPr>
              <p:spPr>
                <a:xfrm>
                  <a:off x="7104427" y="516970"/>
                  <a:ext cx="70496" cy="41122"/>
                </a:xfrm>
                <a:custGeom>
                  <a:avLst/>
                  <a:gdLst>
                    <a:gd name="connsiteX0" fmla="*/ 0 w 70496"/>
                    <a:gd name="connsiteY0" fmla="*/ 13708 h 41122"/>
                    <a:gd name="connsiteX1" fmla="*/ 27416 w 70496"/>
                    <a:gd name="connsiteY1" fmla="*/ 41123 h 41122"/>
                    <a:gd name="connsiteX2" fmla="*/ 70496 w 70496"/>
                    <a:gd name="connsiteY2" fmla="*/ 0 h 41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1122">
                      <a:moveTo>
                        <a:pt x="0" y="13708"/>
                      </a:moveTo>
                      <a:lnTo>
                        <a:pt x="27416" y="41123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366" name="Forma Livre: Forma 365">
              <a:extLst>
                <a:ext uri="{FF2B5EF4-FFF2-40B4-BE49-F238E27FC236}">
                  <a16:creationId xmlns:a16="http://schemas.microsoft.com/office/drawing/2014/main" id="{E5900D7C-B728-B3F2-5E63-A24991E0EA28}"/>
                </a:ext>
              </a:extLst>
            </p:cNvPr>
            <p:cNvSpPr/>
            <p:nvPr/>
          </p:nvSpPr>
          <p:spPr>
            <a:xfrm>
              <a:off x="7311999" y="616839"/>
              <a:ext cx="330939" cy="336814"/>
            </a:xfrm>
            <a:custGeom>
              <a:avLst/>
              <a:gdLst>
                <a:gd name="connsiteX0" fmla="*/ 287859 w 330939"/>
                <a:gd name="connsiteY0" fmla="*/ 0 h 336814"/>
                <a:gd name="connsiteX1" fmla="*/ 330939 w 330939"/>
                <a:gd name="connsiteY1" fmla="*/ 0 h 336814"/>
                <a:gd name="connsiteX2" fmla="*/ 330939 w 330939"/>
                <a:gd name="connsiteY2" fmla="*/ 336814 h 336814"/>
                <a:gd name="connsiteX3" fmla="*/ 0 w 330939"/>
                <a:gd name="connsiteY3" fmla="*/ 336814 h 336814"/>
                <a:gd name="connsiteX4" fmla="*/ 0 w 330939"/>
                <a:gd name="connsiteY4" fmla="*/ 0 h 336814"/>
                <a:gd name="connsiteX5" fmla="*/ 299608 w 330939"/>
                <a:gd name="connsiteY5" fmla="*/ 0 h 3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939" h="336814">
                  <a:moveTo>
                    <a:pt x="287859" y="0"/>
                  </a:moveTo>
                  <a:lnTo>
                    <a:pt x="330939" y="0"/>
                  </a:lnTo>
                  <a:lnTo>
                    <a:pt x="330939" y="336814"/>
                  </a:lnTo>
                  <a:lnTo>
                    <a:pt x="0" y="336814"/>
                  </a:lnTo>
                  <a:lnTo>
                    <a:pt x="0" y="0"/>
                  </a:lnTo>
                  <a:lnTo>
                    <a:pt x="299608" y="0"/>
                  </a:lnTo>
                </a:path>
              </a:pathLst>
            </a:custGeom>
            <a:noFill/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7" name="Forma Livre: Forma 366">
              <a:extLst>
                <a:ext uri="{FF2B5EF4-FFF2-40B4-BE49-F238E27FC236}">
                  <a16:creationId xmlns:a16="http://schemas.microsoft.com/office/drawing/2014/main" id="{17EE4F89-FD91-1118-24B6-87C7409DB563}"/>
                </a:ext>
              </a:extLst>
            </p:cNvPr>
            <p:cNvSpPr/>
            <p:nvPr/>
          </p:nvSpPr>
          <p:spPr>
            <a:xfrm>
              <a:off x="7564610" y="626631"/>
              <a:ext cx="19582" cy="31331"/>
            </a:xfrm>
            <a:custGeom>
              <a:avLst/>
              <a:gdLst>
                <a:gd name="connsiteX0" fmla="*/ 0 w 19582"/>
                <a:gd name="connsiteY0" fmla="*/ 31332 h 31331"/>
                <a:gd name="connsiteX1" fmla="*/ 0 w 19582"/>
                <a:gd name="connsiteY1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31331">
                  <a:moveTo>
                    <a:pt x="0" y="3133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8" name="Forma Livre: Forma 367">
              <a:extLst>
                <a:ext uri="{FF2B5EF4-FFF2-40B4-BE49-F238E27FC236}">
                  <a16:creationId xmlns:a16="http://schemas.microsoft.com/office/drawing/2014/main" id="{FD5872B9-0666-5894-63ED-A839AB1D86E3}"/>
                </a:ext>
              </a:extLst>
            </p:cNvPr>
            <p:cNvSpPr/>
            <p:nvPr/>
          </p:nvSpPr>
          <p:spPr>
            <a:xfrm>
              <a:off x="7390328" y="626631"/>
              <a:ext cx="19582" cy="31331"/>
            </a:xfrm>
            <a:custGeom>
              <a:avLst/>
              <a:gdLst>
                <a:gd name="connsiteX0" fmla="*/ 0 w 19582"/>
                <a:gd name="connsiteY0" fmla="*/ 31332 h 31331"/>
                <a:gd name="connsiteX1" fmla="*/ 0 w 19582"/>
                <a:gd name="connsiteY1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31331">
                  <a:moveTo>
                    <a:pt x="0" y="3133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orma Livre: Forma 368">
              <a:extLst>
                <a:ext uri="{FF2B5EF4-FFF2-40B4-BE49-F238E27FC236}">
                  <a16:creationId xmlns:a16="http://schemas.microsoft.com/office/drawing/2014/main" id="{D876AE93-49EA-6587-4EBA-0F1877FACF27}"/>
                </a:ext>
              </a:extLst>
            </p:cNvPr>
            <p:cNvSpPr/>
            <p:nvPr/>
          </p:nvSpPr>
          <p:spPr>
            <a:xfrm>
              <a:off x="7476490" y="763706"/>
              <a:ext cx="45039" cy="19582"/>
            </a:xfrm>
            <a:custGeom>
              <a:avLst/>
              <a:gdLst>
                <a:gd name="connsiteX0" fmla="*/ 0 w 45039"/>
                <a:gd name="connsiteY0" fmla="*/ 0 h 19582"/>
                <a:gd name="connsiteX1" fmla="*/ 45039 w 450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9" h="19582">
                  <a:moveTo>
                    <a:pt x="0" y="0"/>
                  </a:moveTo>
                  <a:lnTo>
                    <a:pt x="45039" y="0"/>
                  </a:lnTo>
                </a:path>
              </a:pathLst>
            </a:custGeom>
            <a:ln w="19566" cap="sq">
              <a:solidFill>
                <a:srgbClr val="5C83D2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orma Livre: Forma 369">
              <a:extLst>
                <a:ext uri="{FF2B5EF4-FFF2-40B4-BE49-F238E27FC236}">
                  <a16:creationId xmlns:a16="http://schemas.microsoft.com/office/drawing/2014/main" id="{337F8062-03A2-A98D-DA74-C5C80D488B7D}"/>
                </a:ext>
              </a:extLst>
            </p:cNvPr>
            <p:cNvSpPr/>
            <p:nvPr/>
          </p:nvSpPr>
          <p:spPr>
            <a:xfrm>
              <a:off x="7476490" y="826369"/>
              <a:ext cx="45039" cy="19582"/>
            </a:xfrm>
            <a:custGeom>
              <a:avLst/>
              <a:gdLst>
                <a:gd name="connsiteX0" fmla="*/ 0 w 45039"/>
                <a:gd name="connsiteY0" fmla="*/ 0 h 19582"/>
                <a:gd name="connsiteX1" fmla="*/ 45039 w 450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9" h="19582">
                  <a:moveTo>
                    <a:pt x="0" y="0"/>
                  </a:moveTo>
                  <a:lnTo>
                    <a:pt x="45039" y="0"/>
                  </a:lnTo>
                </a:path>
              </a:pathLst>
            </a:custGeom>
            <a:ln w="19566" cap="sq">
              <a:solidFill>
                <a:srgbClr val="5C83D2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1" name="Forma Livre: Forma 370">
              <a:extLst>
                <a:ext uri="{FF2B5EF4-FFF2-40B4-BE49-F238E27FC236}">
                  <a16:creationId xmlns:a16="http://schemas.microsoft.com/office/drawing/2014/main" id="{D136AF5A-955F-B1C4-D44B-C09D574BF3A6}"/>
                </a:ext>
              </a:extLst>
            </p:cNvPr>
            <p:cNvSpPr/>
            <p:nvPr/>
          </p:nvSpPr>
          <p:spPr>
            <a:xfrm>
              <a:off x="7476490" y="890990"/>
              <a:ext cx="45039" cy="19582"/>
            </a:xfrm>
            <a:custGeom>
              <a:avLst/>
              <a:gdLst>
                <a:gd name="connsiteX0" fmla="*/ 0 w 45039"/>
                <a:gd name="connsiteY0" fmla="*/ 0 h 19582"/>
                <a:gd name="connsiteX1" fmla="*/ 45039 w 450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9" h="19582">
                  <a:moveTo>
                    <a:pt x="0" y="0"/>
                  </a:moveTo>
                  <a:lnTo>
                    <a:pt x="45039" y="0"/>
                  </a:lnTo>
                </a:path>
              </a:pathLst>
            </a:custGeom>
            <a:ln w="19566" cap="sq">
              <a:solidFill>
                <a:srgbClr val="5C83D2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orma Livre: Forma 371">
              <a:extLst>
                <a:ext uri="{FF2B5EF4-FFF2-40B4-BE49-F238E27FC236}">
                  <a16:creationId xmlns:a16="http://schemas.microsoft.com/office/drawing/2014/main" id="{0D6EB193-4760-89E0-1A3B-6C14C6574F67}"/>
                </a:ext>
              </a:extLst>
            </p:cNvPr>
            <p:cNvSpPr/>
            <p:nvPr/>
          </p:nvSpPr>
          <p:spPr>
            <a:xfrm>
              <a:off x="7311999" y="701043"/>
              <a:ext cx="330939" cy="19582"/>
            </a:xfrm>
            <a:custGeom>
              <a:avLst/>
              <a:gdLst>
                <a:gd name="connsiteX0" fmla="*/ 0 w 330939"/>
                <a:gd name="connsiteY0" fmla="*/ 0 h 19582"/>
                <a:gd name="connsiteX1" fmla="*/ 330939 w 3309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939" h="19582">
                  <a:moveTo>
                    <a:pt x="0" y="0"/>
                  </a:moveTo>
                  <a:lnTo>
                    <a:pt x="330939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73" name="Gráfico 4">
            <a:extLst>
              <a:ext uri="{FF2B5EF4-FFF2-40B4-BE49-F238E27FC236}">
                <a16:creationId xmlns:a16="http://schemas.microsoft.com/office/drawing/2014/main" id="{D5A1A8FB-3CFF-8B66-D0FE-B3E6A2D0AAE2}"/>
              </a:ext>
            </a:extLst>
          </p:cNvPr>
          <p:cNvGrpSpPr/>
          <p:nvPr/>
        </p:nvGrpSpPr>
        <p:grpSpPr>
          <a:xfrm>
            <a:off x="7028057" y="4556782"/>
            <a:ext cx="628589" cy="628589"/>
            <a:chOff x="7028057" y="4556782"/>
            <a:chExt cx="628589" cy="628589"/>
          </a:xfrm>
          <a:noFill/>
        </p:grpSpPr>
        <p:sp>
          <p:nvSpPr>
            <p:cNvPr id="374" name="Forma Livre: Forma 373">
              <a:extLst>
                <a:ext uri="{FF2B5EF4-FFF2-40B4-BE49-F238E27FC236}">
                  <a16:creationId xmlns:a16="http://schemas.microsoft.com/office/drawing/2014/main" id="{9CEE9CA5-7622-3936-22A8-CCD810934CDE}"/>
                </a:ext>
              </a:extLst>
            </p:cNvPr>
            <p:cNvSpPr/>
            <p:nvPr/>
          </p:nvSpPr>
          <p:spPr>
            <a:xfrm>
              <a:off x="7153383" y="4746729"/>
              <a:ext cx="379895" cy="246736"/>
            </a:xfrm>
            <a:custGeom>
              <a:avLst/>
              <a:gdLst>
                <a:gd name="connsiteX0" fmla="*/ 0 w 379895"/>
                <a:gd name="connsiteY0" fmla="*/ 123368 h 246736"/>
                <a:gd name="connsiteX1" fmla="*/ 189948 w 379895"/>
                <a:gd name="connsiteY1" fmla="*/ 0 h 246736"/>
                <a:gd name="connsiteX2" fmla="*/ 379896 w 379895"/>
                <a:gd name="connsiteY2" fmla="*/ 123368 h 246736"/>
                <a:gd name="connsiteX3" fmla="*/ 189948 w 379895"/>
                <a:gd name="connsiteY3" fmla="*/ 246736 h 246736"/>
                <a:gd name="connsiteX4" fmla="*/ 0 w 379895"/>
                <a:gd name="connsiteY4" fmla="*/ 123368 h 2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95" h="246736">
                  <a:moveTo>
                    <a:pt x="0" y="123368"/>
                  </a:moveTo>
                  <a:cubicBezTo>
                    <a:pt x="0" y="123368"/>
                    <a:pt x="84204" y="0"/>
                    <a:pt x="189948" y="0"/>
                  </a:cubicBezTo>
                  <a:cubicBezTo>
                    <a:pt x="295692" y="0"/>
                    <a:pt x="379896" y="123368"/>
                    <a:pt x="379896" y="123368"/>
                  </a:cubicBezTo>
                  <a:cubicBezTo>
                    <a:pt x="379896" y="123368"/>
                    <a:pt x="295692" y="246736"/>
                    <a:pt x="189948" y="246736"/>
                  </a:cubicBezTo>
                  <a:cubicBezTo>
                    <a:pt x="84204" y="246736"/>
                    <a:pt x="0" y="123368"/>
                    <a:pt x="0" y="123368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orma Livre: Forma 374">
              <a:extLst>
                <a:ext uri="{FF2B5EF4-FFF2-40B4-BE49-F238E27FC236}">
                  <a16:creationId xmlns:a16="http://schemas.microsoft.com/office/drawing/2014/main" id="{A29F18A5-5FB7-163A-20F1-78C689CDF81A}"/>
                </a:ext>
              </a:extLst>
            </p:cNvPr>
            <p:cNvSpPr/>
            <p:nvPr/>
          </p:nvSpPr>
          <p:spPr>
            <a:xfrm>
              <a:off x="7028057" y="4556782"/>
              <a:ext cx="628589" cy="628589"/>
            </a:xfrm>
            <a:custGeom>
              <a:avLst/>
              <a:gdLst>
                <a:gd name="connsiteX0" fmla="*/ 628589 w 628589"/>
                <a:gd name="connsiteY0" fmla="*/ 362271 h 628589"/>
                <a:gd name="connsiteX1" fmla="*/ 628589 w 628589"/>
                <a:gd name="connsiteY1" fmla="*/ 262402 h 628589"/>
                <a:gd name="connsiteX2" fmla="*/ 622715 w 628589"/>
                <a:gd name="connsiteY2" fmla="*/ 256527 h 628589"/>
                <a:gd name="connsiteX3" fmla="*/ 567884 w 628589"/>
                <a:gd name="connsiteY3" fmla="*/ 256527 h 628589"/>
                <a:gd name="connsiteX4" fmla="*/ 562010 w 628589"/>
                <a:gd name="connsiteY4" fmla="*/ 252611 h 628589"/>
                <a:gd name="connsiteX5" fmla="*/ 532637 w 628589"/>
                <a:gd name="connsiteY5" fmla="*/ 182115 h 628589"/>
                <a:gd name="connsiteX6" fmla="*/ 532637 w 628589"/>
                <a:gd name="connsiteY6" fmla="*/ 174282 h 628589"/>
                <a:gd name="connsiteX7" fmla="*/ 571801 w 628589"/>
                <a:gd name="connsiteY7" fmla="*/ 135118 h 628589"/>
                <a:gd name="connsiteX8" fmla="*/ 571801 w 628589"/>
                <a:gd name="connsiteY8" fmla="*/ 125326 h 628589"/>
                <a:gd name="connsiteX9" fmla="*/ 501305 w 628589"/>
                <a:gd name="connsiteY9" fmla="*/ 54830 h 628589"/>
                <a:gd name="connsiteX10" fmla="*/ 491514 w 628589"/>
                <a:gd name="connsiteY10" fmla="*/ 54830 h 628589"/>
                <a:gd name="connsiteX11" fmla="*/ 452349 w 628589"/>
                <a:gd name="connsiteY11" fmla="*/ 93995 h 628589"/>
                <a:gd name="connsiteX12" fmla="*/ 444517 w 628589"/>
                <a:gd name="connsiteY12" fmla="*/ 93995 h 628589"/>
                <a:gd name="connsiteX13" fmla="*/ 374021 w 628589"/>
                <a:gd name="connsiteY13" fmla="*/ 64621 h 628589"/>
                <a:gd name="connsiteX14" fmla="*/ 370104 w 628589"/>
                <a:gd name="connsiteY14" fmla="*/ 58747 h 628589"/>
                <a:gd name="connsiteX15" fmla="*/ 370104 w 628589"/>
                <a:gd name="connsiteY15" fmla="*/ 5875 h 628589"/>
                <a:gd name="connsiteX16" fmla="*/ 364229 w 628589"/>
                <a:gd name="connsiteY16" fmla="*/ 0 h 628589"/>
                <a:gd name="connsiteX17" fmla="*/ 264360 w 628589"/>
                <a:gd name="connsiteY17" fmla="*/ 0 h 628589"/>
                <a:gd name="connsiteX18" fmla="*/ 258486 w 628589"/>
                <a:gd name="connsiteY18" fmla="*/ 5875 h 628589"/>
                <a:gd name="connsiteX19" fmla="*/ 258486 w 628589"/>
                <a:gd name="connsiteY19" fmla="*/ 60705 h 628589"/>
                <a:gd name="connsiteX20" fmla="*/ 254569 w 628589"/>
                <a:gd name="connsiteY20" fmla="*/ 66580 h 628589"/>
                <a:gd name="connsiteX21" fmla="*/ 184073 w 628589"/>
                <a:gd name="connsiteY21" fmla="*/ 95953 h 628589"/>
                <a:gd name="connsiteX22" fmla="*/ 176240 w 628589"/>
                <a:gd name="connsiteY22" fmla="*/ 95953 h 628589"/>
                <a:gd name="connsiteX23" fmla="*/ 137076 w 628589"/>
                <a:gd name="connsiteY23" fmla="*/ 56789 h 628589"/>
                <a:gd name="connsiteX24" fmla="*/ 127284 w 628589"/>
                <a:gd name="connsiteY24" fmla="*/ 56789 h 628589"/>
                <a:gd name="connsiteX25" fmla="*/ 56788 w 628589"/>
                <a:gd name="connsiteY25" fmla="*/ 127284 h 628589"/>
                <a:gd name="connsiteX26" fmla="*/ 56788 w 628589"/>
                <a:gd name="connsiteY26" fmla="*/ 137076 h 628589"/>
                <a:gd name="connsiteX27" fmla="*/ 95953 w 628589"/>
                <a:gd name="connsiteY27" fmla="*/ 176240 h 628589"/>
                <a:gd name="connsiteX28" fmla="*/ 95953 w 628589"/>
                <a:gd name="connsiteY28" fmla="*/ 184073 h 628589"/>
                <a:gd name="connsiteX29" fmla="*/ 66579 w 628589"/>
                <a:gd name="connsiteY29" fmla="*/ 254569 h 628589"/>
                <a:gd name="connsiteX30" fmla="*/ 60705 w 628589"/>
                <a:gd name="connsiteY30" fmla="*/ 258485 h 628589"/>
                <a:gd name="connsiteX31" fmla="*/ 5875 w 628589"/>
                <a:gd name="connsiteY31" fmla="*/ 258485 h 628589"/>
                <a:gd name="connsiteX32" fmla="*/ 0 w 628589"/>
                <a:gd name="connsiteY32" fmla="*/ 264360 h 628589"/>
                <a:gd name="connsiteX33" fmla="*/ 0 w 628589"/>
                <a:gd name="connsiteY33" fmla="*/ 364229 h 628589"/>
                <a:gd name="connsiteX34" fmla="*/ 5875 w 628589"/>
                <a:gd name="connsiteY34" fmla="*/ 370104 h 628589"/>
                <a:gd name="connsiteX35" fmla="*/ 60705 w 628589"/>
                <a:gd name="connsiteY35" fmla="*/ 370104 h 628589"/>
                <a:gd name="connsiteX36" fmla="*/ 66579 w 628589"/>
                <a:gd name="connsiteY36" fmla="*/ 374021 h 628589"/>
                <a:gd name="connsiteX37" fmla="*/ 95953 w 628589"/>
                <a:gd name="connsiteY37" fmla="*/ 444516 h 628589"/>
                <a:gd name="connsiteX38" fmla="*/ 95953 w 628589"/>
                <a:gd name="connsiteY38" fmla="*/ 452349 h 628589"/>
                <a:gd name="connsiteX39" fmla="*/ 56788 w 628589"/>
                <a:gd name="connsiteY39" fmla="*/ 491514 h 628589"/>
                <a:gd name="connsiteX40" fmla="*/ 56788 w 628589"/>
                <a:gd name="connsiteY40" fmla="*/ 501305 h 628589"/>
                <a:gd name="connsiteX41" fmla="*/ 127284 w 628589"/>
                <a:gd name="connsiteY41" fmla="*/ 571801 h 628589"/>
                <a:gd name="connsiteX42" fmla="*/ 137076 w 628589"/>
                <a:gd name="connsiteY42" fmla="*/ 571801 h 628589"/>
                <a:gd name="connsiteX43" fmla="*/ 176240 w 628589"/>
                <a:gd name="connsiteY43" fmla="*/ 532636 h 628589"/>
                <a:gd name="connsiteX44" fmla="*/ 184073 w 628589"/>
                <a:gd name="connsiteY44" fmla="*/ 532636 h 628589"/>
                <a:gd name="connsiteX45" fmla="*/ 254569 w 628589"/>
                <a:gd name="connsiteY45" fmla="*/ 562010 h 628589"/>
                <a:gd name="connsiteX46" fmla="*/ 258486 w 628589"/>
                <a:gd name="connsiteY46" fmla="*/ 567885 h 628589"/>
                <a:gd name="connsiteX47" fmla="*/ 258486 w 628589"/>
                <a:gd name="connsiteY47" fmla="*/ 622715 h 628589"/>
                <a:gd name="connsiteX48" fmla="*/ 264360 w 628589"/>
                <a:gd name="connsiteY48" fmla="*/ 628589 h 628589"/>
                <a:gd name="connsiteX49" fmla="*/ 364229 w 628589"/>
                <a:gd name="connsiteY49" fmla="*/ 628589 h 628589"/>
                <a:gd name="connsiteX50" fmla="*/ 370104 w 628589"/>
                <a:gd name="connsiteY50" fmla="*/ 622715 h 628589"/>
                <a:gd name="connsiteX51" fmla="*/ 370104 w 628589"/>
                <a:gd name="connsiteY51" fmla="*/ 567885 h 628589"/>
                <a:gd name="connsiteX52" fmla="*/ 374021 w 628589"/>
                <a:gd name="connsiteY52" fmla="*/ 562010 h 628589"/>
                <a:gd name="connsiteX53" fmla="*/ 444517 w 628589"/>
                <a:gd name="connsiteY53" fmla="*/ 532636 h 628589"/>
                <a:gd name="connsiteX54" fmla="*/ 452349 w 628589"/>
                <a:gd name="connsiteY54" fmla="*/ 532636 h 628589"/>
                <a:gd name="connsiteX55" fmla="*/ 491514 w 628589"/>
                <a:gd name="connsiteY55" fmla="*/ 571801 h 628589"/>
                <a:gd name="connsiteX56" fmla="*/ 501305 w 628589"/>
                <a:gd name="connsiteY56" fmla="*/ 571801 h 628589"/>
                <a:gd name="connsiteX57" fmla="*/ 571801 w 628589"/>
                <a:gd name="connsiteY57" fmla="*/ 501305 h 628589"/>
                <a:gd name="connsiteX58" fmla="*/ 571801 w 628589"/>
                <a:gd name="connsiteY58" fmla="*/ 491514 h 628589"/>
                <a:gd name="connsiteX59" fmla="*/ 532637 w 628589"/>
                <a:gd name="connsiteY59" fmla="*/ 452349 h 628589"/>
                <a:gd name="connsiteX60" fmla="*/ 532637 w 628589"/>
                <a:gd name="connsiteY60" fmla="*/ 444516 h 628589"/>
                <a:gd name="connsiteX61" fmla="*/ 562010 w 628589"/>
                <a:gd name="connsiteY61" fmla="*/ 374021 h 628589"/>
                <a:gd name="connsiteX62" fmla="*/ 567884 w 628589"/>
                <a:gd name="connsiteY62" fmla="*/ 370104 h 628589"/>
                <a:gd name="connsiteX63" fmla="*/ 622715 w 628589"/>
                <a:gd name="connsiteY63" fmla="*/ 370104 h 628589"/>
                <a:gd name="connsiteX64" fmla="*/ 628589 w 628589"/>
                <a:gd name="connsiteY64" fmla="*/ 362271 h 62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8589" h="628589">
                  <a:moveTo>
                    <a:pt x="628589" y="362271"/>
                  </a:moveTo>
                  <a:lnTo>
                    <a:pt x="628589" y="262402"/>
                  </a:lnTo>
                  <a:cubicBezTo>
                    <a:pt x="628589" y="258485"/>
                    <a:pt x="626631" y="256527"/>
                    <a:pt x="622715" y="256527"/>
                  </a:cubicBezTo>
                  <a:lnTo>
                    <a:pt x="567884" y="256527"/>
                  </a:lnTo>
                  <a:cubicBezTo>
                    <a:pt x="565926" y="256527"/>
                    <a:pt x="562010" y="254569"/>
                    <a:pt x="562010" y="252611"/>
                  </a:cubicBezTo>
                  <a:cubicBezTo>
                    <a:pt x="556135" y="227154"/>
                    <a:pt x="546344" y="203655"/>
                    <a:pt x="532637" y="182115"/>
                  </a:cubicBezTo>
                  <a:cubicBezTo>
                    <a:pt x="530678" y="180156"/>
                    <a:pt x="530678" y="176240"/>
                    <a:pt x="532637" y="174282"/>
                  </a:cubicBezTo>
                  <a:lnTo>
                    <a:pt x="571801" y="135118"/>
                  </a:lnTo>
                  <a:cubicBezTo>
                    <a:pt x="573759" y="133159"/>
                    <a:pt x="573759" y="129243"/>
                    <a:pt x="571801" y="125326"/>
                  </a:cubicBezTo>
                  <a:lnTo>
                    <a:pt x="501305" y="54830"/>
                  </a:lnTo>
                  <a:cubicBezTo>
                    <a:pt x="499347" y="52872"/>
                    <a:pt x="495431" y="52872"/>
                    <a:pt x="491514" y="54830"/>
                  </a:cubicBezTo>
                  <a:lnTo>
                    <a:pt x="452349" y="93995"/>
                  </a:lnTo>
                  <a:cubicBezTo>
                    <a:pt x="450391" y="95953"/>
                    <a:pt x="446475" y="95953"/>
                    <a:pt x="444517" y="93995"/>
                  </a:cubicBezTo>
                  <a:cubicBezTo>
                    <a:pt x="422976" y="80287"/>
                    <a:pt x="399477" y="70496"/>
                    <a:pt x="374021" y="64621"/>
                  </a:cubicBezTo>
                  <a:cubicBezTo>
                    <a:pt x="372062" y="64621"/>
                    <a:pt x="370104" y="60705"/>
                    <a:pt x="370104" y="58747"/>
                  </a:cubicBezTo>
                  <a:lnTo>
                    <a:pt x="370104" y="5875"/>
                  </a:lnTo>
                  <a:cubicBezTo>
                    <a:pt x="370104" y="1958"/>
                    <a:pt x="368146" y="0"/>
                    <a:pt x="364229" y="0"/>
                  </a:cubicBezTo>
                  <a:lnTo>
                    <a:pt x="264360" y="0"/>
                  </a:lnTo>
                  <a:cubicBezTo>
                    <a:pt x="260444" y="0"/>
                    <a:pt x="258486" y="1958"/>
                    <a:pt x="258486" y="5875"/>
                  </a:cubicBezTo>
                  <a:lnTo>
                    <a:pt x="258486" y="60705"/>
                  </a:lnTo>
                  <a:cubicBezTo>
                    <a:pt x="258486" y="62663"/>
                    <a:pt x="256527" y="66580"/>
                    <a:pt x="254569" y="66580"/>
                  </a:cubicBezTo>
                  <a:cubicBezTo>
                    <a:pt x="233028" y="70496"/>
                    <a:pt x="205613" y="82245"/>
                    <a:pt x="184073" y="95953"/>
                  </a:cubicBezTo>
                  <a:cubicBezTo>
                    <a:pt x="182115" y="97911"/>
                    <a:pt x="178198" y="97911"/>
                    <a:pt x="176240" y="95953"/>
                  </a:cubicBezTo>
                  <a:lnTo>
                    <a:pt x="137076" y="56789"/>
                  </a:lnTo>
                  <a:cubicBezTo>
                    <a:pt x="135117" y="54830"/>
                    <a:pt x="131201" y="54830"/>
                    <a:pt x="127284" y="56789"/>
                  </a:cubicBezTo>
                  <a:lnTo>
                    <a:pt x="56788" y="127284"/>
                  </a:lnTo>
                  <a:cubicBezTo>
                    <a:pt x="54831" y="129243"/>
                    <a:pt x="54831" y="133159"/>
                    <a:pt x="56788" y="137076"/>
                  </a:cubicBezTo>
                  <a:lnTo>
                    <a:pt x="95953" y="176240"/>
                  </a:lnTo>
                  <a:cubicBezTo>
                    <a:pt x="97911" y="178198"/>
                    <a:pt x="97911" y="182115"/>
                    <a:pt x="95953" y="184073"/>
                  </a:cubicBezTo>
                  <a:cubicBezTo>
                    <a:pt x="82246" y="205613"/>
                    <a:pt x="72454" y="229112"/>
                    <a:pt x="66579" y="254569"/>
                  </a:cubicBezTo>
                  <a:cubicBezTo>
                    <a:pt x="66579" y="256527"/>
                    <a:pt x="62663" y="258485"/>
                    <a:pt x="60705" y="258485"/>
                  </a:cubicBezTo>
                  <a:lnTo>
                    <a:pt x="5875" y="258485"/>
                  </a:lnTo>
                  <a:cubicBezTo>
                    <a:pt x="1958" y="258485"/>
                    <a:pt x="0" y="260444"/>
                    <a:pt x="0" y="264360"/>
                  </a:cubicBezTo>
                  <a:lnTo>
                    <a:pt x="0" y="364229"/>
                  </a:lnTo>
                  <a:cubicBezTo>
                    <a:pt x="0" y="368146"/>
                    <a:pt x="1958" y="370104"/>
                    <a:pt x="5875" y="370104"/>
                  </a:cubicBezTo>
                  <a:lnTo>
                    <a:pt x="60705" y="370104"/>
                  </a:lnTo>
                  <a:cubicBezTo>
                    <a:pt x="62663" y="370104"/>
                    <a:pt x="66579" y="372062"/>
                    <a:pt x="66579" y="374021"/>
                  </a:cubicBezTo>
                  <a:cubicBezTo>
                    <a:pt x="72454" y="399477"/>
                    <a:pt x="82246" y="422976"/>
                    <a:pt x="95953" y="444516"/>
                  </a:cubicBezTo>
                  <a:cubicBezTo>
                    <a:pt x="97911" y="446475"/>
                    <a:pt x="97911" y="450391"/>
                    <a:pt x="95953" y="452349"/>
                  </a:cubicBezTo>
                  <a:lnTo>
                    <a:pt x="56788" y="491514"/>
                  </a:lnTo>
                  <a:cubicBezTo>
                    <a:pt x="54831" y="493472"/>
                    <a:pt x="54831" y="497389"/>
                    <a:pt x="56788" y="501305"/>
                  </a:cubicBezTo>
                  <a:lnTo>
                    <a:pt x="127284" y="571801"/>
                  </a:lnTo>
                  <a:cubicBezTo>
                    <a:pt x="129243" y="573759"/>
                    <a:pt x="133159" y="573759"/>
                    <a:pt x="137076" y="571801"/>
                  </a:cubicBezTo>
                  <a:lnTo>
                    <a:pt x="176240" y="532636"/>
                  </a:lnTo>
                  <a:cubicBezTo>
                    <a:pt x="178198" y="530678"/>
                    <a:pt x="182115" y="530678"/>
                    <a:pt x="184073" y="532636"/>
                  </a:cubicBezTo>
                  <a:cubicBezTo>
                    <a:pt x="205613" y="546344"/>
                    <a:pt x="231071" y="556135"/>
                    <a:pt x="254569" y="562010"/>
                  </a:cubicBezTo>
                  <a:cubicBezTo>
                    <a:pt x="256527" y="562010"/>
                    <a:pt x="258486" y="565926"/>
                    <a:pt x="258486" y="567885"/>
                  </a:cubicBezTo>
                  <a:lnTo>
                    <a:pt x="258486" y="622715"/>
                  </a:lnTo>
                  <a:cubicBezTo>
                    <a:pt x="258486" y="626631"/>
                    <a:pt x="260444" y="628589"/>
                    <a:pt x="264360" y="628589"/>
                  </a:cubicBezTo>
                  <a:lnTo>
                    <a:pt x="364229" y="628589"/>
                  </a:lnTo>
                  <a:cubicBezTo>
                    <a:pt x="368146" y="628589"/>
                    <a:pt x="370104" y="626631"/>
                    <a:pt x="370104" y="622715"/>
                  </a:cubicBezTo>
                  <a:lnTo>
                    <a:pt x="370104" y="567885"/>
                  </a:lnTo>
                  <a:cubicBezTo>
                    <a:pt x="370104" y="565926"/>
                    <a:pt x="372062" y="562010"/>
                    <a:pt x="374021" y="562010"/>
                  </a:cubicBezTo>
                  <a:cubicBezTo>
                    <a:pt x="399477" y="556135"/>
                    <a:pt x="422976" y="546344"/>
                    <a:pt x="444517" y="532636"/>
                  </a:cubicBezTo>
                  <a:cubicBezTo>
                    <a:pt x="446475" y="530678"/>
                    <a:pt x="450391" y="530678"/>
                    <a:pt x="452349" y="532636"/>
                  </a:cubicBezTo>
                  <a:lnTo>
                    <a:pt x="491514" y="571801"/>
                  </a:lnTo>
                  <a:cubicBezTo>
                    <a:pt x="493472" y="573759"/>
                    <a:pt x="497388" y="573759"/>
                    <a:pt x="501305" y="571801"/>
                  </a:cubicBezTo>
                  <a:lnTo>
                    <a:pt x="571801" y="501305"/>
                  </a:lnTo>
                  <a:cubicBezTo>
                    <a:pt x="573759" y="499347"/>
                    <a:pt x="573759" y="495430"/>
                    <a:pt x="571801" y="491514"/>
                  </a:cubicBezTo>
                  <a:lnTo>
                    <a:pt x="532637" y="452349"/>
                  </a:lnTo>
                  <a:cubicBezTo>
                    <a:pt x="530678" y="450391"/>
                    <a:pt x="530678" y="446475"/>
                    <a:pt x="532637" y="444516"/>
                  </a:cubicBezTo>
                  <a:cubicBezTo>
                    <a:pt x="546344" y="422976"/>
                    <a:pt x="556135" y="399477"/>
                    <a:pt x="562010" y="374021"/>
                  </a:cubicBezTo>
                  <a:cubicBezTo>
                    <a:pt x="562010" y="372062"/>
                    <a:pt x="565926" y="370104"/>
                    <a:pt x="567884" y="370104"/>
                  </a:cubicBezTo>
                  <a:lnTo>
                    <a:pt x="622715" y="370104"/>
                  </a:lnTo>
                  <a:cubicBezTo>
                    <a:pt x="624673" y="368146"/>
                    <a:pt x="628589" y="366187"/>
                    <a:pt x="628589" y="362271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orma Livre: Forma 375">
              <a:extLst>
                <a:ext uri="{FF2B5EF4-FFF2-40B4-BE49-F238E27FC236}">
                  <a16:creationId xmlns:a16="http://schemas.microsoft.com/office/drawing/2014/main" id="{AC515520-DD42-162E-5805-43C036434ECC}"/>
                </a:ext>
              </a:extLst>
            </p:cNvPr>
            <p:cNvSpPr/>
            <p:nvPr/>
          </p:nvSpPr>
          <p:spPr>
            <a:xfrm>
              <a:off x="7280667" y="4807434"/>
              <a:ext cx="125326" cy="125326"/>
            </a:xfrm>
            <a:custGeom>
              <a:avLst/>
              <a:gdLst>
                <a:gd name="connsiteX0" fmla="*/ 107702 w 125326"/>
                <a:gd name="connsiteY0" fmla="*/ 48956 h 125326"/>
                <a:gd name="connsiteX1" fmla="*/ 80287 w 125326"/>
                <a:gd name="connsiteY1" fmla="*/ 21541 h 125326"/>
                <a:gd name="connsiteX2" fmla="*/ 86162 w 125326"/>
                <a:gd name="connsiteY2" fmla="*/ 3916 h 125326"/>
                <a:gd name="connsiteX3" fmla="*/ 62663 w 125326"/>
                <a:gd name="connsiteY3" fmla="*/ 0 h 125326"/>
                <a:gd name="connsiteX4" fmla="*/ 0 w 125326"/>
                <a:gd name="connsiteY4" fmla="*/ 62663 h 125326"/>
                <a:gd name="connsiteX5" fmla="*/ 62663 w 125326"/>
                <a:gd name="connsiteY5" fmla="*/ 125326 h 125326"/>
                <a:gd name="connsiteX6" fmla="*/ 125327 w 125326"/>
                <a:gd name="connsiteY6" fmla="*/ 62663 h 125326"/>
                <a:gd name="connsiteX7" fmla="*/ 123368 w 125326"/>
                <a:gd name="connsiteY7" fmla="*/ 45039 h 125326"/>
                <a:gd name="connsiteX8" fmla="*/ 107702 w 125326"/>
                <a:gd name="connsiteY8" fmla="*/ 48956 h 1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326" h="125326">
                  <a:moveTo>
                    <a:pt x="107702" y="48956"/>
                  </a:moveTo>
                  <a:cubicBezTo>
                    <a:pt x="92037" y="48956"/>
                    <a:pt x="80287" y="37206"/>
                    <a:pt x="80287" y="21541"/>
                  </a:cubicBezTo>
                  <a:cubicBezTo>
                    <a:pt x="80287" y="13707"/>
                    <a:pt x="82246" y="7833"/>
                    <a:pt x="86162" y="3916"/>
                  </a:cubicBezTo>
                  <a:cubicBezTo>
                    <a:pt x="78329" y="1958"/>
                    <a:pt x="70496" y="0"/>
                    <a:pt x="62663" y="0"/>
                  </a:cubicBezTo>
                  <a:cubicBezTo>
                    <a:pt x="27416" y="0"/>
                    <a:pt x="0" y="29373"/>
                    <a:pt x="0" y="62663"/>
                  </a:cubicBezTo>
                  <a:cubicBezTo>
                    <a:pt x="0" y="97911"/>
                    <a:pt x="29373" y="125326"/>
                    <a:pt x="62663" y="125326"/>
                  </a:cubicBezTo>
                  <a:cubicBezTo>
                    <a:pt x="97911" y="125326"/>
                    <a:pt x="125327" y="95953"/>
                    <a:pt x="125327" y="62663"/>
                  </a:cubicBezTo>
                  <a:cubicBezTo>
                    <a:pt x="125327" y="56788"/>
                    <a:pt x="123368" y="50914"/>
                    <a:pt x="123368" y="45039"/>
                  </a:cubicBezTo>
                  <a:cubicBezTo>
                    <a:pt x="117493" y="46997"/>
                    <a:pt x="113577" y="48956"/>
                    <a:pt x="107702" y="48956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77" name="Gráfico 4">
            <a:extLst>
              <a:ext uri="{FF2B5EF4-FFF2-40B4-BE49-F238E27FC236}">
                <a16:creationId xmlns:a16="http://schemas.microsoft.com/office/drawing/2014/main" id="{C1927C18-7271-99C3-DC29-02D40B3C22E6}"/>
              </a:ext>
            </a:extLst>
          </p:cNvPr>
          <p:cNvGrpSpPr/>
          <p:nvPr/>
        </p:nvGrpSpPr>
        <p:grpSpPr>
          <a:xfrm>
            <a:off x="-1" y="0"/>
            <a:ext cx="7655668" cy="6237915"/>
            <a:chOff x="-1" y="0"/>
            <a:chExt cx="7655668" cy="6237915"/>
          </a:xfrm>
          <a:noFill/>
        </p:grpSpPr>
        <p:grpSp>
          <p:nvGrpSpPr>
            <p:cNvPr id="378" name="Gráfico 4">
              <a:extLst>
                <a:ext uri="{FF2B5EF4-FFF2-40B4-BE49-F238E27FC236}">
                  <a16:creationId xmlns:a16="http://schemas.microsoft.com/office/drawing/2014/main" id="{2D683F49-FBE3-7541-1E16-0FBA2864892D}"/>
                </a:ext>
              </a:extLst>
            </p:cNvPr>
            <p:cNvGrpSpPr/>
            <p:nvPr/>
          </p:nvGrpSpPr>
          <p:grpSpPr>
            <a:xfrm>
              <a:off x="-1" y="0"/>
              <a:ext cx="7629232" cy="5941245"/>
              <a:chOff x="-1" y="0"/>
              <a:chExt cx="7629232" cy="5941245"/>
            </a:xfrm>
            <a:noFill/>
          </p:grpSpPr>
          <p:sp>
            <p:nvSpPr>
              <p:cNvPr id="379" name="Forma Livre: Forma 378">
                <a:extLst>
                  <a:ext uri="{FF2B5EF4-FFF2-40B4-BE49-F238E27FC236}">
                    <a16:creationId xmlns:a16="http://schemas.microsoft.com/office/drawing/2014/main" id="{9C804E91-69F5-8C2D-23C8-EDF72C71214B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0" name="Forma Livre: Forma 379">
                <a:extLst>
                  <a:ext uri="{FF2B5EF4-FFF2-40B4-BE49-F238E27FC236}">
                    <a16:creationId xmlns:a16="http://schemas.microsoft.com/office/drawing/2014/main" id="{3FCF21A3-A643-3419-7715-BD526FB9C704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1" name="Forma Livre: Forma 380">
                <a:extLst>
                  <a:ext uri="{FF2B5EF4-FFF2-40B4-BE49-F238E27FC236}">
                    <a16:creationId xmlns:a16="http://schemas.microsoft.com/office/drawing/2014/main" id="{D128465F-0612-EE59-6C81-DFBB91C04775}"/>
                  </a:ext>
                </a:extLst>
              </p:cNvPr>
              <p:cNvSpPr/>
              <p:nvPr/>
            </p:nvSpPr>
            <p:spPr>
              <a:xfrm>
                <a:off x="7030015" y="5749339"/>
                <a:ext cx="599216" cy="191905"/>
              </a:xfrm>
              <a:custGeom>
                <a:avLst/>
                <a:gdLst>
                  <a:gd name="connsiteX0" fmla="*/ 599216 w 599216"/>
                  <a:gd name="connsiteY0" fmla="*/ 109661 h 191905"/>
                  <a:gd name="connsiteX1" fmla="*/ 460182 w 599216"/>
                  <a:gd name="connsiteY1" fmla="*/ 109661 h 191905"/>
                  <a:gd name="connsiteX2" fmla="*/ 417101 w 599216"/>
                  <a:gd name="connsiteY2" fmla="*/ 72454 h 191905"/>
                  <a:gd name="connsiteX3" fmla="*/ 374021 w 599216"/>
                  <a:gd name="connsiteY3" fmla="*/ 191906 h 191905"/>
                  <a:gd name="connsiteX4" fmla="*/ 317232 w 599216"/>
                  <a:gd name="connsiteY4" fmla="*/ 0 h 191905"/>
                  <a:gd name="connsiteX5" fmla="*/ 260443 w 599216"/>
                  <a:gd name="connsiteY5" fmla="*/ 184073 h 191905"/>
                  <a:gd name="connsiteX6" fmla="*/ 211488 w 599216"/>
                  <a:gd name="connsiteY6" fmla="*/ 37206 h 191905"/>
                  <a:gd name="connsiteX7" fmla="*/ 170366 w 599216"/>
                  <a:gd name="connsiteY7" fmla="*/ 170365 h 191905"/>
                  <a:gd name="connsiteX8" fmla="*/ 90078 w 599216"/>
                  <a:gd name="connsiteY8" fmla="*/ 68538 h 191905"/>
                  <a:gd name="connsiteX9" fmla="*/ 48956 w 599216"/>
                  <a:gd name="connsiteY9" fmla="*/ 109661 h 191905"/>
                  <a:gd name="connsiteX10" fmla="*/ 0 w 599216"/>
                  <a:gd name="connsiteY10" fmla="*/ 109661 h 19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216" h="191905">
                    <a:moveTo>
                      <a:pt x="599216" y="109661"/>
                    </a:moveTo>
                    <a:lnTo>
                      <a:pt x="460182" y="109661"/>
                    </a:lnTo>
                    <a:lnTo>
                      <a:pt x="417101" y="72454"/>
                    </a:lnTo>
                    <a:lnTo>
                      <a:pt x="374021" y="191906"/>
                    </a:lnTo>
                    <a:lnTo>
                      <a:pt x="317232" y="0"/>
                    </a:lnTo>
                    <a:lnTo>
                      <a:pt x="260443" y="184073"/>
                    </a:lnTo>
                    <a:lnTo>
                      <a:pt x="211488" y="37206"/>
                    </a:lnTo>
                    <a:lnTo>
                      <a:pt x="170366" y="170365"/>
                    </a:lnTo>
                    <a:lnTo>
                      <a:pt x="90078" y="68538"/>
                    </a:lnTo>
                    <a:lnTo>
                      <a:pt x="48956" y="109661"/>
                    </a:lnTo>
                    <a:lnTo>
                      <a:pt x="0" y="109661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82" name="Forma Livre: Forma 381">
              <a:extLst>
                <a:ext uri="{FF2B5EF4-FFF2-40B4-BE49-F238E27FC236}">
                  <a16:creationId xmlns:a16="http://schemas.microsoft.com/office/drawing/2014/main" id="{E1F65E39-48CC-5749-8839-42BE00904B04}"/>
                </a:ext>
              </a:extLst>
            </p:cNvPr>
            <p:cNvSpPr/>
            <p:nvPr/>
          </p:nvSpPr>
          <p:spPr>
            <a:xfrm>
              <a:off x="7053514" y="5923621"/>
              <a:ext cx="454307" cy="172323"/>
            </a:xfrm>
            <a:custGeom>
              <a:avLst/>
              <a:gdLst>
                <a:gd name="connsiteX0" fmla="*/ 0 w 454307"/>
                <a:gd name="connsiteY0" fmla="*/ 0 h 172323"/>
                <a:gd name="connsiteX1" fmla="*/ 227153 w 454307"/>
                <a:gd name="connsiteY1" fmla="*/ 172323 h 172323"/>
                <a:gd name="connsiteX2" fmla="*/ 454307 w 454307"/>
                <a:gd name="connsiteY2" fmla="*/ 0 h 1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4307" h="172323">
                  <a:moveTo>
                    <a:pt x="0" y="0"/>
                  </a:moveTo>
                  <a:cubicBezTo>
                    <a:pt x="27415" y="99869"/>
                    <a:pt x="119451" y="172323"/>
                    <a:pt x="227153" y="172323"/>
                  </a:cubicBezTo>
                  <a:cubicBezTo>
                    <a:pt x="334855" y="172323"/>
                    <a:pt x="426892" y="99869"/>
                    <a:pt x="454307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3" name="Forma Livre: Forma 382">
              <a:extLst>
                <a:ext uri="{FF2B5EF4-FFF2-40B4-BE49-F238E27FC236}">
                  <a16:creationId xmlns:a16="http://schemas.microsoft.com/office/drawing/2014/main" id="{0DF21651-0A0A-B625-2F6F-9A35A1D83F73}"/>
                </a:ext>
              </a:extLst>
            </p:cNvPr>
            <p:cNvSpPr/>
            <p:nvPr/>
          </p:nvSpPr>
          <p:spPr>
            <a:xfrm>
              <a:off x="7053514" y="5622055"/>
              <a:ext cx="454307" cy="172323"/>
            </a:xfrm>
            <a:custGeom>
              <a:avLst/>
              <a:gdLst>
                <a:gd name="connsiteX0" fmla="*/ 454307 w 454307"/>
                <a:gd name="connsiteY0" fmla="*/ 172323 h 172323"/>
                <a:gd name="connsiteX1" fmla="*/ 227153 w 454307"/>
                <a:gd name="connsiteY1" fmla="*/ 0 h 172323"/>
                <a:gd name="connsiteX2" fmla="*/ 0 w 454307"/>
                <a:gd name="connsiteY2" fmla="*/ 172323 h 1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4307" h="172323">
                  <a:moveTo>
                    <a:pt x="454307" y="172323"/>
                  </a:moveTo>
                  <a:cubicBezTo>
                    <a:pt x="426892" y="72454"/>
                    <a:pt x="334855" y="0"/>
                    <a:pt x="227153" y="0"/>
                  </a:cubicBezTo>
                  <a:cubicBezTo>
                    <a:pt x="119451" y="0"/>
                    <a:pt x="27415" y="72454"/>
                    <a:pt x="0" y="172323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4" name="Forma Livre: Forma 383">
              <a:extLst>
                <a:ext uri="{FF2B5EF4-FFF2-40B4-BE49-F238E27FC236}">
                  <a16:creationId xmlns:a16="http://schemas.microsoft.com/office/drawing/2014/main" id="{9B69AC32-14B6-8F79-7CA5-1E2F6D85A31A}"/>
                </a:ext>
              </a:extLst>
            </p:cNvPr>
            <p:cNvSpPr/>
            <p:nvPr/>
          </p:nvSpPr>
          <p:spPr>
            <a:xfrm>
              <a:off x="7445158" y="6029365"/>
              <a:ext cx="60704" cy="60704"/>
            </a:xfrm>
            <a:custGeom>
              <a:avLst/>
              <a:gdLst>
                <a:gd name="connsiteX0" fmla="*/ 60705 w 60704"/>
                <a:gd name="connsiteY0" fmla="*/ 60705 h 60704"/>
                <a:gd name="connsiteX1" fmla="*/ 0 w 60704"/>
                <a:gd name="connsiteY1" fmla="*/ 0 h 6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704" h="60704">
                  <a:moveTo>
                    <a:pt x="60705" y="60705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5" name="Forma Livre: Forma 384">
              <a:extLst>
                <a:ext uri="{FF2B5EF4-FFF2-40B4-BE49-F238E27FC236}">
                  <a16:creationId xmlns:a16="http://schemas.microsoft.com/office/drawing/2014/main" id="{693FF44C-BB63-6C16-EA9C-85A67AC8D5B3}"/>
                </a:ext>
              </a:extLst>
            </p:cNvPr>
            <p:cNvSpPr/>
            <p:nvPr/>
          </p:nvSpPr>
          <p:spPr>
            <a:xfrm>
              <a:off x="7470615" y="6052864"/>
              <a:ext cx="185052" cy="185051"/>
            </a:xfrm>
            <a:custGeom>
              <a:avLst/>
              <a:gdLst>
                <a:gd name="connsiteX0" fmla="*/ 0 w 185052"/>
                <a:gd name="connsiteY0" fmla="*/ 72454 h 185051"/>
                <a:gd name="connsiteX1" fmla="*/ 72454 w 185052"/>
                <a:gd name="connsiteY1" fmla="*/ 0 h 185051"/>
                <a:gd name="connsiteX2" fmla="*/ 109661 w 185052"/>
                <a:gd name="connsiteY2" fmla="*/ 37206 h 185051"/>
                <a:gd name="connsiteX3" fmla="*/ 170366 w 185052"/>
                <a:gd name="connsiteY3" fmla="*/ 97911 h 185051"/>
                <a:gd name="connsiteX4" fmla="*/ 170366 w 185052"/>
                <a:gd name="connsiteY4" fmla="*/ 170365 h 185051"/>
                <a:gd name="connsiteX5" fmla="*/ 170366 w 185052"/>
                <a:gd name="connsiteY5" fmla="*/ 170365 h 185051"/>
                <a:gd name="connsiteX6" fmla="*/ 97911 w 185052"/>
                <a:gd name="connsiteY6" fmla="*/ 170365 h 185051"/>
                <a:gd name="connsiteX7" fmla="*/ 58747 w 185052"/>
                <a:gd name="connsiteY7" fmla="*/ 131201 h 185051"/>
                <a:gd name="connsiteX8" fmla="*/ 0 w 185052"/>
                <a:gd name="connsiteY8" fmla="*/ 72454 h 18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052" h="185051">
                  <a:moveTo>
                    <a:pt x="0" y="72454"/>
                  </a:moveTo>
                  <a:lnTo>
                    <a:pt x="72454" y="0"/>
                  </a:lnTo>
                  <a:lnTo>
                    <a:pt x="109661" y="37206"/>
                  </a:lnTo>
                  <a:lnTo>
                    <a:pt x="170366" y="97911"/>
                  </a:lnTo>
                  <a:cubicBezTo>
                    <a:pt x="189948" y="117493"/>
                    <a:pt x="189948" y="150783"/>
                    <a:pt x="170366" y="170365"/>
                  </a:cubicBezTo>
                  <a:lnTo>
                    <a:pt x="170366" y="170365"/>
                  </a:lnTo>
                  <a:cubicBezTo>
                    <a:pt x="150783" y="189947"/>
                    <a:pt x="117493" y="189947"/>
                    <a:pt x="97911" y="170365"/>
                  </a:cubicBezTo>
                  <a:lnTo>
                    <a:pt x="58747" y="131201"/>
                  </a:lnTo>
                  <a:lnTo>
                    <a:pt x="0" y="72454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86" name="Gráfico 4">
            <a:extLst>
              <a:ext uri="{FF2B5EF4-FFF2-40B4-BE49-F238E27FC236}">
                <a16:creationId xmlns:a16="http://schemas.microsoft.com/office/drawing/2014/main" id="{AC8A7527-0DAA-179D-CDB4-E6C129A3761A}"/>
              </a:ext>
            </a:extLst>
          </p:cNvPr>
          <p:cNvGrpSpPr/>
          <p:nvPr/>
        </p:nvGrpSpPr>
        <p:grpSpPr>
          <a:xfrm>
            <a:off x="-1" y="0"/>
            <a:ext cx="2355740" cy="6240853"/>
            <a:chOff x="-1" y="0"/>
            <a:chExt cx="2355740" cy="6240853"/>
          </a:xfrm>
          <a:noFill/>
        </p:grpSpPr>
        <p:grpSp>
          <p:nvGrpSpPr>
            <p:cNvPr id="387" name="Gráfico 4">
              <a:extLst>
                <a:ext uri="{FF2B5EF4-FFF2-40B4-BE49-F238E27FC236}">
                  <a16:creationId xmlns:a16="http://schemas.microsoft.com/office/drawing/2014/main" id="{59B5D06F-CC2B-BD5A-5D10-FE11E098E9FE}"/>
                </a:ext>
              </a:extLst>
            </p:cNvPr>
            <p:cNvGrpSpPr/>
            <p:nvPr/>
          </p:nvGrpSpPr>
          <p:grpSpPr>
            <a:xfrm>
              <a:off x="-1" y="0"/>
              <a:ext cx="2332242" cy="6240853"/>
              <a:chOff x="-1" y="0"/>
              <a:chExt cx="2332242" cy="6240853"/>
            </a:xfrm>
            <a:noFill/>
          </p:grpSpPr>
          <p:grpSp>
            <p:nvGrpSpPr>
              <p:cNvPr id="388" name="Gráfico 4">
                <a:extLst>
                  <a:ext uri="{FF2B5EF4-FFF2-40B4-BE49-F238E27FC236}">
                    <a16:creationId xmlns:a16="http://schemas.microsoft.com/office/drawing/2014/main" id="{5AD95E27-8388-7BB8-9533-39D0E82929A7}"/>
                  </a:ext>
                </a:extLst>
              </p:cNvPr>
              <p:cNvGrpSpPr/>
              <p:nvPr/>
            </p:nvGrpSpPr>
            <p:grpSpPr>
              <a:xfrm>
                <a:off x="-1" y="0"/>
                <a:ext cx="2332242" cy="6240853"/>
                <a:chOff x="-1" y="0"/>
                <a:chExt cx="2332242" cy="6240853"/>
              </a:xfrm>
              <a:noFill/>
            </p:grpSpPr>
            <p:grpSp>
              <p:nvGrpSpPr>
                <p:cNvPr id="389" name="Gráfico 4">
                  <a:extLst>
                    <a:ext uri="{FF2B5EF4-FFF2-40B4-BE49-F238E27FC236}">
                      <a16:creationId xmlns:a16="http://schemas.microsoft.com/office/drawing/2014/main" id="{6640D5B7-6196-A0C2-6575-B545A2DFCC2D}"/>
                    </a:ext>
                  </a:extLst>
                </p:cNvPr>
                <p:cNvGrpSpPr/>
                <p:nvPr/>
              </p:nvGrpSpPr>
              <p:grpSpPr>
                <a:xfrm>
                  <a:off x="2007176" y="5923621"/>
                  <a:ext cx="325064" cy="317232"/>
                  <a:chOff x="2007176" y="5923621"/>
                  <a:chExt cx="325064" cy="317232"/>
                </a:xfrm>
                <a:noFill/>
              </p:grpSpPr>
              <p:sp>
                <p:nvSpPr>
                  <p:cNvPr id="390" name="Forma Livre: Forma 389">
                    <a:extLst>
                      <a:ext uri="{FF2B5EF4-FFF2-40B4-BE49-F238E27FC236}">
                        <a16:creationId xmlns:a16="http://schemas.microsoft.com/office/drawing/2014/main" id="{DD0AB20C-9ADB-3511-A3CC-B0C5254EEE8F}"/>
                      </a:ext>
                    </a:extLst>
                  </p:cNvPr>
                  <p:cNvSpPr/>
                  <p:nvPr/>
                </p:nvSpPr>
                <p:spPr>
                  <a:xfrm>
                    <a:off x="2007176" y="5982368"/>
                    <a:ext cx="325064" cy="258485"/>
                  </a:xfrm>
                  <a:custGeom>
                    <a:avLst/>
                    <a:gdLst>
                      <a:gd name="connsiteX0" fmla="*/ 0 w 325064"/>
                      <a:gd name="connsiteY0" fmla="*/ 258486 h 258485"/>
                      <a:gd name="connsiteX1" fmla="*/ 0 w 325064"/>
                      <a:gd name="connsiteY1" fmla="*/ 35248 h 258485"/>
                      <a:gd name="connsiteX2" fmla="*/ 35248 w 325064"/>
                      <a:gd name="connsiteY2" fmla="*/ 0 h 258485"/>
                      <a:gd name="connsiteX3" fmla="*/ 289817 w 325064"/>
                      <a:gd name="connsiteY3" fmla="*/ 0 h 258485"/>
                      <a:gd name="connsiteX4" fmla="*/ 325065 w 325064"/>
                      <a:gd name="connsiteY4" fmla="*/ 35248 h 258485"/>
                      <a:gd name="connsiteX5" fmla="*/ 325065 w 325064"/>
                      <a:gd name="connsiteY5" fmla="*/ 258486 h 258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5064" h="258485">
                        <a:moveTo>
                          <a:pt x="0" y="258486"/>
                        </a:moveTo>
                        <a:lnTo>
                          <a:pt x="0" y="35248"/>
                        </a:lnTo>
                        <a:cubicBezTo>
                          <a:pt x="0" y="15666"/>
                          <a:pt x="15666" y="0"/>
                          <a:pt x="35248" y="0"/>
                        </a:cubicBezTo>
                        <a:lnTo>
                          <a:pt x="289817" y="0"/>
                        </a:lnTo>
                        <a:cubicBezTo>
                          <a:pt x="309399" y="0"/>
                          <a:pt x="325065" y="15666"/>
                          <a:pt x="325065" y="35248"/>
                        </a:cubicBezTo>
                        <a:lnTo>
                          <a:pt x="325065" y="258486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91" name="Forma Livre: Forma 390">
                    <a:extLst>
                      <a:ext uri="{FF2B5EF4-FFF2-40B4-BE49-F238E27FC236}">
                        <a16:creationId xmlns:a16="http://schemas.microsoft.com/office/drawing/2014/main" id="{E6FE95B9-5A60-D696-7F22-D5A404084477}"/>
                      </a:ext>
                    </a:extLst>
                  </p:cNvPr>
                  <p:cNvSpPr/>
                  <p:nvPr/>
                </p:nvSpPr>
                <p:spPr>
                  <a:xfrm>
                    <a:off x="2107045" y="5923621"/>
                    <a:ext cx="127284" cy="58746"/>
                  </a:xfrm>
                  <a:custGeom>
                    <a:avLst/>
                    <a:gdLst>
                      <a:gd name="connsiteX0" fmla="*/ 127284 w 127284"/>
                      <a:gd name="connsiteY0" fmla="*/ 58747 h 58746"/>
                      <a:gd name="connsiteX1" fmla="*/ 0 w 127284"/>
                      <a:gd name="connsiteY1" fmla="*/ 58747 h 58746"/>
                      <a:gd name="connsiteX2" fmla="*/ 0 w 127284"/>
                      <a:gd name="connsiteY2" fmla="*/ 13708 h 58746"/>
                      <a:gd name="connsiteX3" fmla="*/ 13708 w 127284"/>
                      <a:gd name="connsiteY3" fmla="*/ 0 h 58746"/>
                      <a:gd name="connsiteX4" fmla="*/ 113577 w 127284"/>
                      <a:gd name="connsiteY4" fmla="*/ 0 h 58746"/>
                      <a:gd name="connsiteX5" fmla="*/ 127284 w 127284"/>
                      <a:gd name="connsiteY5" fmla="*/ 13708 h 58746"/>
                      <a:gd name="connsiteX6" fmla="*/ 127284 w 127284"/>
                      <a:gd name="connsiteY6" fmla="*/ 58747 h 587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7284" h="58746">
                        <a:moveTo>
                          <a:pt x="127284" y="58747"/>
                        </a:moveTo>
                        <a:lnTo>
                          <a:pt x="0" y="58747"/>
                        </a:lnTo>
                        <a:lnTo>
                          <a:pt x="0" y="13708"/>
                        </a:lnTo>
                        <a:cubicBezTo>
                          <a:pt x="0" y="5874"/>
                          <a:pt x="5875" y="0"/>
                          <a:pt x="13708" y="0"/>
                        </a:cubicBezTo>
                        <a:lnTo>
                          <a:pt x="113577" y="0"/>
                        </a:lnTo>
                        <a:cubicBezTo>
                          <a:pt x="121410" y="0"/>
                          <a:pt x="127284" y="5874"/>
                          <a:pt x="127284" y="13708"/>
                        </a:cubicBezTo>
                        <a:lnTo>
                          <a:pt x="127284" y="58747"/>
                        </a:ln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392" name="Gráfico 4">
                  <a:extLst>
                    <a:ext uri="{FF2B5EF4-FFF2-40B4-BE49-F238E27FC236}">
                      <a16:creationId xmlns:a16="http://schemas.microsoft.com/office/drawing/2014/main" id="{06B712DC-2A7A-22EB-2DC3-58E2A607F798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2332242" cy="6127276"/>
                  <a:chOff x="-1" y="0"/>
                  <a:chExt cx="2332242" cy="6127276"/>
                </a:xfrm>
                <a:noFill/>
              </p:grpSpPr>
              <p:sp>
                <p:nvSpPr>
                  <p:cNvPr id="393" name="Forma Livre: Forma 392">
                    <a:extLst>
                      <a:ext uri="{FF2B5EF4-FFF2-40B4-BE49-F238E27FC236}">
                        <a16:creationId xmlns:a16="http://schemas.microsoft.com/office/drawing/2014/main" id="{650F17E8-F8E6-5F9A-EEE7-D7FD7F5F2580}"/>
                      </a:ext>
                    </a:extLst>
                  </p:cNvPr>
                  <p:cNvSpPr/>
                  <p:nvPr/>
                </p:nvSpPr>
                <p:spPr>
                  <a:xfrm>
                    <a:off x="2007176" y="6013699"/>
                    <a:ext cx="139033" cy="84203"/>
                  </a:xfrm>
                  <a:custGeom>
                    <a:avLst/>
                    <a:gdLst>
                      <a:gd name="connsiteX0" fmla="*/ 139034 w 139033"/>
                      <a:gd name="connsiteY0" fmla="*/ 84203 h 84203"/>
                      <a:gd name="connsiteX1" fmla="*/ 66580 w 139033"/>
                      <a:gd name="connsiteY1" fmla="*/ 84203 h 84203"/>
                      <a:gd name="connsiteX2" fmla="*/ 31332 w 139033"/>
                      <a:gd name="connsiteY2" fmla="*/ 70496 h 84203"/>
                      <a:gd name="connsiteX3" fmla="*/ 31332 w 139033"/>
                      <a:gd name="connsiteY3" fmla="*/ 70496 h 84203"/>
                      <a:gd name="connsiteX4" fmla="*/ 0 w 139033"/>
                      <a:gd name="connsiteY4" fmla="*/ 0 h 84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033" h="84203">
                        <a:moveTo>
                          <a:pt x="139034" y="84203"/>
                        </a:moveTo>
                        <a:lnTo>
                          <a:pt x="66580" y="84203"/>
                        </a:lnTo>
                        <a:cubicBezTo>
                          <a:pt x="52872" y="84203"/>
                          <a:pt x="41123" y="78329"/>
                          <a:pt x="31332" y="70496"/>
                        </a:cubicBezTo>
                        <a:lnTo>
                          <a:pt x="31332" y="70496"/>
                        </a:lnTo>
                        <a:cubicBezTo>
                          <a:pt x="11749" y="50914"/>
                          <a:pt x="1958" y="25457"/>
                          <a:pt x="0" y="0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94" name="Forma Livre: Forma 393">
                    <a:extLst>
                      <a:ext uri="{FF2B5EF4-FFF2-40B4-BE49-F238E27FC236}">
                        <a16:creationId xmlns:a16="http://schemas.microsoft.com/office/drawing/2014/main" id="{FB39F82E-393D-843F-8C60-75898FC73885}"/>
                      </a:ext>
                    </a:extLst>
                  </p:cNvPr>
                  <p:cNvSpPr/>
                  <p:nvPr/>
                </p:nvSpPr>
                <p:spPr>
                  <a:xfrm>
                    <a:off x="2146210" y="6097903"/>
                    <a:ext cx="95952" cy="19582"/>
                  </a:xfrm>
                  <a:custGeom>
                    <a:avLst/>
                    <a:gdLst>
                      <a:gd name="connsiteX0" fmla="*/ 95953 w 95952"/>
                      <a:gd name="connsiteY0" fmla="*/ 0 h 19582"/>
                      <a:gd name="connsiteX1" fmla="*/ 0 w 95952"/>
                      <a:gd name="connsiteY1" fmla="*/ 0 h 19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952" h="19582">
                        <a:moveTo>
                          <a:pt x="9595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95" name="Forma Livre: Forma 394">
                    <a:extLst>
                      <a:ext uri="{FF2B5EF4-FFF2-40B4-BE49-F238E27FC236}">
                        <a16:creationId xmlns:a16="http://schemas.microsoft.com/office/drawing/2014/main" id="{DC3B6C38-3C00-07FE-BD16-574F08EC1BD4}"/>
                      </a:ext>
                    </a:extLst>
                  </p:cNvPr>
                  <p:cNvSpPr/>
                  <p:nvPr/>
                </p:nvSpPr>
                <p:spPr>
                  <a:xfrm>
                    <a:off x="2238246" y="6011741"/>
                    <a:ext cx="93994" cy="86161"/>
                  </a:xfrm>
                  <a:custGeom>
                    <a:avLst/>
                    <a:gdLst>
                      <a:gd name="connsiteX0" fmla="*/ 93995 w 93994"/>
                      <a:gd name="connsiteY0" fmla="*/ 0 h 86161"/>
                      <a:gd name="connsiteX1" fmla="*/ 60705 w 93994"/>
                      <a:gd name="connsiteY1" fmla="*/ 72454 h 86161"/>
                      <a:gd name="connsiteX2" fmla="*/ 60705 w 93994"/>
                      <a:gd name="connsiteY2" fmla="*/ 72454 h 86161"/>
                      <a:gd name="connsiteX3" fmla="*/ 27415 w 93994"/>
                      <a:gd name="connsiteY3" fmla="*/ 86162 h 86161"/>
                      <a:gd name="connsiteX4" fmla="*/ 0 w 93994"/>
                      <a:gd name="connsiteY4" fmla="*/ 86162 h 86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994" h="86161">
                        <a:moveTo>
                          <a:pt x="93995" y="0"/>
                        </a:moveTo>
                        <a:cubicBezTo>
                          <a:pt x="92036" y="27415"/>
                          <a:pt x="80287" y="52872"/>
                          <a:pt x="60705" y="72454"/>
                        </a:cubicBezTo>
                        <a:lnTo>
                          <a:pt x="60705" y="72454"/>
                        </a:lnTo>
                        <a:cubicBezTo>
                          <a:pt x="50914" y="82246"/>
                          <a:pt x="39164" y="86162"/>
                          <a:pt x="27415" y="86162"/>
                        </a:cubicBezTo>
                        <a:lnTo>
                          <a:pt x="0" y="86162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96" name="Forma Livre: Forma 395">
                    <a:extLst>
                      <a:ext uri="{FF2B5EF4-FFF2-40B4-BE49-F238E27FC236}">
                        <a16:creationId xmlns:a16="http://schemas.microsoft.com/office/drawing/2014/main" id="{41416C9A-31F2-6DDA-E5B2-ECF332CF04AB}"/>
                      </a:ext>
                    </a:extLst>
                  </p:cNvPr>
                  <p:cNvSpPr/>
                  <p:nvPr/>
                </p:nvSpPr>
                <p:spPr>
                  <a:xfrm>
                    <a:off x="2230413" y="6068529"/>
                    <a:ext cx="19582" cy="58746"/>
                  </a:xfrm>
                  <a:custGeom>
                    <a:avLst/>
                    <a:gdLst>
                      <a:gd name="connsiteX0" fmla="*/ 0 w 19582"/>
                      <a:gd name="connsiteY0" fmla="*/ 0 h 58746"/>
                      <a:gd name="connsiteX1" fmla="*/ 0 w 19582"/>
                      <a:gd name="connsiteY1" fmla="*/ 58747 h 587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58746">
                        <a:moveTo>
                          <a:pt x="0" y="0"/>
                        </a:moveTo>
                        <a:lnTo>
                          <a:pt x="0" y="58747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97" name="Forma Livre: Forma 396">
                    <a:extLst>
                      <a:ext uri="{FF2B5EF4-FFF2-40B4-BE49-F238E27FC236}">
                        <a16:creationId xmlns:a16="http://schemas.microsoft.com/office/drawing/2014/main" id="{86EF78D6-9BDA-8450-D4E6-8B1C22FE3E7F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19582" cy="19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2" h="19582"/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98" name="Forma Livre: Forma 397">
                    <a:extLst>
                      <a:ext uri="{FF2B5EF4-FFF2-40B4-BE49-F238E27FC236}">
                        <a16:creationId xmlns:a16="http://schemas.microsoft.com/office/drawing/2014/main" id="{0BA2332B-440F-F2CC-1C65-A724ED946FDC}"/>
                      </a:ext>
                    </a:extLst>
                  </p:cNvPr>
                  <p:cNvSpPr/>
                  <p:nvPr/>
                </p:nvSpPr>
                <p:spPr>
                  <a:xfrm>
                    <a:off x="2109003" y="6068529"/>
                    <a:ext cx="19582" cy="58746"/>
                  </a:xfrm>
                  <a:custGeom>
                    <a:avLst/>
                    <a:gdLst>
                      <a:gd name="connsiteX0" fmla="*/ 0 w 19582"/>
                      <a:gd name="connsiteY0" fmla="*/ 0 h 58746"/>
                      <a:gd name="connsiteX1" fmla="*/ 0 w 19582"/>
                      <a:gd name="connsiteY1" fmla="*/ 58747 h 587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58746">
                        <a:moveTo>
                          <a:pt x="0" y="0"/>
                        </a:moveTo>
                        <a:lnTo>
                          <a:pt x="0" y="58747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99" name="Gráfico 4">
                <a:extLst>
                  <a:ext uri="{FF2B5EF4-FFF2-40B4-BE49-F238E27FC236}">
                    <a16:creationId xmlns:a16="http://schemas.microsoft.com/office/drawing/2014/main" id="{7673187C-25F8-307B-8875-9CB3EAE6602B}"/>
                  </a:ext>
                </a:extLst>
              </p:cNvPr>
              <p:cNvGrpSpPr/>
              <p:nvPr/>
            </p:nvGrpSpPr>
            <p:grpSpPr>
              <a:xfrm>
                <a:off x="1754565" y="5614222"/>
                <a:ext cx="229112" cy="626630"/>
                <a:chOff x="1754565" y="5614222"/>
                <a:chExt cx="229112" cy="626630"/>
              </a:xfrm>
              <a:noFill/>
            </p:grpSpPr>
            <p:grpSp>
              <p:nvGrpSpPr>
                <p:cNvPr id="400" name="Gráfico 4">
                  <a:extLst>
                    <a:ext uri="{FF2B5EF4-FFF2-40B4-BE49-F238E27FC236}">
                      <a16:creationId xmlns:a16="http://schemas.microsoft.com/office/drawing/2014/main" id="{06906501-F750-C791-2575-A04925494771}"/>
                    </a:ext>
                  </a:extLst>
                </p:cNvPr>
                <p:cNvGrpSpPr/>
                <p:nvPr/>
              </p:nvGrpSpPr>
              <p:grpSpPr>
                <a:xfrm>
                  <a:off x="1754565" y="5614222"/>
                  <a:ext cx="229112" cy="626630"/>
                  <a:chOff x="1754565" y="5614222"/>
                  <a:chExt cx="229112" cy="626630"/>
                </a:xfrm>
                <a:noFill/>
              </p:grpSpPr>
              <p:grpSp>
                <p:nvGrpSpPr>
                  <p:cNvPr id="401" name="Gráfico 4">
                    <a:extLst>
                      <a:ext uri="{FF2B5EF4-FFF2-40B4-BE49-F238E27FC236}">
                        <a16:creationId xmlns:a16="http://schemas.microsoft.com/office/drawing/2014/main" id="{E072398D-A69F-E4B4-5883-CED4DAE23880}"/>
                      </a:ext>
                    </a:extLst>
                  </p:cNvPr>
                  <p:cNvGrpSpPr/>
                  <p:nvPr/>
                </p:nvGrpSpPr>
                <p:grpSpPr>
                  <a:xfrm>
                    <a:off x="1809396" y="5614222"/>
                    <a:ext cx="111742" cy="626630"/>
                    <a:chOff x="1809396" y="5614222"/>
                    <a:chExt cx="111742" cy="626630"/>
                  </a:xfrm>
                  <a:noFill/>
                </p:grpSpPr>
                <p:sp>
                  <p:nvSpPr>
                    <p:cNvPr id="402" name="Forma Livre: Forma 401">
                      <a:extLst>
                        <a:ext uri="{FF2B5EF4-FFF2-40B4-BE49-F238E27FC236}">
                          <a16:creationId xmlns:a16="http://schemas.microsoft.com/office/drawing/2014/main" id="{0B9E24C2-4858-CC0A-DCE6-09BB8BF2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2642" y="5614222"/>
                      <a:ext cx="98496" cy="119451"/>
                    </a:xfrm>
                    <a:custGeom>
                      <a:avLst/>
                      <a:gdLst>
                        <a:gd name="connsiteX0" fmla="*/ 45500 w 98496"/>
                        <a:gd name="connsiteY0" fmla="*/ 0 h 119451"/>
                        <a:gd name="connsiteX1" fmla="*/ 51375 w 98496"/>
                        <a:gd name="connsiteY1" fmla="*/ 0 h 119451"/>
                        <a:gd name="connsiteX2" fmla="*/ 98372 w 98496"/>
                        <a:gd name="connsiteY2" fmla="*/ 52872 h 119451"/>
                        <a:gd name="connsiteX3" fmla="*/ 96414 w 98496"/>
                        <a:gd name="connsiteY3" fmla="*/ 78329 h 119451"/>
                        <a:gd name="connsiteX4" fmla="*/ 49417 w 98496"/>
                        <a:gd name="connsiteY4" fmla="*/ 119451 h 119451"/>
                        <a:gd name="connsiteX5" fmla="*/ 49417 w 98496"/>
                        <a:gd name="connsiteY5" fmla="*/ 119451 h 119451"/>
                        <a:gd name="connsiteX6" fmla="*/ 2419 w 98496"/>
                        <a:gd name="connsiteY6" fmla="*/ 78329 h 119451"/>
                        <a:gd name="connsiteX7" fmla="*/ 461 w 98496"/>
                        <a:gd name="connsiteY7" fmla="*/ 52872 h 119451"/>
                        <a:gd name="connsiteX8" fmla="*/ 45500 w 98496"/>
                        <a:gd name="connsiteY8" fmla="*/ 0 h 119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8496" h="119451">
                          <a:moveTo>
                            <a:pt x="45500" y="0"/>
                          </a:moveTo>
                          <a:lnTo>
                            <a:pt x="51375" y="0"/>
                          </a:lnTo>
                          <a:cubicBezTo>
                            <a:pt x="78790" y="0"/>
                            <a:pt x="100331" y="23498"/>
                            <a:pt x="98372" y="52872"/>
                          </a:cubicBezTo>
                          <a:lnTo>
                            <a:pt x="96414" y="78329"/>
                          </a:lnTo>
                          <a:cubicBezTo>
                            <a:pt x="94456" y="101827"/>
                            <a:pt x="72916" y="119451"/>
                            <a:pt x="49417" y="119451"/>
                          </a:cubicBezTo>
                          <a:lnTo>
                            <a:pt x="49417" y="119451"/>
                          </a:lnTo>
                          <a:cubicBezTo>
                            <a:pt x="25918" y="119451"/>
                            <a:pt x="6336" y="101827"/>
                            <a:pt x="2419" y="78329"/>
                          </a:cubicBezTo>
                          <a:lnTo>
                            <a:pt x="461" y="52872"/>
                          </a:lnTo>
                          <a:cubicBezTo>
                            <a:pt x="-3455" y="23498"/>
                            <a:pt x="18085" y="0"/>
                            <a:pt x="45500" y="0"/>
                          </a:cubicBezTo>
                          <a:close/>
                        </a:path>
                      </a:pathLst>
                    </a:custGeom>
                    <a:noFill/>
                    <a:ln w="1956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03" name="Forma Livre: Forma 402">
                      <a:extLst>
                        <a:ext uri="{FF2B5EF4-FFF2-40B4-BE49-F238E27FC236}">
                          <a16:creationId xmlns:a16="http://schemas.microsoft.com/office/drawing/2014/main" id="{77129A94-31A2-F9CA-45AC-297EC763D8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09396" y="5976493"/>
                      <a:ext cx="19582" cy="264359"/>
                    </a:xfrm>
                    <a:custGeom>
                      <a:avLst/>
                      <a:gdLst>
                        <a:gd name="connsiteX0" fmla="*/ 0 w 19582"/>
                        <a:gd name="connsiteY0" fmla="*/ 264360 h 264359"/>
                        <a:gd name="connsiteX1" fmla="*/ 0 w 19582"/>
                        <a:gd name="connsiteY1" fmla="*/ 0 h 2643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64359">
                          <a:moveTo>
                            <a:pt x="0" y="2643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6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404" name="Forma Livre: Forma 403">
                    <a:extLst>
                      <a:ext uri="{FF2B5EF4-FFF2-40B4-BE49-F238E27FC236}">
                        <a16:creationId xmlns:a16="http://schemas.microsoft.com/office/drawing/2014/main" id="{7F5769A1-E78C-919D-DAA6-C068C1BEB95C}"/>
                      </a:ext>
                    </a:extLst>
                  </p:cNvPr>
                  <p:cNvSpPr/>
                  <p:nvPr/>
                </p:nvSpPr>
                <p:spPr>
                  <a:xfrm>
                    <a:off x="1932763" y="5872707"/>
                    <a:ext cx="19582" cy="52871"/>
                  </a:xfrm>
                  <a:custGeom>
                    <a:avLst/>
                    <a:gdLst>
                      <a:gd name="connsiteX0" fmla="*/ 0 w 19582"/>
                      <a:gd name="connsiteY0" fmla="*/ 52872 h 52871"/>
                      <a:gd name="connsiteX1" fmla="*/ 0 w 19582"/>
                      <a:gd name="connsiteY1" fmla="*/ 0 h 52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52871">
                        <a:moveTo>
                          <a:pt x="0" y="52872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05" name="Forma Livre: Forma 404">
                    <a:extLst>
                      <a:ext uri="{FF2B5EF4-FFF2-40B4-BE49-F238E27FC236}">
                        <a16:creationId xmlns:a16="http://schemas.microsoft.com/office/drawing/2014/main" id="{6A79A95F-7856-0E0D-E341-D134074279A0}"/>
                      </a:ext>
                    </a:extLst>
                  </p:cNvPr>
                  <p:cNvSpPr/>
                  <p:nvPr/>
                </p:nvSpPr>
                <p:spPr>
                  <a:xfrm>
                    <a:off x="1754565" y="5779202"/>
                    <a:ext cx="229112" cy="197291"/>
                  </a:xfrm>
                  <a:custGeom>
                    <a:avLst/>
                    <a:gdLst>
                      <a:gd name="connsiteX0" fmla="*/ 54830 w 229112"/>
                      <a:gd name="connsiteY0" fmla="*/ 93505 h 197291"/>
                      <a:gd name="connsiteX1" fmla="*/ 54830 w 229112"/>
                      <a:gd name="connsiteY1" fmla="*/ 197291 h 197291"/>
                      <a:gd name="connsiteX2" fmla="*/ 37206 w 229112"/>
                      <a:gd name="connsiteY2" fmla="*/ 197291 h 197291"/>
                      <a:gd name="connsiteX3" fmla="*/ 0 w 229112"/>
                      <a:gd name="connsiteY3" fmla="*/ 154210 h 197291"/>
                      <a:gd name="connsiteX4" fmla="*/ 0 w 229112"/>
                      <a:gd name="connsiteY4" fmla="*/ 154210 h 197291"/>
                      <a:gd name="connsiteX5" fmla="*/ 0 w 229112"/>
                      <a:gd name="connsiteY5" fmla="*/ 68048 h 197291"/>
                      <a:gd name="connsiteX6" fmla="*/ 56788 w 229112"/>
                      <a:gd name="connsiteY6" fmla="*/ 7343 h 197291"/>
                      <a:gd name="connsiteX7" fmla="*/ 56788 w 229112"/>
                      <a:gd name="connsiteY7" fmla="*/ 7343 h 197291"/>
                      <a:gd name="connsiteX8" fmla="*/ 172324 w 229112"/>
                      <a:gd name="connsiteY8" fmla="*/ 7343 h 197291"/>
                      <a:gd name="connsiteX9" fmla="*/ 172324 w 229112"/>
                      <a:gd name="connsiteY9" fmla="*/ 7343 h 197291"/>
                      <a:gd name="connsiteX10" fmla="*/ 229112 w 229112"/>
                      <a:gd name="connsiteY10" fmla="*/ 68048 h 197291"/>
                      <a:gd name="connsiteX11" fmla="*/ 229112 w 229112"/>
                      <a:gd name="connsiteY11" fmla="*/ 144419 h 197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9112" h="197291">
                        <a:moveTo>
                          <a:pt x="54830" y="93505"/>
                        </a:moveTo>
                        <a:lnTo>
                          <a:pt x="54830" y="197291"/>
                        </a:lnTo>
                        <a:lnTo>
                          <a:pt x="37206" y="197291"/>
                        </a:lnTo>
                        <a:cubicBezTo>
                          <a:pt x="17624" y="197291"/>
                          <a:pt x="0" y="171834"/>
                          <a:pt x="0" y="154210"/>
                        </a:cubicBezTo>
                        <a:lnTo>
                          <a:pt x="0" y="154210"/>
                        </a:lnTo>
                        <a:lnTo>
                          <a:pt x="0" y="68048"/>
                        </a:lnTo>
                        <a:cubicBezTo>
                          <a:pt x="0" y="38675"/>
                          <a:pt x="23499" y="13218"/>
                          <a:pt x="56788" y="7343"/>
                        </a:cubicBezTo>
                        <a:lnTo>
                          <a:pt x="56788" y="7343"/>
                        </a:lnTo>
                        <a:cubicBezTo>
                          <a:pt x="101828" y="-2448"/>
                          <a:pt x="127284" y="-2448"/>
                          <a:pt x="172324" y="7343"/>
                        </a:cubicBezTo>
                        <a:lnTo>
                          <a:pt x="172324" y="7343"/>
                        </a:lnTo>
                        <a:cubicBezTo>
                          <a:pt x="205613" y="15176"/>
                          <a:pt x="229112" y="40633"/>
                          <a:pt x="229112" y="68048"/>
                        </a:cubicBezTo>
                        <a:lnTo>
                          <a:pt x="229112" y="144419"/>
                        </a:lnTo>
                      </a:path>
                    </a:pathLst>
                  </a:custGeom>
                  <a:noFill/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id="{72C9F729-FF9F-31CD-9E31-EA6E082CD439}"/>
                    </a:ext>
                  </a:extLst>
                </p:cNvPr>
                <p:cNvSpPr/>
                <p:nvPr/>
              </p:nvSpPr>
              <p:spPr>
                <a:xfrm>
                  <a:off x="1872059" y="5976493"/>
                  <a:ext cx="19582" cy="264359"/>
                </a:xfrm>
                <a:custGeom>
                  <a:avLst/>
                  <a:gdLst>
                    <a:gd name="connsiteX0" fmla="*/ 0 w 19582"/>
                    <a:gd name="connsiteY0" fmla="*/ 264360 h 264359"/>
                    <a:gd name="connsiteX1" fmla="*/ 0 w 19582"/>
                    <a:gd name="connsiteY1" fmla="*/ 0 h 264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64359">
                      <a:moveTo>
                        <a:pt x="0" y="26436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407" name="Forma Livre: Forma 406">
              <a:extLst>
                <a:ext uri="{FF2B5EF4-FFF2-40B4-BE49-F238E27FC236}">
                  <a16:creationId xmlns:a16="http://schemas.microsoft.com/office/drawing/2014/main" id="{FC5B6A31-F1EE-4DCF-6683-9A14FF4684C8}"/>
                </a:ext>
              </a:extLst>
            </p:cNvPr>
            <p:cNvSpPr/>
            <p:nvPr/>
          </p:nvSpPr>
          <p:spPr>
            <a:xfrm>
              <a:off x="1756524" y="6240853"/>
              <a:ext cx="599215" cy="19582"/>
            </a:xfrm>
            <a:custGeom>
              <a:avLst/>
              <a:gdLst>
                <a:gd name="connsiteX0" fmla="*/ 0 w 599215"/>
                <a:gd name="connsiteY0" fmla="*/ 0 h 19582"/>
                <a:gd name="connsiteX1" fmla="*/ 599216 w 599215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215" h="19582">
                  <a:moveTo>
                    <a:pt x="0" y="0"/>
                  </a:moveTo>
                  <a:lnTo>
                    <a:pt x="599216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orma Livre: Forma 407">
              <a:extLst>
                <a:ext uri="{FF2B5EF4-FFF2-40B4-BE49-F238E27FC236}">
                  <a16:creationId xmlns:a16="http://schemas.microsoft.com/office/drawing/2014/main" id="{6655C09A-F88B-199C-7178-C75F2B43C796}"/>
                </a:ext>
              </a:extLst>
            </p:cNvPr>
            <p:cNvSpPr/>
            <p:nvPr/>
          </p:nvSpPr>
          <p:spPr>
            <a:xfrm>
              <a:off x="1932763" y="5976493"/>
              <a:ext cx="19582" cy="264359"/>
            </a:xfrm>
            <a:custGeom>
              <a:avLst/>
              <a:gdLst>
                <a:gd name="connsiteX0" fmla="*/ 0 w 19582"/>
                <a:gd name="connsiteY0" fmla="*/ 264360 h 264359"/>
                <a:gd name="connsiteX1" fmla="*/ 0 w 19582"/>
                <a:gd name="connsiteY1" fmla="*/ 0 h 26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64359">
                  <a:moveTo>
                    <a:pt x="0" y="26436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orma Livre: Forma 408">
              <a:extLst>
                <a:ext uri="{FF2B5EF4-FFF2-40B4-BE49-F238E27FC236}">
                  <a16:creationId xmlns:a16="http://schemas.microsoft.com/office/drawing/2014/main" id="{65BEDB38-A339-8055-1E44-BA4929878477}"/>
                </a:ext>
              </a:extLst>
            </p:cNvPr>
            <p:cNvSpPr/>
            <p:nvPr/>
          </p:nvSpPr>
          <p:spPr>
            <a:xfrm>
              <a:off x="1930805" y="5786545"/>
              <a:ext cx="56788" cy="189947"/>
            </a:xfrm>
            <a:custGeom>
              <a:avLst/>
              <a:gdLst>
                <a:gd name="connsiteX0" fmla="*/ 1958 w 56788"/>
                <a:gd name="connsiteY0" fmla="*/ 86162 h 189947"/>
                <a:gd name="connsiteX1" fmla="*/ 1958 w 56788"/>
                <a:gd name="connsiteY1" fmla="*/ 189948 h 189947"/>
                <a:gd name="connsiteX2" fmla="*/ 19582 w 56788"/>
                <a:gd name="connsiteY2" fmla="*/ 189948 h 189947"/>
                <a:gd name="connsiteX3" fmla="*/ 56788 w 56788"/>
                <a:gd name="connsiteY3" fmla="*/ 146867 h 189947"/>
                <a:gd name="connsiteX4" fmla="*/ 56788 w 56788"/>
                <a:gd name="connsiteY4" fmla="*/ 146867 h 189947"/>
                <a:gd name="connsiteX5" fmla="*/ 56788 w 56788"/>
                <a:gd name="connsiteY5" fmla="*/ 60705 h 189947"/>
                <a:gd name="connsiteX6" fmla="*/ 0 w 56788"/>
                <a:gd name="connsiteY6" fmla="*/ 0 h 18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88" h="189947">
                  <a:moveTo>
                    <a:pt x="1958" y="86162"/>
                  </a:moveTo>
                  <a:lnTo>
                    <a:pt x="1958" y="189948"/>
                  </a:lnTo>
                  <a:lnTo>
                    <a:pt x="19582" y="189948"/>
                  </a:lnTo>
                  <a:cubicBezTo>
                    <a:pt x="39164" y="189948"/>
                    <a:pt x="56788" y="164491"/>
                    <a:pt x="56788" y="146867"/>
                  </a:cubicBezTo>
                  <a:lnTo>
                    <a:pt x="56788" y="146867"/>
                  </a:lnTo>
                  <a:lnTo>
                    <a:pt x="56788" y="60705"/>
                  </a:lnTo>
                  <a:cubicBezTo>
                    <a:pt x="56788" y="31332"/>
                    <a:pt x="33290" y="5874"/>
                    <a:pt x="0" y="0"/>
                  </a:cubicBezTo>
                </a:path>
              </a:pathLst>
            </a:custGeom>
            <a:noFill/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10" name="Gráfico 4">
            <a:extLst>
              <a:ext uri="{FF2B5EF4-FFF2-40B4-BE49-F238E27FC236}">
                <a16:creationId xmlns:a16="http://schemas.microsoft.com/office/drawing/2014/main" id="{69FBCA9B-462B-F922-23E8-E5A0D5A89CD3}"/>
              </a:ext>
            </a:extLst>
          </p:cNvPr>
          <p:cNvGrpSpPr/>
          <p:nvPr/>
        </p:nvGrpSpPr>
        <p:grpSpPr>
          <a:xfrm>
            <a:off x="1740858" y="327023"/>
            <a:ext cx="628589" cy="626631"/>
            <a:chOff x="1740858" y="327023"/>
            <a:chExt cx="628589" cy="626631"/>
          </a:xfrm>
          <a:noFill/>
        </p:grpSpPr>
        <p:grpSp>
          <p:nvGrpSpPr>
            <p:cNvPr id="411" name="Gráfico 4">
              <a:extLst>
                <a:ext uri="{FF2B5EF4-FFF2-40B4-BE49-F238E27FC236}">
                  <a16:creationId xmlns:a16="http://schemas.microsoft.com/office/drawing/2014/main" id="{394192AF-0D3D-F6DE-4EAF-8ADCF49B6B72}"/>
                </a:ext>
              </a:extLst>
            </p:cNvPr>
            <p:cNvGrpSpPr/>
            <p:nvPr/>
          </p:nvGrpSpPr>
          <p:grpSpPr>
            <a:xfrm>
              <a:off x="1740858" y="327023"/>
              <a:ext cx="626631" cy="626631"/>
              <a:chOff x="1740858" y="327023"/>
              <a:chExt cx="626631" cy="626631"/>
            </a:xfrm>
            <a:noFill/>
          </p:grpSpPr>
          <p:grpSp>
            <p:nvGrpSpPr>
              <p:cNvPr id="412" name="Gráfico 4">
                <a:extLst>
                  <a:ext uri="{FF2B5EF4-FFF2-40B4-BE49-F238E27FC236}">
                    <a16:creationId xmlns:a16="http://schemas.microsoft.com/office/drawing/2014/main" id="{C8A0AC56-B69F-3E92-F394-39B4088088EA}"/>
                  </a:ext>
                </a:extLst>
              </p:cNvPr>
              <p:cNvGrpSpPr/>
              <p:nvPr/>
            </p:nvGrpSpPr>
            <p:grpSpPr>
              <a:xfrm>
                <a:off x="1740858" y="327023"/>
                <a:ext cx="352479" cy="626631"/>
                <a:chOff x="1740858" y="327023"/>
                <a:chExt cx="352479" cy="626631"/>
              </a:xfrm>
              <a:noFill/>
            </p:grpSpPr>
            <p:grpSp>
              <p:nvGrpSpPr>
                <p:cNvPr id="413" name="Gráfico 4">
                  <a:extLst>
                    <a:ext uri="{FF2B5EF4-FFF2-40B4-BE49-F238E27FC236}">
                      <a16:creationId xmlns:a16="http://schemas.microsoft.com/office/drawing/2014/main" id="{E954DF94-B006-6A52-42CF-9421CD29307E}"/>
                    </a:ext>
                  </a:extLst>
                </p:cNvPr>
                <p:cNvGrpSpPr/>
                <p:nvPr/>
              </p:nvGrpSpPr>
              <p:grpSpPr>
                <a:xfrm>
                  <a:off x="1805479" y="327023"/>
                  <a:ext cx="123367" cy="626631"/>
                  <a:chOff x="1805479" y="327023"/>
                  <a:chExt cx="123367" cy="626631"/>
                </a:xfrm>
                <a:noFill/>
              </p:grpSpPr>
              <p:sp>
                <p:nvSpPr>
                  <p:cNvPr id="414" name="Forma Livre: Forma 413">
                    <a:extLst>
                      <a:ext uri="{FF2B5EF4-FFF2-40B4-BE49-F238E27FC236}">
                        <a16:creationId xmlns:a16="http://schemas.microsoft.com/office/drawing/2014/main" id="{15D937FE-C105-48AB-2B3A-C3B054813267}"/>
                      </a:ext>
                    </a:extLst>
                  </p:cNvPr>
                  <p:cNvSpPr/>
                  <p:nvPr/>
                </p:nvSpPr>
                <p:spPr>
                  <a:xfrm>
                    <a:off x="1820172" y="327023"/>
                    <a:ext cx="95428" cy="117493"/>
                  </a:xfrm>
                  <a:custGeom>
                    <a:avLst/>
                    <a:gdLst>
                      <a:gd name="connsiteX0" fmla="*/ 44053 w 95428"/>
                      <a:gd name="connsiteY0" fmla="*/ 0 h 117493"/>
                      <a:gd name="connsiteX1" fmla="*/ 49928 w 95428"/>
                      <a:gd name="connsiteY1" fmla="*/ 0 h 117493"/>
                      <a:gd name="connsiteX2" fmla="*/ 94967 w 95428"/>
                      <a:gd name="connsiteY2" fmla="*/ 50914 h 117493"/>
                      <a:gd name="connsiteX3" fmla="*/ 93009 w 95428"/>
                      <a:gd name="connsiteY3" fmla="*/ 76371 h 117493"/>
                      <a:gd name="connsiteX4" fmla="*/ 47970 w 95428"/>
                      <a:gd name="connsiteY4" fmla="*/ 117493 h 117493"/>
                      <a:gd name="connsiteX5" fmla="*/ 47970 w 95428"/>
                      <a:gd name="connsiteY5" fmla="*/ 117493 h 117493"/>
                      <a:gd name="connsiteX6" fmla="*/ 2931 w 95428"/>
                      <a:gd name="connsiteY6" fmla="*/ 76371 h 117493"/>
                      <a:gd name="connsiteX7" fmla="*/ 972 w 95428"/>
                      <a:gd name="connsiteY7" fmla="*/ 50914 h 117493"/>
                      <a:gd name="connsiteX8" fmla="*/ 44053 w 95428"/>
                      <a:gd name="connsiteY8" fmla="*/ 0 h 117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5428" h="117493">
                        <a:moveTo>
                          <a:pt x="44053" y="0"/>
                        </a:moveTo>
                        <a:lnTo>
                          <a:pt x="49928" y="0"/>
                        </a:lnTo>
                        <a:cubicBezTo>
                          <a:pt x="77343" y="0"/>
                          <a:pt x="98884" y="23499"/>
                          <a:pt x="94967" y="50914"/>
                        </a:cubicBezTo>
                        <a:lnTo>
                          <a:pt x="93009" y="76371"/>
                        </a:lnTo>
                        <a:cubicBezTo>
                          <a:pt x="91051" y="99869"/>
                          <a:pt x="71468" y="117493"/>
                          <a:pt x="47970" y="117493"/>
                        </a:cubicBezTo>
                        <a:lnTo>
                          <a:pt x="47970" y="117493"/>
                        </a:lnTo>
                        <a:cubicBezTo>
                          <a:pt x="24471" y="117493"/>
                          <a:pt x="4889" y="99869"/>
                          <a:pt x="2931" y="76371"/>
                        </a:cubicBezTo>
                        <a:lnTo>
                          <a:pt x="972" y="50914"/>
                        </a:lnTo>
                        <a:cubicBezTo>
                          <a:pt x="-4902" y="23499"/>
                          <a:pt x="16638" y="0"/>
                          <a:pt x="44053" y="0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15" name="Forma Livre: Forma 414">
                    <a:extLst>
                      <a:ext uri="{FF2B5EF4-FFF2-40B4-BE49-F238E27FC236}">
                        <a16:creationId xmlns:a16="http://schemas.microsoft.com/office/drawing/2014/main" id="{AFEE493A-65A7-3BEA-A61D-7167B97AB1BF}"/>
                      </a:ext>
                    </a:extLst>
                  </p:cNvPr>
                  <p:cNvSpPr/>
                  <p:nvPr/>
                </p:nvSpPr>
                <p:spPr>
                  <a:xfrm>
                    <a:off x="1805479" y="693210"/>
                    <a:ext cx="19582" cy="260443"/>
                  </a:xfrm>
                  <a:custGeom>
                    <a:avLst/>
                    <a:gdLst>
                      <a:gd name="connsiteX0" fmla="*/ 0 w 19582"/>
                      <a:gd name="connsiteY0" fmla="*/ 260444 h 260443"/>
                      <a:gd name="connsiteX1" fmla="*/ 0 w 19582"/>
                      <a:gd name="connsiteY1" fmla="*/ 0 h 260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260443">
                        <a:moveTo>
                          <a:pt x="0" y="260444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16" name="Forma Livre: Forma 415">
                    <a:extLst>
                      <a:ext uri="{FF2B5EF4-FFF2-40B4-BE49-F238E27FC236}">
                        <a16:creationId xmlns:a16="http://schemas.microsoft.com/office/drawing/2014/main" id="{D6FFDA94-BD5B-8755-4797-D29A140450AD}"/>
                      </a:ext>
                    </a:extLst>
                  </p:cNvPr>
                  <p:cNvSpPr/>
                  <p:nvPr/>
                </p:nvSpPr>
                <p:spPr>
                  <a:xfrm>
                    <a:off x="1928847" y="693210"/>
                    <a:ext cx="19582" cy="101827"/>
                  </a:xfrm>
                  <a:custGeom>
                    <a:avLst/>
                    <a:gdLst>
                      <a:gd name="connsiteX0" fmla="*/ 0 w 19582"/>
                      <a:gd name="connsiteY0" fmla="*/ 0 h 101827"/>
                      <a:gd name="connsiteX1" fmla="*/ 0 w 19582"/>
                      <a:gd name="connsiteY1" fmla="*/ 101828 h 101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01827">
                        <a:moveTo>
                          <a:pt x="0" y="0"/>
                        </a:moveTo>
                        <a:lnTo>
                          <a:pt x="0" y="101828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17" name="Forma Livre: Forma 416">
                  <a:extLst>
                    <a:ext uri="{FF2B5EF4-FFF2-40B4-BE49-F238E27FC236}">
                      <a16:creationId xmlns:a16="http://schemas.microsoft.com/office/drawing/2014/main" id="{E9454BCA-62AB-126C-4BF6-9E38AA487578}"/>
                    </a:ext>
                  </a:extLst>
                </p:cNvPr>
                <p:cNvSpPr/>
                <p:nvPr/>
              </p:nvSpPr>
              <p:spPr>
                <a:xfrm>
                  <a:off x="1740858" y="487597"/>
                  <a:ext cx="352479" cy="205613"/>
                </a:xfrm>
                <a:custGeom>
                  <a:avLst/>
                  <a:gdLst>
                    <a:gd name="connsiteX0" fmla="*/ 187989 w 352479"/>
                    <a:gd name="connsiteY0" fmla="*/ 205613 h 205613"/>
                    <a:gd name="connsiteX1" fmla="*/ 187989 w 352479"/>
                    <a:gd name="connsiteY1" fmla="*/ 86162 h 205613"/>
                    <a:gd name="connsiteX2" fmla="*/ 205613 w 352479"/>
                    <a:gd name="connsiteY2" fmla="*/ 66580 h 205613"/>
                    <a:gd name="connsiteX3" fmla="*/ 295691 w 352479"/>
                    <a:gd name="connsiteY3" fmla="*/ 64621 h 205613"/>
                    <a:gd name="connsiteX4" fmla="*/ 352480 w 352479"/>
                    <a:gd name="connsiteY4" fmla="*/ 5875 h 205613"/>
                    <a:gd name="connsiteX5" fmla="*/ 352480 w 352479"/>
                    <a:gd name="connsiteY5" fmla="*/ 5875 h 205613"/>
                    <a:gd name="connsiteX6" fmla="*/ 125326 w 352479"/>
                    <a:gd name="connsiteY6" fmla="*/ 0 h 205613"/>
                    <a:gd name="connsiteX7" fmla="*/ 54830 w 352479"/>
                    <a:gd name="connsiteY7" fmla="*/ 3916 h 205613"/>
                    <a:gd name="connsiteX8" fmla="*/ 54830 w 352479"/>
                    <a:gd name="connsiteY8" fmla="*/ 3916 h 205613"/>
                    <a:gd name="connsiteX9" fmla="*/ 0 w 352479"/>
                    <a:gd name="connsiteY9" fmla="*/ 68538 h 205613"/>
                    <a:gd name="connsiteX10" fmla="*/ 0 w 352479"/>
                    <a:gd name="connsiteY10" fmla="*/ 158616 h 205613"/>
                    <a:gd name="connsiteX11" fmla="*/ 0 w 352479"/>
                    <a:gd name="connsiteY11" fmla="*/ 158616 h 205613"/>
                    <a:gd name="connsiteX12" fmla="*/ 35248 w 352479"/>
                    <a:gd name="connsiteY12" fmla="*/ 203655 h 205613"/>
                    <a:gd name="connsiteX13" fmla="*/ 62663 w 352479"/>
                    <a:gd name="connsiteY13" fmla="*/ 203655 h 205613"/>
                    <a:gd name="connsiteX14" fmla="*/ 62663 w 352479"/>
                    <a:gd name="connsiteY14" fmla="*/ 92036 h 20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2479" h="205613">
                      <a:moveTo>
                        <a:pt x="187989" y="205613"/>
                      </a:moveTo>
                      <a:lnTo>
                        <a:pt x="187989" y="86162"/>
                      </a:lnTo>
                      <a:cubicBezTo>
                        <a:pt x="187989" y="76371"/>
                        <a:pt x="195822" y="66580"/>
                        <a:pt x="205613" y="66580"/>
                      </a:cubicBezTo>
                      <a:lnTo>
                        <a:pt x="295691" y="64621"/>
                      </a:lnTo>
                      <a:cubicBezTo>
                        <a:pt x="327023" y="64621"/>
                        <a:pt x="352480" y="37206"/>
                        <a:pt x="352480" y="5875"/>
                      </a:cubicBezTo>
                      <a:lnTo>
                        <a:pt x="352480" y="5875"/>
                      </a:lnTo>
                      <a:cubicBezTo>
                        <a:pt x="276109" y="5875"/>
                        <a:pt x="203655" y="1958"/>
                        <a:pt x="125326" y="0"/>
                      </a:cubicBezTo>
                      <a:cubicBezTo>
                        <a:pt x="99869" y="0"/>
                        <a:pt x="72454" y="0"/>
                        <a:pt x="54830" y="3916"/>
                      </a:cubicBezTo>
                      <a:lnTo>
                        <a:pt x="54830" y="3916"/>
                      </a:lnTo>
                      <a:cubicBezTo>
                        <a:pt x="21540" y="11749"/>
                        <a:pt x="0" y="37206"/>
                        <a:pt x="0" y="68538"/>
                      </a:cubicBezTo>
                      <a:lnTo>
                        <a:pt x="0" y="158616"/>
                      </a:lnTo>
                      <a:lnTo>
                        <a:pt x="0" y="158616"/>
                      </a:lnTo>
                      <a:cubicBezTo>
                        <a:pt x="0" y="178198"/>
                        <a:pt x="15666" y="203655"/>
                        <a:pt x="35248" y="203655"/>
                      </a:cubicBezTo>
                      <a:lnTo>
                        <a:pt x="62663" y="203655"/>
                      </a:lnTo>
                      <a:lnTo>
                        <a:pt x="62663" y="92036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418" name="Gráfico 4">
                <a:extLst>
                  <a:ext uri="{FF2B5EF4-FFF2-40B4-BE49-F238E27FC236}">
                    <a16:creationId xmlns:a16="http://schemas.microsoft.com/office/drawing/2014/main" id="{D2EC8307-01FA-262B-39C6-F6F9B97452E8}"/>
                  </a:ext>
                </a:extLst>
              </p:cNvPr>
              <p:cNvGrpSpPr/>
              <p:nvPr/>
            </p:nvGrpSpPr>
            <p:grpSpPr>
              <a:xfrm>
                <a:off x="1924931" y="722583"/>
                <a:ext cx="442558" cy="231070"/>
                <a:chOff x="1924931" y="722583"/>
                <a:chExt cx="442558" cy="231070"/>
              </a:xfrm>
              <a:noFill/>
            </p:grpSpPr>
            <p:sp>
              <p:nvSpPr>
                <p:cNvPr id="419" name="Forma Livre: Forma 418">
                  <a:extLst>
                    <a:ext uri="{FF2B5EF4-FFF2-40B4-BE49-F238E27FC236}">
                      <a16:creationId xmlns:a16="http://schemas.microsoft.com/office/drawing/2014/main" id="{41E45B60-DAC9-B7CF-1DD0-D154E1EDCCC0}"/>
                    </a:ext>
                  </a:extLst>
                </p:cNvPr>
                <p:cNvSpPr/>
                <p:nvPr/>
              </p:nvSpPr>
              <p:spPr>
                <a:xfrm>
                  <a:off x="1990535" y="722583"/>
                  <a:ext cx="91515" cy="111618"/>
                </a:xfrm>
                <a:custGeom>
                  <a:avLst/>
                  <a:gdLst>
                    <a:gd name="connsiteX0" fmla="*/ 42098 w 91515"/>
                    <a:gd name="connsiteY0" fmla="*/ 0 h 111618"/>
                    <a:gd name="connsiteX1" fmla="*/ 47973 w 91515"/>
                    <a:gd name="connsiteY1" fmla="*/ 0 h 111618"/>
                    <a:gd name="connsiteX2" fmla="*/ 91054 w 91515"/>
                    <a:gd name="connsiteY2" fmla="*/ 48956 h 111618"/>
                    <a:gd name="connsiteX3" fmla="*/ 89095 w 91515"/>
                    <a:gd name="connsiteY3" fmla="*/ 72454 h 111618"/>
                    <a:gd name="connsiteX4" fmla="*/ 46014 w 91515"/>
                    <a:gd name="connsiteY4" fmla="*/ 111619 h 111618"/>
                    <a:gd name="connsiteX5" fmla="*/ 46014 w 91515"/>
                    <a:gd name="connsiteY5" fmla="*/ 111619 h 111618"/>
                    <a:gd name="connsiteX6" fmla="*/ 2934 w 91515"/>
                    <a:gd name="connsiteY6" fmla="*/ 72454 h 111618"/>
                    <a:gd name="connsiteX7" fmla="*/ 975 w 91515"/>
                    <a:gd name="connsiteY7" fmla="*/ 48956 h 111618"/>
                    <a:gd name="connsiteX8" fmla="*/ 42098 w 91515"/>
                    <a:gd name="connsiteY8" fmla="*/ 0 h 111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515" h="111618">
                      <a:moveTo>
                        <a:pt x="42098" y="0"/>
                      </a:moveTo>
                      <a:lnTo>
                        <a:pt x="47973" y="0"/>
                      </a:lnTo>
                      <a:cubicBezTo>
                        <a:pt x="73430" y="0"/>
                        <a:pt x="94970" y="23499"/>
                        <a:pt x="91054" y="48956"/>
                      </a:cubicBezTo>
                      <a:lnTo>
                        <a:pt x="89095" y="72454"/>
                      </a:lnTo>
                      <a:cubicBezTo>
                        <a:pt x="87137" y="93995"/>
                        <a:pt x="67555" y="111619"/>
                        <a:pt x="46014" y="111619"/>
                      </a:cubicBezTo>
                      <a:lnTo>
                        <a:pt x="46014" y="111619"/>
                      </a:lnTo>
                      <a:cubicBezTo>
                        <a:pt x="24474" y="111619"/>
                        <a:pt x="4892" y="93995"/>
                        <a:pt x="2934" y="72454"/>
                      </a:cubicBezTo>
                      <a:lnTo>
                        <a:pt x="975" y="48956"/>
                      </a:lnTo>
                      <a:cubicBezTo>
                        <a:pt x="-4899" y="23499"/>
                        <a:pt x="16641" y="0"/>
                        <a:pt x="42098" y="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0" name="Forma Livre: Forma 419">
                  <a:extLst>
                    <a:ext uri="{FF2B5EF4-FFF2-40B4-BE49-F238E27FC236}">
                      <a16:creationId xmlns:a16="http://schemas.microsoft.com/office/drawing/2014/main" id="{5B35D8EC-EFED-CD7D-732E-F5E4AA5DDD98}"/>
                    </a:ext>
                  </a:extLst>
                </p:cNvPr>
                <p:cNvSpPr/>
                <p:nvPr/>
              </p:nvSpPr>
              <p:spPr>
                <a:xfrm>
                  <a:off x="1924931" y="867492"/>
                  <a:ext cx="221278" cy="86161"/>
                </a:xfrm>
                <a:custGeom>
                  <a:avLst/>
                  <a:gdLst>
                    <a:gd name="connsiteX0" fmla="*/ 0 w 221278"/>
                    <a:gd name="connsiteY0" fmla="*/ 86162 h 86161"/>
                    <a:gd name="connsiteX1" fmla="*/ 0 w 221278"/>
                    <a:gd name="connsiteY1" fmla="*/ 58747 h 86161"/>
                    <a:gd name="connsiteX2" fmla="*/ 58747 w 221278"/>
                    <a:gd name="connsiteY2" fmla="*/ 0 h 86161"/>
                    <a:gd name="connsiteX3" fmla="*/ 162532 w 221278"/>
                    <a:gd name="connsiteY3" fmla="*/ 0 h 86161"/>
                    <a:gd name="connsiteX4" fmla="*/ 221279 w 221278"/>
                    <a:gd name="connsiteY4" fmla="*/ 58747 h 86161"/>
                    <a:gd name="connsiteX5" fmla="*/ 221279 w 221278"/>
                    <a:gd name="connsiteY5" fmla="*/ 86162 h 86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278" h="86161">
                      <a:moveTo>
                        <a:pt x="0" y="86162"/>
                      </a:moveTo>
                      <a:lnTo>
                        <a:pt x="0" y="58747"/>
                      </a:lnTo>
                      <a:cubicBezTo>
                        <a:pt x="0" y="25457"/>
                        <a:pt x="27415" y="0"/>
                        <a:pt x="58747" y="0"/>
                      </a:cubicBezTo>
                      <a:lnTo>
                        <a:pt x="162532" y="0"/>
                      </a:lnTo>
                      <a:cubicBezTo>
                        <a:pt x="195822" y="0"/>
                        <a:pt x="221279" y="27415"/>
                        <a:pt x="221279" y="58747"/>
                      </a:cubicBezTo>
                      <a:lnTo>
                        <a:pt x="221279" y="86162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1" name="Forma Livre: Forma 420">
                  <a:extLst>
                    <a:ext uri="{FF2B5EF4-FFF2-40B4-BE49-F238E27FC236}">
                      <a16:creationId xmlns:a16="http://schemas.microsoft.com/office/drawing/2014/main" id="{E1CA5BC8-1961-DD2B-CA1E-75B96F6A98F7}"/>
                    </a:ext>
                  </a:extLst>
                </p:cNvPr>
                <p:cNvSpPr/>
                <p:nvPr/>
              </p:nvSpPr>
              <p:spPr>
                <a:xfrm>
                  <a:off x="2213702" y="722583"/>
                  <a:ext cx="91585" cy="111618"/>
                </a:xfrm>
                <a:custGeom>
                  <a:avLst/>
                  <a:gdLst>
                    <a:gd name="connsiteX0" fmla="*/ 42168 w 91585"/>
                    <a:gd name="connsiteY0" fmla="*/ 0 h 111618"/>
                    <a:gd name="connsiteX1" fmla="*/ 48043 w 91585"/>
                    <a:gd name="connsiteY1" fmla="*/ 0 h 111618"/>
                    <a:gd name="connsiteX2" fmla="*/ 91124 w 91585"/>
                    <a:gd name="connsiteY2" fmla="*/ 48956 h 111618"/>
                    <a:gd name="connsiteX3" fmla="*/ 89166 w 91585"/>
                    <a:gd name="connsiteY3" fmla="*/ 72454 h 111618"/>
                    <a:gd name="connsiteX4" fmla="*/ 46085 w 91585"/>
                    <a:gd name="connsiteY4" fmla="*/ 111619 h 111618"/>
                    <a:gd name="connsiteX5" fmla="*/ 46085 w 91585"/>
                    <a:gd name="connsiteY5" fmla="*/ 111619 h 111618"/>
                    <a:gd name="connsiteX6" fmla="*/ 3004 w 91585"/>
                    <a:gd name="connsiteY6" fmla="*/ 72454 h 111618"/>
                    <a:gd name="connsiteX7" fmla="*/ 1046 w 91585"/>
                    <a:gd name="connsiteY7" fmla="*/ 48956 h 111618"/>
                    <a:gd name="connsiteX8" fmla="*/ 42168 w 91585"/>
                    <a:gd name="connsiteY8" fmla="*/ 0 h 111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585" h="111618">
                      <a:moveTo>
                        <a:pt x="42168" y="0"/>
                      </a:moveTo>
                      <a:lnTo>
                        <a:pt x="48043" y="0"/>
                      </a:lnTo>
                      <a:cubicBezTo>
                        <a:pt x="73500" y="0"/>
                        <a:pt x="95040" y="23499"/>
                        <a:pt x="91124" y="48956"/>
                      </a:cubicBezTo>
                      <a:lnTo>
                        <a:pt x="89166" y="72454"/>
                      </a:lnTo>
                      <a:cubicBezTo>
                        <a:pt x="87207" y="93995"/>
                        <a:pt x="67625" y="111619"/>
                        <a:pt x="46085" y="111619"/>
                      </a:cubicBezTo>
                      <a:lnTo>
                        <a:pt x="46085" y="111619"/>
                      </a:lnTo>
                      <a:cubicBezTo>
                        <a:pt x="24544" y="111619"/>
                        <a:pt x="4962" y="93995"/>
                        <a:pt x="3004" y="72454"/>
                      </a:cubicBezTo>
                      <a:lnTo>
                        <a:pt x="1046" y="48956"/>
                      </a:lnTo>
                      <a:cubicBezTo>
                        <a:pt x="-4829" y="23499"/>
                        <a:pt x="14753" y="0"/>
                        <a:pt x="42168" y="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2" name="Forma Livre: Forma 421">
                  <a:extLst>
                    <a:ext uri="{FF2B5EF4-FFF2-40B4-BE49-F238E27FC236}">
                      <a16:creationId xmlns:a16="http://schemas.microsoft.com/office/drawing/2014/main" id="{7245DFEE-4C6D-9211-3668-D682705B2764}"/>
                    </a:ext>
                  </a:extLst>
                </p:cNvPr>
                <p:cNvSpPr/>
                <p:nvPr/>
              </p:nvSpPr>
              <p:spPr>
                <a:xfrm>
                  <a:off x="2146210" y="867492"/>
                  <a:ext cx="221279" cy="86161"/>
                </a:xfrm>
                <a:custGeom>
                  <a:avLst/>
                  <a:gdLst>
                    <a:gd name="connsiteX0" fmla="*/ 0 w 221279"/>
                    <a:gd name="connsiteY0" fmla="*/ 86162 h 86161"/>
                    <a:gd name="connsiteX1" fmla="*/ 0 w 221279"/>
                    <a:gd name="connsiteY1" fmla="*/ 58747 h 86161"/>
                    <a:gd name="connsiteX2" fmla="*/ 58747 w 221279"/>
                    <a:gd name="connsiteY2" fmla="*/ 0 h 86161"/>
                    <a:gd name="connsiteX3" fmla="*/ 162532 w 221279"/>
                    <a:gd name="connsiteY3" fmla="*/ 0 h 86161"/>
                    <a:gd name="connsiteX4" fmla="*/ 221279 w 221279"/>
                    <a:gd name="connsiteY4" fmla="*/ 58747 h 86161"/>
                    <a:gd name="connsiteX5" fmla="*/ 221279 w 221279"/>
                    <a:gd name="connsiteY5" fmla="*/ 86162 h 86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279" h="86161">
                      <a:moveTo>
                        <a:pt x="0" y="86162"/>
                      </a:moveTo>
                      <a:lnTo>
                        <a:pt x="0" y="58747"/>
                      </a:lnTo>
                      <a:cubicBezTo>
                        <a:pt x="0" y="25457"/>
                        <a:pt x="27415" y="0"/>
                        <a:pt x="58747" y="0"/>
                      </a:cubicBezTo>
                      <a:lnTo>
                        <a:pt x="162532" y="0"/>
                      </a:lnTo>
                      <a:cubicBezTo>
                        <a:pt x="195822" y="0"/>
                        <a:pt x="221279" y="27415"/>
                        <a:pt x="221279" y="58747"/>
                      </a:cubicBezTo>
                      <a:lnTo>
                        <a:pt x="221279" y="86162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423" name="Forma Livre: Forma 422">
              <a:extLst>
                <a:ext uri="{FF2B5EF4-FFF2-40B4-BE49-F238E27FC236}">
                  <a16:creationId xmlns:a16="http://schemas.microsoft.com/office/drawing/2014/main" id="{68DAF2E1-BAEF-3320-BF10-946C1EF6A74B}"/>
                </a:ext>
              </a:extLst>
            </p:cNvPr>
            <p:cNvSpPr/>
            <p:nvPr/>
          </p:nvSpPr>
          <p:spPr>
            <a:xfrm>
              <a:off x="2157959" y="409268"/>
              <a:ext cx="211488" cy="199738"/>
            </a:xfrm>
            <a:custGeom>
              <a:avLst/>
              <a:gdLst>
                <a:gd name="connsiteX0" fmla="*/ 107702 w 211488"/>
                <a:gd name="connsiteY0" fmla="*/ 0 h 199738"/>
                <a:gd name="connsiteX1" fmla="*/ 140992 w 211488"/>
                <a:gd name="connsiteY1" fmla="*/ 68538 h 199738"/>
                <a:gd name="connsiteX2" fmla="*/ 211488 w 211488"/>
                <a:gd name="connsiteY2" fmla="*/ 76371 h 199738"/>
                <a:gd name="connsiteX3" fmla="*/ 211488 w 211488"/>
                <a:gd name="connsiteY3" fmla="*/ 76371 h 199738"/>
                <a:gd name="connsiteX4" fmla="*/ 154700 w 211488"/>
                <a:gd name="connsiteY4" fmla="*/ 123368 h 199738"/>
                <a:gd name="connsiteX5" fmla="*/ 170365 w 211488"/>
                <a:gd name="connsiteY5" fmla="*/ 199739 h 199738"/>
                <a:gd name="connsiteX6" fmla="*/ 170365 w 211488"/>
                <a:gd name="connsiteY6" fmla="*/ 199739 h 199738"/>
                <a:gd name="connsiteX7" fmla="*/ 105744 w 211488"/>
                <a:gd name="connsiteY7" fmla="*/ 160574 h 199738"/>
                <a:gd name="connsiteX8" fmla="*/ 41123 w 211488"/>
                <a:gd name="connsiteY8" fmla="*/ 199739 h 199738"/>
                <a:gd name="connsiteX9" fmla="*/ 41123 w 211488"/>
                <a:gd name="connsiteY9" fmla="*/ 199739 h 199738"/>
                <a:gd name="connsiteX10" fmla="*/ 56788 w 211488"/>
                <a:gd name="connsiteY10" fmla="*/ 123368 h 199738"/>
                <a:gd name="connsiteX11" fmla="*/ 0 w 211488"/>
                <a:gd name="connsiteY11" fmla="*/ 76371 h 199738"/>
                <a:gd name="connsiteX12" fmla="*/ 0 w 211488"/>
                <a:gd name="connsiteY12" fmla="*/ 76371 h 199738"/>
                <a:gd name="connsiteX13" fmla="*/ 70496 w 211488"/>
                <a:gd name="connsiteY13" fmla="*/ 68538 h 199738"/>
                <a:gd name="connsiteX14" fmla="*/ 107702 w 211488"/>
                <a:gd name="connsiteY14" fmla="*/ 0 h 199738"/>
                <a:gd name="connsiteX15" fmla="*/ 107702 w 211488"/>
                <a:gd name="connsiteY15" fmla="*/ 0 h 19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488" h="199738">
                  <a:moveTo>
                    <a:pt x="107702" y="0"/>
                  </a:moveTo>
                  <a:lnTo>
                    <a:pt x="140992" y="68538"/>
                  </a:lnTo>
                  <a:lnTo>
                    <a:pt x="211488" y="76371"/>
                  </a:lnTo>
                  <a:cubicBezTo>
                    <a:pt x="211488" y="76371"/>
                    <a:pt x="211488" y="76371"/>
                    <a:pt x="211488" y="76371"/>
                  </a:cubicBezTo>
                  <a:lnTo>
                    <a:pt x="154700" y="123368"/>
                  </a:lnTo>
                  <a:lnTo>
                    <a:pt x="170365" y="199739"/>
                  </a:lnTo>
                  <a:cubicBezTo>
                    <a:pt x="170365" y="199739"/>
                    <a:pt x="170365" y="199739"/>
                    <a:pt x="170365" y="199739"/>
                  </a:cubicBezTo>
                  <a:lnTo>
                    <a:pt x="105744" y="160574"/>
                  </a:lnTo>
                  <a:lnTo>
                    <a:pt x="41123" y="199739"/>
                  </a:lnTo>
                  <a:cubicBezTo>
                    <a:pt x="41123" y="199739"/>
                    <a:pt x="41123" y="199739"/>
                    <a:pt x="41123" y="199739"/>
                  </a:cubicBezTo>
                  <a:lnTo>
                    <a:pt x="56788" y="123368"/>
                  </a:lnTo>
                  <a:lnTo>
                    <a:pt x="0" y="76371"/>
                  </a:lnTo>
                  <a:cubicBezTo>
                    <a:pt x="0" y="76371"/>
                    <a:pt x="0" y="76371"/>
                    <a:pt x="0" y="76371"/>
                  </a:cubicBezTo>
                  <a:lnTo>
                    <a:pt x="70496" y="68538"/>
                  </a:lnTo>
                  <a:lnTo>
                    <a:pt x="107702" y="0"/>
                  </a:lnTo>
                  <a:lnTo>
                    <a:pt x="107702" y="0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24" name="Gráfico 4">
            <a:extLst>
              <a:ext uri="{FF2B5EF4-FFF2-40B4-BE49-F238E27FC236}">
                <a16:creationId xmlns:a16="http://schemas.microsoft.com/office/drawing/2014/main" id="{DACEEC83-9673-E8AF-9186-FB6594FE1948}"/>
              </a:ext>
            </a:extLst>
          </p:cNvPr>
          <p:cNvGrpSpPr/>
          <p:nvPr/>
        </p:nvGrpSpPr>
        <p:grpSpPr>
          <a:xfrm>
            <a:off x="8087455" y="328981"/>
            <a:ext cx="626631" cy="624672"/>
            <a:chOff x="8087455" y="328981"/>
            <a:chExt cx="626631" cy="624672"/>
          </a:xfrm>
          <a:noFill/>
        </p:grpSpPr>
        <p:sp>
          <p:nvSpPr>
            <p:cNvPr id="425" name="Forma Livre: Forma 424">
              <a:extLst>
                <a:ext uri="{FF2B5EF4-FFF2-40B4-BE49-F238E27FC236}">
                  <a16:creationId xmlns:a16="http://schemas.microsoft.com/office/drawing/2014/main" id="{7FEE81A4-326E-D2AB-1B91-AD88E1678163}"/>
                </a:ext>
              </a:extLst>
            </p:cNvPr>
            <p:cNvSpPr/>
            <p:nvPr/>
          </p:nvSpPr>
          <p:spPr>
            <a:xfrm>
              <a:off x="8087455" y="466056"/>
              <a:ext cx="39164" cy="166448"/>
            </a:xfrm>
            <a:custGeom>
              <a:avLst/>
              <a:gdLst>
                <a:gd name="connsiteX0" fmla="*/ 0 w 39164"/>
                <a:gd name="connsiteY0" fmla="*/ 166449 h 166448"/>
                <a:gd name="connsiteX1" fmla="*/ 0 w 39164"/>
                <a:gd name="connsiteY1" fmla="*/ 21540 h 166448"/>
                <a:gd name="connsiteX2" fmla="*/ 21541 w 39164"/>
                <a:gd name="connsiteY2" fmla="*/ 0 h 166448"/>
                <a:gd name="connsiteX3" fmla="*/ 39164 w 39164"/>
                <a:gd name="connsiteY3" fmla="*/ 0 h 16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4" h="166448">
                  <a:moveTo>
                    <a:pt x="0" y="166449"/>
                  </a:moveTo>
                  <a:lnTo>
                    <a:pt x="0" y="21540"/>
                  </a:lnTo>
                  <a:cubicBezTo>
                    <a:pt x="0" y="9791"/>
                    <a:pt x="9791" y="0"/>
                    <a:pt x="21541" y="0"/>
                  </a:cubicBezTo>
                  <a:lnTo>
                    <a:pt x="39164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orma Livre: Forma 425">
              <a:extLst>
                <a:ext uri="{FF2B5EF4-FFF2-40B4-BE49-F238E27FC236}">
                  <a16:creationId xmlns:a16="http://schemas.microsoft.com/office/drawing/2014/main" id="{C780E00E-AA4C-07E1-9C6A-987A92F046BB}"/>
                </a:ext>
              </a:extLst>
            </p:cNvPr>
            <p:cNvSpPr/>
            <p:nvPr/>
          </p:nvSpPr>
          <p:spPr>
            <a:xfrm>
              <a:off x="8672963" y="466056"/>
              <a:ext cx="39164" cy="166448"/>
            </a:xfrm>
            <a:custGeom>
              <a:avLst/>
              <a:gdLst>
                <a:gd name="connsiteX0" fmla="*/ 0 w 39164"/>
                <a:gd name="connsiteY0" fmla="*/ 0 h 166448"/>
                <a:gd name="connsiteX1" fmla="*/ 17624 w 39164"/>
                <a:gd name="connsiteY1" fmla="*/ 0 h 166448"/>
                <a:gd name="connsiteX2" fmla="*/ 39164 w 39164"/>
                <a:gd name="connsiteY2" fmla="*/ 21540 h 166448"/>
                <a:gd name="connsiteX3" fmla="*/ 39164 w 39164"/>
                <a:gd name="connsiteY3" fmla="*/ 166449 h 16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4" h="166448">
                  <a:moveTo>
                    <a:pt x="0" y="0"/>
                  </a:moveTo>
                  <a:lnTo>
                    <a:pt x="17624" y="0"/>
                  </a:lnTo>
                  <a:cubicBezTo>
                    <a:pt x="29373" y="0"/>
                    <a:pt x="39164" y="9791"/>
                    <a:pt x="39164" y="21540"/>
                  </a:cubicBezTo>
                  <a:lnTo>
                    <a:pt x="39164" y="166449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orma Livre: Forma 426">
              <a:extLst>
                <a:ext uri="{FF2B5EF4-FFF2-40B4-BE49-F238E27FC236}">
                  <a16:creationId xmlns:a16="http://schemas.microsoft.com/office/drawing/2014/main" id="{0B20A1AF-12AA-C861-84C4-4EC81AB5F903}"/>
                </a:ext>
              </a:extLst>
            </p:cNvPr>
            <p:cNvSpPr/>
            <p:nvPr/>
          </p:nvSpPr>
          <p:spPr>
            <a:xfrm>
              <a:off x="8351815" y="466056"/>
              <a:ext cx="99869" cy="19582"/>
            </a:xfrm>
            <a:custGeom>
              <a:avLst/>
              <a:gdLst>
                <a:gd name="connsiteX0" fmla="*/ 0 w 99869"/>
                <a:gd name="connsiteY0" fmla="*/ 0 h 19582"/>
                <a:gd name="connsiteX1" fmla="*/ 99869 w 9986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869" h="19582">
                  <a:moveTo>
                    <a:pt x="0" y="0"/>
                  </a:moveTo>
                  <a:lnTo>
                    <a:pt x="99869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28" name="Gráfico 4">
              <a:extLst>
                <a:ext uri="{FF2B5EF4-FFF2-40B4-BE49-F238E27FC236}">
                  <a16:creationId xmlns:a16="http://schemas.microsoft.com/office/drawing/2014/main" id="{C2F5761F-261D-C817-7716-5C61804A3654}"/>
                </a:ext>
              </a:extLst>
            </p:cNvPr>
            <p:cNvGrpSpPr/>
            <p:nvPr/>
          </p:nvGrpSpPr>
          <p:grpSpPr>
            <a:xfrm>
              <a:off x="8131025" y="328981"/>
              <a:ext cx="218831" cy="211487"/>
              <a:chOff x="8131025" y="328981"/>
              <a:chExt cx="218831" cy="211487"/>
            </a:xfrm>
            <a:noFill/>
          </p:grpSpPr>
          <p:sp>
            <p:nvSpPr>
              <p:cNvPr id="429" name="Forma Livre: Forma 428">
                <a:extLst>
                  <a:ext uri="{FF2B5EF4-FFF2-40B4-BE49-F238E27FC236}">
                    <a16:creationId xmlns:a16="http://schemas.microsoft.com/office/drawing/2014/main" id="{2DC8CC25-724F-16F3-33C6-6849CF8CC426}"/>
                  </a:ext>
                </a:extLst>
              </p:cNvPr>
              <p:cNvSpPr/>
              <p:nvPr/>
            </p:nvSpPr>
            <p:spPr>
              <a:xfrm>
                <a:off x="8191240" y="328981"/>
                <a:ext cx="93995" cy="93994"/>
              </a:xfrm>
              <a:custGeom>
                <a:avLst/>
                <a:gdLst>
                  <a:gd name="connsiteX0" fmla="*/ 93995 w 93995"/>
                  <a:gd name="connsiteY0" fmla="*/ 46997 h 93994"/>
                  <a:gd name="connsiteX1" fmla="*/ 46998 w 93995"/>
                  <a:gd name="connsiteY1" fmla="*/ 93995 h 93994"/>
                  <a:gd name="connsiteX2" fmla="*/ 0 w 93995"/>
                  <a:gd name="connsiteY2" fmla="*/ 46997 h 93994"/>
                  <a:gd name="connsiteX3" fmla="*/ 46998 w 93995"/>
                  <a:gd name="connsiteY3" fmla="*/ 0 h 93994"/>
                  <a:gd name="connsiteX4" fmla="*/ 93995 w 93995"/>
                  <a:gd name="connsiteY4" fmla="*/ 46997 h 9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5" h="93994">
                    <a:moveTo>
                      <a:pt x="93995" y="46997"/>
                    </a:moveTo>
                    <a:cubicBezTo>
                      <a:pt x="93995" y="72454"/>
                      <a:pt x="72454" y="93995"/>
                      <a:pt x="46998" y="93995"/>
                    </a:cubicBezTo>
                    <a:cubicBezTo>
                      <a:pt x="21541" y="93995"/>
                      <a:pt x="0" y="72454"/>
                      <a:pt x="0" y="46997"/>
                    </a:cubicBezTo>
                    <a:cubicBezTo>
                      <a:pt x="0" y="21540"/>
                      <a:pt x="21541" y="0"/>
                      <a:pt x="46998" y="0"/>
                    </a:cubicBezTo>
                    <a:cubicBezTo>
                      <a:pt x="74413" y="0"/>
                      <a:pt x="93995" y="19582"/>
                      <a:pt x="93995" y="4699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0" name="Forma Livre: Forma 429">
                <a:extLst>
                  <a:ext uri="{FF2B5EF4-FFF2-40B4-BE49-F238E27FC236}">
                    <a16:creationId xmlns:a16="http://schemas.microsoft.com/office/drawing/2014/main" id="{39ABEDC4-FB96-5D74-6C8E-A9E35D719406}"/>
                  </a:ext>
                </a:extLst>
              </p:cNvPr>
              <p:cNvSpPr/>
              <p:nvPr/>
            </p:nvSpPr>
            <p:spPr>
              <a:xfrm>
                <a:off x="8131025" y="379895"/>
                <a:ext cx="68048" cy="160574"/>
              </a:xfrm>
              <a:custGeom>
                <a:avLst/>
                <a:gdLst>
                  <a:gd name="connsiteX0" fmla="*/ 50424 w 68048"/>
                  <a:gd name="connsiteY0" fmla="*/ 60705 h 160574"/>
                  <a:gd name="connsiteX1" fmla="*/ 62173 w 68048"/>
                  <a:gd name="connsiteY1" fmla="*/ 146867 h 160574"/>
                  <a:gd name="connsiteX2" fmla="*/ 52382 w 68048"/>
                  <a:gd name="connsiteY2" fmla="*/ 160574 h 160574"/>
                  <a:gd name="connsiteX3" fmla="*/ 28884 w 68048"/>
                  <a:gd name="connsiteY3" fmla="*/ 160574 h 160574"/>
                  <a:gd name="connsiteX4" fmla="*/ 19093 w 68048"/>
                  <a:gd name="connsiteY4" fmla="*/ 152741 h 160574"/>
                  <a:gd name="connsiteX5" fmla="*/ 1468 w 68048"/>
                  <a:gd name="connsiteY5" fmla="*/ 93995 h 160574"/>
                  <a:gd name="connsiteX6" fmla="*/ 1468 w 68048"/>
                  <a:gd name="connsiteY6" fmla="*/ 76371 h 160574"/>
                  <a:gd name="connsiteX7" fmla="*/ 15176 w 68048"/>
                  <a:gd name="connsiteY7" fmla="*/ 23499 h 160574"/>
                  <a:gd name="connsiteX8" fmla="*/ 46508 w 68048"/>
                  <a:gd name="connsiteY8" fmla="*/ 0 h 160574"/>
                  <a:gd name="connsiteX9" fmla="*/ 68048 w 68048"/>
                  <a:gd name="connsiteY9" fmla="*/ 0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048" h="160574">
                    <a:moveTo>
                      <a:pt x="50424" y="60705"/>
                    </a:moveTo>
                    <a:lnTo>
                      <a:pt x="62173" y="146867"/>
                    </a:lnTo>
                    <a:cubicBezTo>
                      <a:pt x="64132" y="154700"/>
                      <a:pt x="58257" y="160574"/>
                      <a:pt x="52382" y="160574"/>
                    </a:cubicBezTo>
                    <a:lnTo>
                      <a:pt x="28884" y="160574"/>
                    </a:lnTo>
                    <a:cubicBezTo>
                      <a:pt x="24967" y="160574"/>
                      <a:pt x="19093" y="156658"/>
                      <a:pt x="19093" y="152741"/>
                    </a:cubicBezTo>
                    <a:lnTo>
                      <a:pt x="1468" y="93995"/>
                    </a:lnTo>
                    <a:cubicBezTo>
                      <a:pt x="-489" y="88120"/>
                      <a:pt x="-489" y="82245"/>
                      <a:pt x="1468" y="76371"/>
                    </a:cubicBezTo>
                    <a:lnTo>
                      <a:pt x="15176" y="23499"/>
                    </a:lnTo>
                    <a:cubicBezTo>
                      <a:pt x="19093" y="9791"/>
                      <a:pt x="32800" y="0"/>
                      <a:pt x="46508" y="0"/>
                    </a:cubicBezTo>
                    <a:lnTo>
                      <a:pt x="68048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1" name="Forma Livre: Forma 430">
                <a:extLst>
                  <a:ext uri="{FF2B5EF4-FFF2-40B4-BE49-F238E27FC236}">
                    <a16:creationId xmlns:a16="http://schemas.microsoft.com/office/drawing/2014/main" id="{659538CC-4E88-CDD3-B578-81E19501DED2}"/>
                  </a:ext>
                </a:extLst>
              </p:cNvPr>
              <p:cNvSpPr/>
              <p:nvPr/>
            </p:nvSpPr>
            <p:spPr>
              <a:xfrm>
                <a:off x="8279360" y="379895"/>
                <a:ext cx="70496" cy="160574"/>
              </a:xfrm>
              <a:custGeom>
                <a:avLst/>
                <a:gdLst>
                  <a:gd name="connsiteX0" fmla="*/ 17624 w 70496"/>
                  <a:gd name="connsiteY0" fmla="*/ 60705 h 160574"/>
                  <a:gd name="connsiteX1" fmla="*/ 5875 w 70496"/>
                  <a:gd name="connsiteY1" fmla="*/ 146867 h 160574"/>
                  <a:gd name="connsiteX2" fmla="*/ 15666 w 70496"/>
                  <a:gd name="connsiteY2" fmla="*/ 160574 h 160574"/>
                  <a:gd name="connsiteX3" fmla="*/ 39164 w 70496"/>
                  <a:gd name="connsiteY3" fmla="*/ 160574 h 160574"/>
                  <a:gd name="connsiteX4" fmla="*/ 48956 w 70496"/>
                  <a:gd name="connsiteY4" fmla="*/ 152741 h 160574"/>
                  <a:gd name="connsiteX5" fmla="*/ 68538 w 70496"/>
                  <a:gd name="connsiteY5" fmla="*/ 92036 h 160574"/>
                  <a:gd name="connsiteX6" fmla="*/ 70496 w 70496"/>
                  <a:gd name="connsiteY6" fmla="*/ 76371 h 160574"/>
                  <a:gd name="connsiteX7" fmla="*/ 62663 w 70496"/>
                  <a:gd name="connsiteY7" fmla="*/ 35248 h 160574"/>
                  <a:gd name="connsiteX8" fmla="*/ 19582 w 70496"/>
                  <a:gd name="connsiteY8" fmla="*/ 0 h 160574"/>
                  <a:gd name="connsiteX9" fmla="*/ 0 w 70496"/>
                  <a:gd name="connsiteY9" fmla="*/ 0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96" h="160574">
                    <a:moveTo>
                      <a:pt x="17624" y="60705"/>
                    </a:moveTo>
                    <a:lnTo>
                      <a:pt x="5875" y="146867"/>
                    </a:lnTo>
                    <a:cubicBezTo>
                      <a:pt x="3917" y="154700"/>
                      <a:pt x="9791" y="160574"/>
                      <a:pt x="15666" y="160574"/>
                    </a:cubicBezTo>
                    <a:lnTo>
                      <a:pt x="39164" y="160574"/>
                    </a:lnTo>
                    <a:cubicBezTo>
                      <a:pt x="43081" y="160574"/>
                      <a:pt x="48956" y="156658"/>
                      <a:pt x="48956" y="152741"/>
                    </a:cubicBezTo>
                    <a:lnTo>
                      <a:pt x="68538" y="92036"/>
                    </a:lnTo>
                    <a:cubicBezTo>
                      <a:pt x="70496" y="86162"/>
                      <a:pt x="70496" y="82245"/>
                      <a:pt x="70496" y="76371"/>
                    </a:cubicBezTo>
                    <a:lnTo>
                      <a:pt x="62663" y="35248"/>
                    </a:lnTo>
                    <a:cubicBezTo>
                      <a:pt x="58747" y="13708"/>
                      <a:pt x="41123" y="0"/>
                      <a:pt x="19582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32" name="Forma Livre: Forma 431">
              <a:extLst>
                <a:ext uri="{FF2B5EF4-FFF2-40B4-BE49-F238E27FC236}">
                  <a16:creationId xmlns:a16="http://schemas.microsoft.com/office/drawing/2014/main" id="{EE2C9506-0F7E-EBEC-92AB-8AF310D83EC1}"/>
                </a:ext>
              </a:extLst>
            </p:cNvPr>
            <p:cNvSpPr/>
            <p:nvPr/>
          </p:nvSpPr>
          <p:spPr>
            <a:xfrm>
              <a:off x="8674921" y="632505"/>
              <a:ext cx="39164" cy="184072"/>
            </a:xfrm>
            <a:custGeom>
              <a:avLst/>
              <a:gdLst>
                <a:gd name="connsiteX0" fmla="*/ 39164 w 39164"/>
                <a:gd name="connsiteY0" fmla="*/ 0 h 184072"/>
                <a:gd name="connsiteX1" fmla="*/ 39164 w 39164"/>
                <a:gd name="connsiteY1" fmla="*/ 162532 h 184072"/>
                <a:gd name="connsiteX2" fmla="*/ 17624 w 39164"/>
                <a:gd name="connsiteY2" fmla="*/ 184073 h 184072"/>
                <a:gd name="connsiteX3" fmla="*/ 0 w 39164"/>
                <a:gd name="connsiteY3" fmla="*/ 184073 h 18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4" h="184072">
                  <a:moveTo>
                    <a:pt x="39164" y="0"/>
                  </a:moveTo>
                  <a:lnTo>
                    <a:pt x="39164" y="162532"/>
                  </a:lnTo>
                  <a:cubicBezTo>
                    <a:pt x="39164" y="174282"/>
                    <a:pt x="29373" y="184073"/>
                    <a:pt x="17624" y="184073"/>
                  </a:cubicBezTo>
                  <a:lnTo>
                    <a:pt x="0" y="184073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3" name="Forma Livre: Forma 432">
              <a:extLst>
                <a:ext uri="{FF2B5EF4-FFF2-40B4-BE49-F238E27FC236}">
                  <a16:creationId xmlns:a16="http://schemas.microsoft.com/office/drawing/2014/main" id="{B927235D-3C63-EC20-68FE-DE8E19759B50}"/>
                </a:ext>
              </a:extLst>
            </p:cNvPr>
            <p:cNvSpPr/>
            <p:nvPr/>
          </p:nvSpPr>
          <p:spPr>
            <a:xfrm>
              <a:off x="8087455" y="632505"/>
              <a:ext cx="39164" cy="184072"/>
            </a:xfrm>
            <a:custGeom>
              <a:avLst/>
              <a:gdLst>
                <a:gd name="connsiteX0" fmla="*/ 0 w 39164"/>
                <a:gd name="connsiteY0" fmla="*/ 0 h 184072"/>
                <a:gd name="connsiteX1" fmla="*/ 0 w 39164"/>
                <a:gd name="connsiteY1" fmla="*/ 162532 h 184072"/>
                <a:gd name="connsiteX2" fmla="*/ 21541 w 39164"/>
                <a:gd name="connsiteY2" fmla="*/ 184073 h 184072"/>
                <a:gd name="connsiteX3" fmla="*/ 39164 w 39164"/>
                <a:gd name="connsiteY3" fmla="*/ 184073 h 18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4" h="184072">
                  <a:moveTo>
                    <a:pt x="0" y="0"/>
                  </a:moveTo>
                  <a:lnTo>
                    <a:pt x="0" y="162532"/>
                  </a:lnTo>
                  <a:cubicBezTo>
                    <a:pt x="0" y="174282"/>
                    <a:pt x="9791" y="184073"/>
                    <a:pt x="21541" y="184073"/>
                  </a:cubicBezTo>
                  <a:lnTo>
                    <a:pt x="39164" y="184073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4" name="Forma Livre: Forma 433">
              <a:extLst>
                <a:ext uri="{FF2B5EF4-FFF2-40B4-BE49-F238E27FC236}">
                  <a16:creationId xmlns:a16="http://schemas.microsoft.com/office/drawing/2014/main" id="{BE54A5F3-E7E2-D7A2-9AD9-7D03AEF27CF5}"/>
                </a:ext>
              </a:extLst>
            </p:cNvPr>
            <p:cNvSpPr/>
            <p:nvPr/>
          </p:nvSpPr>
          <p:spPr>
            <a:xfrm>
              <a:off x="8351815" y="814620"/>
              <a:ext cx="97911" cy="19582"/>
            </a:xfrm>
            <a:custGeom>
              <a:avLst/>
              <a:gdLst>
                <a:gd name="connsiteX0" fmla="*/ 0 w 97911"/>
                <a:gd name="connsiteY0" fmla="*/ 0 h 19582"/>
                <a:gd name="connsiteX1" fmla="*/ 97911 w 97911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911" h="19582">
                  <a:moveTo>
                    <a:pt x="0" y="0"/>
                  </a:moveTo>
                  <a:lnTo>
                    <a:pt x="97911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5" name="Forma Livre: Forma 434">
              <a:extLst>
                <a:ext uri="{FF2B5EF4-FFF2-40B4-BE49-F238E27FC236}">
                  <a16:creationId xmlns:a16="http://schemas.microsoft.com/office/drawing/2014/main" id="{2C6EB4CF-DAB5-9148-3A1B-C2F8D9D98731}"/>
                </a:ext>
              </a:extLst>
            </p:cNvPr>
            <p:cNvSpPr/>
            <p:nvPr/>
          </p:nvSpPr>
          <p:spPr>
            <a:xfrm>
              <a:off x="8183408" y="466056"/>
              <a:ext cx="111618" cy="19582"/>
            </a:xfrm>
            <a:custGeom>
              <a:avLst/>
              <a:gdLst>
                <a:gd name="connsiteX0" fmla="*/ 0 w 111618"/>
                <a:gd name="connsiteY0" fmla="*/ 0 h 19582"/>
                <a:gd name="connsiteX1" fmla="*/ 111619 w 111618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618" h="19582">
                  <a:moveTo>
                    <a:pt x="0" y="0"/>
                  </a:moveTo>
                  <a:lnTo>
                    <a:pt x="111619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36" name="Gráfico 4">
              <a:extLst>
                <a:ext uri="{FF2B5EF4-FFF2-40B4-BE49-F238E27FC236}">
                  <a16:creationId xmlns:a16="http://schemas.microsoft.com/office/drawing/2014/main" id="{3A16E1A5-FD63-9A6B-0533-8524488770E1}"/>
                </a:ext>
              </a:extLst>
            </p:cNvPr>
            <p:cNvGrpSpPr/>
            <p:nvPr/>
          </p:nvGrpSpPr>
          <p:grpSpPr>
            <a:xfrm>
              <a:off x="8454132" y="328981"/>
              <a:ext cx="216872" cy="211487"/>
              <a:chOff x="8454132" y="328981"/>
              <a:chExt cx="216872" cy="211487"/>
            </a:xfrm>
            <a:noFill/>
          </p:grpSpPr>
          <p:sp>
            <p:nvSpPr>
              <p:cNvPr id="437" name="Forma Livre: Forma 436">
                <a:extLst>
                  <a:ext uri="{FF2B5EF4-FFF2-40B4-BE49-F238E27FC236}">
                    <a16:creationId xmlns:a16="http://schemas.microsoft.com/office/drawing/2014/main" id="{7D11E2CD-6136-4483-52AC-65836EA4C7FD}"/>
                  </a:ext>
                </a:extLst>
              </p:cNvPr>
              <p:cNvSpPr/>
              <p:nvPr/>
            </p:nvSpPr>
            <p:spPr>
              <a:xfrm>
                <a:off x="8514347" y="328981"/>
                <a:ext cx="93995" cy="93994"/>
              </a:xfrm>
              <a:custGeom>
                <a:avLst/>
                <a:gdLst>
                  <a:gd name="connsiteX0" fmla="*/ 93995 w 93995"/>
                  <a:gd name="connsiteY0" fmla="*/ 46997 h 93994"/>
                  <a:gd name="connsiteX1" fmla="*/ 46998 w 93995"/>
                  <a:gd name="connsiteY1" fmla="*/ 93995 h 93994"/>
                  <a:gd name="connsiteX2" fmla="*/ 0 w 93995"/>
                  <a:gd name="connsiteY2" fmla="*/ 46997 h 93994"/>
                  <a:gd name="connsiteX3" fmla="*/ 46998 w 93995"/>
                  <a:gd name="connsiteY3" fmla="*/ 0 h 93994"/>
                  <a:gd name="connsiteX4" fmla="*/ 93995 w 93995"/>
                  <a:gd name="connsiteY4" fmla="*/ 46997 h 9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5" h="93994">
                    <a:moveTo>
                      <a:pt x="93995" y="46997"/>
                    </a:moveTo>
                    <a:cubicBezTo>
                      <a:pt x="93995" y="72454"/>
                      <a:pt x="72454" y="93995"/>
                      <a:pt x="46998" y="93995"/>
                    </a:cubicBezTo>
                    <a:cubicBezTo>
                      <a:pt x="21541" y="93995"/>
                      <a:pt x="0" y="72454"/>
                      <a:pt x="0" y="46997"/>
                    </a:cubicBezTo>
                    <a:cubicBezTo>
                      <a:pt x="0" y="21540"/>
                      <a:pt x="21541" y="0"/>
                      <a:pt x="46998" y="0"/>
                    </a:cubicBezTo>
                    <a:cubicBezTo>
                      <a:pt x="72454" y="0"/>
                      <a:pt x="93995" y="19582"/>
                      <a:pt x="93995" y="4699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8" name="Forma Livre: Forma 437">
                <a:extLst>
                  <a:ext uri="{FF2B5EF4-FFF2-40B4-BE49-F238E27FC236}">
                    <a16:creationId xmlns:a16="http://schemas.microsoft.com/office/drawing/2014/main" id="{2923DFFE-810C-FB44-1583-8D886EB98606}"/>
                  </a:ext>
                </a:extLst>
              </p:cNvPr>
              <p:cNvSpPr/>
              <p:nvPr/>
            </p:nvSpPr>
            <p:spPr>
              <a:xfrm>
                <a:off x="8454132" y="379895"/>
                <a:ext cx="68048" cy="160574"/>
              </a:xfrm>
              <a:custGeom>
                <a:avLst/>
                <a:gdLst>
                  <a:gd name="connsiteX0" fmla="*/ 50424 w 68048"/>
                  <a:gd name="connsiteY0" fmla="*/ 60705 h 160574"/>
                  <a:gd name="connsiteX1" fmla="*/ 62173 w 68048"/>
                  <a:gd name="connsiteY1" fmla="*/ 146867 h 160574"/>
                  <a:gd name="connsiteX2" fmla="*/ 52382 w 68048"/>
                  <a:gd name="connsiteY2" fmla="*/ 160574 h 160574"/>
                  <a:gd name="connsiteX3" fmla="*/ 28884 w 68048"/>
                  <a:gd name="connsiteY3" fmla="*/ 160574 h 160574"/>
                  <a:gd name="connsiteX4" fmla="*/ 19093 w 68048"/>
                  <a:gd name="connsiteY4" fmla="*/ 152741 h 160574"/>
                  <a:gd name="connsiteX5" fmla="*/ 1468 w 68048"/>
                  <a:gd name="connsiteY5" fmla="*/ 93995 h 160574"/>
                  <a:gd name="connsiteX6" fmla="*/ 1468 w 68048"/>
                  <a:gd name="connsiteY6" fmla="*/ 76371 h 160574"/>
                  <a:gd name="connsiteX7" fmla="*/ 15176 w 68048"/>
                  <a:gd name="connsiteY7" fmla="*/ 23499 h 160574"/>
                  <a:gd name="connsiteX8" fmla="*/ 46508 w 68048"/>
                  <a:gd name="connsiteY8" fmla="*/ 0 h 160574"/>
                  <a:gd name="connsiteX9" fmla="*/ 68048 w 68048"/>
                  <a:gd name="connsiteY9" fmla="*/ 0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048" h="160574">
                    <a:moveTo>
                      <a:pt x="50424" y="60705"/>
                    </a:moveTo>
                    <a:lnTo>
                      <a:pt x="62173" y="146867"/>
                    </a:lnTo>
                    <a:cubicBezTo>
                      <a:pt x="64132" y="154700"/>
                      <a:pt x="58257" y="160574"/>
                      <a:pt x="52382" y="160574"/>
                    </a:cubicBezTo>
                    <a:lnTo>
                      <a:pt x="28884" y="160574"/>
                    </a:lnTo>
                    <a:cubicBezTo>
                      <a:pt x="24967" y="160574"/>
                      <a:pt x="19093" y="156658"/>
                      <a:pt x="19093" y="152741"/>
                    </a:cubicBezTo>
                    <a:lnTo>
                      <a:pt x="1468" y="93995"/>
                    </a:lnTo>
                    <a:cubicBezTo>
                      <a:pt x="-489" y="88120"/>
                      <a:pt x="-489" y="82245"/>
                      <a:pt x="1468" y="76371"/>
                    </a:cubicBezTo>
                    <a:lnTo>
                      <a:pt x="15176" y="23499"/>
                    </a:lnTo>
                    <a:cubicBezTo>
                      <a:pt x="19093" y="9791"/>
                      <a:pt x="32800" y="0"/>
                      <a:pt x="46508" y="0"/>
                    </a:cubicBezTo>
                    <a:lnTo>
                      <a:pt x="68048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9" name="Forma Livre: Forma 438">
                <a:extLst>
                  <a:ext uri="{FF2B5EF4-FFF2-40B4-BE49-F238E27FC236}">
                    <a16:creationId xmlns:a16="http://schemas.microsoft.com/office/drawing/2014/main" id="{9405A6E0-A7D5-C3C4-FB88-36803E62CFFF}"/>
                  </a:ext>
                </a:extLst>
              </p:cNvPr>
              <p:cNvSpPr/>
              <p:nvPr/>
            </p:nvSpPr>
            <p:spPr>
              <a:xfrm>
                <a:off x="8600509" y="379895"/>
                <a:ext cx="70495" cy="160574"/>
              </a:xfrm>
              <a:custGeom>
                <a:avLst/>
                <a:gdLst>
                  <a:gd name="connsiteX0" fmla="*/ 17624 w 70495"/>
                  <a:gd name="connsiteY0" fmla="*/ 60705 h 160574"/>
                  <a:gd name="connsiteX1" fmla="*/ 5874 w 70495"/>
                  <a:gd name="connsiteY1" fmla="*/ 146867 h 160574"/>
                  <a:gd name="connsiteX2" fmla="*/ 15666 w 70495"/>
                  <a:gd name="connsiteY2" fmla="*/ 160574 h 160574"/>
                  <a:gd name="connsiteX3" fmla="*/ 39164 w 70495"/>
                  <a:gd name="connsiteY3" fmla="*/ 160574 h 160574"/>
                  <a:gd name="connsiteX4" fmla="*/ 48956 w 70495"/>
                  <a:gd name="connsiteY4" fmla="*/ 152741 h 160574"/>
                  <a:gd name="connsiteX5" fmla="*/ 68538 w 70495"/>
                  <a:gd name="connsiteY5" fmla="*/ 92036 h 160574"/>
                  <a:gd name="connsiteX6" fmla="*/ 70496 w 70495"/>
                  <a:gd name="connsiteY6" fmla="*/ 76371 h 160574"/>
                  <a:gd name="connsiteX7" fmla="*/ 62663 w 70495"/>
                  <a:gd name="connsiteY7" fmla="*/ 35248 h 160574"/>
                  <a:gd name="connsiteX8" fmla="*/ 19582 w 70495"/>
                  <a:gd name="connsiteY8" fmla="*/ 0 h 160574"/>
                  <a:gd name="connsiteX9" fmla="*/ 0 w 70495"/>
                  <a:gd name="connsiteY9" fmla="*/ 0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95" h="160574">
                    <a:moveTo>
                      <a:pt x="17624" y="60705"/>
                    </a:moveTo>
                    <a:lnTo>
                      <a:pt x="5874" y="146867"/>
                    </a:lnTo>
                    <a:cubicBezTo>
                      <a:pt x="3916" y="154700"/>
                      <a:pt x="9791" y="160574"/>
                      <a:pt x="15666" y="160574"/>
                    </a:cubicBezTo>
                    <a:lnTo>
                      <a:pt x="39164" y="160574"/>
                    </a:lnTo>
                    <a:cubicBezTo>
                      <a:pt x="43081" y="160574"/>
                      <a:pt x="48956" y="156658"/>
                      <a:pt x="48956" y="152741"/>
                    </a:cubicBezTo>
                    <a:lnTo>
                      <a:pt x="68538" y="92036"/>
                    </a:lnTo>
                    <a:cubicBezTo>
                      <a:pt x="70496" y="86162"/>
                      <a:pt x="70496" y="82245"/>
                      <a:pt x="70496" y="76371"/>
                    </a:cubicBezTo>
                    <a:lnTo>
                      <a:pt x="62663" y="35248"/>
                    </a:lnTo>
                    <a:cubicBezTo>
                      <a:pt x="58747" y="13708"/>
                      <a:pt x="41122" y="0"/>
                      <a:pt x="19582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40" name="Forma Livre: Forma 439">
              <a:extLst>
                <a:ext uri="{FF2B5EF4-FFF2-40B4-BE49-F238E27FC236}">
                  <a16:creationId xmlns:a16="http://schemas.microsoft.com/office/drawing/2014/main" id="{C41CD7C0-B1A8-A514-BDEC-87EE60B65CFB}"/>
                </a:ext>
              </a:extLst>
            </p:cNvPr>
            <p:cNvSpPr/>
            <p:nvPr/>
          </p:nvSpPr>
          <p:spPr>
            <a:xfrm>
              <a:off x="8506514" y="466056"/>
              <a:ext cx="109660" cy="19582"/>
            </a:xfrm>
            <a:custGeom>
              <a:avLst/>
              <a:gdLst>
                <a:gd name="connsiteX0" fmla="*/ 0 w 109660"/>
                <a:gd name="connsiteY0" fmla="*/ 0 h 19582"/>
                <a:gd name="connsiteX1" fmla="*/ 109660 w 10966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660" h="19582">
                  <a:moveTo>
                    <a:pt x="0" y="0"/>
                  </a:moveTo>
                  <a:lnTo>
                    <a:pt x="10966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41" name="Gráfico 4">
              <a:extLst>
                <a:ext uri="{FF2B5EF4-FFF2-40B4-BE49-F238E27FC236}">
                  <a16:creationId xmlns:a16="http://schemas.microsoft.com/office/drawing/2014/main" id="{CE6342E8-9B73-0E1E-476B-FBEDBC300188}"/>
                </a:ext>
              </a:extLst>
            </p:cNvPr>
            <p:cNvGrpSpPr/>
            <p:nvPr/>
          </p:nvGrpSpPr>
          <p:grpSpPr>
            <a:xfrm>
              <a:off x="8451684" y="740207"/>
              <a:ext cx="216873" cy="213446"/>
              <a:chOff x="8451684" y="740207"/>
              <a:chExt cx="216873" cy="213446"/>
            </a:xfrm>
            <a:noFill/>
          </p:grpSpPr>
          <p:sp>
            <p:nvSpPr>
              <p:cNvPr id="442" name="Forma Livre: Forma 441">
                <a:extLst>
                  <a:ext uri="{FF2B5EF4-FFF2-40B4-BE49-F238E27FC236}">
                    <a16:creationId xmlns:a16="http://schemas.microsoft.com/office/drawing/2014/main" id="{4C4FBFF9-361D-C013-17E5-E7D239BE93A8}"/>
                  </a:ext>
                </a:extLst>
              </p:cNvPr>
              <p:cNvSpPr/>
              <p:nvPr/>
            </p:nvSpPr>
            <p:spPr>
              <a:xfrm>
                <a:off x="8514347" y="859659"/>
                <a:ext cx="93995" cy="93994"/>
              </a:xfrm>
              <a:custGeom>
                <a:avLst/>
                <a:gdLst>
                  <a:gd name="connsiteX0" fmla="*/ 0 w 93995"/>
                  <a:gd name="connsiteY0" fmla="*/ 46997 h 93994"/>
                  <a:gd name="connsiteX1" fmla="*/ 46998 w 93995"/>
                  <a:gd name="connsiteY1" fmla="*/ 0 h 93994"/>
                  <a:gd name="connsiteX2" fmla="*/ 93995 w 93995"/>
                  <a:gd name="connsiteY2" fmla="*/ 46997 h 93994"/>
                  <a:gd name="connsiteX3" fmla="*/ 46998 w 93995"/>
                  <a:gd name="connsiteY3" fmla="*/ 93995 h 93994"/>
                  <a:gd name="connsiteX4" fmla="*/ 0 w 93995"/>
                  <a:gd name="connsiteY4" fmla="*/ 46997 h 9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5" h="93994">
                    <a:moveTo>
                      <a:pt x="0" y="46997"/>
                    </a:moveTo>
                    <a:cubicBezTo>
                      <a:pt x="0" y="21540"/>
                      <a:pt x="21541" y="0"/>
                      <a:pt x="46998" y="0"/>
                    </a:cubicBezTo>
                    <a:cubicBezTo>
                      <a:pt x="72454" y="0"/>
                      <a:pt x="93995" y="21540"/>
                      <a:pt x="93995" y="46997"/>
                    </a:cubicBezTo>
                    <a:cubicBezTo>
                      <a:pt x="93995" y="72454"/>
                      <a:pt x="72454" y="93995"/>
                      <a:pt x="46998" y="93995"/>
                    </a:cubicBezTo>
                    <a:cubicBezTo>
                      <a:pt x="21541" y="93995"/>
                      <a:pt x="0" y="72454"/>
                      <a:pt x="0" y="4699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3" name="Forma Livre: Forma 442">
                <a:extLst>
                  <a:ext uri="{FF2B5EF4-FFF2-40B4-BE49-F238E27FC236}">
                    <a16:creationId xmlns:a16="http://schemas.microsoft.com/office/drawing/2014/main" id="{C597B5EC-BC6C-5B48-ACF8-9606B0DB30DE}"/>
                  </a:ext>
                </a:extLst>
              </p:cNvPr>
              <p:cNvSpPr/>
              <p:nvPr/>
            </p:nvSpPr>
            <p:spPr>
              <a:xfrm>
                <a:off x="8600509" y="740207"/>
                <a:ext cx="68048" cy="160574"/>
              </a:xfrm>
              <a:custGeom>
                <a:avLst/>
                <a:gdLst>
                  <a:gd name="connsiteX0" fmla="*/ 17624 w 68048"/>
                  <a:gd name="connsiteY0" fmla="*/ 99869 h 160574"/>
                  <a:gd name="connsiteX1" fmla="*/ 5874 w 68048"/>
                  <a:gd name="connsiteY1" fmla="*/ 13708 h 160574"/>
                  <a:gd name="connsiteX2" fmla="*/ 15666 w 68048"/>
                  <a:gd name="connsiteY2" fmla="*/ 0 h 160574"/>
                  <a:gd name="connsiteX3" fmla="*/ 39164 w 68048"/>
                  <a:gd name="connsiteY3" fmla="*/ 0 h 160574"/>
                  <a:gd name="connsiteX4" fmla="*/ 48956 w 68048"/>
                  <a:gd name="connsiteY4" fmla="*/ 7833 h 160574"/>
                  <a:gd name="connsiteX5" fmla="*/ 66579 w 68048"/>
                  <a:gd name="connsiteY5" fmla="*/ 66580 h 160574"/>
                  <a:gd name="connsiteX6" fmla="*/ 66579 w 68048"/>
                  <a:gd name="connsiteY6" fmla="*/ 84204 h 160574"/>
                  <a:gd name="connsiteX7" fmla="*/ 52872 w 68048"/>
                  <a:gd name="connsiteY7" fmla="*/ 137076 h 160574"/>
                  <a:gd name="connsiteX8" fmla="*/ 21540 w 68048"/>
                  <a:gd name="connsiteY8" fmla="*/ 160574 h 160574"/>
                  <a:gd name="connsiteX9" fmla="*/ 0 w 68048"/>
                  <a:gd name="connsiteY9" fmla="*/ 160574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048" h="160574">
                    <a:moveTo>
                      <a:pt x="17624" y="99869"/>
                    </a:moveTo>
                    <a:lnTo>
                      <a:pt x="5874" y="13708"/>
                    </a:lnTo>
                    <a:cubicBezTo>
                      <a:pt x="3916" y="5875"/>
                      <a:pt x="9791" y="0"/>
                      <a:pt x="15666" y="0"/>
                    </a:cubicBezTo>
                    <a:lnTo>
                      <a:pt x="39164" y="0"/>
                    </a:lnTo>
                    <a:cubicBezTo>
                      <a:pt x="43081" y="0"/>
                      <a:pt x="48956" y="3916"/>
                      <a:pt x="48956" y="7833"/>
                    </a:cubicBezTo>
                    <a:lnTo>
                      <a:pt x="66579" y="66580"/>
                    </a:lnTo>
                    <a:cubicBezTo>
                      <a:pt x="68538" y="72454"/>
                      <a:pt x="68538" y="78329"/>
                      <a:pt x="66579" y="84204"/>
                    </a:cubicBezTo>
                    <a:lnTo>
                      <a:pt x="52872" y="137076"/>
                    </a:lnTo>
                    <a:cubicBezTo>
                      <a:pt x="48956" y="150783"/>
                      <a:pt x="35248" y="160574"/>
                      <a:pt x="21540" y="160574"/>
                    </a:cubicBezTo>
                    <a:lnTo>
                      <a:pt x="0" y="160574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4" name="Forma Livre: Forma 443">
                <a:extLst>
                  <a:ext uri="{FF2B5EF4-FFF2-40B4-BE49-F238E27FC236}">
                    <a16:creationId xmlns:a16="http://schemas.microsoft.com/office/drawing/2014/main" id="{43A221E1-1C2A-259F-F3A7-6B2B4EC4FE7F}"/>
                  </a:ext>
                </a:extLst>
              </p:cNvPr>
              <p:cNvSpPr/>
              <p:nvPr/>
            </p:nvSpPr>
            <p:spPr>
              <a:xfrm>
                <a:off x="8451684" y="740207"/>
                <a:ext cx="70496" cy="160574"/>
              </a:xfrm>
              <a:custGeom>
                <a:avLst/>
                <a:gdLst>
                  <a:gd name="connsiteX0" fmla="*/ 52872 w 70496"/>
                  <a:gd name="connsiteY0" fmla="*/ 99869 h 160574"/>
                  <a:gd name="connsiteX1" fmla="*/ 64621 w 70496"/>
                  <a:gd name="connsiteY1" fmla="*/ 13708 h 160574"/>
                  <a:gd name="connsiteX2" fmla="*/ 54830 w 70496"/>
                  <a:gd name="connsiteY2" fmla="*/ 0 h 160574"/>
                  <a:gd name="connsiteX3" fmla="*/ 31332 w 70496"/>
                  <a:gd name="connsiteY3" fmla="*/ 0 h 160574"/>
                  <a:gd name="connsiteX4" fmla="*/ 21541 w 70496"/>
                  <a:gd name="connsiteY4" fmla="*/ 7833 h 160574"/>
                  <a:gd name="connsiteX5" fmla="*/ 1958 w 70496"/>
                  <a:gd name="connsiteY5" fmla="*/ 68538 h 160574"/>
                  <a:gd name="connsiteX6" fmla="*/ 0 w 70496"/>
                  <a:gd name="connsiteY6" fmla="*/ 84204 h 160574"/>
                  <a:gd name="connsiteX7" fmla="*/ 7833 w 70496"/>
                  <a:gd name="connsiteY7" fmla="*/ 125326 h 160574"/>
                  <a:gd name="connsiteX8" fmla="*/ 50914 w 70496"/>
                  <a:gd name="connsiteY8" fmla="*/ 160574 h 160574"/>
                  <a:gd name="connsiteX9" fmla="*/ 70496 w 70496"/>
                  <a:gd name="connsiteY9" fmla="*/ 160574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96" h="160574">
                    <a:moveTo>
                      <a:pt x="52872" y="99869"/>
                    </a:moveTo>
                    <a:lnTo>
                      <a:pt x="64621" y="13708"/>
                    </a:lnTo>
                    <a:cubicBezTo>
                      <a:pt x="66579" y="5875"/>
                      <a:pt x="60705" y="0"/>
                      <a:pt x="54830" y="0"/>
                    </a:cubicBezTo>
                    <a:lnTo>
                      <a:pt x="31332" y="0"/>
                    </a:lnTo>
                    <a:cubicBezTo>
                      <a:pt x="27415" y="0"/>
                      <a:pt x="21541" y="3916"/>
                      <a:pt x="21541" y="7833"/>
                    </a:cubicBezTo>
                    <a:lnTo>
                      <a:pt x="1958" y="68538"/>
                    </a:lnTo>
                    <a:cubicBezTo>
                      <a:pt x="0" y="74412"/>
                      <a:pt x="0" y="78329"/>
                      <a:pt x="0" y="84204"/>
                    </a:cubicBezTo>
                    <a:lnTo>
                      <a:pt x="7833" y="125326"/>
                    </a:lnTo>
                    <a:cubicBezTo>
                      <a:pt x="11749" y="146867"/>
                      <a:pt x="29373" y="160574"/>
                      <a:pt x="50914" y="160574"/>
                    </a:cubicBezTo>
                    <a:lnTo>
                      <a:pt x="70496" y="160574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45" name="Forma Livre: Forma 444">
              <a:extLst>
                <a:ext uri="{FF2B5EF4-FFF2-40B4-BE49-F238E27FC236}">
                  <a16:creationId xmlns:a16="http://schemas.microsoft.com/office/drawing/2014/main" id="{C089B317-2D8A-2889-6657-25F69103443D}"/>
                </a:ext>
              </a:extLst>
            </p:cNvPr>
            <p:cNvSpPr/>
            <p:nvPr/>
          </p:nvSpPr>
          <p:spPr>
            <a:xfrm>
              <a:off x="8506514" y="814620"/>
              <a:ext cx="109660" cy="19582"/>
            </a:xfrm>
            <a:custGeom>
              <a:avLst/>
              <a:gdLst>
                <a:gd name="connsiteX0" fmla="*/ 109660 w 109660"/>
                <a:gd name="connsiteY0" fmla="*/ 0 h 19582"/>
                <a:gd name="connsiteX1" fmla="*/ 0 w 10966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660" h="19582">
                  <a:moveTo>
                    <a:pt x="109660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46" name="Gráfico 4">
              <a:extLst>
                <a:ext uri="{FF2B5EF4-FFF2-40B4-BE49-F238E27FC236}">
                  <a16:creationId xmlns:a16="http://schemas.microsoft.com/office/drawing/2014/main" id="{C66D6BF1-4E2D-D70A-7870-87D4C2E07256}"/>
                </a:ext>
              </a:extLst>
            </p:cNvPr>
            <p:cNvGrpSpPr/>
            <p:nvPr/>
          </p:nvGrpSpPr>
          <p:grpSpPr>
            <a:xfrm>
              <a:off x="8128578" y="740207"/>
              <a:ext cx="218831" cy="213446"/>
              <a:chOff x="8128578" y="740207"/>
              <a:chExt cx="218831" cy="213446"/>
            </a:xfrm>
            <a:noFill/>
          </p:grpSpPr>
          <p:sp>
            <p:nvSpPr>
              <p:cNvPr id="447" name="Forma Livre: Forma 446">
                <a:extLst>
                  <a:ext uri="{FF2B5EF4-FFF2-40B4-BE49-F238E27FC236}">
                    <a16:creationId xmlns:a16="http://schemas.microsoft.com/office/drawing/2014/main" id="{468278D2-E059-46BE-31D3-CD05D2B8D2C4}"/>
                  </a:ext>
                </a:extLst>
              </p:cNvPr>
              <p:cNvSpPr/>
              <p:nvPr/>
            </p:nvSpPr>
            <p:spPr>
              <a:xfrm>
                <a:off x="8193199" y="859659"/>
                <a:ext cx="93995" cy="93994"/>
              </a:xfrm>
              <a:custGeom>
                <a:avLst/>
                <a:gdLst>
                  <a:gd name="connsiteX0" fmla="*/ 0 w 93995"/>
                  <a:gd name="connsiteY0" fmla="*/ 46997 h 93994"/>
                  <a:gd name="connsiteX1" fmla="*/ 46997 w 93995"/>
                  <a:gd name="connsiteY1" fmla="*/ 0 h 93994"/>
                  <a:gd name="connsiteX2" fmla="*/ 93995 w 93995"/>
                  <a:gd name="connsiteY2" fmla="*/ 46997 h 93994"/>
                  <a:gd name="connsiteX3" fmla="*/ 46997 w 93995"/>
                  <a:gd name="connsiteY3" fmla="*/ 93995 h 93994"/>
                  <a:gd name="connsiteX4" fmla="*/ 0 w 93995"/>
                  <a:gd name="connsiteY4" fmla="*/ 46997 h 9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5" h="93994">
                    <a:moveTo>
                      <a:pt x="0" y="46997"/>
                    </a:moveTo>
                    <a:cubicBezTo>
                      <a:pt x="0" y="21540"/>
                      <a:pt x="21541" y="0"/>
                      <a:pt x="46997" y="0"/>
                    </a:cubicBezTo>
                    <a:cubicBezTo>
                      <a:pt x="72454" y="0"/>
                      <a:pt x="93995" y="21540"/>
                      <a:pt x="93995" y="46997"/>
                    </a:cubicBezTo>
                    <a:cubicBezTo>
                      <a:pt x="93995" y="72454"/>
                      <a:pt x="72454" y="93995"/>
                      <a:pt x="46997" y="93995"/>
                    </a:cubicBezTo>
                    <a:cubicBezTo>
                      <a:pt x="21541" y="93995"/>
                      <a:pt x="0" y="72454"/>
                      <a:pt x="0" y="4699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8" name="Forma Livre: Forma 447">
                <a:extLst>
                  <a:ext uri="{FF2B5EF4-FFF2-40B4-BE49-F238E27FC236}">
                    <a16:creationId xmlns:a16="http://schemas.microsoft.com/office/drawing/2014/main" id="{9C560AEA-40BF-FF45-9257-7AB12F02778C}"/>
                  </a:ext>
                </a:extLst>
              </p:cNvPr>
              <p:cNvSpPr/>
              <p:nvPr/>
            </p:nvSpPr>
            <p:spPr>
              <a:xfrm>
                <a:off x="8279360" y="740207"/>
                <a:ext cx="68048" cy="160574"/>
              </a:xfrm>
              <a:custGeom>
                <a:avLst/>
                <a:gdLst>
                  <a:gd name="connsiteX0" fmla="*/ 17624 w 68048"/>
                  <a:gd name="connsiteY0" fmla="*/ 99869 h 160574"/>
                  <a:gd name="connsiteX1" fmla="*/ 5875 w 68048"/>
                  <a:gd name="connsiteY1" fmla="*/ 13708 h 160574"/>
                  <a:gd name="connsiteX2" fmla="*/ 15666 w 68048"/>
                  <a:gd name="connsiteY2" fmla="*/ 0 h 160574"/>
                  <a:gd name="connsiteX3" fmla="*/ 39164 w 68048"/>
                  <a:gd name="connsiteY3" fmla="*/ 0 h 160574"/>
                  <a:gd name="connsiteX4" fmla="*/ 48956 w 68048"/>
                  <a:gd name="connsiteY4" fmla="*/ 7833 h 160574"/>
                  <a:gd name="connsiteX5" fmla="*/ 66580 w 68048"/>
                  <a:gd name="connsiteY5" fmla="*/ 66580 h 160574"/>
                  <a:gd name="connsiteX6" fmla="*/ 66580 w 68048"/>
                  <a:gd name="connsiteY6" fmla="*/ 84204 h 160574"/>
                  <a:gd name="connsiteX7" fmla="*/ 52872 w 68048"/>
                  <a:gd name="connsiteY7" fmla="*/ 137076 h 160574"/>
                  <a:gd name="connsiteX8" fmla="*/ 21541 w 68048"/>
                  <a:gd name="connsiteY8" fmla="*/ 160574 h 160574"/>
                  <a:gd name="connsiteX9" fmla="*/ 0 w 68048"/>
                  <a:gd name="connsiteY9" fmla="*/ 160574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048" h="160574">
                    <a:moveTo>
                      <a:pt x="17624" y="99869"/>
                    </a:moveTo>
                    <a:lnTo>
                      <a:pt x="5875" y="13708"/>
                    </a:lnTo>
                    <a:cubicBezTo>
                      <a:pt x="3917" y="5875"/>
                      <a:pt x="9791" y="0"/>
                      <a:pt x="15666" y="0"/>
                    </a:cubicBezTo>
                    <a:lnTo>
                      <a:pt x="39164" y="0"/>
                    </a:lnTo>
                    <a:cubicBezTo>
                      <a:pt x="43081" y="0"/>
                      <a:pt x="48956" y="3916"/>
                      <a:pt x="48956" y="7833"/>
                    </a:cubicBezTo>
                    <a:lnTo>
                      <a:pt x="66580" y="66580"/>
                    </a:lnTo>
                    <a:cubicBezTo>
                      <a:pt x="68538" y="72454"/>
                      <a:pt x="68538" y="78329"/>
                      <a:pt x="66580" y="84204"/>
                    </a:cubicBezTo>
                    <a:lnTo>
                      <a:pt x="52872" y="137076"/>
                    </a:lnTo>
                    <a:cubicBezTo>
                      <a:pt x="48956" y="150783"/>
                      <a:pt x="35248" y="160574"/>
                      <a:pt x="21541" y="160574"/>
                    </a:cubicBezTo>
                    <a:lnTo>
                      <a:pt x="0" y="160574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9" name="Forma Livre: Forma 448">
                <a:extLst>
                  <a:ext uri="{FF2B5EF4-FFF2-40B4-BE49-F238E27FC236}">
                    <a16:creationId xmlns:a16="http://schemas.microsoft.com/office/drawing/2014/main" id="{D44D3B1E-224E-BF8C-E49C-F35E5ABEA381}"/>
                  </a:ext>
                </a:extLst>
              </p:cNvPr>
              <p:cNvSpPr/>
              <p:nvPr/>
            </p:nvSpPr>
            <p:spPr>
              <a:xfrm>
                <a:off x="8128578" y="740207"/>
                <a:ext cx="70496" cy="160574"/>
              </a:xfrm>
              <a:custGeom>
                <a:avLst/>
                <a:gdLst>
                  <a:gd name="connsiteX0" fmla="*/ 52872 w 70496"/>
                  <a:gd name="connsiteY0" fmla="*/ 99869 h 160574"/>
                  <a:gd name="connsiteX1" fmla="*/ 64621 w 70496"/>
                  <a:gd name="connsiteY1" fmla="*/ 13708 h 160574"/>
                  <a:gd name="connsiteX2" fmla="*/ 54830 w 70496"/>
                  <a:gd name="connsiteY2" fmla="*/ 0 h 160574"/>
                  <a:gd name="connsiteX3" fmla="*/ 31332 w 70496"/>
                  <a:gd name="connsiteY3" fmla="*/ 0 h 160574"/>
                  <a:gd name="connsiteX4" fmla="*/ 21541 w 70496"/>
                  <a:gd name="connsiteY4" fmla="*/ 7833 h 160574"/>
                  <a:gd name="connsiteX5" fmla="*/ 1958 w 70496"/>
                  <a:gd name="connsiteY5" fmla="*/ 68538 h 160574"/>
                  <a:gd name="connsiteX6" fmla="*/ 0 w 70496"/>
                  <a:gd name="connsiteY6" fmla="*/ 84204 h 160574"/>
                  <a:gd name="connsiteX7" fmla="*/ 7833 w 70496"/>
                  <a:gd name="connsiteY7" fmla="*/ 125326 h 160574"/>
                  <a:gd name="connsiteX8" fmla="*/ 50914 w 70496"/>
                  <a:gd name="connsiteY8" fmla="*/ 160574 h 160574"/>
                  <a:gd name="connsiteX9" fmla="*/ 70496 w 70496"/>
                  <a:gd name="connsiteY9" fmla="*/ 160574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96" h="160574">
                    <a:moveTo>
                      <a:pt x="52872" y="99869"/>
                    </a:moveTo>
                    <a:lnTo>
                      <a:pt x="64621" y="13708"/>
                    </a:lnTo>
                    <a:cubicBezTo>
                      <a:pt x="66579" y="5875"/>
                      <a:pt x="60705" y="0"/>
                      <a:pt x="54830" y="0"/>
                    </a:cubicBezTo>
                    <a:lnTo>
                      <a:pt x="31332" y="0"/>
                    </a:lnTo>
                    <a:cubicBezTo>
                      <a:pt x="27415" y="0"/>
                      <a:pt x="21541" y="3916"/>
                      <a:pt x="21541" y="7833"/>
                    </a:cubicBezTo>
                    <a:lnTo>
                      <a:pt x="1958" y="68538"/>
                    </a:lnTo>
                    <a:cubicBezTo>
                      <a:pt x="0" y="74412"/>
                      <a:pt x="0" y="78329"/>
                      <a:pt x="0" y="84204"/>
                    </a:cubicBezTo>
                    <a:lnTo>
                      <a:pt x="7833" y="125326"/>
                    </a:lnTo>
                    <a:cubicBezTo>
                      <a:pt x="11749" y="146867"/>
                      <a:pt x="29373" y="160574"/>
                      <a:pt x="50914" y="160574"/>
                    </a:cubicBezTo>
                    <a:lnTo>
                      <a:pt x="70496" y="160574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50" name="Forma Livre: Forma 449">
              <a:extLst>
                <a:ext uri="{FF2B5EF4-FFF2-40B4-BE49-F238E27FC236}">
                  <a16:creationId xmlns:a16="http://schemas.microsoft.com/office/drawing/2014/main" id="{DDA17044-AFEA-D84A-C875-247387E0477C}"/>
                </a:ext>
              </a:extLst>
            </p:cNvPr>
            <p:cNvSpPr/>
            <p:nvPr/>
          </p:nvSpPr>
          <p:spPr>
            <a:xfrm>
              <a:off x="8185366" y="814620"/>
              <a:ext cx="109660" cy="19582"/>
            </a:xfrm>
            <a:custGeom>
              <a:avLst/>
              <a:gdLst>
                <a:gd name="connsiteX0" fmla="*/ 109661 w 109660"/>
                <a:gd name="connsiteY0" fmla="*/ 0 h 19582"/>
                <a:gd name="connsiteX1" fmla="*/ 0 w 10966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660" h="19582">
                  <a:moveTo>
                    <a:pt x="109661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51" name="Gráfico 4">
            <a:extLst>
              <a:ext uri="{FF2B5EF4-FFF2-40B4-BE49-F238E27FC236}">
                <a16:creationId xmlns:a16="http://schemas.microsoft.com/office/drawing/2014/main" id="{CFFD522A-2ECC-A54A-9776-896CE0436DF8}"/>
              </a:ext>
            </a:extLst>
          </p:cNvPr>
          <p:cNvGrpSpPr/>
          <p:nvPr/>
        </p:nvGrpSpPr>
        <p:grpSpPr>
          <a:xfrm>
            <a:off x="8124661" y="5614222"/>
            <a:ext cx="552218" cy="626631"/>
            <a:chOff x="8124661" y="5614222"/>
            <a:chExt cx="552218" cy="626631"/>
          </a:xfrm>
          <a:noFill/>
        </p:grpSpPr>
        <p:grpSp>
          <p:nvGrpSpPr>
            <p:cNvPr id="452" name="Gráfico 4">
              <a:extLst>
                <a:ext uri="{FF2B5EF4-FFF2-40B4-BE49-F238E27FC236}">
                  <a16:creationId xmlns:a16="http://schemas.microsoft.com/office/drawing/2014/main" id="{E0659FDC-2374-70E9-AB7F-6A3FD991CD26}"/>
                </a:ext>
              </a:extLst>
            </p:cNvPr>
            <p:cNvGrpSpPr/>
            <p:nvPr/>
          </p:nvGrpSpPr>
          <p:grpSpPr>
            <a:xfrm>
              <a:off x="8124661" y="5614222"/>
              <a:ext cx="536552" cy="626631"/>
              <a:chOff x="8124661" y="5614222"/>
              <a:chExt cx="536552" cy="626631"/>
            </a:xfrm>
            <a:noFill/>
          </p:grpSpPr>
          <p:grpSp>
            <p:nvGrpSpPr>
              <p:cNvPr id="453" name="Gráfico 4">
                <a:extLst>
                  <a:ext uri="{FF2B5EF4-FFF2-40B4-BE49-F238E27FC236}">
                    <a16:creationId xmlns:a16="http://schemas.microsoft.com/office/drawing/2014/main" id="{2FC074F4-673D-91B7-4D6E-1183B08FA813}"/>
                  </a:ext>
                </a:extLst>
              </p:cNvPr>
              <p:cNvGrpSpPr/>
              <p:nvPr/>
            </p:nvGrpSpPr>
            <p:grpSpPr>
              <a:xfrm>
                <a:off x="8124661" y="5614222"/>
                <a:ext cx="328981" cy="626630"/>
                <a:chOff x="8124661" y="5614222"/>
                <a:chExt cx="328981" cy="626630"/>
              </a:xfrm>
              <a:noFill/>
            </p:grpSpPr>
            <p:grpSp>
              <p:nvGrpSpPr>
                <p:cNvPr id="454" name="Gráfico 4">
                  <a:extLst>
                    <a:ext uri="{FF2B5EF4-FFF2-40B4-BE49-F238E27FC236}">
                      <a16:creationId xmlns:a16="http://schemas.microsoft.com/office/drawing/2014/main" id="{68D5202E-5F69-337D-A000-1169C7C2350B}"/>
                    </a:ext>
                  </a:extLst>
                </p:cNvPr>
                <p:cNvGrpSpPr/>
                <p:nvPr/>
              </p:nvGrpSpPr>
              <p:grpSpPr>
                <a:xfrm>
                  <a:off x="8124661" y="5614222"/>
                  <a:ext cx="328981" cy="626630"/>
                  <a:chOff x="8124661" y="5614222"/>
                  <a:chExt cx="328981" cy="626630"/>
                </a:xfrm>
                <a:noFill/>
              </p:grpSpPr>
              <p:grpSp>
                <p:nvGrpSpPr>
                  <p:cNvPr id="455" name="Gráfico 4">
                    <a:extLst>
                      <a:ext uri="{FF2B5EF4-FFF2-40B4-BE49-F238E27FC236}">
                        <a16:creationId xmlns:a16="http://schemas.microsoft.com/office/drawing/2014/main" id="{2952B9B1-371D-B034-A169-C71C3C9E9407}"/>
                      </a:ext>
                    </a:extLst>
                  </p:cNvPr>
                  <p:cNvGrpSpPr/>
                  <p:nvPr/>
                </p:nvGrpSpPr>
                <p:grpSpPr>
                  <a:xfrm>
                    <a:off x="8183408" y="5614222"/>
                    <a:ext cx="111618" cy="626630"/>
                    <a:chOff x="8183408" y="5614222"/>
                    <a:chExt cx="111618" cy="626630"/>
                  </a:xfrm>
                  <a:noFill/>
                </p:grpSpPr>
                <p:sp>
                  <p:nvSpPr>
                    <p:cNvPr id="456" name="Forma Livre: Forma 455">
                      <a:extLst>
                        <a:ext uri="{FF2B5EF4-FFF2-40B4-BE49-F238E27FC236}">
                          <a16:creationId xmlns:a16="http://schemas.microsoft.com/office/drawing/2014/main" id="{49A68760-25D9-A516-10FA-F4ED380F6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4657" y="5614222"/>
                      <a:ext cx="91040" cy="111618"/>
                    </a:xfrm>
                    <a:custGeom>
                      <a:avLst/>
                      <a:gdLst>
                        <a:gd name="connsiteX0" fmla="*/ 41623 w 91040"/>
                        <a:gd name="connsiteY0" fmla="*/ 0 h 111618"/>
                        <a:gd name="connsiteX1" fmla="*/ 47498 w 91040"/>
                        <a:gd name="connsiteY1" fmla="*/ 0 h 111618"/>
                        <a:gd name="connsiteX2" fmla="*/ 90579 w 91040"/>
                        <a:gd name="connsiteY2" fmla="*/ 48956 h 111618"/>
                        <a:gd name="connsiteX3" fmla="*/ 88620 w 91040"/>
                        <a:gd name="connsiteY3" fmla="*/ 72454 h 111618"/>
                        <a:gd name="connsiteX4" fmla="*/ 45539 w 91040"/>
                        <a:gd name="connsiteY4" fmla="*/ 111618 h 111618"/>
                        <a:gd name="connsiteX5" fmla="*/ 45539 w 91040"/>
                        <a:gd name="connsiteY5" fmla="*/ 111618 h 111618"/>
                        <a:gd name="connsiteX6" fmla="*/ 2459 w 91040"/>
                        <a:gd name="connsiteY6" fmla="*/ 72454 h 111618"/>
                        <a:gd name="connsiteX7" fmla="*/ 500 w 91040"/>
                        <a:gd name="connsiteY7" fmla="*/ 48956 h 111618"/>
                        <a:gd name="connsiteX8" fmla="*/ 41623 w 91040"/>
                        <a:gd name="connsiteY8" fmla="*/ 0 h 111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1040" h="111618">
                          <a:moveTo>
                            <a:pt x="41623" y="0"/>
                          </a:moveTo>
                          <a:lnTo>
                            <a:pt x="47498" y="0"/>
                          </a:lnTo>
                          <a:cubicBezTo>
                            <a:pt x="72955" y="0"/>
                            <a:pt x="94495" y="23498"/>
                            <a:pt x="90579" y="48956"/>
                          </a:cubicBezTo>
                          <a:lnTo>
                            <a:pt x="88620" y="72454"/>
                          </a:lnTo>
                          <a:cubicBezTo>
                            <a:pt x="86662" y="93994"/>
                            <a:pt x="67080" y="111618"/>
                            <a:pt x="45539" y="111618"/>
                          </a:cubicBezTo>
                          <a:lnTo>
                            <a:pt x="45539" y="111618"/>
                          </a:lnTo>
                          <a:cubicBezTo>
                            <a:pt x="23999" y="111618"/>
                            <a:pt x="4417" y="95953"/>
                            <a:pt x="2459" y="72454"/>
                          </a:cubicBezTo>
                          <a:lnTo>
                            <a:pt x="500" y="48956"/>
                          </a:lnTo>
                          <a:cubicBezTo>
                            <a:pt x="-3416" y="21540"/>
                            <a:pt x="16166" y="0"/>
                            <a:pt x="41623" y="0"/>
                          </a:cubicBezTo>
                          <a:close/>
                        </a:path>
                      </a:pathLst>
                    </a:custGeom>
                    <a:noFill/>
                    <a:ln w="1956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57" name="Forma Livre: Forma 456">
                      <a:extLst>
                        <a:ext uri="{FF2B5EF4-FFF2-40B4-BE49-F238E27FC236}">
                          <a16:creationId xmlns:a16="http://schemas.microsoft.com/office/drawing/2014/main" id="{BCC1BE88-6AF0-D6B7-721E-7698CF806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3408" y="5960827"/>
                      <a:ext cx="19582" cy="280025"/>
                    </a:xfrm>
                    <a:custGeom>
                      <a:avLst/>
                      <a:gdLst>
                        <a:gd name="connsiteX0" fmla="*/ 0 w 19582"/>
                        <a:gd name="connsiteY0" fmla="*/ 280026 h 280025"/>
                        <a:gd name="connsiteX1" fmla="*/ 0 w 19582"/>
                        <a:gd name="connsiteY1" fmla="*/ 0 h 280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80025">
                          <a:moveTo>
                            <a:pt x="0" y="28002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6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58" name="Forma Livre: Forma 457">
                      <a:extLst>
                        <a:ext uri="{FF2B5EF4-FFF2-40B4-BE49-F238E27FC236}">
                          <a16:creationId xmlns:a16="http://schemas.microsoft.com/office/drawing/2014/main" id="{26501E7D-0A78-F385-F3D9-3D221E87F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5026" y="5960827"/>
                      <a:ext cx="19582" cy="280025"/>
                    </a:xfrm>
                    <a:custGeom>
                      <a:avLst/>
                      <a:gdLst>
                        <a:gd name="connsiteX0" fmla="*/ 0 w 19582"/>
                        <a:gd name="connsiteY0" fmla="*/ 0 h 280025"/>
                        <a:gd name="connsiteX1" fmla="*/ 0 w 19582"/>
                        <a:gd name="connsiteY1" fmla="*/ 280026 h 280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80025">
                          <a:moveTo>
                            <a:pt x="0" y="0"/>
                          </a:moveTo>
                          <a:lnTo>
                            <a:pt x="0" y="280026"/>
                          </a:lnTo>
                        </a:path>
                      </a:pathLst>
                    </a:custGeom>
                    <a:ln w="1956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459" name="Forma Livre: Forma 458">
                    <a:extLst>
                      <a:ext uri="{FF2B5EF4-FFF2-40B4-BE49-F238E27FC236}">
                        <a16:creationId xmlns:a16="http://schemas.microsoft.com/office/drawing/2014/main" id="{21E056C6-5A71-8760-310F-BE6CB37DAF13}"/>
                      </a:ext>
                    </a:extLst>
                  </p:cNvPr>
                  <p:cNvSpPr/>
                  <p:nvPr/>
                </p:nvSpPr>
                <p:spPr>
                  <a:xfrm>
                    <a:off x="8124661" y="5774796"/>
                    <a:ext cx="328981" cy="193863"/>
                  </a:xfrm>
                  <a:custGeom>
                    <a:avLst/>
                    <a:gdLst>
                      <a:gd name="connsiteX0" fmla="*/ 170366 w 328981"/>
                      <a:gd name="connsiteY0" fmla="*/ 193864 h 193863"/>
                      <a:gd name="connsiteX1" fmla="*/ 170366 w 328981"/>
                      <a:gd name="connsiteY1" fmla="*/ 80287 h 193863"/>
                      <a:gd name="connsiteX2" fmla="*/ 187989 w 328981"/>
                      <a:gd name="connsiteY2" fmla="*/ 62663 h 193863"/>
                      <a:gd name="connsiteX3" fmla="*/ 274151 w 328981"/>
                      <a:gd name="connsiteY3" fmla="*/ 60705 h 193863"/>
                      <a:gd name="connsiteX4" fmla="*/ 328982 w 328981"/>
                      <a:gd name="connsiteY4" fmla="*/ 5875 h 193863"/>
                      <a:gd name="connsiteX5" fmla="*/ 328982 w 328981"/>
                      <a:gd name="connsiteY5" fmla="*/ 5875 h 193863"/>
                      <a:gd name="connsiteX6" fmla="*/ 119452 w 328981"/>
                      <a:gd name="connsiteY6" fmla="*/ 0 h 193863"/>
                      <a:gd name="connsiteX7" fmla="*/ 52872 w 328981"/>
                      <a:gd name="connsiteY7" fmla="*/ 3917 h 193863"/>
                      <a:gd name="connsiteX8" fmla="*/ 52872 w 328981"/>
                      <a:gd name="connsiteY8" fmla="*/ 3917 h 193863"/>
                      <a:gd name="connsiteX9" fmla="*/ 0 w 328981"/>
                      <a:gd name="connsiteY9" fmla="*/ 64622 h 193863"/>
                      <a:gd name="connsiteX10" fmla="*/ 0 w 328981"/>
                      <a:gd name="connsiteY10" fmla="*/ 150783 h 193863"/>
                      <a:gd name="connsiteX11" fmla="*/ 0 w 328981"/>
                      <a:gd name="connsiteY11" fmla="*/ 150783 h 193863"/>
                      <a:gd name="connsiteX12" fmla="*/ 33290 w 328981"/>
                      <a:gd name="connsiteY12" fmla="*/ 193864 h 193863"/>
                      <a:gd name="connsiteX13" fmla="*/ 60705 w 328981"/>
                      <a:gd name="connsiteY13" fmla="*/ 193864 h 193863"/>
                      <a:gd name="connsiteX14" fmla="*/ 60705 w 328981"/>
                      <a:gd name="connsiteY14" fmla="*/ 88120 h 193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28981" h="193863">
                        <a:moveTo>
                          <a:pt x="170366" y="193864"/>
                        </a:moveTo>
                        <a:lnTo>
                          <a:pt x="170366" y="80287"/>
                        </a:lnTo>
                        <a:cubicBezTo>
                          <a:pt x="170366" y="70496"/>
                          <a:pt x="178198" y="62663"/>
                          <a:pt x="187989" y="62663"/>
                        </a:cubicBezTo>
                        <a:lnTo>
                          <a:pt x="274151" y="60705"/>
                        </a:lnTo>
                        <a:cubicBezTo>
                          <a:pt x="303524" y="60705"/>
                          <a:pt x="328982" y="35248"/>
                          <a:pt x="328982" y="5875"/>
                        </a:cubicBezTo>
                        <a:lnTo>
                          <a:pt x="328982" y="5875"/>
                        </a:lnTo>
                        <a:cubicBezTo>
                          <a:pt x="256527" y="5875"/>
                          <a:pt x="191906" y="1958"/>
                          <a:pt x="119452" y="0"/>
                        </a:cubicBezTo>
                        <a:cubicBezTo>
                          <a:pt x="95953" y="0"/>
                          <a:pt x="70496" y="0"/>
                          <a:pt x="52872" y="3917"/>
                        </a:cubicBezTo>
                        <a:lnTo>
                          <a:pt x="52872" y="3917"/>
                        </a:lnTo>
                        <a:cubicBezTo>
                          <a:pt x="21541" y="11749"/>
                          <a:pt x="0" y="35248"/>
                          <a:pt x="0" y="64622"/>
                        </a:cubicBezTo>
                        <a:lnTo>
                          <a:pt x="0" y="150783"/>
                        </a:lnTo>
                        <a:lnTo>
                          <a:pt x="0" y="150783"/>
                        </a:lnTo>
                        <a:cubicBezTo>
                          <a:pt x="0" y="168407"/>
                          <a:pt x="15666" y="193864"/>
                          <a:pt x="33290" y="193864"/>
                        </a:cubicBezTo>
                        <a:lnTo>
                          <a:pt x="60705" y="193864"/>
                        </a:lnTo>
                        <a:lnTo>
                          <a:pt x="60705" y="88120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60" name="Forma Livre: Forma 459">
                  <a:extLst>
                    <a:ext uri="{FF2B5EF4-FFF2-40B4-BE49-F238E27FC236}">
                      <a16:creationId xmlns:a16="http://schemas.microsoft.com/office/drawing/2014/main" id="{BA8D3000-A6B4-5E36-4C0D-C41C6E08F00B}"/>
                    </a:ext>
                  </a:extLst>
                </p:cNvPr>
                <p:cNvSpPr/>
                <p:nvPr/>
              </p:nvSpPr>
              <p:spPr>
                <a:xfrm>
                  <a:off x="8240196" y="5998033"/>
                  <a:ext cx="19582" cy="242819"/>
                </a:xfrm>
                <a:custGeom>
                  <a:avLst/>
                  <a:gdLst>
                    <a:gd name="connsiteX0" fmla="*/ 0 w 19582"/>
                    <a:gd name="connsiteY0" fmla="*/ 242820 h 242819"/>
                    <a:gd name="connsiteX1" fmla="*/ 0 w 19582"/>
                    <a:gd name="connsiteY1" fmla="*/ 0 h 242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42819">
                      <a:moveTo>
                        <a:pt x="0" y="24282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461" name="Gráfico 4">
                <a:extLst>
                  <a:ext uri="{FF2B5EF4-FFF2-40B4-BE49-F238E27FC236}">
                    <a16:creationId xmlns:a16="http://schemas.microsoft.com/office/drawing/2014/main" id="{C6C86050-88CB-0AD3-926A-5B5545748736}"/>
                  </a:ext>
                </a:extLst>
              </p:cNvPr>
              <p:cNvGrpSpPr/>
              <p:nvPr/>
            </p:nvGrpSpPr>
            <p:grpSpPr>
              <a:xfrm>
                <a:off x="8412520" y="5614222"/>
                <a:ext cx="248693" cy="174281"/>
                <a:chOff x="8412520" y="5614222"/>
                <a:chExt cx="248693" cy="174281"/>
              </a:xfrm>
              <a:noFill/>
            </p:grpSpPr>
            <p:sp>
              <p:nvSpPr>
                <p:cNvPr id="462" name="Forma Livre: Forma 461">
                  <a:extLst>
                    <a:ext uri="{FF2B5EF4-FFF2-40B4-BE49-F238E27FC236}">
                      <a16:creationId xmlns:a16="http://schemas.microsoft.com/office/drawing/2014/main" id="{65F77437-BF27-4B3E-07A3-F8B57676D4EE}"/>
                    </a:ext>
                  </a:extLst>
                </p:cNvPr>
                <p:cNvSpPr/>
                <p:nvPr/>
              </p:nvSpPr>
              <p:spPr>
                <a:xfrm>
                  <a:off x="8412520" y="5614222"/>
                  <a:ext cx="19582" cy="164490"/>
                </a:xfrm>
                <a:custGeom>
                  <a:avLst/>
                  <a:gdLst>
                    <a:gd name="connsiteX0" fmla="*/ 0 w 19582"/>
                    <a:gd name="connsiteY0" fmla="*/ 0 h 164490"/>
                    <a:gd name="connsiteX1" fmla="*/ 0 w 19582"/>
                    <a:gd name="connsiteY1" fmla="*/ 164491 h 164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64490">
                      <a:moveTo>
                        <a:pt x="0" y="0"/>
                      </a:moveTo>
                      <a:lnTo>
                        <a:pt x="0" y="164491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3" name="Forma Livre: Forma 462">
                  <a:extLst>
                    <a:ext uri="{FF2B5EF4-FFF2-40B4-BE49-F238E27FC236}">
                      <a16:creationId xmlns:a16="http://schemas.microsoft.com/office/drawing/2014/main" id="{C773DAEA-1D64-D87A-B5C1-B57FDB49FDE8}"/>
                    </a:ext>
                  </a:extLst>
                </p:cNvPr>
                <p:cNvSpPr/>
                <p:nvPr/>
              </p:nvSpPr>
              <p:spPr>
                <a:xfrm>
                  <a:off x="8412520" y="5645553"/>
                  <a:ext cx="139033" cy="95952"/>
                </a:xfrm>
                <a:custGeom>
                  <a:avLst/>
                  <a:gdLst>
                    <a:gd name="connsiteX0" fmla="*/ 0 w 139033"/>
                    <a:gd name="connsiteY0" fmla="*/ 0 h 95952"/>
                    <a:gd name="connsiteX1" fmla="*/ 139034 w 139033"/>
                    <a:gd name="connsiteY1" fmla="*/ 0 h 95952"/>
                    <a:gd name="connsiteX2" fmla="*/ 139034 w 139033"/>
                    <a:gd name="connsiteY2" fmla="*/ 95953 h 95952"/>
                    <a:gd name="connsiteX3" fmla="*/ 0 w 139033"/>
                    <a:gd name="connsiteY3" fmla="*/ 95953 h 95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033" h="95952">
                      <a:moveTo>
                        <a:pt x="0" y="0"/>
                      </a:moveTo>
                      <a:lnTo>
                        <a:pt x="139034" y="0"/>
                      </a:lnTo>
                      <a:lnTo>
                        <a:pt x="139034" y="95953"/>
                      </a:lnTo>
                      <a:lnTo>
                        <a:pt x="0" y="95953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4" name="Forma Livre: Forma 463">
                  <a:extLst>
                    <a:ext uri="{FF2B5EF4-FFF2-40B4-BE49-F238E27FC236}">
                      <a16:creationId xmlns:a16="http://schemas.microsoft.com/office/drawing/2014/main" id="{921D29DD-3FE3-3B11-42D4-1DF36FEDEC7B}"/>
                    </a:ext>
                  </a:extLst>
                </p:cNvPr>
                <p:cNvSpPr/>
                <p:nvPr/>
              </p:nvSpPr>
              <p:spPr>
                <a:xfrm>
                  <a:off x="8533929" y="5678843"/>
                  <a:ext cx="127284" cy="109660"/>
                </a:xfrm>
                <a:custGeom>
                  <a:avLst/>
                  <a:gdLst>
                    <a:gd name="connsiteX0" fmla="*/ 17624 w 127284"/>
                    <a:gd name="connsiteY0" fmla="*/ 0 h 109660"/>
                    <a:gd name="connsiteX1" fmla="*/ 127284 w 127284"/>
                    <a:gd name="connsiteY1" fmla="*/ 0 h 109660"/>
                    <a:gd name="connsiteX2" fmla="*/ 107702 w 127284"/>
                    <a:gd name="connsiteY2" fmla="*/ 54830 h 109660"/>
                    <a:gd name="connsiteX3" fmla="*/ 127284 w 127284"/>
                    <a:gd name="connsiteY3" fmla="*/ 109661 h 109660"/>
                    <a:gd name="connsiteX4" fmla="*/ 0 w 127284"/>
                    <a:gd name="connsiteY4" fmla="*/ 109661 h 109660"/>
                    <a:gd name="connsiteX5" fmla="*/ 0 w 127284"/>
                    <a:gd name="connsiteY5" fmla="*/ 60705 h 109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7284" h="109660">
                      <a:moveTo>
                        <a:pt x="17624" y="0"/>
                      </a:moveTo>
                      <a:lnTo>
                        <a:pt x="127284" y="0"/>
                      </a:lnTo>
                      <a:lnTo>
                        <a:pt x="107702" y="54830"/>
                      </a:lnTo>
                      <a:lnTo>
                        <a:pt x="127284" y="109661"/>
                      </a:lnTo>
                      <a:lnTo>
                        <a:pt x="0" y="109661"/>
                      </a:lnTo>
                      <a:lnTo>
                        <a:pt x="0" y="60705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65" name="Forma Livre: Forma 464">
                <a:extLst>
                  <a:ext uri="{FF2B5EF4-FFF2-40B4-BE49-F238E27FC236}">
                    <a16:creationId xmlns:a16="http://schemas.microsoft.com/office/drawing/2014/main" id="{835CEC50-0EDD-803E-465E-E8B3FB363E8C}"/>
                  </a:ext>
                </a:extLst>
              </p:cNvPr>
              <p:cNvSpPr/>
              <p:nvPr/>
            </p:nvSpPr>
            <p:spPr>
              <a:xfrm>
                <a:off x="8412520" y="5831584"/>
                <a:ext cx="19582" cy="409268"/>
              </a:xfrm>
              <a:custGeom>
                <a:avLst/>
                <a:gdLst>
                  <a:gd name="connsiteX0" fmla="*/ 0 w 19582"/>
                  <a:gd name="connsiteY0" fmla="*/ 0 h 409268"/>
                  <a:gd name="connsiteX1" fmla="*/ 0 w 19582"/>
                  <a:gd name="connsiteY1" fmla="*/ 409269 h 409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09268">
                    <a:moveTo>
                      <a:pt x="0" y="0"/>
                    </a:moveTo>
                    <a:lnTo>
                      <a:pt x="0" y="409269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66" name="Forma Livre: Forma 465">
              <a:extLst>
                <a:ext uri="{FF2B5EF4-FFF2-40B4-BE49-F238E27FC236}">
                  <a16:creationId xmlns:a16="http://schemas.microsoft.com/office/drawing/2014/main" id="{4DD18C05-0F2D-367A-5A69-5072B1E95876}"/>
                </a:ext>
              </a:extLst>
            </p:cNvPr>
            <p:cNvSpPr/>
            <p:nvPr/>
          </p:nvSpPr>
          <p:spPr>
            <a:xfrm>
              <a:off x="8134452" y="6240853"/>
              <a:ext cx="542427" cy="19582"/>
            </a:xfrm>
            <a:custGeom>
              <a:avLst/>
              <a:gdLst>
                <a:gd name="connsiteX0" fmla="*/ 0 w 542427"/>
                <a:gd name="connsiteY0" fmla="*/ 0 h 19582"/>
                <a:gd name="connsiteX1" fmla="*/ 542428 w 54242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427" h="19582">
                  <a:moveTo>
                    <a:pt x="0" y="0"/>
                  </a:moveTo>
                  <a:lnTo>
                    <a:pt x="542428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67" name="Gráfico 4">
            <a:extLst>
              <a:ext uri="{FF2B5EF4-FFF2-40B4-BE49-F238E27FC236}">
                <a16:creationId xmlns:a16="http://schemas.microsoft.com/office/drawing/2014/main" id="{45D0DACE-DED8-C4DE-ED72-73E237E765C4}"/>
              </a:ext>
            </a:extLst>
          </p:cNvPr>
          <p:cNvGrpSpPr/>
          <p:nvPr/>
        </p:nvGrpSpPr>
        <p:grpSpPr>
          <a:xfrm>
            <a:off x="5972575" y="5635762"/>
            <a:ext cx="626631" cy="605090"/>
            <a:chOff x="5972575" y="5635762"/>
            <a:chExt cx="626631" cy="605090"/>
          </a:xfrm>
          <a:noFill/>
        </p:grpSpPr>
        <p:grpSp>
          <p:nvGrpSpPr>
            <p:cNvPr id="468" name="Gráfico 4">
              <a:extLst>
                <a:ext uri="{FF2B5EF4-FFF2-40B4-BE49-F238E27FC236}">
                  <a16:creationId xmlns:a16="http://schemas.microsoft.com/office/drawing/2014/main" id="{6E1CA424-6A96-DA99-46F6-F07AA80DFAB1}"/>
                </a:ext>
              </a:extLst>
            </p:cNvPr>
            <p:cNvGrpSpPr/>
            <p:nvPr/>
          </p:nvGrpSpPr>
          <p:grpSpPr>
            <a:xfrm>
              <a:off x="5972575" y="5635762"/>
              <a:ext cx="626631" cy="605090"/>
              <a:chOff x="5972575" y="5635762"/>
              <a:chExt cx="626631" cy="605090"/>
            </a:xfrm>
            <a:noFill/>
          </p:grpSpPr>
          <p:grpSp>
            <p:nvGrpSpPr>
              <p:cNvPr id="469" name="Gráfico 4">
                <a:extLst>
                  <a:ext uri="{FF2B5EF4-FFF2-40B4-BE49-F238E27FC236}">
                    <a16:creationId xmlns:a16="http://schemas.microsoft.com/office/drawing/2014/main" id="{8402A07F-5191-B826-B60E-C6859DC1AB34}"/>
                  </a:ext>
                </a:extLst>
              </p:cNvPr>
              <p:cNvGrpSpPr/>
              <p:nvPr/>
            </p:nvGrpSpPr>
            <p:grpSpPr>
              <a:xfrm>
                <a:off x="5972575" y="5635762"/>
                <a:ext cx="201696" cy="605090"/>
                <a:chOff x="5972575" y="5635762"/>
                <a:chExt cx="201696" cy="605090"/>
              </a:xfrm>
              <a:noFill/>
            </p:grpSpPr>
            <p:grpSp>
              <p:nvGrpSpPr>
                <p:cNvPr id="470" name="Gráfico 4">
                  <a:extLst>
                    <a:ext uri="{FF2B5EF4-FFF2-40B4-BE49-F238E27FC236}">
                      <a16:creationId xmlns:a16="http://schemas.microsoft.com/office/drawing/2014/main" id="{AC4BD7D4-6F83-7C75-E566-060EFF6D5D92}"/>
                    </a:ext>
                  </a:extLst>
                </p:cNvPr>
                <p:cNvGrpSpPr/>
                <p:nvPr/>
              </p:nvGrpSpPr>
              <p:grpSpPr>
                <a:xfrm>
                  <a:off x="5972575" y="5635762"/>
                  <a:ext cx="201696" cy="605090"/>
                  <a:chOff x="5972575" y="5635762"/>
                  <a:chExt cx="201696" cy="605090"/>
                </a:xfrm>
                <a:noFill/>
              </p:grpSpPr>
              <p:grpSp>
                <p:nvGrpSpPr>
                  <p:cNvPr id="471" name="Gráfico 4">
                    <a:extLst>
                      <a:ext uri="{FF2B5EF4-FFF2-40B4-BE49-F238E27FC236}">
                        <a16:creationId xmlns:a16="http://schemas.microsoft.com/office/drawing/2014/main" id="{9AEDED4A-CCF8-5390-630E-3B22318F890D}"/>
                      </a:ext>
                    </a:extLst>
                  </p:cNvPr>
                  <p:cNvGrpSpPr/>
                  <p:nvPr/>
                </p:nvGrpSpPr>
                <p:grpSpPr>
                  <a:xfrm>
                    <a:off x="6019573" y="5635762"/>
                    <a:ext cx="105743" cy="605090"/>
                    <a:chOff x="6019573" y="5635762"/>
                    <a:chExt cx="105743" cy="605090"/>
                  </a:xfrm>
                  <a:noFill/>
                </p:grpSpPr>
                <p:sp>
                  <p:nvSpPr>
                    <p:cNvPr id="472" name="Forma Livre: Forma 471">
                      <a:extLst>
                        <a:ext uri="{FF2B5EF4-FFF2-40B4-BE49-F238E27FC236}">
                          <a16:creationId xmlns:a16="http://schemas.microsoft.com/office/drawing/2014/main" id="{9BEEDD52-6962-D779-8E71-22BC0A79D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0273" y="5635762"/>
                      <a:ext cx="87710" cy="107702"/>
                    </a:xfrm>
                    <a:custGeom>
                      <a:avLst/>
                      <a:gdLst>
                        <a:gd name="connsiteX0" fmla="*/ 40213 w 87710"/>
                        <a:gd name="connsiteY0" fmla="*/ 0 h 107702"/>
                        <a:gd name="connsiteX1" fmla="*/ 46088 w 87710"/>
                        <a:gd name="connsiteY1" fmla="*/ 0 h 107702"/>
                        <a:gd name="connsiteX2" fmla="*/ 87211 w 87710"/>
                        <a:gd name="connsiteY2" fmla="*/ 46998 h 107702"/>
                        <a:gd name="connsiteX3" fmla="*/ 85252 w 87710"/>
                        <a:gd name="connsiteY3" fmla="*/ 70496 h 107702"/>
                        <a:gd name="connsiteX4" fmla="*/ 44130 w 87710"/>
                        <a:gd name="connsiteY4" fmla="*/ 107702 h 107702"/>
                        <a:gd name="connsiteX5" fmla="*/ 44130 w 87710"/>
                        <a:gd name="connsiteY5" fmla="*/ 107702 h 107702"/>
                        <a:gd name="connsiteX6" fmla="*/ 3007 w 87710"/>
                        <a:gd name="connsiteY6" fmla="*/ 70496 h 107702"/>
                        <a:gd name="connsiteX7" fmla="*/ 1049 w 87710"/>
                        <a:gd name="connsiteY7" fmla="*/ 46998 h 107702"/>
                        <a:gd name="connsiteX8" fmla="*/ 40213 w 87710"/>
                        <a:gd name="connsiteY8" fmla="*/ 0 h 10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7710" h="107702">
                          <a:moveTo>
                            <a:pt x="40213" y="0"/>
                          </a:moveTo>
                          <a:lnTo>
                            <a:pt x="46088" y="0"/>
                          </a:lnTo>
                          <a:cubicBezTo>
                            <a:pt x="71545" y="0"/>
                            <a:pt x="91127" y="21541"/>
                            <a:pt x="87211" y="46998"/>
                          </a:cubicBezTo>
                          <a:lnTo>
                            <a:pt x="85252" y="70496"/>
                          </a:lnTo>
                          <a:cubicBezTo>
                            <a:pt x="83295" y="92037"/>
                            <a:pt x="65670" y="107702"/>
                            <a:pt x="44130" y="107702"/>
                          </a:cubicBezTo>
                          <a:lnTo>
                            <a:pt x="44130" y="107702"/>
                          </a:lnTo>
                          <a:cubicBezTo>
                            <a:pt x="22590" y="107702"/>
                            <a:pt x="4966" y="92037"/>
                            <a:pt x="3007" y="70496"/>
                          </a:cubicBezTo>
                          <a:lnTo>
                            <a:pt x="1049" y="46998"/>
                          </a:lnTo>
                          <a:cubicBezTo>
                            <a:pt x="-4825" y="21541"/>
                            <a:pt x="14757" y="0"/>
                            <a:pt x="40213" y="0"/>
                          </a:cubicBezTo>
                          <a:close/>
                        </a:path>
                      </a:pathLst>
                    </a:custGeom>
                    <a:noFill/>
                    <a:ln w="1956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73" name="Forma Livre: Forma 472">
                      <a:extLst>
                        <a:ext uri="{FF2B5EF4-FFF2-40B4-BE49-F238E27FC236}">
                          <a16:creationId xmlns:a16="http://schemas.microsoft.com/office/drawing/2014/main" id="{EBD0C35F-AD48-4493-D9E6-E822447C5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9573" y="5972576"/>
                      <a:ext cx="19582" cy="268276"/>
                    </a:xfrm>
                    <a:custGeom>
                      <a:avLst/>
                      <a:gdLst>
                        <a:gd name="connsiteX0" fmla="*/ 0 w 19582"/>
                        <a:gd name="connsiteY0" fmla="*/ 268277 h 268276"/>
                        <a:gd name="connsiteX1" fmla="*/ 0 w 19582"/>
                        <a:gd name="connsiteY1" fmla="*/ 0 h 2682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68276">
                          <a:moveTo>
                            <a:pt x="0" y="268277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6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74" name="Forma Livre: Forma 473">
                      <a:extLst>
                        <a:ext uri="{FF2B5EF4-FFF2-40B4-BE49-F238E27FC236}">
                          <a16:creationId xmlns:a16="http://schemas.microsoft.com/office/drawing/2014/main" id="{A31F5271-E747-5010-FF55-735057318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5317" y="5972576"/>
                      <a:ext cx="19582" cy="268276"/>
                    </a:xfrm>
                    <a:custGeom>
                      <a:avLst/>
                      <a:gdLst>
                        <a:gd name="connsiteX0" fmla="*/ 0 w 19582"/>
                        <a:gd name="connsiteY0" fmla="*/ 0 h 268276"/>
                        <a:gd name="connsiteX1" fmla="*/ 0 w 19582"/>
                        <a:gd name="connsiteY1" fmla="*/ 268277 h 2682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68276">
                          <a:moveTo>
                            <a:pt x="0" y="0"/>
                          </a:moveTo>
                          <a:lnTo>
                            <a:pt x="0" y="268277"/>
                          </a:lnTo>
                        </a:path>
                      </a:pathLst>
                    </a:custGeom>
                    <a:ln w="1956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475" name="Forma Livre: Forma 474">
                    <a:extLst>
                      <a:ext uri="{FF2B5EF4-FFF2-40B4-BE49-F238E27FC236}">
                        <a16:creationId xmlns:a16="http://schemas.microsoft.com/office/drawing/2014/main" id="{BA1112DA-2DA1-5206-EE14-DC4DD0FA794E}"/>
                      </a:ext>
                    </a:extLst>
                  </p:cNvPr>
                  <p:cNvSpPr/>
                  <p:nvPr/>
                </p:nvSpPr>
                <p:spPr>
                  <a:xfrm>
                    <a:off x="5972575" y="5782629"/>
                    <a:ext cx="201696" cy="191905"/>
                  </a:xfrm>
                  <a:custGeom>
                    <a:avLst/>
                    <a:gdLst>
                      <a:gd name="connsiteX0" fmla="*/ 46997 w 201696"/>
                      <a:gd name="connsiteY0" fmla="*/ 80287 h 191905"/>
                      <a:gd name="connsiteX1" fmla="*/ 46997 w 201696"/>
                      <a:gd name="connsiteY1" fmla="*/ 191906 h 191905"/>
                      <a:gd name="connsiteX2" fmla="*/ 31332 w 201696"/>
                      <a:gd name="connsiteY2" fmla="*/ 191906 h 191905"/>
                      <a:gd name="connsiteX3" fmla="*/ 0 w 201696"/>
                      <a:gd name="connsiteY3" fmla="*/ 152741 h 191905"/>
                      <a:gd name="connsiteX4" fmla="*/ 0 w 201696"/>
                      <a:gd name="connsiteY4" fmla="*/ 152741 h 191905"/>
                      <a:gd name="connsiteX5" fmla="*/ 0 w 201696"/>
                      <a:gd name="connsiteY5" fmla="*/ 58746 h 191905"/>
                      <a:gd name="connsiteX6" fmla="*/ 50914 w 201696"/>
                      <a:gd name="connsiteY6" fmla="*/ 5875 h 191905"/>
                      <a:gd name="connsiteX7" fmla="*/ 50914 w 201696"/>
                      <a:gd name="connsiteY7" fmla="*/ 5875 h 191905"/>
                      <a:gd name="connsiteX8" fmla="*/ 150783 w 201696"/>
                      <a:gd name="connsiteY8" fmla="*/ 5875 h 191905"/>
                      <a:gd name="connsiteX9" fmla="*/ 150783 w 201696"/>
                      <a:gd name="connsiteY9" fmla="*/ 5875 h 191905"/>
                      <a:gd name="connsiteX10" fmla="*/ 201697 w 201696"/>
                      <a:gd name="connsiteY10" fmla="*/ 58746 h 191905"/>
                      <a:gd name="connsiteX11" fmla="*/ 201697 w 201696"/>
                      <a:gd name="connsiteY11" fmla="*/ 152741 h 191905"/>
                      <a:gd name="connsiteX12" fmla="*/ 201697 w 201696"/>
                      <a:gd name="connsiteY12" fmla="*/ 152741 h 191905"/>
                      <a:gd name="connsiteX13" fmla="*/ 170366 w 201696"/>
                      <a:gd name="connsiteY13" fmla="*/ 191906 h 191905"/>
                      <a:gd name="connsiteX14" fmla="*/ 154699 w 201696"/>
                      <a:gd name="connsiteY14" fmla="*/ 191906 h 191905"/>
                      <a:gd name="connsiteX15" fmla="*/ 154699 w 201696"/>
                      <a:gd name="connsiteY15" fmla="*/ 80287 h 191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01696" h="191905">
                        <a:moveTo>
                          <a:pt x="46997" y="80287"/>
                        </a:moveTo>
                        <a:lnTo>
                          <a:pt x="46997" y="191906"/>
                        </a:lnTo>
                        <a:lnTo>
                          <a:pt x="31332" y="191906"/>
                        </a:lnTo>
                        <a:cubicBezTo>
                          <a:pt x="13708" y="191906"/>
                          <a:pt x="0" y="170365"/>
                          <a:pt x="0" y="152741"/>
                        </a:cubicBezTo>
                        <a:lnTo>
                          <a:pt x="0" y="152741"/>
                        </a:lnTo>
                        <a:lnTo>
                          <a:pt x="0" y="58746"/>
                        </a:lnTo>
                        <a:cubicBezTo>
                          <a:pt x="0" y="33290"/>
                          <a:pt x="19582" y="11749"/>
                          <a:pt x="50914" y="5875"/>
                        </a:cubicBezTo>
                        <a:lnTo>
                          <a:pt x="50914" y="5875"/>
                        </a:lnTo>
                        <a:cubicBezTo>
                          <a:pt x="90078" y="-1958"/>
                          <a:pt x="111619" y="-1958"/>
                          <a:pt x="150783" y="5875"/>
                        </a:cubicBezTo>
                        <a:lnTo>
                          <a:pt x="150783" y="5875"/>
                        </a:lnTo>
                        <a:cubicBezTo>
                          <a:pt x="180157" y="11749"/>
                          <a:pt x="201697" y="35248"/>
                          <a:pt x="201697" y="58746"/>
                        </a:cubicBezTo>
                        <a:lnTo>
                          <a:pt x="201697" y="152741"/>
                        </a:lnTo>
                        <a:lnTo>
                          <a:pt x="201697" y="152741"/>
                        </a:lnTo>
                        <a:cubicBezTo>
                          <a:pt x="201697" y="168407"/>
                          <a:pt x="187989" y="191906"/>
                          <a:pt x="170366" y="191906"/>
                        </a:cubicBezTo>
                        <a:lnTo>
                          <a:pt x="154699" y="191906"/>
                        </a:lnTo>
                        <a:lnTo>
                          <a:pt x="154699" y="80287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76" name="Forma Livre: Forma 475">
                  <a:extLst>
                    <a:ext uri="{FF2B5EF4-FFF2-40B4-BE49-F238E27FC236}">
                      <a16:creationId xmlns:a16="http://schemas.microsoft.com/office/drawing/2014/main" id="{823E2124-C79B-C6AB-6E64-3E92FFC345E5}"/>
                    </a:ext>
                  </a:extLst>
                </p:cNvPr>
                <p:cNvSpPr/>
                <p:nvPr/>
              </p:nvSpPr>
              <p:spPr>
                <a:xfrm>
                  <a:off x="6072445" y="5992159"/>
                  <a:ext cx="19582" cy="248694"/>
                </a:xfrm>
                <a:custGeom>
                  <a:avLst/>
                  <a:gdLst>
                    <a:gd name="connsiteX0" fmla="*/ 0 w 19582"/>
                    <a:gd name="connsiteY0" fmla="*/ 248694 h 248694"/>
                    <a:gd name="connsiteX1" fmla="*/ 0 w 19582"/>
                    <a:gd name="connsiteY1" fmla="*/ 0 h 248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48694">
                      <a:moveTo>
                        <a:pt x="0" y="248694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77" name="Forma Livre: Forma 476">
                <a:extLst>
                  <a:ext uri="{FF2B5EF4-FFF2-40B4-BE49-F238E27FC236}">
                    <a16:creationId xmlns:a16="http://schemas.microsoft.com/office/drawing/2014/main" id="{7D5E69B7-B1C9-A499-2EDB-56CA60ED8E82}"/>
                  </a:ext>
                </a:extLst>
              </p:cNvPr>
              <p:cNvSpPr/>
              <p:nvPr/>
            </p:nvSpPr>
            <p:spPr>
              <a:xfrm>
                <a:off x="5972575" y="6240853"/>
                <a:ext cx="626631" cy="19582"/>
              </a:xfrm>
              <a:custGeom>
                <a:avLst/>
                <a:gdLst>
                  <a:gd name="connsiteX0" fmla="*/ 0 w 626631"/>
                  <a:gd name="connsiteY0" fmla="*/ 0 h 19582"/>
                  <a:gd name="connsiteX1" fmla="*/ 626631 w 626631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6631" h="19582">
                    <a:moveTo>
                      <a:pt x="0" y="0"/>
                    </a:moveTo>
                    <a:lnTo>
                      <a:pt x="626631" y="0"/>
                    </a:lnTo>
                  </a:path>
                </a:pathLst>
              </a:custGeom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78" name="Gráfico 4">
              <a:extLst>
                <a:ext uri="{FF2B5EF4-FFF2-40B4-BE49-F238E27FC236}">
                  <a16:creationId xmlns:a16="http://schemas.microsoft.com/office/drawing/2014/main" id="{EA5B45EC-2B3C-F360-3C51-96AEED4E2697}"/>
                </a:ext>
              </a:extLst>
            </p:cNvPr>
            <p:cNvGrpSpPr/>
            <p:nvPr/>
          </p:nvGrpSpPr>
          <p:grpSpPr>
            <a:xfrm>
              <a:off x="6397510" y="5635762"/>
              <a:ext cx="201696" cy="605090"/>
              <a:chOff x="6397510" y="5635762"/>
              <a:chExt cx="201696" cy="605090"/>
            </a:xfrm>
            <a:noFill/>
          </p:grpSpPr>
          <p:grpSp>
            <p:nvGrpSpPr>
              <p:cNvPr id="479" name="Gráfico 4">
                <a:extLst>
                  <a:ext uri="{FF2B5EF4-FFF2-40B4-BE49-F238E27FC236}">
                    <a16:creationId xmlns:a16="http://schemas.microsoft.com/office/drawing/2014/main" id="{C1EF3F1E-C320-56F3-DDC3-D6201E34EEF4}"/>
                  </a:ext>
                </a:extLst>
              </p:cNvPr>
              <p:cNvGrpSpPr/>
              <p:nvPr/>
            </p:nvGrpSpPr>
            <p:grpSpPr>
              <a:xfrm>
                <a:off x="6397510" y="5635762"/>
                <a:ext cx="201696" cy="605090"/>
                <a:chOff x="6397510" y="5635762"/>
                <a:chExt cx="201696" cy="605090"/>
              </a:xfrm>
              <a:noFill/>
            </p:grpSpPr>
            <p:grpSp>
              <p:nvGrpSpPr>
                <p:cNvPr id="480" name="Gráfico 4">
                  <a:extLst>
                    <a:ext uri="{FF2B5EF4-FFF2-40B4-BE49-F238E27FC236}">
                      <a16:creationId xmlns:a16="http://schemas.microsoft.com/office/drawing/2014/main" id="{25DF9A58-3C80-0368-EDD2-A40A8A43F180}"/>
                    </a:ext>
                  </a:extLst>
                </p:cNvPr>
                <p:cNvGrpSpPr/>
                <p:nvPr/>
              </p:nvGrpSpPr>
              <p:grpSpPr>
                <a:xfrm>
                  <a:off x="6444507" y="5635762"/>
                  <a:ext cx="107702" cy="605090"/>
                  <a:chOff x="6444507" y="5635762"/>
                  <a:chExt cx="107702" cy="605090"/>
                </a:xfrm>
                <a:noFill/>
              </p:grpSpPr>
              <p:sp>
                <p:nvSpPr>
                  <p:cNvPr id="481" name="Forma Livre: Forma 480">
                    <a:extLst>
                      <a:ext uri="{FF2B5EF4-FFF2-40B4-BE49-F238E27FC236}">
                        <a16:creationId xmlns:a16="http://schemas.microsoft.com/office/drawing/2014/main" id="{EB7B0E43-3752-F0BA-B227-326823985C7C}"/>
                      </a:ext>
                    </a:extLst>
                  </p:cNvPr>
                  <p:cNvSpPr/>
                  <p:nvPr/>
                </p:nvSpPr>
                <p:spPr>
                  <a:xfrm>
                    <a:off x="6455755" y="5635762"/>
                    <a:ext cx="87163" cy="107702"/>
                  </a:xfrm>
                  <a:custGeom>
                    <a:avLst/>
                    <a:gdLst>
                      <a:gd name="connsiteX0" fmla="*/ 39666 w 87163"/>
                      <a:gd name="connsiteY0" fmla="*/ 0 h 107702"/>
                      <a:gd name="connsiteX1" fmla="*/ 45540 w 87163"/>
                      <a:gd name="connsiteY1" fmla="*/ 0 h 107702"/>
                      <a:gd name="connsiteX2" fmla="*/ 86663 w 87163"/>
                      <a:gd name="connsiteY2" fmla="*/ 46998 h 107702"/>
                      <a:gd name="connsiteX3" fmla="*/ 84705 w 87163"/>
                      <a:gd name="connsiteY3" fmla="*/ 70496 h 107702"/>
                      <a:gd name="connsiteX4" fmla="*/ 43582 w 87163"/>
                      <a:gd name="connsiteY4" fmla="*/ 107702 h 107702"/>
                      <a:gd name="connsiteX5" fmla="*/ 43582 w 87163"/>
                      <a:gd name="connsiteY5" fmla="*/ 107702 h 107702"/>
                      <a:gd name="connsiteX6" fmla="*/ 2459 w 87163"/>
                      <a:gd name="connsiteY6" fmla="*/ 70496 h 107702"/>
                      <a:gd name="connsiteX7" fmla="*/ 502 w 87163"/>
                      <a:gd name="connsiteY7" fmla="*/ 46998 h 107702"/>
                      <a:gd name="connsiteX8" fmla="*/ 39666 w 87163"/>
                      <a:gd name="connsiteY8" fmla="*/ 0 h 107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7163" h="107702">
                        <a:moveTo>
                          <a:pt x="39666" y="0"/>
                        </a:moveTo>
                        <a:lnTo>
                          <a:pt x="45540" y="0"/>
                        </a:lnTo>
                        <a:cubicBezTo>
                          <a:pt x="70997" y="0"/>
                          <a:pt x="90579" y="21541"/>
                          <a:pt x="86663" y="46998"/>
                        </a:cubicBezTo>
                        <a:lnTo>
                          <a:pt x="84705" y="70496"/>
                        </a:lnTo>
                        <a:cubicBezTo>
                          <a:pt x="82747" y="92037"/>
                          <a:pt x="65123" y="107702"/>
                          <a:pt x="43582" y="107702"/>
                        </a:cubicBezTo>
                        <a:lnTo>
                          <a:pt x="43582" y="107702"/>
                        </a:lnTo>
                        <a:cubicBezTo>
                          <a:pt x="22042" y="107702"/>
                          <a:pt x="4418" y="92037"/>
                          <a:pt x="2459" y="70496"/>
                        </a:cubicBezTo>
                        <a:lnTo>
                          <a:pt x="502" y="46998"/>
                        </a:lnTo>
                        <a:cubicBezTo>
                          <a:pt x="-3415" y="21541"/>
                          <a:pt x="16167" y="0"/>
                          <a:pt x="39666" y="0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82" name="Forma Livre: Forma 481">
                    <a:extLst>
                      <a:ext uri="{FF2B5EF4-FFF2-40B4-BE49-F238E27FC236}">
                        <a16:creationId xmlns:a16="http://schemas.microsoft.com/office/drawing/2014/main" id="{8A35CD9F-72BD-FE9E-1B72-7B7D7848146C}"/>
                      </a:ext>
                    </a:extLst>
                  </p:cNvPr>
                  <p:cNvSpPr/>
                  <p:nvPr/>
                </p:nvSpPr>
                <p:spPr>
                  <a:xfrm>
                    <a:off x="6444507" y="5972576"/>
                    <a:ext cx="19582" cy="268276"/>
                  </a:xfrm>
                  <a:custGeom>
                    <a:avLst/>
                    <a:gdLst>
                      <a:gd name="connsiteX0" fmla="*/ 0 w 19582"/>
                      <a:gd name="connsiteY0" fmla="*/ 268277 h 268276"/>
                      <a:gd name="connsiteX1" fmla="*/ 0 w 19582"/>
                      <a:gd name="connsiteY1" fmla="*/ 0 h 268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268276">
                        <a:moveTo>
                          <a:pt x="0" y="268277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83" name="Forma Livre: Forma 482">
                    <a:extLst>
                      <a:ext uri="{FF2B5EF4-FFF2-40B4-BE49-F238E27FC236}">
                        <a16:creationId xmlns:a16="http://schemas.microsoft.com/office/drawing/2014/main" id="{FF545C8F-2B8B-2D7C-8511-AD5E48B326F9}"/>
                      </a:ext>
                    </a:extLst>
                  </p:cNvPr>
                  <p:cNvSpPr/>
                  <p:nvPr/>
                </p:nvSpPr>
                <p:spPr>
                  <a:xfrm>
                    <a:off x="6552209" y="5972576"/>
                    <a:ext cx="19582" cy="268276"/>
                  </a:xfrm>
                  <a:custGeom>
                    <a:avLst/>
                    <a:gdLst>
                      <a:gd name="connsiteX0" fmla="*/ 0 w 19582"/>
                      <a:gd name="connsiteY0" fmla="*/ 0 h 268276"/>
                      <a:gd name="connsiteX1" fmla="*/ 0 w 19582"/>
                      <a:gd name="connsiteY1" fmla="*/ 268277 h 268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268276">
                        <a:moveTo>
                          <a:pt x="0" y="0"/>
                        </a:moveTo>
                        <a:lnTo>
                          <a:pt x="0" y="268277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84" name="Forma Livre: Forma 483">
                  <a:extLst>
                    <a:ext uri="{FF2B5EF4-FFF2-40B4-BE49-F238E27FC236}">
                      <a16:creationId xmlns:a16="http://schemas.microsoft.com/office/drawing/2014/main" id="{71EF08E8-04C6-25CA-062D-6578F6FFCC54}"/>
                    </a:ext>
                  </a:extLst>
                </p:cNvPr>
                <p:cNvSpPr/>
                <p:nvPr/>
              </p:nvSpPr>
              <p:spPr>
                <a:xfrm>
                  <a:off x="6397510" y="5782629"/>
                  <a:ext cx="201696" cy="191905"/>
                </a:xfrm>
                <a:custGeom>
                  <a:avLst/>
                  <a:gdLst>
                    <a:gd name="connsiteX0" fmla="*/ 46997 w 201696"/>
                    <a:gd name="connsiteY0" fmla="*/ 80287 h 191905"/>
                    <a:gd name="connsiteX1" fmla="*/ 46997 w 201696"/>
                    <a:gd name="connsiteY1" fmla="*/ 191906 h 191905"/>
                    <a:gd name="connsiteX2" fmla="*/ 31331 w 201696"/>
                    <a:gd name="connsiteY2" fmla="*/ 191906 h 191905"/>
                    <a:gd name="connsiteX3" fmla="*/ 0 w 201696"/>
                    <a:gd name="connsiteY3" fmla="*/ 152741 h 191905"/>
                    <a:gd name="connsiteX4" fmla="*/ 0 w 201696"/>
                    <a:gd name="connsiteY4" fmla="*/ 152741 h 191905"/>
                    <a:gd name="connsiteX5" fmla="*/ 0 w 201696"/>
                    <a:gd name="connsiteY5" fmla="*/ 58746 h 191905"/>
                    <a:gd name="connsiteX6" fmla="*/ 50913 w 201696"/>
                    <a:gd name="connsiteY6" fmla="*/ 5875 h 191905"/>
                    <a:gd name="connsiteX7" fmla="*/ 50913 w 201696"/>
                    <a:gd name="connsiteY7" fmla="*/ 5875 h 191905"/>
                    <a:gd name="connsiteX8" fmla="*/ 150783 w 201696"/>
                    <a:gd name="connsiteY8" fmla="*/ 5875 h 191905"/>
                    <a:gd name="connsiteX9" fmla="*/ 150783 w 201696"/>
                    <a:gd name="connsiteY9" fmla="*/ 5875 h 191905"/>
                    <a:gd name="connsiteX10" fmla="*/ 201697 w 201696"/>
                    <a:gd name="connsiteY10" fmla="*/ 58746 h 191905"/>
                    <a:gd name="connsiteX11" fmla="*/ 201697 w 201696"/>
                    <a:gd name="connsiteY11" fmla="*/ 152741 h 191905"/>
                    <a:gd name="connsiteX12" fmla="*/ 201697 w 201696"/>
                    <a:gd name="connsiteY12" fmla="*/ 152741 h 191905"/>
                    <a:gd name="connsiteX13" fmla="*/ 170365 w 201696"/>
                    <a:gd name="connsiteY13" fmla="*/ 191906 h 191905"/>
                    <a:gd name="connsiteX14" fmla="*/ 154699 w 201696"/>
                    <a:gd name="connsiteY14" fmla="*/ 191906 h 191905"/>
                    <a:gd name="connsiteX15" fmla="*/ 154699 w 201696"/>
                    <a:gd name="connsiteY15" fmla="*/ 80287 h 19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696" h="191905">
                      <a:moveTo>
                        <a:pt x="46997" y="80287"/>
                      </a:moveTo>
                      <a:lnTo>
                        <a:pt x="46997" y="191906"/>
                      </a:lnTo>
                      <a:lnTo>
                        <a:pt x="31331" y="191906"/>
                      </a:lnTo>
                      <a:cubicBezTo>
                        <a:pt x="13707" y="191906"/>
                        <a:pt x="0" y="170365"/>
                        <a:pt x="0" y="152741"/>
                      </a:cubicBezTo>
                      <a:lnTo>
                        <a:pt x="0" y="152741"/>
                      </a:lnTo>
                      <a:lnTo>
                        <a:pt x="0" y="58746"/>
                      </a:lnTo>
                      <a:cubicBezTo>
                        <a:pt x="0" y="33290"/>
                        <a:pt x="19582" y="11749"/>
                        <a:pt x="50913" y="5875"/>
                      </a:cubicBezTo>
                      <a:lnTo>
                        <a:pt x="50913" y="5875"/>
                      </a:lnTo>
                      <a:cubicBezTo>
                        <a:pt x="90078" y="-1958"/>
                        <a:pt x="111618" y="-1958"/>
                        <a:pt x="150783" y="5875"/>
                      </a:cubicBezTo>
                      <a:lnTo>
                        <a:pt x="150783" y="5875"/>
                      </a:lnTo>
                      <a:cubicBezTo>
                        <a:pt x="180156" y="11749"/>
                        <a:pt x="201697" y="35248"/>
                        <a:pt x="201697" y="58746"/>
                      </a:cubicBezTo>
                      <a:lnTo>
                        <a:pt x="201697" y="152741"/>
                      </a:lnTo>
                      <a:lnTo>
                        <a:pt x="201697" y="152741"/>
                      </a:lnTo>
                      <a:cubicBezTo>
                        <a:pt x="201697" y="168407"/>
                        <a:pt x="187989" y="191906"/>
                        <a:pt x="170365" y="191906"/>
                      </a:cubicBezTo>
                      <a:lnTo>
                        <a:pt x="154699" y="191906"/>
                      </a:lnTo>
                      <a:lnTo>
                        <a:pt x="154699" y="80287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85" name="Forma Livre: Forma 484">
                <a:extLst>
                  <a:ext uri="{FF2B5EF4-FFF2-40B4-BE49-F238E27FC236}">
                    <a16:creationId xmlns:a16="http://schemas.microsoft.com/office/drawing/2014/main" id="{F35E977B-1225-FB54-1924-F1CDC3B113EC}"/>
                  </a:ext>
                </a:extLst>
              </p:cNvPr>
              <p:cNvSpPr/>
              <p:nvPr/>
            </p:nvSpPr>
            <p:spPr>
              <a:xfrm>
                <a:off x="6499337" y="5992159"/>
                <a:ext cx="19582" cy="248694"/>
              </a:xfrm>
              <a:custGeom>
                <a:avLst/>
                <a:gdLst>
                  <a:gd name="connsiteX0" fmla="*/ 0 w 19582"/>
                  <a:gd name="connsiteY0" fmla="*/ 248694 h 248694"/>
                  <a:gd name="connsiteX1" fmla="*/ 0 w 19582"/>
                  <a:gd name="connsiteY1" fmla="*/ 0 h 248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48694">
                    <a:moveTo>
                      <a:pt x="0" y="248694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86" name="Gráfico 4">
              <a:extLst>
                <a:ext uri="{FF2B5EF4-FFF2-40B4-BE49-F238E27FC236}">
                  <a16:creationId xmlns:a16="http://schemas.microsoft.com/office/drawing/2014/main" id="{E771438E-C9DC-A9AD-23A9-33EE0E50C4BD}"/>
                </a:ext>
              </a:extLst>
            </p:cNvPr>
            <p:cNvGrpSpPr/>
            <p:nvPr/>
          </p:nvGrpSpPr>
          <p:grpSpPr>
            <a:xfrm>
              <a:off x="6223228" y="5941245"/>
              <a:ext cx="123368" cy="80287"/>
              <a:chOff x="6223228" y="5941245"/>
              <a:chExt cx="123368" cy="80287"/>
            </a:xfrm>
            <a:noFill/>
          </p:grpSpPr>
          <p:sp>
            <p:nvSpPr>
              <p:cNvPr id="487" name="Forma Livre: Forma 486">
                <a:extLst>
                  <a:ext uri="{FF2B5EF4-FFF2-40B4-BE49-F238E27FC236}">
                    <a16:creationId xmlns:a16="http://schemas.microsoft.com/office/drawing/2014/main" id="{F0C73CB1-3CF1-27DE-6262-6F42A3DF031F}"/>
                  </a:ext>
                </a:extLst>
              </p:cNvPr>
              <p:cNvSpPr/>
              <p:nvPr/>
            </p:nvSpPr>
            <p:spPr>
              <a:xfrm>
                <a:off x="6223228" y="5980409"/>
                <a:ext cx="123367" cy="19582"/>
              </a:xfrm>
              <a:custGeom>
                <a:avLst/>
                <a:gdLst>
                  <a:gd name="connsiteX0" fmla="*/ 123368 w 123367"/>
                  <a:gd name="connsiteY0" fmla="*/ 0 h 19582"/>
                  <a:gd name="connsiteX1" fmla="*/ 0 w 123367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367" h="19582">
                    <a:moveTo>
                      <a:pt x="123368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8" name="Forma Livre: Forma 487">
                <a:extLst>
                  <a:ext uri="{FF2B5EF4-FFF2-40B4-BE49-F238E27FC236}">
                    <a16:creationId xmlns:a16="http://schemas.microsoft.com/office/drawing/2014/main" id="{D2512E63-8DDF-8791-D0C6-192110F345B9}"/>
                  </a:ext>
                </a:extLst>
              </p:cNvPr>
              <p:cNvSpPr/>
              <p:nvPr/>
            </p:nvSpPr>
            <p:spPr>
              <a:xfrm>
                <a:off x="6307431" y="5941245"/>
                <a:ext cx="39164" cy="80287"/>
              </a:xfrm>
              <a:custGeom>
                <a:avLst/>
                <a:gdLst>
                  <a:gd name="connsiteX0" fmla="*/ 0 w 39164"/>
                  <a:gd name="connsiteY0" fmla="*/ 0 h 80287"/>
                  <a:gd name="connsiteX1" fmla="*/ 39164 w 39164"/>
                  <a:gd name="connsiteY1" fmla="*/ 39164 h 80287"/>
                  <a:gd name="connsiteX2" fmla="*/ 0 w 39164"/>
                  <a:gd name="connsiteY2" fmla="*/ 80287 h 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80287">
                    <a:moveTo>
                      <a:pt x="0" y="0"/>
                    </a:moveTo>
                    <a:lnTo>
                      <a:pt x="39164" y="39164"/>
                    </a:lnTo>
                    <a:lnTo>
                      <a:pt x="0" y="80287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89" name="Gráfico 4">
              <a:extLst>
                <a:ext uri="{FF2B5EF4-FFF2-40B4-BE49-F238E27FC236}">
                  <a16:creationId xmlns:a16="http://schemas.microsoft.com/office/drawing/2014/main" id="{CAEEEA66-E5FD-A3B0-9B8E-C5CFEC4B6135}"/>
                </a:ext>
              </a:extLst>
            </p:cNvPr>
            <p:cNvGrpSpPr/>
            <p:nvPr/>
          </p:nvGrpSpPr>
          <p:grpSpPr>
            <a:xfrm>
              <a:off x="6223227" y="5788504"/>
              <a:ext cx="123368" cy="80287"/>
              <a:chOff x="6223227" y="5788504"/>
              <a:chExt cx="123368" cy="80287"/>
            </a:xfrm>
            <a:noFill/>
          </p:grpSpPr>
          <p:sp>
            <p:nvSpPr>
              <p:cNvPr id="490" name="Forma Livre: Forma 489">
                <a:extLst>
                  <a:ext uri="{FF2B5EF4-FFF2-40B4-BE49-F238E27FC236}">
                    <a16:creationId xmlns:a16="http://schemas.microsoft.com/office/drawing/2014/main" id="{24288E2E-2EF7-83BF-1F74-33A16A6FA9DD}"/>
                  </a:ext>
                </a:extLst>
              </p:cNvPr>
              <p:cNvSpPr/>
              <p:nvPr/>
            </p:nvSpPr>
            <p:spPr>
              <a:xfrm>
                <a:off x="6223228" y="5829626"/>
                <a:ext cx="123367" cy="19582"/>
              </a:xfrm>
              <a:custGeom>
                <a:avLst/>
                <a:gdLst>
                  <a:gd name="connsiteX0" fmla="*/ 0 w 123367"/>
                  <a:gd name="connsiteY0" fmla="*/ 0 h 19582"/>
                  <a:gd name="connsiteX1" fmla="*/ 123368 w 123367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367" h="19582">
                    <a:moveTo>
                      <a:pt x="0" y="0"/>
                    </a:moveTo>
                    <a:lnTo>
                      <a:pt x="123368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1" name="Forma Livre: Forma 490">
                <a:extLst>
                  <a:ext uri="{FF2B5EF4-FFF2-40B4-BE49-F238E27FC236}">
                    <a16:creationId xmlns:a16="http://schemas.microsoft.com/office/drawing/2014/main" id="{BB6A0BFB-606B-B964-987D-0D89BD4BFE92}"/>
                  </a:ext>
                </a:extLst>
              </p:cNvPr>
              <p:cNvSpPr/>
              <p:nvPr/>
            </p:nvSpPr>
            <p:spPr>
              <a:xfrm>
                <a:off x="6223227" y="5788504"/>
                <a:ext cx="41122" cy="80287"/>
              </a:xfrm>
              <a:custGeom>
                <a:avLst/>
                <a:gdLst>
                  <a:gd name="connsiteX0" fmla="*/ 41123 w 41122"/>
                  <a:gd name="connsiteY0" fmla="*/ 80287 h 80287"/>
                  <a:gd name="connsiteX1" fmla="*/ 0 w 41122"/>
                  <a:gd name="connsiteY1" fmla="*/ 41123 h 80287"/>
                  <a:gd name="connsiteX2" fmla="*/ 41123 w 41122"/>
                  <a:gd name="connsiteY2" fmla="*/ 0 h 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80287">
                    <a:moveTo>
                      <a:pt x="41123" y="80287"/>
                    </a:moveTo>
                    <a:lnTo>
                      <a:pt x="0" y="41123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492" name="Gráfico 4">
            <a:extLst>
              <a:ext uri="{FF2B5EF4-FFF2-40B4-BE49-F238E27FC236}">
                <a16:creationId xmlns:a16="http://schemas.microsoft.com/office/drawing/2014/main" id="{FCA8EFCA-A5E1-B37E-323D-CB27D2E87D04}"/>
              </a:ext>
            </a:extLst>
          </p:cNvPr>
          <p:cNvGrpSpPr/>
          <p:nvPr/>
        </p:nvGrpSpPr>
        <p:grpSpPr>
          <a:xfrm>
            <a:off x="3849863" y="307440"/>
            <a:ext cx="642296" cy="646213"/>
            <a:chOff x="3849863" y="307440"/>
            <a:chExt cx="642296" cy="646213"/>
          </a:xfrm>
          <a:noFill/>
        </p:grpSpPr>
        <p:grpSp>
          <p:nvGrpSpPr>
            <p:cNvPr id="493" name="Gráfico 4">
              <a:extLst>
                <a:ext uri="{FF2B5EF4-FFF2-40B4-BE49-F238E27FC236}">
                  <a16:creationId xmlns:a16="http://schemas.microsoft.com/office/drawing/2014/main" id="{02AD8A14-1DB3-B714-E3B9-1C07CCC101CE}"/>
                </a:ext>
              </a:extLst>
            </p:cNvPr>
            <p:cNvGrpSpPr/>
            <p:nvPr/>
          </p:nvGrpSpPr>
          <p:grpSpPr>
            <a:xfrm>
              <a:off x="4100515" y="383811"/>
              <a:ext cx="140992" cy="221279"/>
              <a:chOff x="4100515" y="383811"/>
              <a:chExt cx="140992" cy="221279"/>
            </a:xfrm>
            <a:noFill/>
          </p:grpSpPr>
          <p:grpSp>
            <p:nvGrpSpPr>
              <p:cNvPr id="494" name="Gráfico 4">
                <a:extLst>
                  <a:ext uri="{FF2B5EF4-FFF2-40B4-BE49-F238E27FC236}">
                    <a16:creationId xmlns:a16="http://schemas.microsoft.com/office/drawing/2014/main" id="{0233D2C8-1642-20FE-F8FA-3E80000AD421}"/>
                  </a:ext>
                </a:extLst>
              </p:cNvPr>
              <p:cNvGrpSpPr/>
              <p:nvPr/>
            </p:nvGrpSpPr>
            <p:grpSpPr>
              <a:xfrm>
                <a:off x="4100515" y="383811"/>
                <a:ext cx="140992" cy="189947"/>
                <a:chOff x="4100515" y="383811"/>
                <a:chExt cx="140992" cy="189947"/>
              </a:xfrm>
              <a:noFill/>
            </p:grpSpPr>
            <p:sp>
              <p:nvSpPr>
                <p:cNvPr id="495" name="Forma Livre: Forma 494">
                  <a:extLst>
                    <a:ext uri="{FF2B5EF4-FFF2-40B4-BE49-F238E27FC236}">
                      <a16:creationId xmlns:a16="http://schemas.microsoft.com/office/drawing/2014/main" id="{ECB68C63-DC22-384D-ABDE-C3A9A29562DC}"/>
                    </a:ext>
                  </a:extLst>
                </p:cNvPr>
                <p:cNvSpPr/>
                <p:nvPr/>
              </p:nvSpPr>
              <p:spPr>
                <a:xfrm>
                  <a:off x="4127930" y="542427"/>
                  <a:ext cx="84203" cy="31331"/>
                </a:xfrm>
                <a:custGeom>
                  <a:avLst/>
                  <a:gdLst>
                    <a:gd name="connsiteX0" fmla="*/ 84204 w 84203"/>
                    <a:gd name="connsiteY0" fmla="*/ 0 h 31331"/>
                    <a:gd name="connsiteX1" fmla="*/ 84204 w 84203"/>
                    <a:gd name="connsiteY1" fmla="*/ 19582 h 31331"/>
                    <a:gd name="connsiteX2" fmla="*/ 72454 w 84203"/>
                    <a:gd name="connsiteY2" fmla="*/ 31332 h 31331"/>
                    <a:gd name="connsiteX3" fmla="*/ 70496 w 84203"/>
                    <a:gd name="connsiteY3" fmla="*/ 31332 h 31331"/>
                    <a:gd name="connsiteX4" fmla="*/ 11749 w 84203"/>
                    <a:gd name="connsiteY4" fmla="*/ 31332 h 31331"/>
                    <a:gd name="connsiteX5" fmla="*/ 11749 w 84203"/>
                    <a:gd name="connsiteY5" fmla="*/ 31332 h 31331"/>
                    <a:gd name="connsiteX6" fmla="*/ 0 w 84203"/>
                    <a:gd name="connsiteY6" fmla="*/ 19582 h 31331"/>
                    <a:gd name="connsiteX7" fmla="*/ 0 w 84203"/>
                    <a:gd name="connsiteY7" fmla="*/ 0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203" h="31331">
                      <a:moveTo>
                        <a:pt x="84204" y="0"/>
                      </a:moveTo>
                      <a:lnTo>
                        <a:pt x="84204" y="19582"/>
                      </a:lnTo>
                      <a:cubicBezTo>
                        <a:pt x="84204" y="25457"/>
                        <a:pt x="78329" y="31332"/>
                        <a:pt x="72454" y="31332"/>
                      </a:cubicBezTo>
                      <a:lnTo>
                        <a:pt x="70496" y="31332"/>
                      </a:lnTo>
                      <a:lnTo>
                        <a:pt x="11749" y="31332"/>
                      </a:lnTo>
                      <a:lnTo>
                        <a:pt x="11749" y="31332"/>
                      </a:lnTo>
                      <a:cubicBezTo>
                        <a:pt x="5875" y="31332"/>
                        <a:pt x="0" y="25457"/>
                        <a:pt x="0" y="19582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6" name="Forma Livre: Forma 495">
                  <a:extLst>
                    <a:ext uri="{FF2B5EF4-FFF2-40B4-BE49-F238E27FC236}">
                      <a16:creationId xmlns:a16="http://schemas.microsoft.com/office/drawing/2014/main" id="{5944F929-6D45-5C33-50D6-7BC27B71E0A7}"/>
                    </a:ext>
                  </a:extLst>
                </p:cNvPr>
                <p:cNvSpPr/>
                <p:nvPr/>
              </p:nvSpPr>
              <p:spPr>
                <a:xfrm>
                  <a:off x="4100515" y="383811"/>
                  <a:ext cx="140992" cy="158615"/>
                </a:xfrm>
                <a:custGeom>
                  <a:avLst/>
                  <a:gdLst>
                    <a:gd name="connsiteX0" fmla="*/ 111619 w 140992"/>
                    <a:gd name="connsiteY0" fmla="*/ 158616 h 158615"/>
                    <a:gd name="connsiteX1" fmla="*/ 111619 w 140992"/>
                    <a:gd name="connsiteY1" fmla="*/ 158616 h 158615"/>
                    <a:gd name="connsiteX2" fmla="*/ 135117 w 140992"/>
                    <a:gd name="connsiteY2" fmla="*/ 97911 h 158615"/>
                    <a:gd name="connsiteX3" fmla="*/ 140992 w 140992"/>
                    <a:gd name="connsiteY3" fmla="*/ 76371 h 158615"/>
                    <a:gd name="connsiteX4" fmla="*/ 140992 w 140992"/>
                    <a:gd name="connsiteY4" fmla="*/ 70496 h 158615"/>
                    <a:gd name="connsiteX5" fmla="*/ 70496 w 140992"/>
                    <a:gd name="connsiteY5" fmla="*/ 0 h 158615"/>
                    <a:gd name="connsiteX6" fmla="*/ 0 w 140992"/>
                    <a:gd name="connsiteY6" fmla="*/ 70496 h 158615"/>
                    <a:gd name="connsiteX7" fmla="*/ 0 w 140992"/>
                    <a:gd name="connsiteY7" fmla="*/ 76371 h 158615"/>
                    <a:gd name="connsiteX8" fmla="*/ 5875 w 140992"/>
                    <a:gd name="connsiteY8" fmla="*/ 97911 h 158615"/>
                    <a:gd name="connsiteX9" fmla="*/ 29373 w 140992"/>
                    <a:gd name="connsiteY9" fmla="*/ 156658 h 158615"/>
                    <a:gd name="connsiteX10" fmla="*/ 29373 w 140992"/>
                    <a:gd name="connsiteY10" fmla="*/ 156658 h 15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92" h="158615">
                      <a:moveTo>
                        <a:pt x="111619" y="158616"/>
                      </a:moveTo>
                      <a:lnTo>
                        <a:pt x="111619" y="158616"/>
                      </a:lnTo>
                      <a:cubicBezTo>
                        <a:pt x="111619" y="125326"/>
                        <a:pt x="121410" y="127284"/>
                        <a:pt x="135117" y="97911"/>
                      </a:cubicBezTo>
                      <a:cubicBezTo>
                        <a:pt x="139034" y="92036"/>
                        <a:pt x="140992" y="84204"/>
                        <a:pt x="140992" y="76371"/>
                      </a:cubicBezTo>
                      <a:lnTo>
                        <a:pt x="140992" y="70496"/>
                      </a:lnTo>
                      <a:cubicBezTo>
                        <a:pt x="140992" y="31332"/>
                        <a:pt x="109661" y="0"/>
                        <a:pt x="70496" y="0"/>
                      </a:cubicBezTo>
                      <a:cubicBezTo>
                        <a:pt x="31332" y="0"/>
                        <a:pt x="0" y="31332"/>
                        <a:pt x="0" y="70496"/>
                      </a:cubicBezTo>
                      <a:lnTo>
                        <a:pt x="0" y="76371"/>
                      </a:lnTo>
                      <a:cubicBezTo>
                        <a:pt x="0" y="84204"/>
                        <a:pt x="1958" y="92036"/>
                        <a:pt x="5875" y="97911"/>
                      </a:cubicBezTo>
                      <a:cubicBezTo>
                        <a:pt x="19582" y="127284"/>
                        <a:pt x="29373" y="125326"/>
                        <a:pt x="29373" y="156658"/>
                      </a:cubicBezTo>
                      <a:lnTo>
                        <a:pt x="29373" y="156658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7" name="Forma Livre: Forma 496">
                  <a:extLst>
                    <a:ext uri="{FF2B5EF4-FFF2-40B4-BE49-F238E27FC236}">
                      <a16:creationId xmlns:a16="http://schemas.microsoft.com/office/drawing/2014/main" id="{357A9265-02E6-1F42-0EFA-DC167A7B6E85}"/>
                    </a:ext>
                  </a:extLst>
                </p:cNvPr>
                <p:cNvSpPr/>
                <p:nvPr/>
              </p:nvSpPr>
              <p:spPr>
                <a:xfrm>
                  <a:off x="4127930" y="536552"/>
                  <a:ext cx="84203" cy="19582"/>
                </a:xfrm>
                <a:custGeom>
                  <a:avLst/>
                  <a:gdLst>
                    <a:gd name="connsiteX0" fmla="*/ 0 w 84203"/>
                    <a:gd name="connsiteY0" fmla="*/ 0 h 19582"/>
                    <a:gd name="connsiteX1" fmla="*/ 84204 w 84203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203" h="19582">
                      <a:moveTo>
                        <a:pt x="0" y="0"/>
                      </a:moveTo>
                      <a:lnTo>
                        <a:pt x="84204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98" name="Forma Livre: Forma 497">
                <a:extLst>
                  <a:ext uri="{FF2B5EF4-FFF2-40B4-BE49-F238E27FC236}">
                    <a16:creationId xmlns:a16="http://schemas.microsoft.com/office/drawing/2014/main" id="{134ACC34-8909-13CA-5993-97B78074B98A}"/>
                  </a:ext>
                </a:extLst>
              </p:cNvPr>
              <p:cNvSpPr/>
              <p:nvPr/>
            </p:nvSpPr>
            <p:spPr>
              <a:xfrm>
                <a:off x="4145554" y="575717"/>
                <a:ext cx="50913" cy="29373"/>
              </a:xfrm>
              <a:custGeom>
                <a:avLst/>
                <a:gdLst>
                  <a:gd name="connsiteX0" fmla="*/ 50914 w 50913"/>
                  <a:gd name="connsiteY0" fmla="*/ 0 h 29373"/>
                  <a:gd name="connsiteX1" fmla="*/ 50914 w 50913"/>
                  <a:gd name="connsiteY1" fmla="*/ 0 h 29373"/>
                  <a:gd name="connsiteX2" fmla="*/ 0 w 50913"/>
                  <a:gd name="connsiteY2" fmla="*/ 0 h 29373"/>
                  <a:gd name="connsiteX3" fmla="*/ 0 w 50913"/>
                  <a:gd name="connsiteY3" fmla="*/ 0 h 29373"/>
                  <a:gd name="connsiteX4" fmla="*/ 25457 w 50913"/>
                  <a:gd name="connsiteY4" fmla="*/ 29373 h 29373"/>
                  <a:gd name="connsiteX5" fmla="*/ 25457 w 50913"/>
                  <a:gd name="connsiteY5" fmla="*/ 29373 h 29373"/>
                  <a:gd name="connsiteX6" fmla="*/ 50914 w 50913"/>
                  <a:gd name="connsiteY6" fmla="*/ 0 h 2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13" h="29373">
                    <a:moveTo>
                      <a:pt x="50914" y="0"/>
                    </a:moveTo>
                    <a:lnTo>
                      <a:pt x="50914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7624"/>
                      <a:pt x="1958" y="29373"/>
                      <a:pt x="25457" y="29373"/>
                    </a:cubicBezTo>
                    <a:lnTo>
                      <a:pt x="25457" y="29373"/>
                    </a:lnTo>
                    <a:cubicBezTo>
                      <a:pt x="46998" y="29373"/>
                      <a:pt x="50914" y="15666"/>
                      <a:pt x="50914" y="0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99" name="Forma Livre: Forma 498">
              <a:extLst>
                <a:ext uri="{FF2B5EF4-FFF2-40B4-BE49-F238E27FC236}">
                  <a16:creationId xmlns:a16="http://schemas.microsoft.com/office/drawing/2014/main" id="{4D1B9292-8FAB-9643-37BA-88A33A0DE11E}"/>
                </a:ext>
              </a:extLst>
            </p:cNvPr>
            <p:cNvSpPr/>
            <p:nvPr/>
          </p:nvSpPr>
          <p:spPr>
            <a:xfrm>
              <a:off x="3849863" y="947779"/>
              <a:ext cx="609007" cy="19582"/>
            </a:xfrm>
            <a:custGeom>
              <a:avLst/>
              <a:gdLst>
                <a:gd name="connsiteX0" fmla="*/ 0 w 609007"/>
                <a:gd name="connsiteY0" fmla="*/ 0 h 19582"/>
                <a:gd name="connsiteX1" fmla="*/ 609007 w 60900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007" h="19582">
                  <a:moveTo>
                    <a:pt x="0" y="0"/>
                  </a:moveTo>
                  <a:lnTo>
                    <a:pt x="609007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00" name="Gráfico 4">
              <a:extLst>
                <a:ext uri="{FF2B5EF4-FFF2-40B4-BE49-F238E27FC236}">
                  <a16:creationId xmlns:a16="http://schemas.microsoft.com/office/drawing/2014/main" id="{F7B077EB-06BA-31AA-DCE5-C1616C1D60D9}"/>
                </a:ext>
              </a:extLst>
            </p:cNvPr>
            <p:cNvGrpSpPr/>
            <p:nvPr/>
          </p:nvGrpSpPr>
          <p:grpSpPr>
            <a:xfrm>
              <a:off x="4067225" y="558093"/>
              <a:ext cx="207571" cy="395560"/>
              <a:chOff x="4067225" y="558093"/>
              <a:chExt cx="207571" cy="395560"/>
            </a:xfrm>
            <a:noFill/>
          </p:grpSpPr>
          <p:sp>
            <p:nvSpPr>
              <p:cNvPr id="501" name="Forma Livre: Forma 500">
                <a:extLst>
                  <a:ext uri="{FF2B5EF4-FFF2-40B4-BE49-F238E27FC236}">
                    <a16:creationId xmlns:a16="http://schemas.microsoft.com/office/drawing/2014/main" id="{A2EDA65C-D482-A04F-7E2D-98FDE2E53B9C}"/>
                  </a:ext>
                </a:extLst>
              </p:cNvPr>
              <p:cNvSpPr/>
              <p:nvPr/>
            </p:nvSpPr>
            <p:spPr>
              <a:xfrm>
                <a:off x="4116181" y="753915"/>
                <a:ext cx="19582" cy="199738"/>
              </a:xfrm>
              <a:custGeom>
                <a:avLst/>
                <a:gdLst>
                  <a:gd name="connsiteX0" fmla="*/ 0 w 19582"/>
                  <a:gd name="connsiteY0" fmla="*/ 199739 h 199738"/>
                  <a:gd name="connsiteX1" fmla="*/ 0 w 19582"/>
                  <a:gd name="connsiteY1" fmla="*/ 0 h 19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9738">
                    <a:moveTo>
                      <a:pt x="0" y="19973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2" name="Forma Livre: Forma 501">
                <a:extLst>
                  <a:ext uri="{FF2B5EF4-FFF2-40B4-BE49-F238E27FC236}">
                    <a16:creationId xmlns:a16="http://schemas.microsoft.com/office/drawing/2014/main" id="{7806B4C3-B961-D399-7565-40D8B00AC0A8}"/>
                  </a:ext>
                </a:extLst>
              </p:cNvPr>
              <p:cNvSpPr/>
              <p:nvPr/>
            </p:nvSpPr>
            <p:spPr>
              <a:xfrm>
                <a:off x="4225841" y="753915"/>
                <a:ext cx="19582" cy="199738"/>
              </a:xfrm>
              <a:custGeom>
                <a:avLst/>
                <a:gdLst>
                  <a:gd name="connsiteX0" fmla="*/ 0 w 19582"/>
                  <a:gd name="connsiteY0" fmla="*/ 0 h 199738"/>
                  <a:gd name="connsiteX1" fmla="*/ 0 w 19582"/>
                  <a:gd name="connsiteY1" fmla="*/ 199739 h 19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9738">
                    <a:moveTo>
                      <a:pt x="0" y="0"/>
                    </a:moveTo>
                    <a:lnTo>
                      <a:pt x="0" y="199739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3" name="Forma Livre: Forma 502">
                <a:extLst>
                  <a:ext uri="{FF2B5EF4-FFF2-40B4-BE49-F238E27FC236}">
                    <a16:creationId xmlns:a16="http://schemas.microsoft.com/office/drawing/2014/main" id="{A1AE42B5-7A7A-8578-CA09-31324E17B303}"/>
                  </a:ext>
                </a:extLst>
              </p:cNvPr>
              <p:cNvSpPr/>
              <p:nvPr/>
            </p:nvSpPr>
            <p:spPr>
              <a:xfrm>
                <a:off x="4212134" y="558093"/>
                <a:ext cx="62663" cy="197780"/>
              </a:xfrm>
              <a:custGeom>
                <a:avLst/>
                <a:gdLst>
                  <a:gd name="connsiteX0" fmla="*/ 0 w 62663"/>
                  <a:gd name="connsiteY0" fmla="*/ 0 h 197780"/>
                  <a:gd name="connsiteX1" fmla="*/ 27415 w 62663"/>
                  <a:gd name="connsiteY1" fmla="*/ 5875 h 197780"/>
                  <a:gd name="connsiteX2" fmla="*/ 62663 w 62663"/>
                  <a:gd name="connsiteY2" fmla="*/ 60705 h 197780"/>
                  <a:gd name="connsiteX3" fmla="*/ 62663 w 62663"/>
                  <a:gd name="connsiteY3" fmla="*/ 158616 h 197780"/>
                  <a:gd name="connsiteX4" fmla="*/ 62663 w 62663"/>
                  <a:gd name="connsiteY4" fmla="*/ 158616 h 197780"/>
                  <a:gd name="connsiteX5" fmla="*/ 29373 w 62663"/>
                  <a:gd name="connsiteY5" fmla="*/ 197780 h 197780"/>
                  <a:gd name="connsiteX6" fmla="*/ 13707 w 62663"/>
                  <a:gd name="connsiteY6" fmla="*/ 197780 h 197780"/>
                  <a:gd name="connsiteX7" fmla="*/ 13707 w 62663"/>
                  <a:gd name="connsiteY7" fmla="*/ 84204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663" h="197780">
                    <a:moveTo>
                      <a:pt x="0" y="0"/>
                    </a:moveTo>
                    <a:cubicBezTo>
                      <a:pt x="9791" y="0"/>
                      <a:pt x="19582" y="1958"/>
                      <a:pt x="27415" y="5875"/>
                    </a:cubicBezTo>
                    <a:cubicBezTo>
                      <a:pt x="50914" y="15666"/>
                      <a:pt x="62663" y="41123"/>
                      <a:pt x="62663" y="60705"/>
                    </a:cubicBezTo>
                    <a:lnTo>
                      <a:pt x="62663" y="158616"/>
                    </a:lnTo>
                    <a:lnTo>
                      <a:pt x="62663" y="158616"/>
                    </a:lnTo>
                    <a:cubicBezTo>
                      <a:pt x="62663" y="174282"/>
                      <a:pt x="48956" y="197780"/>
                      <a:pt x="29373" y="197780"/>
                    </a:cubicBezTo>
                    <a:lnTo>
                      <a:pt x="13707" y="197780"/>
                    </a:lnTo>
                    <a:lnTo>
                      <a:pt x="13707" y="84204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4" name="Forma Livre: Forma 503">
                <a:extLst>
                  <a:ext uri="{FF2B5EF4-FFF2-40B4-BE49-F238E27FC236}">
                    <a16:creationId xmlns:a16="http://schemas.microsoft.com/office/drawing/2014/main" id="{8EEE115F-0260-92B4-6C26-DD8E1AC509C4}"/>
                  </a:ext>
                </a:extLst>
              </p:cNvPr>
              <p:cNvSpPr/>
              <p:nvPr/>
            </p:nvSpPr>
            <p:spPr>
              <a:xfrm>
                <a:off x="4067225" y="558093"/>
                <a:ext cx="60704" cy="195822"/>
              </a:xfrm>
              <a:custGeom>
                <a:avLst/>
                <a:gdLst>
                  <a:gd name="connsiteX0" fmla="*/ 48956 w 60704"/>
                  <a:gd name="connsiteY0" fmla="*/ 82245 h 195822"/>
                  <a:gd name="connsiteX1" fmla="*/ 48956 w 60704"/>
                  <a:gd name="connsiteY1" fmla="*/ 195822 h 195822"/>
                  <a:gd name="connsiteX2" fmla="*/ 33290 w 60704"/>
                  <a:gd name="connsiteY2" fmla="*/ 195822 h 195822"/>
                  <a:gd name="connsiteX3" fmla="*/ 0 w 60704"/>
                  <a:gd name="connsiteY3" fmla="*/ 156658 h 195822"/>
                  <a:gd name="connsiteX4" fmla="*/ 0 w 60704"/>
                  <a:gd name="connsiteY4" fmla="*/ 156658 h 195822"/>
                  <a:gd name="connsiteX5" fmla="*/ 0 w 60704"/>
                  <a:gd name="connsiteY5" fmla="*/ 58747 h 195822"/>
                  <a:gd name="connsiteX6" fmla="*/ 31332 w 60704"/>
                  <a:gd name="connsiteY6" fmla="*/ 5875 h 195822"/>
                  <a:gd name="connsiteX7" fmla="*/ 60705 w 60704"/>
                  <a:gd name="connsiteY7" fmla="*/ 0 h 19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704" h="195822">
                    <a:moveTo>
                      <a:pt x="48956" y="82245"/>
                    </a:moveTo>
                    <a:lnTo>
                      <a:pt x="48956" y="195822"/>
                    </a:lnTo>
                    <a:lnTo>
                      <a:pt x="33290" y="195822"/>
                    </a:lnTo>
                    <a:cubicBezTo>
                      <a:pt x="15666" y="195822"/>
                      <a:pt x="0" y="172324"/>
                      <a:pt x="0" y="156658"/>
                    </a:cubicBezTo>
                    <a:lnTo>
                      <a:pt x="0" y="156658"/>
                    </a:lnTo>
                    <a:lnTo>
                      <a:pt x="0" y="58747"/>
                    </a:lnTo>
                    <a:cubicBezTo>
                      <a:pt x="0" y="39164"/>
                      <a:pt x="9791" y="17624"/>
                      <a:pt x="31332" y="5875"/>
                    </a:cubicBezTo>
                    <a:cubicBezTo>
                      <a:pt x="39164" y="1958"/>
                      <a:pt x="48956" y="0"/>
                      <a:pt x="60705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5" name="Forma Livre: Forma 504">
                <a:extLst>
                  <a:ext uri="{FF2B5EF4-FFF2-40B4-BE49-F238E27FC236}">
                    <a16:creationId xmlns:a16="http://schemas.microsoft.com/office/drawing/2014/main" id="{06125455-836C-D3D0-CF06-52D9043EF517}"/>
                  </a:ext>
                </a:extLst>
              </p:cNvPr>
              <p:cNvSpPr/>
              <p:nvPr/>
            </p:nvSpPr>
            <p:spPr>
              <a:xfrm>
                <a:off x="4171011" y="753915"/>
                <a:ext cx="19582" cy="199738"/>
              </a:xfrm>
              <a:custGeom>
                <a:avLst/>
                <a:gdLst>
                  <a:gd name="connsiteX0" fmla="*/ 0 w 19582"/>
                  <a:gd name="connsiteY0" fmla="*/ 199739 h 199738"/>
                  <a:gd name="connsiteX1" fmla="*/ 0 w 19582"/>
                  <a:gd name="connsiteY1" fmla="*/ 0 h 19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9738">
                    <a:moveTo>
                      <a:pt x="0" y="19973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06" name="Gráfico 4">
              <a:extLst>
                <a:ext uri="{FF2B5EF4-FFF2-40B4-BE49-F238E27FC236}">
                  <a16:creationId xmlns:a16="http://schemas.microsoft.com/office/drawing/2014/main" id="{BAB7103A-2BD1-4A5B-9EFF-C6957E9EFA09}"/>
                </a:ext>
              </a:extLst>
            </p:cNvPr>
            <p:cNvGrpSpPr/>
            <p:nvPr/>
          </p:nvGrpSpPr>
          <p:grpSpPr>
            <a:xfrm>
              <a:off x="4319836" y="493471"/>
              <a:ext cx="172323" cy="454307"/>
              <a:chOff x="4319836" y="493471"/>
              <a:chExt cx="172323" cy="454307"/>
            </a:xfrm>
            <a:noFill/>
          </p:grpSpPr>
          <p:sp>
            <p:nvSpPr>
              <p:cNvPr id="507" name="Forma Livre: Forma 506">
                <a:extLst>
                  <a:ext uri="{FF2B5EF4-FFF2-40B4-BE49-F238E27FC236}">
                    <a16:creationId xmlns:a16="http://schemas.microsoft.com/office/drawing/2014/main" id="{A366AAB7-97DF-AB27-A610-6D41B5F78D67}"/>
                  </a:ext>
                </a:extLst>
              </p:cNvPr>
              <p:cNvSpPr/>
              <p:nvPr/>
            </p:nvSpPr>
            <p:spPr>
              <a:xfrm>
                <a:off x="4368243" y="493471"/>
                <a:ext cx="75125" cy="90078"/>
              </a:xfrm>
              <a:custGeom>
                <a:avLst/>
                <a:gdLst>
                  <a:gd name="connsiteX0" fmla="*/ 35796 w 75125"/>
                  <a:gd name="connsiteY0" fmla="*/ 0 h 90078"/>
                  <a:gd name="connsiteX1" fmla="*/ 39713 w 75125"/>
                  <a:gd name="connsiteY1" fmla="*/ 0 h 90078"/>
                  <a:gd name="connsiteX2" fmla="*/ 74960 w 75125"/>
                  <a:gd name="connsiteY2" fmla="*/ 39164 h 90078"/>
                  <a:gd name="connsiteX3" fmla="*/ 73002 w 75125"/>
                  <a:gd name="connsiteY3" fmla="*/ 58747 h 90078"/>
                  <a:gd name="connsiteX4" fmla="*/ 37754 w 75125"/>
                  <a:gd name="connsiteY4" fmla="*/ 90078 h 90078"/>
                  <a:gd name="connsiteX5" fmla="*/ 37754 w 75125"/>
                  <a:gd name="connsiteY5" fmla="*/ 90078 h 90078"/>
                  <a:gd name="connsiteX6" fmla="*/ 2506 w 75125"/>
                  <a:gd name="connsiteY6" fmla="*/ 58747 h 90078"/>
                  <a:gd name="connsiteX7" fmla="*/ 548 w 75125"/>
                  <a:gd name="connsiteY7" fmla="*/ 39164 h 90078"/>
                  <a:gd name="connsiteX8" fmla="*/ 35796 w 75125"/>
                  <a:gd name="connsiteY8" fmla="*/ 0 h 9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125" h="90078">
                    <a:moveTo>
                      <a:pt x="35796" y="0"/>
                    </a:moveTo>
                    <a:lnTo>
                      <a:pt x="39713" y="0"/>
                    </a:lnTo>
                    <a:cubicBezTo>
                      <a:pt x="61253" y="0"/>
                      <a:pt x="76919" y="19582"/>
                      <a:pt x="74960" y="39164"/>
                    </a:cubicBezTo>
                    <a:lnTo>
                      <a:pt x="73002" y="58747"/>
                    </a:lnTo>
                    <a:cubicBezTo>
                      <a:pt x="71044" y="76371"/>
                      <a:pt x="55378" y="90078"/>
                      <a:pt x="37754" y="90078"/>
                    </a:cubicBezTo>
                    <a:lnTo>
                      <a:pt x="37754" y="90078"/>
                    </a:lnTo>
                    <a:cubicBezTo>
                      <a:pt x="20130" y="90078"/>
                      <a:pt x="4465" y="76371"/>
                      <a:pt x="2506" y="58747"/>
                    </a:cubicBezTo>
                    <a:lnTo>
                      <a:pt x="548" y="39164"/>
                    </a:lnTo>
                    <a:cubicBezTo>
                      <a:pt x="-3369" y="17624"/>
                      <a:pt x="14256" y="0"/>
                      <a:pt x="35796" y="0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8" name="Forma Livre: Forma 507">
                <a:extLst>
                  <a:ext uri="{FF2B5EF4-FFF2-40B4-BE49-F238E27FC236}">
                    <a16:creationId xmlns:a16="http://schemas.microsoft.com/office/drawing/2014/main" id="{5FB9B730-0550-D3E6-B28C-23CE860C7F8B}"/>
                  </a:ext>
                </a:extLst>
              </p:cNvPr>
              <p:cNvSpPr/>
              <p:nvPr/>
            </p:nvSpPr>
            <p:spPr>
              <a:xfrm>
                <a:off x="4359000" y="781330"/>
                <a:ext cx="19582" cy="166448"/>
              </a:xfrm>
              <a:custGeom>
                <a:avLst/>
                <a:gdLst>
                  <a:gd name="connsiteX0" fmla="*/ 0 w 19582"/>
                  <a:gd name="connsiteY0" fmla="*/ 166449 h 166448"/>
                  <a:gd name="connsiteX1" fmla="*/ 0 w 19582"/>
                  <a:gd name="connsiteY1" fmla="*/ 0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66448">
                    <a:moveTo>
                      <a:pt x="0" y="16644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9" name="Forma Livre: Forma 508">
                <a:extLst>
                  <a:ext uri="{FF2B5EF4-FFF2-40B4-BE49-F238E27FC236}">
                    <a16:creationId xmlns:a16="http://schemas.microsoft.com/office/drawing/2014/main" id="{933822E4-4ABC-6594-6088-B7325826949D}"/>
                  </a:ext>
                </a:extLst>
              </p:cNvPr>
              <p:cNvSpPr/>
              <p:nvPr/>
            </p:nvSpPr>
            <p:spPr>
              <a:xfrm>
                <a:off x="4451037" y="781330"/>
                <a:ext cx="19582" cy="166448"/>
              </a:xfrm>
              <a:custGeom>
                <a:avLst/>
                <a:gdLst>
                  <a:gd name="connsiteX0" fmla="*/ 0 w 19582"/>
                  <a:gd name="connsiteY0" fmla="*/ 0 h 166448"/>
                  <a:gd name="connsiteX1" fmla="*/ 0 w 19582"/>
                  <a:gd name="connsiteY1" fmla="*/ 166449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66448">
                    <a:moveTo>
                      <a:pt x="0" y="0"/>
                    </a:moveTo>
                    <a:lnTo>
                      <a:pt x="0" y="166449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0" name="Forma Livre: Forma 509">
                <a:extLst>
                  <a:ext uri="{FF2B5EF4-FFF2-40B4-BE49-F238E27FC236}">
                    <a16:creationId xmlns:a16="http://schemas.microsoft.com/office/drawing/2014/main" id="{0827721D-CE4B-C47D-2B57-BD735E2961EB}"/>
                  </a:ext>
                </a:extLst>
              </p:cNvPr>
              <p:cNvSpPr/>
              <p:nvPr/>
            </p:nvSpPr>
            <p:spPr>
              <a:xfrm>
                <a:off x="4319836" y="616839"/>
                <a:ext cx="172323" cy="166448"/>
              </a:xfrm>
              <a:custGeom>
                <a:avLst/>
                <a:gdLst>
                  <a:gd name="connsiteX0" fmla="*/ 39164 w 172323"/>
                  <a:gd name="connsiteY0" fmla="*/ 70496 h 166448"/>
                  <a:gd name="connsiteX1" fmla="*/ 39164 w 172323"/>
                  <a:gd name="connsiteY1" fmla="*/ 166449 h 166448"/>
                  <a:gd name="connsiteX2" fmla="*/ 27415 w 172323"/>
                  <a:gd name="connsiteY2" fmla="*/ 166449 h 166448"/>
                  <a:gd name="connsiteX3" fmla="*/ 0 w 172323"/>
                  <a:gd name="connsiteY3" fmla="*/ 133159 h 166448"/>
                  <a:gd name="connsiteX4" fmla="*/ 0 w 172323"/>
                  <a:gd name="connsiteY4" fmla="*/ 133159 h 166448"/>
                  <a:gd name="connsiteX5" fmla="*/ 0 w 172323"/>
                  <a:gd name="connsiteY5" fmla="*/ 50914 h 166448"/>
                  <a:gd name="connsiteX6" fmla="*/ 43081 w 172323"/>
                  <a:gd name="connsiteY6" fmla="*/ 5875 h 166448"/>
                  <a:gd name="connsiteX7" fmla="*/ 43081 w 172323"/>
                  <a:gd name="connsiteY7" fmla="*/ 5875 h 166448"/>
                  <a:gd name="connsiteX8" fmla="*/ 129242 w 172323"/>
                  <a:gd name="connsiteY8" fmla="*/ 5875 h 166448"/>
                  <a:gd name="connsiteX9" fmla="*/ 129242 w 172323"/>
                  <a:gd name="connsiteY9" fmla="*/ 5875 h 166448"/>
                  <a:gd name="connsiteX10" fmla="*/ 172323 w 172323"/>
                  <a:gd name="connsiteY10" fmla="*/ 50914 h 166448"/>
                  <a:gd name="connsiteX11" fmla="*/ 172323 w 172323"/>
                  <a:gd name="connsiteY11" fmla="*/ 133159 h 166448"/>
                  <a:gd name="connsiteX12" fmla="*/ 172323 w 172323"/>
                  <a:gd name="connsiteY12" fmla="*/ 133159 h 166448"/>
                  <a:gd name="connsiteX13" fmla="*/ 144908 w 172323"/>
                  <a:gd name="connsiteY13" fmla="*/ 166449 h 166448"/>
                  <a:gd name="connsiteX14" fmla="*/ 131201 w 172323"/>
                  <a:gd name="connsiteY14" fmla="*/ 166449 h 166448"/>
                  <a:gd name="connsiteX15" fmla="*/ 131201 w 172323"/>
                  <a:gd name="connsiteY15" fmla="*/ 70496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2323" h="166448">
                    <a:moveTo>
                      <a:pt x="39164" y="70496"/>
                    </a:moveTo>
                    <a:lnTo>
                      <a:pt x="39164" y="166449"/>
                    </a:lnTo>
                    <a:lnTo>
                      <a:pt x="27415" y="166449"/>
                    </a:lnTo>
                    <a:cubicBezTo>
                      <a:pt x="11749" y="166449"/>
                      <a:pt x="0" y="146867"/>
                      <a:pt x="0" y="133159"/>
                    </a:cubicBezTo>
                    <a:lnTo>
                      <a:pt x="0" y="133159"/>
                    </a:lnTo>
                    <a:lnTo>
                      <a:pt x="0" y="50914"/>
                    </a:lnTo>
                    <a:cubicBezTo>
                      <a:pt x="0" y="29373"/>
                      <a:pt x="17624" y="9791"/>
                      <a:pt x="43081" y="5875"/>
                    </a:cubicBezTo>
                    <a:lnTo>
                      <a:pt x="43081" y="5875"/>
                    </a:lnTo>
                    <a:cubicBezTo>
                      <a:pt x="76371" y="-1958"/>
                      <a:pt x="95953" y="-1958"/>
                      <a:pt x="129242" y="5875"/>
                    </a:cubicBezTo>
                    <a:lnTo>
                      <a:pt x="129242" y="5875"/>
                    </a:lnTo>
                    <a:cubicBezTo>
                      <a:pt x="154699" y="11749"/>
                      <a:pt x="172323" y="29373"/>
                      <a:pt x="172323" y="50914"/>
                    </a:cubicBezTo>
                    <a:lnTo>
                      <a:pt x="172323" y="133159"/>
                    </a:lnTo>
                    <a:lnTo>
                      <a:pt x="172323" y="133159"/>
                    </a:lnTo>
                    <a:cubicBezTo>
                      <a:pt x="172323" y="146867"/>
                      <a:pt x="160574" y="166449"/>
                      <a:pt x="144908" y="166449"/>
                    </a:cubicBezTo>
                    <a:lnTo>
                      <a:pt x="131201" y="166449"/>
                    </a:lnTo>
                    <a:lnTo>
                      <a:pt x="131201" y="70496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1" name="Forma Livre: Forma 510">
                <a:extLst>
                  <a:ext uri="{FF2B5EF4-FFF2-40B4-BE49-F238E27FC236}">
                    <a16:creationId xmlns:a16="http://schemas.microsoft.com/office/drawing/2014/main" id="{90BEAF22-30BE-B7F1-53E9-178176E9CC54}"/>
                  </a:ext>
                </a:extLst>
              </p:cNvPr>
              <p:cNvSpPr/>
              <p:nvPr/>
            </p:nvSpPr>
            <p:spPr>
              <a:xfrm>
                <a:off x="4405998" y="781330"/>
                <a:ext cx="19582" cy="166448"/>
              </a:xfrm>
              <a:custGeom>
                <a:avLst/>
                <a:gdLst>
                  <a:gd name="connsiteX0" fmla="*/ 0 w 19582"/>
                  <a:gd name="connsiteY0" fmla="*/ 166449 h 166448"/>
                  <a:gd name="connsiteX1" fmla="*/ 0 w 19582"/>
                  <a:gd name="connsiteY1" fmla="*/ 0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66448">
                    <a:moveTo>
                      <a:pt x="0" y="16644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12" name="Gráfico 4">
              <a:extLst>
                <a:ext uri="{FF2B5EF4-FFF2-40B4-BE49-F238E27FC236}">
                  <a16:creationId xmlns:a16="http://schemas.microsoft.com/office/drawing/2014/main" id="{3701F834-38E7-A04E-1FB0-8CE94727911F}"/>
                </a:ext>
              </a:extLst>
            </p:cNvPr>
            <p:cNvGrpSpPr/>
            <p:nvPr/>
          </p:nvGrpSpPr>
          <p:grpSpPr>
            <a:xfrm>
              <a:off x="3849863" y="493471"/>
              <a:ext cx="172323" cy="454307"/>
              <a:chOff x="3849863" y="493471"/>
              <a:chExt cx="172323" cy="454307"/>
            </a:xfrm>
            <a:noFill/>
          </p:grpSpPr>
          <p:grpSp>
            <p:nvGrpSpPr>
              <p:cNvPr id="513" name="Gráfico 4">
                <a:extLst>
                  <a:ext uri="{FF2B5EF4-FFF2-40B4-BE49-F238E27FC236}">
                    <a16:creationId xmlns:a16="http://schemas.microsoft.com/office/drawing/2014/main" id="{3197A1CC-A2C8-839E-1C78-527C00CAE419}"/>
                  </a:ext>
                </a:extLst>
              </p:cNvPr>
              <p:cNvGrpSpPr/>
              <p:nvPr/>
            </p:nvGrpSpPr>
            <p:grpSpPr>
              <a:xfrm>
                <a:off x="3849863" y="493471"/>
                <a:ext cx="172323" cy="454307"/>
                <a:chOff x="3849863" y="493471"/>
                <a:chExt cx="172323" cy="454307"/>
              </a:xfrm>
              <a:noFill/>
            </p:grpSpPr>
            <p:grpSp>
              <p:nvGrpSpPr>
                <p:cNvPr id="514" name="Gráfico 4">
                  <a:extLst>
                    <a:ext uri="{FF2B5EF4-FFF2-40B4-BE49-F238E27FC236}">
                      <a16:creationId xmlns:a16="http://schemas.microsoft.com/office/drawing/2014/main" id="{7F6CCE1E-533D-095B-A79C-C66146FD561D}"/>
                    </a:ext>
                  </a:extLst>
                </p:cNvPr>
                <p:cNvGrpSpPr/>
                <p:nvPr/>
              </p:nvGrpSpPr>
              <p:grpSpPr>
                <a:xfrm>
                  <a:off x="3889027" y="493471"/>
                  <a:ext cx="92036" cy="454307"/>
                  <a:chOff x="3889027" y="493471"/>
                  <a:chExt cx="92036" cy="454307"/>
                </a:xfrm>
                <a:noFill/>
              </p:grpSpPr>
              <p:sp>
                <p:nvSpPr>
                  <p:cNvPr id="515" name="Forma Livre: Forma 514">
                    <a:extLst>
                      <a:ext uri="{FF2B5EF4-FFF2-40B4-BE49-F238E27FC236}">
                        <a16:creationId xmlns:a16="http://schemas.microsoft.com/office/drawing/2014/main" id="{0D9A99AE-6D5E-26E1-F315-638A8AA918F1}"/>
                      </a:ext>
                    </a:extLst>
                  </p:cNvPr>
                  <p:cNvSpPr/>
                  <p:nvPr/>
                </p:nvSpPr>
                <p:spPr>
                  <a:xfrm>
                    <a:off x="3898270" y="493471"/>
                    <a:ext cx="75125" cy="90078"/>
                  </a:xfrm>
                  <a:custGeom>
                    <a:avLst/>
                    <a:gdLst>
                      <a:gd name="connsiteX0" fmla="*/ 35796 w 75125"/>
                      <a:gd name="connsiteY0" fmla="*/ 0 h 90078"/>
                      <a:gd name="connsiteX1" fmla="*/ 39713 w 75125"/>
                      <a:gd name="connsiteY1" fmla="*/ 0 h 90078"/>
                      <a:gd name="connsiteX2" fmla="*/ 74960 w 75125"/>
                      <a:gd name="connsiteY2" fmla="*/ 39164 h 90078"/>
                      <a:gd name="connsiteX3" fmla="*/ 73002 w 75125"/>
                      <a:gd name="connsiteY3" fmla="*/ 58747 h 90078"/>
                      <a:gd name="connsiteX4" fmla="*/ 37754 w 75125"/>
                      <a:gd name="connsiteY4" fmla="*/ 90078 h 90078"/>
                      <a:gd name="connsiteX5" fmla="*/ 37754 w 75125"/>
                      <a:gd name="connsiteY5" fmla="*/ 90078 h 90078"/>
                      <a:gd name="connsiteX6" fmla="*/ 2506 w 75125"/>
                      <a:gd name="connsiteY6" fmla="*/ 58747 h 90078"/>
                      <a:gd name="connsiteX7" fmla="*/ 548 w 75125"/>
                      <a:gd name="connsiteY7" fmla="*/ 39164 h 90078"/>
                      <a:gd name="connsiteX8" fmla="*/ 35796 w 75125"/>
                      <a:gd name="connsiteY8" fmla="*/ 0 h 90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125" h="90078">
                        <a:moveTo>
                          <a:pt x="35796" y="0"/>
                        </a:moveTo>
                        <a:lnTo>
                          <a:pt x="39713" y="0"/>
                        </a:lnTo>
                        <a:cubicBezTo>
                          <a:pt x="61253" y="0"/>
                          <a:pt x="76919" y="19582"/>
                          <a:pt x="74960" y="39164"/>
                        </a:cubicBezTo>
                        <a:lnTo>
                          <a:pt x="73002" y="58747"/>
                        </a:lnTo>
                        <a:cubicBezTo>
                          <a:pt x="71044" y="76371"/>
                          <a:pt x="55378" y="90078"/>
                          <a:pt x="37754" y="90078"/>
                        </a:cubicBezTo>
                        <a:lnTo>
                          <a:pt x="37754" y="90078"/>
                        </a:lnTo>
                        <a:cubicBezTo>
                          <a:pt x="20130" y="90078"/>
                          <a:pt x="4465" y="76371"/>
                          <a:pt x="2506" y="58747"/>
                        </a:cubicBezTo>
                        <a:lnTo>
                          <a:pt x="548" y="39164"/>
                        </a:lnTo>
                        <a:cubicBezTo>
                          <a:pt x="-3369" y="17624"/>
                          <a:pt x="14256" y="0"/>
                          <a:pt x="35796" y="0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16" name="Forma Livre: Forma 515">
                    <a:extLst>
                      <a:ext uri="{FF2B5EF4-FFF2-40B4-BE49-F238E27FC236}">
                        <a16:creationId xmlns:a16="http://schemas.microsoft.com/office/drawing/2014/main" id="{2256343B-EDB5-117A-7696-2FA3C553577F}"/>
                      </a:ext>
                    </a:extLst>
                  </p:cNvPr>
                  <p:cNvSpPr/>
                  <p:nvPr/>
                </p:nvSpPr>
                <p:spPr>
                  <a:xfrm>
                    <a:off x="3889027" y="781330"/>
                    <a:ext cx="19582" cy="166448"/>
                  </a:xfrm>
                  <a:custGeom>
                    <a:avLst/>
                    <a:gdLst>
                      <a:gd name="connsiteX0" fmla="*/ 0 w 19582"/>
                      <a:gd name="connsiteY0" fmla="*/ 166449 h 166448"/>
                      <a:gd name="connsiteX1" fmla="*/ 0 w 19582"/>
                      <a:gd name="connsiteY1" fmla="*/ 0 h 166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66448">
                        <a:moveTo>
                          <a:pt x="0" y="166449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17" name="Forma Livre: Forma 516">
                    <a:extLst>
                      <a:ext uri="{FF2B5EF4-FFF2-40B4-BE49-F238E27FC236}">
                        <a16:creationId xmlns:a16="http://schemas.microsoft.com/office/drawing/2014/main" id="{72AB509E-03FE-ACEA-854D-EE6551DE4EDF}"/>
                      </a:ext>
                    </a:extLst>
                  </p:cNvPr>
                  <p:cNvSpPr/>
                  <p:nvPr/>
                </p:nvSpPr>
                <p:spPr>
                  <a:xfrm>
                    <a:off x="3981064" y="781330"/>
                    <a:ext cx="19582" cy="166448"/>
                  </a:xfrm>
                  <a:custGeom>
                    <a:avLst/>
                    <a:gdLst>
                      <a:gd name="connsiteX0" fmla="*/ 0 w 19582"/>
                      <a:gd name="connsiteY0" fmla="*/ 0 h 166448"/>
                      <a:gd name="connsiteX1" fmla="*/ 0 w 19582"/>
                      <a:gd name="connsiteY1" fmla="*/ 166449 h 166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66448">
                        <a:moveTo>
                          <a:pt x="0" y="0"/>
                        </a:moveTo>
                        <a:lnTo>
                          <a:pt x="0" y="166449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18" name="Forma Livre: Forma 517">
                  <a:extLst>
                    <a:ext uri="{FF2B5EF4-FFF2-40B4-BE49-F238E27FC236}">
                      <a16:creationId xmlns:a16="http://schemas.microsoft.com/office/drawing/2014/main" id="{35E1CEE6-DD4E-E29C-4CF3-52F8C326322F}"/>
                    </a:ext>
                  </a:extLst>
                </p:cNvPr>
                <p:cNvSpPr/>
                <p:nvPr/>
              </p:nvSpPr>
              <p:spPr>
                <a:xfrm>
                  <a:off x="3849863" y="616839"/>
                  <a:ext cx="172323" cy="166448"/>
                </a:xfrm>
                <a:custGeom>
                  <a:avLst/>
                  <a:gdLst>
                    <a:gd name="connsiteX0" fmla="*/ 39164 w 172323"/>
                    <a:gd name="connsiteY0" fmla="*/ 70496 h 166448"/>
                    <a:gd name="connsiteX1" fmla="*/ 39164 w 172323"/>
                    <a:gd name="connsiteY1" fmla="*/ 166449 h 166448"/>
                    <a:gd name="connsiteX2" fmla="*/ 27415 w 172323"/>
                    <a:gd name="connsiteY2" fmla="*/ 166449 h 166448"/>
                    <a:gd name="connsiteX3" fmla="*/ 0 w 172323"/>
                    <a:gd name="connsiteY3" fmla="*/ 133159 h 166448"/>
                    <a:gd name="connsiteX4" fmla="*/ 0 w 172323"/>
                    <a:gd name="connsiteY4" fmla="*/ 133159 h 166448"/>
                    <a:gd name="connsiteX5" fmla="*/ 0 w 172323"/>
                    <a:gd name="connsiteY5" fmla="*/ 50914 h 166448"/>
                    <a:gd name="connsiteX6" fmla="*/ 43081 w 172323"/>
                    <a:gd name="connsiteY6" fmla="*/ 5875 h 166448"/>
                    <a:gd name="connsiteX7" fmla="*/ 43081 w 172323"/>
                    <a:gd name="connsiteY7" fmla="*/ 5875 h 166448"/>
                    <a:gd name="connsiteX8" fmla="*/ 129242 w 172323"/>
                    <a:gd name="connsiteY8" fmla="*/ 5875 h 166448"/>
                    <a:gd name="connsiteX9" fmla="*/ 129242 w 172323"/>
                    <a:gd name="connsiteY9" fmla="*/ 5875 h 166448"/>
                    <a:gd name="connsiteX10" fmla="*/ 172323 w 172323"/>
                    <a:gd name="connsiteY10" fmla="*/ 50914 h 166448"/>
                    <a:gd name="connsiteX11" fmla="*/ 172323 w 172323"/>
                    <a:gd name="connsiteY11" fmla="*/ 133159 h 166448"/>
                    <a:gd name="connsiteX12" fmla="*/ 172323 w 172323"/>
                    <a:gd name="connsiteY12" fmla="*/ 133159 h 166448"/>
                    <a:gd name="connsiteX13" fmla="*/ 144908 w 172323"/>
                    <a:gd name="connsiteY13" fmla="*/ 166449 h 166448"/>
                    <a:gd name="connsiteX14" fmla="*/ 131201 w 172323"/>
                    <a:gd name="connsiteY14" fmla="*/ 166449 h 166448"/>
                    <a:gd name="connsiteX15" fmla="*/ 131201 w 172323"/>
                    <a:gd name="connsiteY15" fmla="*/ 70496 h 166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2323" h="166448">
                      <a:moveTo>
                        <a:pt x="39164" y="70496"/>
                      </a:moveTo>
                      <a:lnTo>
                        <a:pt x="39164" y="166449"/>
                      </a:lnTo>
                      <a:lnTo>
                        <a:pt x="27415" y="166449"/>
                      </a:lnTo>
                      <a:cubicBezTo>
                        <a:pt x="11749" y="166449"/>
                        <a:pt x="0" y="146867"/>
                        <a:pt x="0" y="133159"/>
                      </a:cubicBezTo>
                      <a:lnTo>
                        <a:pt x="0" y="133159"/>
                      </a:lnTo>
                      <a:lnTo>
                        <a:pt x="0" y="50914"/>
                      </a:lnTo>
                      <a:cubicBezTo>
                        <a:pt x="0" y="29373"/>
                        <a:pt x="17624" y="9791"/>
                        <a:pt x="43081" y="5875"/>
                      </a:cubicBezTo>
                      <a:lnTo>
                        <a:pt x="43081" y="5875"/>
                      </a:lnTo>
                      <a:cubicBezTo>
                        <a:pt x="76371" y="-1958"/>
                        <a:pt x="95953" y="-1958"/>
                        <a:pt x="129242" y="5875"/>
                      </a:cubicBezTo>
                      <a:lnTo>
                        <a:pt x="129242" y="5875"/>
                      </a:lnTo>
                      <a:cubicBezTo>
                        <a:pt x="154699" y="11749"/>
                        <a:pt x="172323" y="29373"/>
                        <a:pt x="172323" y="50914"/>
                      </a:cubicBezTo>
                      <a:lnTo>
                        <a:pt x="172323" y="133159"/>
                      </a:lnTo>
                      <a:lnTo>
                        <a:pt x="172323" y="133159"/>
                      </a:lnTo>
                      <a:cubicBezTo>
                        <a:pt x="172323" y="146867"/>
                        <a:pt x="160574" y="166449"/>
                        <a:pt x="144908" y="166449"/>
                      </a:cubicBezTo>
                      <a:lnTo>
                        <a:pt x="131201" y="166449"/>
                      </a:lnTo>
                      <a:lnTo>
                        <a:pt x="131201" y="70496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19" name="Forma Livre: Forma 518">
                <a:extLst>
                  <a:ext uri="{FF2B5EF4-FFF2-40B4-BE49-F238E27FC236}">
                    <a16:creationId xmlns:a16="http://schemas.microsoft.com/office/drawing/2014/main" id="{F4F1013E-D44C-7CB0-85B9-469FC292E1B5}"/>
                  </a:ext>
                </a:extLst>
              </p:cNvPr>
              <p:cNvSpPr/>
              <p:nvPr/>
            </p:nvSpPr>
            <p:spPr>
              <a:xfrm>
                <a:off x="3936024" y="781330"/>
                <a:ext cx="19582" cy="166448"/>
              </a:xfrm>
              <a:custGeom>
                <a:avLst/>
                <a:gdLst>
                  <a:gd name="connsiteX0" fmla="*/ 0 w 19582"/>
                  <a:gd name="connsiteY0" fmla="*/ 166449 h 166448"/>
                  <a:gd name="connsiteX1" fmla="*/ 0 w 19582"/>
                  <a:gd name="connsiteY1" fmla="*/ 0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66448">
                    <a:moveTo>
                      <a:pt x="0" y="16644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20" name="Forma Livre: Forma 519">
              <a:extLst>
                <a:ext uri="{FF2B5EF4-FFF2-40B4-BE49-F238E27FC236}">
                  <a16:creationId xmlns:a16="http://schemas.microsoft.com/office/drawing/2014/main" id="{FAA862C7-9893-BD75-7AB7-04195CA4BAF7}"/>
                </a:ext>
              </a:extLst>
            </p:cNvPr>
            <p:cNvSpPr/>
            <p:nvPr/>
          </p:nvSpPr>
          <p:spPr>
            <a:xfrm>
              <a:off x="4171011" y="307440"/>
              <a:ext cx="19582" cy="39164"/>
            </a:xfrm>
            <a:custGeom>
              <a:avLst/>
              <a:gdLst>
                <a:gd name="connsiteX0" fmla="*/ 0 w 19582"/>
                <a:gd name="connsiteY0" fmla="*/ 39164 h 39164"/>
                <a:gd name="connsiteX1" fmla="*/ 0 w 19582"/>
                <a:gd name="connsiteY1" fmla="*/ 0 h 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39164">
                  <a:moveTo>
                    <a:pt x="0" y="39164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orma Livre: Forma 520">
              <a:extLst>
                <a:ext uri="{FF2B5EF4-FFF2-40B4-BE49-F238E27FC236}">
                  <a16:creationId xmlns:a16="http://schemas.microsoft.com/office/drawing/2014/main" id="{D71ED97B-A853-A4AD-15B5-194582C36E83}"/>
                </a:ext>
              </a:extLst>
            </p:cNvPr>
            <p:cNvSpPr/>
            <p:nvPr/>
          </p:nvSpPr>
          <p:spPr>
            <a:xfrm>
              <a:off x="4096599" y="327023"/>
              <a:ext cx="19582" cy="33289"/>
            </a:xfrm>
            <a:custGeom>
              <a:avLst/>
              <a:gdLst>
                <a:gd name="connsiteX0" fmla="*/ 19582 w 19582"/>
                <a:gd name="connsiteY0" fmla="*/ 33290 h 33289"/>
                <a:gd name="connsiteX1" fmla="*/ 0 w 19582"/>
                <a:gd name="connsiteY1" fmla="*/ 0 h 3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33289">
                  <a:moveTo>
                    <a:pt x="19582" y="3329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orma Livre: Forma 521">
              <a:extLst>
                <a:ext uri="{FF2B5EF4-FFF2-40B4-BE49-F238E27FC236}">
                  <a16:creationId xmlns:a16="http://schemas.microsoft.com/office/drawing/2014/main" id="{39E0E19D-03C5-BEA7-9C3A-75EF2ABF19E3}"/>
                </a:ext>
              </a:extLst>
            </p:cNvPr>
            <p:cNvSpPr/>
            <p:nvPr/>
          </p:nvSpPr>
          <p:spPr>
            <a:xfrm>
              <a:off x="4041768" y="381853"/>
              <a:ext cx="35247" cy="19582"/>
            </a:xfrm>
            <a:custGeom>
              <a:avLst/>
              <a:gdLst>
                <a:gd name="connsiteX0" fmla="*/ 35248 w 35247"/>
                <a:gd name="connsiteY0" fmla="*/ 19582 h 19582"/>
                <a:gd name="connsiteX1" fmla="*/ 0 w 3524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7" h="19582">
                  <a:moveTo>
                    <a:pt x="35248" y="1958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orma Livre: Forma 522">
              <a:extLst>
                <a:ext uri="{FF2B5EF4-FFF2-40B4-BE49-F238E27FC236}">
                  <a16:creationId xmlns:a16="http://schemas.microsoft.com/office/drawing/2014/main" id="{0B12D922-61DF-3FCC-3FAC-57DD9E386A1B}"/>
                </a:ext>
              </a:extLst>
            </p:cNvPr>
            <p:cNvSpPr/>
            <p:nvPr/>
          </p:nvSpPr>
          <p:spPr>
            <a:xfrm>
              <a:off x="4022186" y="454307"/>
              <a:ext cx="39164" cy="19582"/>
            </a:xfrm>
            <a:custGeom>
              <a:avLst/>
              <a:gdLst>
                <a:gd name="connsiteX0" fmla="*/ 39164 w 39164"/>
                <a:gd name="connsiteY0" fmla="*/ 0 h 19582"/>
                <a:gd name="connsiteX1" fmla="*/ 0 w 3916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64" h="19582">
                  <a:moveTo>
                    <a:pt x="3916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orma Livre: Forma 523">
              <a:extLst>
                <a:ext uri="{FF2B5EF4-FFF2-40B4-BE49-F238E27FC236}">
                  <a16:creationId xmlns:a16="http://schemas.microsoft.com/office/drawing/2014/main" id="{96B46E09-2B45-B180-4D2F-0E4C3804DF24}"/>
                </a:ext>
              </a:extLst>
            </p:cNvPr>
            <p:cNvSpPr/>
            <p:nvPr/>
          </p:nvSpPr>
          <p:spPr>
            <a:xfrm>
              <a:off x="4223883" y="327023"/>
              <a:ext cx="21540" cy="33289"/>
            </a:xfrm>
            <a:custGeom>
              <a:avLst/>
              <a:gdLst>
                <a:gd name="connsiteX0" fmla="*/ 0 w 21540"/>
                <a:gd name="connsiteY0" fmla="*/ 33290 h 33289"/>
                <a:gd name="connsiteX1" fmla="*/ 21541 w 21540"/>
                <a:gd name="connsiteY1" fmla="*/ 0 h 3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0" h="33289">
                  <a:moveTo>
                    <a:pt x="0" y="33290"/>
                  </a:moveTo>
                  <a:lnTo>
                    <a:pt x="21541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orma Livre: Forma 524">
              <a:extLst>
                <a:ext uri="{FF2B5EF4-FFF2-40B4-BE49-F238E27FC236}">
                  <a16:creationId xmlns:a16="http://schemas.microsoft.com/office/drawing/2014/main" id="{C8CD8E75-97C4-ADA7-2990-6717F76C6339}"/>
                </a:ext>
              </a:extLst>
            </p:cNvPr>
            <p:cNvSpPr/>
            <p:nvPr/>
          </p:nvSpPr>
          <p:spPr>
            <a:xfrm>
              <a:off x="4265006" y="381853"/>
              <a:ext cx="33289" cy="19582"/>
            </a:xfrm>
            <a:custGeom>
              <a:avLst/>
              <a:gdLst>
                <a:gd name="connsiteX0" fmla="*/ 0 w 33289"/>
                <a:gd name="connsiteY0" fmla="*/ 19582 h 19582"/>
                <a:gd name="connsiteX1" fmla="*/ 33290 w 3328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89" h="19582">
                  <a:moveTo>
                    <a:pt x="0" y="19582"/>
                  </a:moveTo>
                  <a:lnTo>
                    <a:pt x="3329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orma Livre: Forma 525">
              <a:extLst>
                <a:ext uri="{FF2B5EF4-FFF2-40B4-BE49-F238E27FC236}">
                  <a16:creationId xmlns:a16="http://schemas.microsoft.com/office/drawing/2014/main" id="{614CDA23-5238-D7AC-628B-E948A5AC1647}"/>
                </a:ext>
              </a:extLst>
            </p:cNvPr>
            <p:cNvSpPr/>
            <p:nvPr/>
          </p:nvSpPr>
          <p:spPr>
            <a:xfrm>
              <a:off x="4278713" y="454307"/>
              <a:ext cx="39164" cy="19582"/>
            </a:xfrm>
            <a:custGeom>
              <a:avLst/>
              <a:gdLst>
                <a:gd name="connsiteX0" fmla="*/ 0 w 39164"/>
                <a:gd name="connsiteY0" fmla="*/ 0 h 19582"/>
                <a:gd name="connsiteX1" fmla="*/ 39164 w 3916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64" h="19582">
                  <a:moveTo>
                    <a:pt x="0" y="0"/>
                  </a:moveTo>
                  <a:lnTo>
                    <a:pt x="39164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27" name="Gráfico 4">
            <a:extLst>
              <a:ext uri="{FF2B5EF4-FFF2-40B4-BE49-F238E27FC236}">
                <a16:creationId xmlns:a16="http://schemas.microsoft.com/office/drawing/2014/main" id="{48879D69-F8BB-CD95-BD22-22B48FB4B00B}"/>
              </a:ext>
            </a:extLst>
          </p:cNvPr>
          <p:cNvGrpSpPr/>
          <p:nvPr/>
        </p:nvGrpSpPr>
        <p:grpSpPr>
          <a:xfrm>
            <a:off x="5982366" y="327023"/>
            <a:ext cx="606930" cy="626631"/>
            <a:chOff x="5982366" y="327023"/>
            <a:chExt cx="606930" cy="626631"/>
          </a:xfrm>
          <a:noFill/>
        </p:grpSpPr>
        <p:grpSp>
          <p:nvGrpSpPr>
            <p:cNvPr id="528" name="Gráfico 4">
              <a:extLst>
                <a:ext uri="{FF2B5EF4-FFF2-40B4-BE49-F238E27FC236}">
                  <a16:creationId xmlns:a16="http://schemas.microsoft.com/office/drawing/2014/main" id="{393FCF7C-1CE8-0471-EA88-23DBDCDB8ADB}"/>
                </a:ext>
              </a:extLst>
            </p:cNvPr>
            <p:cNvGrpSpPr/>
            <p:nvPr/>
          </p:nvGrpSpPr>
          <p:grpSpPr>
            <a:xfrm>
              <a:off x="6291223" y="327023"/>
              <a:ext cx="298073" cy="489555"/>
              <a:chOff x="6291223" y="327023"/>
              <a:chExt cx="298073" cy="489555"/>
            </a:xfrm>
            <a:noFill/>
          </p:grpSpPr>
          <p:grpSp>
            <p:nvGrpSpPr>
              <p:cNvPr id="529" name="Gráfico 4">
                <a:extLst>
                  <a:ext uri="{FF2B5EF4-FFF2-40B4-BE49-F238E27FC236}">
                    <a16:creationId xmlns:a16="http://schemas.microsoft.com/office/drawing/2014/main" id="{13272F30-DEB8-34F6-178D-4711F45CD660}"/>
                  </a:ext>
                </a:extLst>
              </p:cNvPr>
              <p:cNvGrpSpPr/>
              <p:nvPr/>
            </p:nvGrpSpPr>
            <p:grpSpPr>
              <a:xfrm>
                <a:off x="6397509" y="327023"/>
                <a:ext cx="88119" cy="489555"/>
                <a:chOff x="6397509" y="327023"/>
                <a:chExt cx="88119" cy="489555"/>
              </a:xfrm>
              <a:noFill/>
            </p:grpSpPr>
            <p:grpSp>
              <p:nvGrpSpPr>
                <p:cNvPr id="530" name="Gráfico 4">
                  <a:extLst>
                    <a:ext uri="{FF2B5EF4-FFF2-40B4-BE49-F238E27FC236}">
                      <a16:creationId xmlns:a16="http://schemas.microsoft.com/office/drawing/2014/main" id="{246B0469-F561-F309-73C3-42604AEBE83A}"/>
                    </a:ext>
                  </a:extLst>
                </p:cNvPr>
                <p:cNvGrpSpPr/>
                <p:nvPr/>
              </p:nvGrpSpPr>
              <p:grpSpPr>
                <a:xfrm>
                  <a:off x="6397509" y="327023"/>
                  <a:ext cx="88119" cy="489555"/>
                  <a:chOff x="6397509" y="327023"/>
                  <a:chExt cx="88119" cy="489555"/>
                </a:xfrm>
                <a:noFill/>
              </p:grpSpPr>
              <p:sp>
                <p:nvSpPr>
                  <p:cNvPr id="531" name="Forma Livre: Forma 530">
                    <a:extLst>
                      <a:ext uri="{FF2B5EF4-FFF2-40B4-BE49-F238E27FC236}">
                        <a16:creationId xmlns:a16="http://schemas.microsoft.com/office/drawing/2014/main" id="{94357674-3FFF-EE4B-13E8-EA71F28F180F}"/>
                      </a:ext>
                    </a:extLst>
                  </p:cNvPr>
                  <p:cNvSpPr/>
                  <p:nvPr/>
                </p:nvSpPr>
                <p:spPr>
                  <a:xfrm>
                    <a:off x="6401277" y="327023"/>
                    <a:ext cx="78626" cy="93994"/>
                  </a:xfrm>
                  <a:custGeom>
                    <a:avLst/>
                    <a:gdLst>
                      <a:gd name="connsiteX0" fmla="*/ 37355 w 78626"/>
                      <a:gd name="connsiteY0" fmla="*/ 0 h 93994"/>
                      <a:gd name="connsiteX1" fmla="*/ 41272 w 78626"/>
                      <a:gd name="connsiteY1" fmla="*/ 0 h 93994"/>
                      <a:gd name="connsiteX2" fmla="*/ 78478 w 78626"/>
                      <a:gd name="connsiteY2" fmla="*/ 41123 h 93994"/>
                      <a:gd name="connsiteX3" fmla="*/ 76519 w 78626"/>
                      <a:gd name="connsiteY3" fmla="*/ 60705 h 93994"/>
                      <a:gd name="connsiteX4" fmla="*/ 39313 w 78626"/>
                      <a:gd name="connsiteY4" fmla="*/ 93995 h 93994"/>
                      <a:gd name="connsiteX5" fmla="*/ 39313 w 78626"/>
                      <a:gd name="connsiteY5" fmla="*/ 93995 h 93994"/>
                      <a:gd name="connsiteX6" fmla="*/ 2107 w 78626"/>
                      <a:gd name="connsiteY6" fmla="*/ 60705 h 93994"/>
                      <a:gd name="connsiteX7" fmla="*/ 149 w 78626"/>
                      <a:gd name="connsiteY7" fmla="*/ 41123 h 93994"/>
                      <a:gd name="connsiteX8" fmla="*/ 37355 w 78626"/>
                      <a:gd name="connsiteY8" fmla="*/ 0 h 93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8626" h="93994">
                        <a:moveTo>
                          <a:pt x="37355" y="0"/>
                        </a:moveTo>
                        <a:lnTo>
                          <a:pt x="41272" y="0"/>
                        </a:lnTo>
                        <a:cubicBezTo>
                          <a:pt x="62812" y="0"/>
                          <a:pt x="80436" y="19582"/>
                          <a:pt x="78478" y="41123"/>
                        </a:cubicBezTo>
                        <a:lnTo>
                          <a:pt x="76519" y="60705"/>
                        </a:lnTo>
                        <a:cubicBezTo>
                          <a:pt x="74562" y="80287"/>
                          <a:pt x="58896" y="93995"/>
                          <a:pt x="39313" y="93995"/>
                        </a:cubicBezTo>
                        <a:lnTo>
                          <a:pt x="39313" y="93995"/>
                        </a:lnTo>
                        <a:cubicBezTo>
                          <a:pt x="19731" y="93995"/>
                          <a:pt x="4066" y="80287"/>
                          <a:pt x="2107" y="60705"/>
                        </a:cubicBezTo>
                        <a:lnTo>
                          <a:pt x="149" y="41123"/>
                        </a:lnTo>
                        <a:cubicBezTo>
                          <a:pt x="-1809" y="19582"/>
                          <a:pt x="15815" y="0"/>
                          <a:pt x="37355" y="0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32" name="Forma Livre: Forma 531">
                    <a:extLst>
                      <a:ext uri="{FF2B5EF4-FFF2-40B4-BE49-F238E27FC236}">
                        <a16:creationId xmlns:a16="http://schemas.microsoft.com/office/drawing/2014/main" id="{FCE6DF74-41E1-D18B-8217-2D7159F3548C}"/>
                      </a:ext>
                    </a:extLst>
                  </p:cNvPr>
                  <p:cNvSpPr/>
                  <p:nvPr/>
                </p:nvSpPr>
                <p:spPr>
                  <a:xfrm>
                    <a:off x="6397509" y="628589"/>
                    <a:ext cx="19582" cy="187989"/>
                  </a:xfrm>
                  <a:custGeom>
                    <a:avLst/>
                    <a:gdLst>
                      <a:gd name="connsiteX0" fmla="*/ 0 w 19582"/>
                      <a:gd name="connsiteY0" fmla="*/ 187989 h 187989"/>
                      <a:gd name="connsiteX1" fmla="*/ 0 w 19582"/>
                      <a:gd name="connsiteY1" fmla="*/ 0 h 1879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87989">
                        <a:moveTo>
                          <a:pt x="0" y="187989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33" name="Forma Livre: Forma 532">
                    <a:extLst>
                      <a:ext uri="{FF2B5EF4-FFF2-40B4-BE49-F238E27FC236}">
                        <a16:creationId xmlns:a16="http://schemas.microsoft.com/office/drawing/2014/main" id="{B9E564A3-B046-D6C7-85F1-694253C450E3}"/>
                      </a:ext>
                    </a:extLst>
                  </p:cNvPr>
                  <p:cNvSpPr/>
                  <p:nvPr/>
                </p:nvSpPr>
                <p:spPr>
                  <a:xfrm>
                    <a:off x="6485629" y="628589"/>
                    <a:ext cx="19582" cy="187989"/>
                  </a:xfrm>
                  <a:custGeom>
                    <a:avLst/>
                    <a:gdLst>
                      <a:gd name="connsiteX0" fmla="*/ 0 w 19582"/>
                      <a:gd name="connsiteY0" fmla="*/ 0 h 187989"/>
                      <a:gd name="connsiteX1" fmla="*/ 0 w 19582"/>
                      <a:gd name="connsiteY1" fmla="*/ 187989 h 1879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87989">
                        <a:moveTo>
                          <a:pt x="0" y="0"/>
                        </a:moveTo>
                        <a:lnTo>
                          <a:pt x="0" y="187989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34" name="Forma Livre: Forma 533">
                  <a:extLst>
                    <a:ext uri="{FF2B5EF4-FFF2-40B4-BE49-F238E27FC236}">
                      <a16:creationId xmlns:a16="http://schemas.microsoft.com/office/drawing/2014/main" id="{0847BF6F-E30C-5272-EE7E-F474AE791700}"/>
                    </a:ext>
                  </a:extLst>
                </p:cNvPr>
                <p:cNvSpPr/>
                <p:nvPr/>
              </p:nvSpPr>
              <p:spPr>
                <a:xfrm>
                  <a:off x="6440590" y="628589"/>
                  <a:ext cx="19582" cy="187989"/>
                </a:xfrm>
                <a:custGeom>
                  <a:avLst/>
                  <a:gdLst>
                    <a:gd name="connsiteX0" fmla="*/ 0 w 19582"/>
                    <a:gd name="connsiteY0" fmla="*/ 187989 h 187989"/>
                    <a:gd name="connsiteX1" fmla="*/ 0 w 19582"/>
                    <a:gd name="connsiteY1" fmla="*/ 0 h 187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87989">
                      <a:moveTo>
                        <a:pt x="0" y="18798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35" name="Forma Livre: Forma 534">
                <a:extLst>
                  <a:ext uri="{FF2B5EF4-FFF2-40B4-BE49-F238E27FC236}">
                    <a16:creationId xmlns:a16="http://schemas.microsoft.com/office/drawing/2014/main" id="{13FCDF91-22F4-17EE-0AE1-8D403CB1D019}"/>
                  </a:ext>
                </a:extLst>
              </p:cNvPr>
              <p:cNvSpPr/>
              <p:nvPr/>
            </p:nvSpPr>
            <p:spPr>
              <a:xfrm>
                <a:off x="6291223" y="366187"/>
                <a:ext cx="298073" cy="262401"/>
              </a:xfrm>
              <a:custGeom>
                <a:avLst/>
                <a:gdLst>
                  <a:gd name="connsiteX0" fmla="*/ 194406 w 298073"/>
                  <a:gd name="connsiteY0" fmla="*/ 262402 h 262401"/>
                  <a:gd name="connsiteX1" fmla="*/ 194406 w 298073"/>
                  <a:gd name="connsiteY1" fmla="*/ 174282 h 262401"/>
                  <a:gd name="connsiteX2" fmla="*/ 210072 w 298073"/>
                  <a:gd name="connsiteY2" fmla="*/ 137076 h 262401"/>
                  <a:gd name="connsiteX3" fmla="*/ 286442 w 298073"/>
                  <a:gd name="connsiteY3" fmla="*/ 56788 h 262401"/>
                  <a:gd name="connsiteX4" fmla="*/ 290359 w 298073"/>
                  <a:gd name="connsiteY4" fmla="*/ 7833 h 262401"/>
                  <a:gd name="connsiteX5" fmla="*/ 284484 w 298073"/>
                  <a:gd name="connsiteY5" fmla="*/ 0 h 262401"/>
                  <a:gd name="connsiteX6" fmla="*/ 219863 w 298073"/>
                  <a:gd name="connsiteY6" fmla="*/ 64621 h 262401"/>
                  <a:gd name="connsiteX7" fmla="*/ 149367 w 298073"/>
                  <a:gd name="connsiteY7" fmla="*/ 90078 h 262401"/>
                  <a:gd name="connsiteX8" fmla="*/ 149367 w 298073"/>
                  <a:gd name="connsiteY8" fmla="*/ 90078 h 262401"/>
                  <a:gd name="connsiteX9" fmla="*/ 149367 w 298073"/>
                  <a:gd name="connsiteY9" fmla="*/ 90078 h 262401"/>
                  <a:gd name="connsiteX10" fmla="*/ 149367 w 298073"/>
                  <a:gd name="connsiteY10" fmla="*/ 90078 h 262401"/>
                  <a:gd name="connsiteX11" fmla="*/ 78871 w 298073"/>
                  <a:gd name="connsiteY11" fmla="*/ 64621 h 262401"/>
                  <a:gd name="connsiteX12" fmla="*/ 14250 w 298073"/>
                  <a:gd name="connsiteY12" fmla="*/ 0 h 262401"/>
                  <a:gd name="connsiteX13" fmla="*/ 8375 w 298073"/>
                  <a:gd name="connsiteY13" fmla="*/ 5875 h 262401"/>
                  <a:gd name="connsiteX14" fmla="*/ 12291 w 298073"/>
                  <a:gd name="connsiteY14" fmla="*/ 58747 h 262401"/>
                  <a:gd name="connsiteX15" fmla="*/ 90620 w 298073"/>
                  <a:gd name="connsiteY15" fmla="*/ 137076 h 262401"/>
                  <a:gd name="connsiteX16" fmla="*/ 106286 w 298073"/>
                  <a:gd name="connsiteY16" fmla="*/ 174282 h 262401"/>
                  <a:gd name="connsiteX17" fmla="*/ 106286 w 298073"/>
                  <a:gd name="connsiteY17" fmla="*/ 260444 h 2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8073" h="262401">
                    <a:moveTo>
                      <a:pt x="194406" y="262402"/>
                    </a:moveTo>
                    <a:lnTo>
                      <a:pt x="194406" y="174282"/>
                    </a:lnTo>
                    <a:cubicBezTo>
                      <a:pt x="194406" y="160574"/>
                      <a:pt x="200281" y="146867"/>
                      <a:pt x="210072" y="137076"/>
                    </a:cubicBezTo>
                    <a:lnTo>
                      <a:pt x="286442" y="56788"/>
                    </a:lnTo>
                    <a:cubicBezTo>
                      <a:pt x="300150" y="43081"/>
                      <a:pt x="302108" y="23499"/>
                      <a:pt x="290359" y="7833"/>
                    </a:cubicBezTo>
                    <a:lnTo>
                      <a:pt x="284484" y="0"/>
                    </a:lnTo>
                    <a:lnTo>
                      <a:pt x="219863" y="64621"/>
                    </a:lnTo>
                    <a:cubicBezTo>
                      <a:pt x="202239" y="82245"/>
                      <a:pt x="174824" y="88120"/>
                      <a:pt x="149367" y="90078"/>
                    </a:cubicBezTo>
                    <a:lnTo>
                      <a:pt x="149367" y="90078"/>
                    </a:lnTo>
                    <a:lnTo>
                      <a:pt x="149367" y="90078"/>
                    </a:lnTo>
                    <a:lnTo>
                      <a:pt x="149367" y="90078"/>
                    </a:lnTo>
                    <a:cubicBezTo>
                      <a:pt x="123910" y="90078"/>
                      <a:pt x="98453" y="82245"/>
                      <a:pt x="78871" y="64621"/>
                    </a:cubicBezTo>
                    <a:lnTo>
                      <a:pt x="14250" y="0"/>
                    </a:lnTo>
                    <a:lnTo>
                      <a:pt x="8375" y="5875"/>
                    </a:lnTo>
                    <a:cubicBezTo>
                      <a:pt x="-3374" y="21540"/>
                      <a:pt x="-3374" y="45039"/>
                      <a:pt x="12291" y="58747"/>
                    </a:cubicBezTo>
                    <a:lnTo>
                      <a:pt x="90620" y="137076"/>
                    </a:lnTo>
                    <a:cubicBezTo>
                      <a:pt x="100411" y="146867"/>
                      <a:pt x="106286" y="160574"/>
                      <a:pt x="106286" y="174282"/>
                    </a:cubicBezTo>
                    <a:lnTo>
                      <a:pt x="106286" y="260444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36" name="Forma Livre: Forma 535">
              <a:extLst>
                <a:ext uri="{FF2B5EF4-FFF2-40B4-BE49-F238E27FC236}">
                  <a16:creationId xmlns:a16="http://schemas.microsoft.com/office/drawing/2014/main" id="{0C05617B-D026-5217-2BED-935C8769938E}"/>
                </a:ext>
              </a:extLst>
            </p:cNvPr>
            <p:cNvSpPr/>
            <p:nvPr/>
          </p:nvSpPr>
          <p:spPr>
            <a:xfrm>
              <a:off x="6356387" y="816578"/>
              <a:ext cx="168407" cy="137075"/>
            </a:xfrm>
            <a:custGeom>
              <a:avLst/>
              <a:gdLst>
                <a:gd name="connsiteX0" fmla="*/ 0 w 168407"/>
                <a:gd name="connsiteY0" fmla="*/ 0 h 137075"/>
                <a:gd name="connsiteX1" fmla="*/ 168407 w 168407"/>
                <a:gd name="connsiteY1" fmla="*/ 0 h 137075"/>
                <a:gd name="connsiteX2" fmla="*/ 168407 w 168407"/>
                <a:gd name="connsiteY2" fmla="*/ 137076 h 137075"/>
                <a:gd name="connsiteX3" fmla="*/ 0 w 168407"/>
                <a:gd name="connsiteY3" fmla="*/ 137076 h 1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407" h="137075">
                  <a:moveTo>
                    <a:pt x="0" y="0"/>
                  </a:moveTo>
                  <a:lnTo>
                    <a:pt x="168407" y="0"/>
                  </a:lnTo>
                  <a:lnTo>
                    <a:pt x="168407" y="137076"/>
                  </a:lnTo>
                  <a:lnTo>
                    <a:pt x="0" y="137076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7" name="Forma Livre: Forma 536">
              <a:extLst>
                <a:ext uri="{FF2B5EF4-FFF2-40B4-BE49-F238E27FC236}">
                  <a16:creationId xmlns:a16="http://schemas.microsoft.com/office/drawing/2014/main" id="{979F4201-6DE6-0279-FD7C-5FF8F4303C86}"/>
                </a:ext>
              </a:extLst>
            </p:cNvPr>
            <p:cNvSpPr/>
            <p:nvPr/>
          </p:nvSpPr>
          <p:spPr>
            <a:xfrm>
              <a:off x="6187980" y="855742"/>
              <a:ext cx="168407" cy="97911"/>
            </a:xfrm>
            <a:custGeom>
              <a:avLst/>
              <a:gdLst>
                <a:gd name="connsiteX0" fmla="*/ 0 w 168407"/>
                <a:gd name="connsiteY0" fmla="*/ 0 h 97911"/>
                <a:gd name="connsiteX1" fmla="*/ 168407 w 168407"/>
                <a:gd name="connsiteY1" fmla="*/ 0 h 97911"/>
                <a:gd name="connsiteX2" fmla="*/ 168407 w 168407"/>
                <a:gd name="connsiteY2" fmla="*/ 97911 h 97911"/>
                <a:gd name="connsiteX3" fmla="*/ 0 w 168407"/>
                <a:gd name="connsiteY3" fmla="*/ 97911 h 9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407" h="97911">
                  <a:moveTo>
                    <a:pt x="0" y="0"/>
                  </a:moveTo>
                  <a:lnTo>
                    <a:pt x="168407" y="0"/>
                  </a:lnTo>
                  <a:lnTo>
                    <a:pt x="168407" y="97911"/>
                  </a:lnTo>
                  <a:lnTo>
                    <a:pt x="0" y="97911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8" name="Forma Livre: Forma 537">
              <a:extLst>
                <a:ext uri="{FF2B5EF4-FFF2-40B4-BE49-F238E27FC236}">
                  <a16:creationId xmlns:a16="http://schemas.microsoft.com/office/drawing/2014/main" id="{C66EB6F1-3E98-B801-8745-A8AA268CF0B1}"/>
                </a:ext>
              </a:extLst>
            </p:cNvPr>
            <p:cNvSpPr/>
            <p:nvPr/>
          </p:nvSpPr>
          <p:spPr>
            <a:xfrm>
              <a:off x="6017614" y="894907"/>
              <a:ext cx="168407" cy="58746"/>
            </a:xfrm>
            <a:custGeom>
              <a:avLst/>
              <a:gdLst>
                <a:gd name="connsiteX0" fmla="*/ 0 w 168407"/>
                <a:gd name="connsiteY0" fmla="*/ 0 h 58746"/>
                <a:gd name="connsiteX1" fmla="*/ 168407 w 168407"/>
                <a:gd name="connsiteY1" fmla="*/ 0 h 58746"/>
                <a:gd name="connsiteX2" fmla="*/ 168407 w 168407"/>
                <a:gd name="connsiteY2" fmla="*/ 58747 h 58746"/>
                <a:gd name="connsiteX3" fmla="*/ 0 w 168407"/>
                <a:gd name="connsiteY3" fmla="*/ 58747 h 5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407" h="58746">
                  <a:moveTo>
                    <a:pt x="0" y="0"/>
                  </a:moveTo>
                  <a:lnTo>
                    <a:pt x="168407" y="0"/>
                  </a:lnTo>
                  <a:lnTo>
                    <a:pt x="168407" y="58747"/>
                  </a:lnTo>
                  <a:lnTo>
                    <a:pt x="0" y="58747"/>
                  </a:ln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9" name="Forma Livre: Forma 538">
              <a:extLst>
                <a:ext uri="{FF2B5EF4-FFF2-40B4-BE49-F238E27FC236}">
                  <a16:creationId xmlns:a16="http://schemas.microsoft.com/office/drawing/2014/main" id="{B8136AF7-DD4B-3D05-1DA9-8B9F479CA8BF}"/>
                </a:ext>
              </a:extLst>
            </p:cNvPr>
            <p:cNvSpPr/>
            <p:nvPr/>
          </p:nvSpPr>
          <p:spPr>
            <a:xfrm>
              <a:off x="6516961" y="953654"/>
              <a:ext cx="45039" cy="19582"/>
            </a:xfrm>
            <a:custGeom>
              <a:avLst/>
              <a:gdLst>
                <a:gd name="connsiteX0" fmla="*/ 0 w 45039"/>
                <a:gd name="connsiteY0" fmla="*/ 0 h 19582"/>
                <a:gd name="connsiteX1" fmla="*/ 45039 w 450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9" h="19582">
                  <a:moveTo>
                    <a:pt x="0" y="0"/>
                  </a:moveTo>
                  <a:lnTo>
                    <a:pt x="45039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0" name="Forma Livre: Forma 539">
              <a:extLst>
                <a:ext uri="{FF2B5EF4-FFF2-40B4-BE49-F238E27FC236}">
                  <a16:creationId xmlns:a16="http://schemas.microsoft.com/office/drawing/2014/main" id="{84FDD1B4-C871-7677-C410-57D635AF06F6}"/>
                </a:ext>
              </a:extLst>
            </p:cNvPr>
            <p:cNvSpPr/>
            <p:nvPr/>
          </p:nvSpPr>
          <p:spPr>
            <a:xfrm>
              <a:off x="5982366" y="953654"/>
              <a:ext cx="178198" cy="19582"/>
            </a:xfrm>
            <a:custGeom>
              <a:avLst/>
              <a:gdLst>
                <a:gd name="connsiteX0" fmla="*/ 178198 w 178198"/>
                <a:gd name="connsiteY0" fmla="*/ 0 h 19582"/>
                <a:gd name="connsiteX1" fmla="*/ 0 w 178198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98" h="19582">
                  <a:moveTo>
                    <a:pt x="178198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41" name="Gráfico 4">
            <a:extLst>
              <a:ext uri="{FF2B5EF4-FFF2-40B4-BE49-F238E27FC236}">
                <a16:creationId xmlns:a16="http://schemas.microsoft.com/office/drawing/2014/main" id="{EF732550-C181-5482-8EFB-F69B54170F8F}"/>
              </a:ext>
            </a:extLst>
          </p:cNvPr>
          <p:cNvGrpSpPr/>
          <p:nvPr/>
        </p:nvGrpSpPr>
        <p:grpSpPr>
          <a:xfrm>
            <a:off x="-1" y="0"/>
            <a:ext cx="4523492" cy="4125973"/>
            <a:chOff x="-1" y="0"/>
            <a:chExt cx="4523492" cy="4125973"/>
          </a:xfrm>
          <a:noFill/>
        </p:grpSpPr>
        <p:grpSp>
          <p:nvGrpSpPr>
            <p:cNvPr id="542" name="Gráfico 4">
              <a:extLst>
                <a:ext uri="{FF2B5EF4-FFF2-40B4-BE49-F238E27FC236}">
                  <a16:creationId xmlns:a16="http://schemas.microsoft.com/office/drawing/2014/main" id="{C6BAED05-8DC1-69AC-9E11-BFFBBE5EAB0E}"/>
                </a:ext>
              </a:extLst>
            </p:cNvPr>
            <p:cNvGrpSpPr/>
            <p:nvPr/>
          </p:nvGrpSpPr>
          <p:grpSpPr>
            <a:xfrm>
              <a:off x="-1" y="0"/>
              <a:ext cx="4423623" cy="4125973"/>
              <a:chOff x="-1" y="0"/>
              <a:chExt cx="4423623" cy="4125973"/>
            </a:xfrm>
            <a:noFill/>
          </p:grpSpPr>
          <p:grpSp>
            <p:nvGrpSpPr>
              <p:cNvPr id="543" name="Gráfico 4">
                <a:extLst>
                  <a:ext uri="{FF2B5EF4-FFF2-40B4-BE49-F238E27FC236}">
                    <a16:creationId xmlns:a16="http://schemas.microsoft.com/office/drawing/2014/main" id="{9D4204F8-2BD8-3DF9-468C-2A59FF05DC5C}"/>
                  </a:ext>
                </a:extLst>
              </p:cNvPr>
              <p:cNvGrpSpPr/>
              <p:nvPr/>
            </p:nvGrpSpPr>
            <p:grpSpPr>
              <a:xfrm>
                <a:off x="3920359" y="3513050"/>
                <a:ext cx="209529" cy="603132"/>
                <a:chOff x="3920359" y="3513050"/>
                <a:chExt cx="209529" cy="603132"/>
              </a:xfrm>
              <a:noFill/>
            </p:grpSpPr>
            <p:grpSp>
              <p:nvGrpSpPr>
                <p:cNvPr id="544" name="Gráfico 4">
                  <a:extLst>
                    <a:ext uri="{FF2B5EF4-FFF2-40B4-BE49-F238E27FC236}">
                      <a16:creationId xmlns:a16="http://schemas.microsoft.com/office/drawing/2014/main" id="{EB234778-C0A1-DBB3-854B-A527B9EAE71F}"/>
                    </a:ext>
                  </a:extLst>
                </p:cNvPr>
                <p:cNvGrpSpPr/>
                <p:nvPr/>
              </p:nvGrpSpPr>
              <p:grpSpPr>
                <a:xfrm>
                  <a:off x="3920359" y="3513050"/>
                  <a:ext cx="209529" cy="603132"/>
                  <a:chOff x="3920359" y="3513050"/>
                  <a:chExt cx="209529" cy="603132"/>
                </a:xfrm>
                <a:noFill/>
              </p:grpSpPr>
              <p:grpSp>
                <p:nvGrpSpPr>
                  <p:cNvPr id="545" name="Gráfico 4">
                    <a:extLst>
                      <a:ext uri="{FF2B5EF4-FFF2-40B4-BE49-F238E27FC236}">
                        <a16:creationId xmlns:a16="http://schemas.microsoft.com/office/drawing/2014/main" id="{30B3C862-1F31-F568-18C5-9F251464921B}"/>
                      </a:ext>
                    </a:extLst>
                  </p:cNvPr>
                  <p:cNvGrpSpPr/>
                  <p:nvPr/>
                </p:nvGrpSpPr>
                <p:grpSpPr>
                  <a:xfrm>
                    <a:off x="3973231" y="3513050"/>
                    <a:ext cx="99869" cy="603132"/>
                    <a:chOff x="3973231" y="3513050"/>
                    <a:chExt cx="99869" cy="603132"/>
                  </a:xfrm>
                  <a:noFill/>
                </p:grpSpPr>
                <p:sp>
                  <p:nvSpPr>
                    <p:cNvPr id="546" name="Forma Livre: Forma 545">
                      <a:extLst>
                        <a:ext uri="{FF2B5EF4-FFF2-40B4-BE49-F238E27FC236}">
                          <a16:creationId xmlns:a16="http://schemas.microsoft.com/office/drawing/2014/main" id="{AFA9170E-EBB7-69A3-D29C-B2AF4BB62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2475" y="3513050"/>
                      <a:ext cx="83293" cy="101827"/>
                    </a:xfrm>
                    <a:custGeom>
                      <a:avLst/>
                      <a:gdLst>
                        <a:gd name="connsiteX0" fmla="*/ 37753 w 83293"/>
                        <a:gd name="connsiteY0" fmla="*/ 0 h 101827"/>
                        <a:gd name="connsiteX1" fmla="*/ 43628 w 83293"/>
                        <a:gd name="connsiteY1" fmla="*/ 0 h 101827"/>
                        <a:gd name="connsiteX2" fmla="*/ 82792 w 83293"/>
                        <a:gd name="connsiteY2" fmla="*/ 45039 h 101827"/>
                        <a:gd name="connsiteX3" fmla="*/ 80834 w 83293"/>
                        <a:gd name="connsiteY3" fmla="*/ 66580 h 101827"/>
                        <a:gd name="connsiteX4" fmla="*/ 41669 w 83293"/>
                        <a:gd name="connsiteY4" fmla="*/ 101828 h 101827"/>
                        <a:gd name="connsiteX5" fmla="*/ 41669 w 83293"/>
                        <a:gd name="connsiteY5" fmla="*/ 101828 h 101827"/>
                        <a:gd name="connsiteX6" fmla="*/ 2505 w 83293"/>
                        <a:gd name="connsiteY6" fmla="*/ 66580 h 101827"/>
                        <a:gd name="connsiteX7" fmla="*/ 546 w 83293"/>
                        <a:gd name="connsiteY7" fmla="*/ 45039 h 101827"/>
                        <a:gd name="connsiteX8" fmla="*/ 37753 w 83293"/>
                        <a:gd name="connsiteY8" fmla="*/ 0 h 1018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3293" h="101827">
                          <a:moveTo>
                            <a:pt x="37753" y="0"/>
                          </a:moveTo>
                          <a:lnTo>
                            <a:pt x="43628" y="0"/>
                          </a:lnTo>
                          <a:cubicBezTo>
                            <a:pt x="67126" y="0"/>
                            <a:pt x="86708" y="21541"/>
                            <a:pt x="82792" y="45039"/>
                          </a:cubicBezTo>
                          <a:lnTo>
                            <a:pt x="80834" y="66580"/>
                          </a:lnTo>
                          <a:cubicBezTo>
                            <a:pt x="78875" y="86162"/>
                            <a:pt x="61251" y="101828"/>
                            <a:pt x="41669" y="101828"/>
                          </a:cubicBezTo>
                          <a:lnTo>
                            <a:pt x="41669" y="101828"/>
                          </a:lnTo>
                          <a:cubicBezTo>
                            <a:pt x="22087" y="101828"/>
                            <a:pt x="4463" y="86162"/>
                            <a:pt x="2505" y="66580"/>
                          </a:cubicBezTo>
                          <a:lnTo>
                            <a:pt x="546" y="45039"/>
                          </a:lnTo>
                          <a:cubicBezTo>
                            <a:pt x="-3370" y="19582"/>
                            <a:pt x="14254" y="0"/>
                            <a:pt x="37753" y="0"/>
                          </a:cubicBezTo>
                          <a:close/>
                        </a:path>
                      </a:pathLst>
                    </a:custGeom>
                    <a:noFill/>
                    <a:ln w="19566" cap="flat">
                      <a:solidFill>
                        <a:srgbClr val="5C83D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47" name="Forma Livre: Forma 546">
                      <a:extLst>
                        <a:ext uri="{FF2B5EF4-FFF2-40B4-BE49-F238E27FC236}">
                          <a16:creationId xmlns:a16="http://schemas.microsoft.com/office/drawing/2014/main" id="{B65858D3-FB4B-0922-FAE7-BB1061A91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3231" y="3875321"/>
                      <a:ext cx="19582" cy="240861"/>
                    </a:xfrm>
                    <a:custGeom>
                      <a:avLst/>
                      <a:gdLst>
                        <a:gd name="connsiteX0" fmla="*/ 0 w 19582"/>
                        <a:gd name="connsiteY0" fmla="*/ 240861 h 240861"/>
                        <a:gd name="connsiteX1" fmla="*/ 0 w 19582"/>
                        <a:gd name="connsiteY1" fmla="*/ 0 h 2408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40861">
                          <a:moveTo>
                            <a:pt x="0" y="24086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66" cap="flat">
                      <a:solidFill>
                        <a:srgbClr val="5C83D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48" name="Forma Livre: Forma 547">
                      <a:extLst>
                        <a:ext uri="{FF2B5EF4-FFF2-40B4-BE49-F238E27FC236}">
                          <a16:creationId xmlns:a16="http://schemas.microsoft.com/office/drawing/2014/main" id="{9302E9BB-002F-94A6-6C4D-AF3021222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100" y="3875321"/>
                      <a:ext cx="19582" cy="240861"/>
                    </a:xfrm>
                    <a:custGeom>
                      <a:avLst/>
                      <a:gdLst>
                        <a:gd name="connsiteX0" fmla="*/ 0 w 19582"/>
                        <a:gd name="connsiteY0" fmla="*/ 0 h 240861"/>
                        <a:gd name="connsiteX1" fmla="*/ 0 w 19582"/>
                        <a:gd name="connsiteY1" fmla="*/ 240861 h 2408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40861">
                          <a:moveTo>
                            <a:pt x="0" y="0"/>
                          </a:moveTo>
                          <a:lnTo>
                            <a:pt x="0" y="240861"/>
                          </a:lnTo>
                        </a:path>
                      </a:pathLst>
                    </a:custGeom>
                    <a:ln w="19566" cap="flat">
                      <a:solidFill>
                        <a:srgbClr val="5C83D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549" name="Forma Livre: Forma 548">
                    <a:extLst>
                      <a:ext uri="{FF2B5EF4-FFF2-40B4-BE49-F238E27FC236}">
                        <a16:creationId xmlns:a16="http://schemas.microsoft.com/office/drawing/2014/main" id="{4B95E88B-1DEC-4DE9-50EE-8CAD9E66CE2C}"/>
                      </a:ext>
                    </a:extLst>
                  </p:cNvPr>
                  <p:cNvSpPr/>
                  <p:nvPr/>
                </p:nvSpPr>
                <p:spPr>
                  <a:xfrm>
                    <a:off x="3973231" y="3734329"/>
                    <a:ext cx="19582" cy="140991"/>
                  </a:xfrm>
                  <a:custGeom>
                    <a:avLst/>
                    <a:gdLst>
                      <a:gd name="connsiteX0" fmla="*/ 0 w 19582"/>
                      <a:gd name="connsiteY0" fmla="*/ 140992 h 140991"/>
                      <a:gd name="connsiteX1" fmla="*/ 0 w 19582"/>
                      <a:gd name="connsiteY1" fmla="*/ 0 h 140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40991">
                        <a:moveTo>
                          <a:pt x="0" y="140992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50" name="Forma Livre: Forma 549">
                    <a:extLst>
                      <a:ext uri="{FF2B5EF4-FFF2-40B4-BE49-F238E27FC236}">
                        <a16:creationId xmlns:a16="http://schemas.microsoft.com/office/drawing/2014/main" id="{95A72201-A50E-A329-FAC2-EB51E3AF3763}"/>
                      </a:ext>
                    </a:extLst>
                  </p:cNvPr>
                  <p:cNvSpPr/>
                  <p:nvPr/>
                </p:nvSpPr>
                <p:spPr>
                  <a:xfrm>
                    <a:off x="3920359" y="3650615"/>
                    <a:ext cx="209529" cy="224705"/>
                  </a:xfrm>
                  <a:custGeom>
                    <a:avLst/>
                    <a:gdLst>
                      <a:gd name="connsiteX0" fmla="*/ 178198 w 209529"/>
                      <a:gd name="connsiteY0" fmla="*/ 224706 h 224705"/>
                      <a:gd name="connsiteX1" fmla="*/ 209530 w 209529"/>
                      <a:gd name="connsiteY1" fmla="*/ 185541 h 224705"/>
                      <a:gd name="connsiteX2" fmla="*/ 209530 w 209529"/>
                      <a:gd name="connsiteY2" fmla="*/ 185541 h 224705"/>
                      <a:gd name="connsiteX3" fmla="*/ 209530 w 209529"/>
                      <a:gd name="connsiteY3" fmla="*/ 62174 h 224705"/>
                      <a:gd name="connsiteX4" fmla="*/ 162532 w 209529"/>
                      <a:gd name="connsiteY4" fmla="*/ 7343 h 224705"/>
                      <a:gd name="connsiteX5" fmla="*/ 162532 w 209529"/>
                      <a:gd name="connsiteY5" fmla="*/ 7343 h 224705"/>
                      <a:gd name="connsiteX6" fmla="*/ 46998 w 209529"/>
                      <a:gd name="connsiteY6" fmla="*/ 7343 h 224705"/>
                      <a:gd name="connsiteX7" fmla="*/ 46998 w 209529"/>
                      <a:gd name="connsiteY7" fmla="*/ 7343 h 224705"/>
                      <a:gd name="connsiteX8" fmla="*/ 0 w 209529"/>
                      <a:gd name="connsiteY8" fmla="*/ 62174 h 224705"/>
                      <a:gd name="connsiteX9" fmla="*/ 0 w 209529"/>
                      <a:gd name="connsiteY9" fmla="*/ 185541 h 224705"/>
                      <a:gd name="connsiteX10" fmla="*/ 0 w 209529"/>
                      <a:gd name="connsiteY10" fmla="*/ 185541 h 224705"/>
                      <a:gd name="connsiteX11" fmla="*/ 31332 w 209529"/>
                      <a:gd name="connsiteY11" fmla="*/ 224706 h 224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9529" h="224705">
                        <a:moveTo>
                          <a:pt x="178198" y="224706"/>
                        </a:moveTo>
                        <a:cubicBezTo>
                          <a:pt x="195822" y="224706"/>
                          <a:pt x="209530" y="201207"/>
                          <a:pt x="209530" y="185541"/>
                        </a:cubicBezTo>
                        <a:lnTo>
                          <a:pt x="209530" y="185541"/>
                        </a:lnTo>
                        <a:lnTo>
                          <a:pt x="209530" y="62174"/>
                        </a:lnTo>
                        <a:cubicBezTo>
                          <a:pt x="209530" y="36717"/>
                          <a:pt x="189947" y="13218"/>
                          <a:pt x="162532" y="7343"/>
                        </a:cubicBezTo>
                        <a:lnTo>
                          <a:pt x="162532" y="7343"/>
                        </a:lnTo>
                        <a:cubicBezTo>
                          <a:pt x="125326" y="-2448"/>
                          <a:pt x="84204" y="-2448"/>
                          <a:pt x="46998" y="7343"/>
                        </a:cubicBezTo>
                        <a:lnTo>
                          <a:pt x="46998" y="7343"/>
                        </a:lnTo>
                        <a:cubicBezTo>
                          <a:pt x="19582" y="13218"/>
                          <a:pt x="0" y="36717"/>
                          <a:pt x="0" y="62174"/>
                        </a:cubicBezTo>
                        <a:lnTo>
                          <a:pt x="0" y="185541"/>
                        </a:lnTo>
                        <a:lnTo>
                          <a:pt x="0" y="185541"/>
                        </a:lnTo>
                        <a:cubicBezTo>
                          <a:pt x="0" y="203166"/>
                          <a:pt x="13707" y="224706"/>
                          <a:pt x="31332" y="224706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51" name="Forma Livre: Forma 550">
                    <a:extLst>
                      <a:ext uri="{FF2B5EF4-FFF2-40B4-BE49-F238E27FC236}">
                        <a16:creationId xmlns:a16="http://schemas.microsoft.com/office/drawing/2014/main" id="{F79EC5A9-CD15-250E-BF8C-B21AA46238B2}"/>
                      </a:ext>
                    </a:extLst>
                  </p:cNvPr>
                  <p:cNvSpPr/>
                  <p:nvPr/>
                </p:nvSpPr>
                <p:spPr>
                  <a:xfrm>
                    <a:off x="4073100" y="3734329"/>
                    <a:ext cx="19582" cy="140991"/>
                  </a:xfrm>
                  <a:custGeom>
                    <a:avLst/>
                    <a:gdLst>
                      <a:gd name="connsiteX0" fmla="*/ 0 w 19582"/>
                      <a:gd name="connsiteY0" fmla="*/ 0 h 140991"/>
                      <a:gd name="connsiteX1" fmla="*/ 0 w 19582"/>
                      <a:gd name="connsiteY1" fmla="*/ 140992 h 140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40991">
                        <a:moveTo>
                          <a:pt x="0" y="0"/>
                        </a:moveTo>
                        <a:lnTo>
                          <a:pt x="0" y="140992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52" name="Forma Livre: Forma 551">
                  <a:extLst>
                    <a:ext uri="{FF2B5EF4-FFF2-40B4-BE49-F238E27FC236}">
                      <a16:creationId xmlns:a16="http://schemas.microsoft.com/office/drawing/2014/main" id="{DCED7E8B-5D1D-169F-24A4-7AA678F3DBE1}"/>
                    </a:ext>
                  </a:extLst>
                </p:cNvPr>
                <p:cNvSpPr/>
                <p:nvPr/>
              </p:nvSpPr>
              <p:spPr>
                <a:xfrm>
                  <a:off x="4024144" y="3912527"/>
                  <a:ext cx="19582" cy="203655"/>
                </a:xfrm>
                <a:custGeom>
                  <a:avLst/>
                  <a:gdLst>
                    <a:gd name="connsiteX0" fmla="*/ 0 w 19582"/>
                    <a:gd name="connsiteY0" fmla="*/ 203655 h 203655"/>
                    <a:gd name="connsiteX1" fmla="*/ 0 w 19582"/>
                    <a:gd name="connsiteY1" fmla="*/ 0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03655">
                      <a:moveTo>
                        <a:pt x="0" y="203655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53" name="Gráfico 4">
                <a:extLst>
                  <a:ext uri="{FF2B5EF4-FFF2-40B4-BE49-F238E27FC236}">
                    <a16:creationId xmlns:a16="http://schemas.microsoft.com/office/drawing/2014/main" id="{AFA6446A-8A01-65F8-25F4-A6377CB4444A}"/>
                  </a:ext>
                </a:extLst>
              </p:cNvPr>
              <p:cNvGrpSpPr/>
              <p:nvPr/>
            </p:nvGrpSpPr>
            <p:grpSpPr>
              <a:xfrm>
                <a:off x="-1" y="0"/>
                <a:ext cx="4423623" cy="4125973"/>
                <a:chOff x="-1" y="0"/>
                <a:chExt cx="4423623" cy="4125973"/>
              </a:xfrm>
              <a:noFill/>
            </p:grpSpPr>
            <p:sp>
              <p:nvSpPr>
                <p:cNvPr id="554" name="Forma Livre: Forma 553">
                  <a:extLst>
                    <a:ext uri="{FF2B5EF4-FFF2-40B4-BE49-F238E27FC236}">
                      <a16:creationId xmlns:a16="http://schemas.microsoft.com/office/drawing/2014/main" id="{C09B9066-D4B7-6551-8E21-3B28CD9BD5DC}"/>
                    </a:ext>
                  </a:extLst>
                </p:cNvPr>
                <p:cNvSpPr/>
                <p:nvPr/>
              </p:nvSpPr>
              <p:spPr>
                <a:xfrm>
                  <a:off x="4281495" y="3528715"/>
                  <a:ext cx="83881" cy="101827"/>
                </a:xfrm>
                <a:custGeom>
                  <a:avLst/>
                  <a:gdLst>
                    <a:gd name="connsiteX0" fmla="*/ 38341 w 83881"/>
                    <a:gd name="connsiteY0" fmla="*/ 0 h 101827"/>
                    <a:gd name="connsiteX1" fmla="*/ 44215 w 83881"/>
                    <a:gd name="connsiteY1" fmla="*/ 0 h 101827"/>
                    <a:gd name="connsiteX2" fmla="*/ 83379 w 83881"/>
                    <a:gd name="connsiteY2" fmla="*/ 45039 h 101827"/>
                    <a:gd name="connsiteX3" fmla="*/ 81421 w 83881"/>
                    <a:gd name="connsiteY3" fmla="*/ 66580 h 101827"/>
                    <a:gd name="connsiteX4" fmla="*/ 42257 w 83881"/>
                    <a:gd name="connsiteY4" fmla="*/ 101827 h 101827"/>
                    <a:gd name="connsiteX5" fmla="*/ 42257 w 83881"/>
                    <a:gd name="connsiteY5" fmla="*/ 101827 h 101827"/>
                    <a:gd name="connsiteX6" fmla="*/ 3093 w 83881"/>
                    <a:gd name="connsiteY6" fmla="*/ 66580 h 101827"/>
                    <a:gd name="connsiteX7" fmla="*/ 1134 w 83881"/>
                    <a:gd name="connsiteY7" fmla="*/ 45039 h 101827"/>
                    <a:gd name="connsiteX8" fmla="*/ 38341 w 83881"/>
                    <a:gd name="connsiteY8" fmla="*/ 0 h 101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81" h="101827">
                      <a:moveTo>
                        <a:pt x="38341" y="0"/>
                      </a:moveTo>
                      <a:lnTo>
                        <a:pt x="44215" y="0"/>
                      </a:lnTo>
                      <a:cubicBezTo>
                        <a:pt x="67714" y="0"/>
                        <a:pt x="87296" y="21541"/>
                        <a:pt x="83379" y="45039"/>
                      </a:cubicBezTo>
                      <a:lnTo>
                        <a:pt x="81421" y="66580"/>
                      </a:lnTo>
                      <a:cubicBezTo>
                        <a:pt x="79463" y="86162"/>
                        <a:pt x="61839" y="101827"/>
                        <a:pt x="42257" y="101827"/>
                      </a:cubicBezTo>
                      <a:lnTo>
                        <a:pt x="42257" y="101827"/>
                      </a:lnTo>
                      <a:cubicBezTo>
                        <a:pt x="22675" y="101827"/>
                        <a:pt x="5051" y="86162"/>
                        <a:pt x="3093" y="66580"/>
                      </a:cubicBezTo>
                      <a:lnTo>
                        <a:pt x="1134" y="45039"/>
                      </a:lnTo>
                      <a:cubicBezTo>
                        <a:pt x="-4741" y="21541"/>
                        <a:pt x="12884" y="0"/>
                        <a:pt x="38341" y="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5" name="Forma Livre: Forma 554">
                  <a:extLst>
                    <a:ext uri="{FF2B5EF4-FFF2-40B4-BE49-F238E27FC236}">
                      <a16:creationId xmlns:a16="http://schemas.microsoft.com/office/drawing/2014/main" id="{E5DDACEB-C2B1-4A19-36D6-35F4DAA0CB25}"/>
                    </a:ext>
                  </a:extLst>
                </p:cNvPr>
                <p:cNvSpPr/>
                <p:nvPr/>
              </p:nvSpPr>
              <p:spPr>
                <a:xfrm>
                  <a:off x="4218008" y="3670197"/>
                  <a:ext cx="205613" cy="195332"/>
                </a:xfrm>
                <a:custGeom>
                  <a:avLst/>
                  <a:gdLst>
                    <a:gd name="connsiteX0" fmla="*/ 174282 w 205613"/>
                    <a:gd name="connsiteY0" fmla="*/ 195332 h 195332"/>
                    <a:gd name="connsiteX1" fmla="*/ 205613 w 205613"/>
                    <a:gd name="connsiteY1" fmla="*/ 156168 h 195332"/>
                    <a:gd name="connsiteX2" fmla="*/ 205613 w 205613"/>
                    <a:gd name="connsiteY2" fmla="*/ 156168 h 195332"/>
                    <a:gd name="connsiteX3" fmla="*/ 205613 w 205613"/>
                    <a:gd name="connsiteY3" fmla="*/ 62174 h 195332"/>
                    <a:gd name="connsiteX4" fmla="*/ 158616 w 205613"/>
                    <a:gd name="connsiteY4" fmla="*/ 7343 h 195332"/>
                    <a:gd name="connsiteX5" fmla="*/ 158616 w 205613"/>
                    <a:gd name="connsiteY5" fmla="*/ 7343 h 195332"/>
                    <a:gd name="connsiteX6" fmla="*/ 46998 w 205613"/>
                    <a:gd name="connsiteY6" fmla="*/ 7343 h 195332"/>
                    <a:gd name="connsiteX7" fmla="*/ 46998 w 205613"/>
                    <a:gd name="connsiteY7" fmla="*/ 7343 h 195332"/>
                    <a:gd name="connsiteX8" fmla="*/ 0 w 205613"/>
                    <a:gd name="connsiteY8" fmla="*/ 62174 h 195332"/>
                    <a:gd name="connsiteX9" fmla="*/ 0 w 205613"/>
                    <a:gd name="connsiteY9" fmla="*/ 156168 h 195332"/>
                    <a:gd name="connsiteX10" fmla="*/ 0 w 205613"/>
                    <a:gd name="connsiteY10" fmla="*/ 156168 h 195332"/>
                    <a:gd name="connsiteX11" fmla="*/ 31332 w 205613"/>
                    <a:gd name="connsiteY11" fmla="*/ 195332 h 195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5613" h="195332">
                      <a:moveTo>
                        <a:pt x="174282" y="195332"/>
                      </a:moveTo>
                      <a:cubicBezTo>
                        <a:pt x="189948" y="195332"/>
                        <a:pt x="205613" y="171834"/>
                        <a:pt x="205613" y="156168"/>
                      </a:cubicBezTo>
                      <a:lnTo>
                        <a:pt x="205613" y="156168"/>
                      </a:lnTo>
                      <a:lnTo>
                        <a:pt x="205613" y="62174"/>
                      </a:lnTo>
                      <a:cubicBezTo>
                        <a:pt x="205613" y="36717"/>
                        <a:pt x="186031" y="13218"/>
                        <a:pt x="158616" y="7343"/>
                      </a:cubicBezTo>
                      <a:lnTo>
                        <a:pt x="158616" y="7343"/>
                      </a:lnTo>
                      <a:cubicBezTo>
                        <a:pt x="121410" y="-2448"/>
                        <a:pt x="84204" y="-2448"/>
                        <a:pt x="46998" y="7343"/>
                      </a:cubicBezTo>
                      <a:lnTo>
                        <a:pt x="46998" y="7343"/>
                      </a:lnTo>
                      <a:cubicBezTo>
                        <a:pt x="19582" y="13218"/>
                        <a:pt x="0" y="36717"/>
                        <a:pt x="0" y="62174"/>
                      </a:cubicBezTo>
                      <a:lnTo>
                        <a:pt x="0" y="156168"/>
                      </a:lnTo>
                      <a:lnTo>
                        <a:pt x="0" y="156168"/>
                      </a:lnTo>
                      <a:cubicBezTo>
                        <a:pt x="0" y="173792"/>
                        <a:pt x="15666" y="195332"/>
                        <a:pt x="31332" y="195332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6" name="Forma Livre: Forma 555">
                  <a:extLst>
                    <a:ext uri="{FF2B5EF4-FFF2-40B4-BE49-F238E27FC236}">
                      <a16:creationId xmlns:a16="http://schemas.microsoft.com/office/drawing/2014/main" id="{D9DB618E-8C16-242A-232A-8F7B91026D39}"/>
                    </a:ext>
                  </a:extLst>
                </p:cNvPr>
                <p:cNvSpPr/>
                <p:nvPr/>
              </p:nvSpPr>
              <p:spPr>
                <a:xfrm>
                  <a:off x="4321794" y="3941900"/>
                  <a:ext cx="19582" cy="184072"/>
                </a:xfrm>
                <a:custGeom>
                  <a:avLst/>
                  <a:gdLst>
                    <a:gd name="connsiteX0" fmla="*/ 0 w 19582"/>
                    <a:gd name="connsiteY0" fmla="*/ 184073 h 184072"/>
                    <a:gd name="connsiteX1" fmla="*/ 0 w 19582"/>
                    <a:gd name="connsiteY1" fmla="*/ 0 h 184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84072">
                      <a:moveTo>
                        <a:pt x="0" y="184073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7" name="Forma Livre: Forma 556">
                  <a:extLst>
                    <a:ext uri="{FF2B5EF4-FFF2-40B4-BE49-F238E27FC236}">
                      <a16:creationId xmlns:a16="http://schemas.microsoft.com/office/drawing/2014/main" id="{21A255BB-3065-5135-3B3E-BE1F0CB588B4}"/>
                    </a:ext>
                  </a:extLst>
                </p:cNvPr>
                <p:cNvSpPr/>
                <p:nvPr/>
              </p:nvSpPr>
              <p:spPr>
                <a:xfrm>
                  <a:off x="4274797" y="3941900"/>
                  <a:ext cx="9791" cy="184072"/>
                </a:xfrm>
                <a:custGeom>
                  <a:avLst/>
                  <a:gdLst>
                    <a:gd name="connsiteX0" fmla="*/ 9791 w 9791"/>
                    <a:gd name="connsiteY0" fmla="*/ 184073 h 184072"/>
                    <a:gd name="connsiteX1" fmla="*/ 0 w 9791"/>
                    <a:gd name="connsiteY1" fmla="*/ 0 h 184072"/>
                    <a:gd name="connsiteX2" fmla="*/ 0 w 9791"/>
                    <a:gd name="connsiteY2" fmla="*/ 0 h 184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91" h="184072">
                      <a:moveTo>
                        <a:pt x="9791" y="184073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8" name="Forma Livre: Forma 557">
                  <a:extLst>
                    <a:ext uri="{FF2B5EF4-FFF2-40B4-BE49-F238E27FC236}">
                      <a16:creationId xmlns:a16="http://schemas.microsoft.com/office/drawing/2014/main" id="{AF8F022C-7DB2-D628-533A-DE6B6412BCDA}"/>
                    </a:ext>
                  </a:extLst>
                </p:cNvPr>
                <p:cNvSpPr/>
                <p:nvPr/>
              </p:nvSpPr>
              <p:spPr>
                <a:xfrm>
                  <a:off x="4359001" y="3941900"/>
                  <a:ext cx="9791" cy="184072"/>
                </a:xfrm>
                <a:custGeom>
                  <a:avLst/>
                  <a:gdLst>
                    <a:gd name="connsiteX0" fmla="*/ 0 w 9791"/>
                    <a:gd name="connsiteY0" fmla="*/ 184073 h 184072"/>
                    <a:gd name="connsiteX1" fmla="*/ 9791 w 9791"/>
                    <a:gd name="connsiteY1" fmla="*/ 0 h 184072"/>
                    <a:gd name="connsiteX2" fmla="*/ 9791 w 9791"/>
                    <a:gd name="connsiteY2" fmla="*/ 0 h 184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91" h="184072">
                      <a:moveTo>
                        <a:pt x="0" y="184073"/>
                      </a:moveTo>
                      <a:lnTo>
                        <a:pt x="9791" y="0"/>
                      </a:lnTo>
                      <a:lnTo>
                        <a:pt x="9791" y="0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9" name="Forma Livre: Forma 558">
                  <a:extLst>
                    <a:ext uri="{FF2B5EF4-FFF2-40B4-BE49-F238E27FC236}">
                      <a16:creationId xmlns:a16="http://schemas.microsoft.com/office/drawing/2014/main" id="{CBE6E22F-ECF5-5446-764C-6423E8811A3A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0" name="Forma Livre: Forma 559">
                  <a:extLst>
                    <a:ext uri="{FF2B5EF4-FFF2-40B4-BE49-F238E27FC236}">
                      <a16:creationId xmlns:a16="http://schemas.microsoft.com/office/drawing/2014/main" id="{908AD0CD-BACA-896E-065B-E2E2034014EA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1" name="Forma Livre: Forma 560">
                  <a:extLst>
                    <a:ext uri="{FF2B5EF4-FFF2-40B4-BE49-F238E27FC236}">
                      <a16:creationId xmlns:a16="http://schemas.microsoft.com/office/drawing/2014/main" id="{75F8C5E8-A11C-B695-0587-12F1355F5662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2" name="Forma Livre: Forma 561">
                  <a:extLst>
                    <a:ext uri="{FF2B5EF4-FFF2-40B4-BE49-F238E27FC236}">
                      <a16:creationId xmlns:a16="http://schemas.microsoft.com/office/drawing/2014/main" id="{B6B8A5FD-BE49-2A11-42EF-3DE929328302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3" name="Forma Livre: Forma 562">
                  <a:extLst>
                    <a:ext uri="{FF2B5EF4-FFF2-40B4-BE49-F238E27FC236}">
                      <a16:creationId xmlns:a16="http://schemas.microsoft.com/office/drawing/2014/main" id="{E0545BEA-A434-228B-315B-42AA4C6BF28C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4" name="Forma Livre: Forma 563">
                  <a:extLst>
                    <a:ext uri="{FF2B5EF4-FFF2-40B4-BE49-F238E27FC236}">
                      <a16:creationId xmlns:a16="http://schemas.microsoft.com/office/drawing/2014/main" id="{97E41587-C795-FE14-EA23-8EC6BCF4877E}"/>
                    </a:ext>
                  </a:extLst>
                </p:cNvPr>
                <p:cNvSpPr/>
                <p:nvPr/>
              </p:nvSpPr>
              <p:spPr>
                <a:xfrm>
                  <a:off x="4233290" y="3740203"/>
                  <a:ext cx="176624" cy="201696"/>
                </a:xfrm>
                <a:custGeom>
                  <a:avLst/>
                  <a:gdLst>
                    <a:gd name="connsiteX0" fmla="*/ 72838 w 176624"/>
                    <a:gd name="connsiteY0" fmla="*/ 7833 h 201696"/>
                    <a:gd name="connsiteX1" fmla="*/ 27799 w 176624"/>
                    <a:gd name="connsiteY1" fmla="*/ 0 h 201696"/>
                    <a:gd name="connsiteX2" fmla="*/ 27799 w 176624"/>
                    <a:gd name="connsiteY2" fmla="*/ 107702 h 201696"/>
                    <a:gd name="connsiteX3" fmla="*/ 384 w 176624"/>
                    <a:gd name="connsiteY3" fmla="*/ 189947 h 201696"/>
                    <a:gd name="connsiteX4" fmla="*/ 10175 w 176624"/>
                    <a:gd name="connsiteY4" fmla="*/ 201697 h 201696"/>
                    <a:gd name="connsiteX5" fmla="*/ 166833 w 176624"/>
                    <a:gd name="connsiteY5" fmla="*/ 201697 h 201696"/>
                    <a:gd name="connsiteX6" fmla="*/ 176624 w 176624"/>
                    <a:gd name="connsiteY6" fmla="*/ 189947 h 201696"/>
                    <a:gd name="connsiteX7" fmla="*/ 149209 w 176624"/>
                    <a:gd name="connsiteY7" fmla="*/ 107702 h 201696"/>
                    <a:gd name="connsiteX8" fmla="*/ 149209 w 176624"/>
                    <a:gd name="connsiteY8" fmla="*/ 0 h 201696"/>
                    <a:gd name="connsiteX9" fmla="*/ 104170 w 176624"/>
                    <a:gd name="connsiteY9" fmla="*/ 7833 h 20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624" h="201696">
                      <a:moveTo>
                        <a:pt x="72838" y="7833"/>
                      </a:moveTo>
                      <a:cubicBezTo>
                        <a:pt x="43465" y="25457"/>
                        <a:pt x="27799" y="0"/>
                        <a:pt x="27799" y="0"/>
                      </a:cubicBezTo>
                      <a:lnTo>
                        <a:pt x="27799" y="107702"/>
                      </a:lnTo>
                      <a:lnTo>
                        <a:pt x="384" y="189947"/>
                      </a:lnTo>
                      <a:cubicBezTo>
                        <a:pt x="-1574" y="195822"/>
                        <a:pt x="4300" y="201697"/>
                        <a:pt x="10175" y="201697"/>
                      </a:cubicBezTo>
                      <a:lnTo>
                        <a:pt x="166833" y="201697"/>
                      </a:lnTo>
                      <a:cubicBezTo>
                        <a:pt x="172708" y="201697"/>
                        <a:pt x="176624" y="195822"/>
                        <a:pt x="176624" y="189947"/>
                      </a:cubicBezTo>
                      <a:lnTo>
                        <a:pt x="149209" y="107702"/>
                      </a:lnTo>
                      <a:lnTo>
                        <a:pt x="149209" y="0"/>
                      </a:lnTo>
                      <a:cubicBezTo>
                        <a:pt x="149209" y="0"/>
                        <a:pt x="133543" y="27415"/>
                        <a:pt x="104170" y="7833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65" name="Forma Livre: Forma 564">
              <a:extLst>
                <a:ext uri="{FF2B5EF4-FFF2-40B4-BE49-F238E27FC236}">
                  <a16:creationId xmlns:a16="http://schemas.microsoft.com/office/drawing/2014/main" id="{FB2D5549-A454-26F5-5BDF-F894D59945E2}"/>
                </a:ext>
              </a:extLst>
            </p:cNvPr>
            <p:cNvSpPr/>
            <p:nvPr/>
          </p:nvSpPr>
          <p:spPr>
            <a:xfrm>
              <a:off x="3818531" y="4116182"/>
              <a:ext cx="704959" cy="19582"/>
            </a:xfrm>
            <a:custGeom>
              <a:avLst/>
              <a:gdLst>
                <a:gd name="connsiteX0" fmla="*/ 0 w 704959"/>
                <a:gd name="connsiteY0" fmla="*/ 0 h 19582"/>
                <a:gd name="connsiteX1" fmla="*/ 704960 w 70495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4959" h="19582">
                  <a:moveTo>
                    <a:pt x="0" y="0"/>
                  </a:moveTo>
                  <a:lnTo>
                    <a:pt x="70496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66" name="Gráfico 4">
            <a:extLst>
              <a:ext uri="{FF2B5EF4-FFF2-40B4-BE49-F238E27FC236}">
                <a16:creationId xmlns:a16="http://schemas.microsoft.com/office/drawing/2014/main" id="{99C1CCA1-990F-3B54-C435-F2AFD6019713}"/>
              </a:ext>
            </a:extLst>
          </p:cNvPr>
          <p:cNvGrpSpPr/>
          <p:nvPr/>
        </p:nvGrpSpPr>
        <p:grpSpPr>
          <a:xfrm>
            <a:off x="5970503" y="4558329"/>
            <a:ext cx="629114" cy="625083"/>
            <a:chOff x="5970503" y="4558329"/>
            <a:chExt cx="629114" cy="625083"/>
          </a:xfrm>
          <a:noFill/>
        </p:grpSpPr>
        <p:grpSp>
          <p:nvGrpSpPr>
            <p:cNvPr id="567" name="Gráfico 4">
              <a:extLst>
                <a:ext uri="{FF2B5EF4-FFF2-40B4-BE49-F238E27FC236}">
                  <a16:creationId xmlns:a16="http://schemas.microsoft.com/office/drawing/2014/main" id="{E7A6868D-A71E-0B72-1D0A-935860DA2AD3}"/>
                </a:ext>
              </a:extLst>
            </p:cNvPr>
            <p:cNvGrpSpPr/>
            <p:nvPr/>
          </p:nvGrpSpPr>
          <p:grpSpPr>
            <a:xfrm>
              <a:off x="5978450" y="4558329"/>
              <a:ext cx="621167" cy="625083"/>
              <a:chOff x="5978450" y="4558329"/>
              <a:chExt cx="621167" cy="625083"/>
            </a:xfrm>
            <a:noFill/>
          </p:grpSpPr>
          <p:grpSp>
            <p:nvGrpSpPr>
              <p:cNvPr id="568" name="Gráfico 4">
                <a:extLst>
                  <a:ext uri="{FF2B5EF4-FFF2-40B4-BE49-F238E27FC236}">
                    <a16:creationId xmlns:a16="http://schemas.microsoft.com/office/drawing/2014/main" id="{EC2EF247-45FB-70F6-C606-58F7B0F5E145}"/>
                  </a:ext>
                </a:extLst>
              </p:cNvPr>
              <p:cNvGrpSpPr/>
              <p:nvPr/>
            </p:nvGrpSpPr>
            <p:grpSpPr>
              <a:xfrm>
                <a:off x="6285891" y="4558329"/>
                <a:ext cx="313726" cy="327845"/>
                <a:chOff x="6285891" y="4558329"/>
                <a:chExt cx="313726" cy="327845"/>
              </a:xfrm>
              <a:noFill/>
            </p:grpSpPr>
            <p:grpSp>
              <p:nvGrpSpPr>
                <p:cNvPr id="569" name="Gráfico 4">
                  <a:extLst>
                    <a:ext uri="{FF2B5EF4-FFF2-40B4-BE49-F238E27FC236}">
                      <a16:creationId xmlns:a16="http://schemas.microsoft.com/office/drawing/2014/main" id="{97606A12-9228-E102-5A45-6907E56A6497}"/>
                    </a:ext>
                  </a:extLst>
                </p:cNvPr>
                <p:cNvGrpSpPr/>
                <p:nvPr/>
              </p:nvGrpSpPr>
              <p:grpSpPr>
                <a:xfrm>
                  <a:off x="6389676" y="4625320"/>
                  <a:ext cx="92036" cy="193863"/>
                  <a:chOff x="6389676" y="4625320"/>
                  <a:chExt cx="92036" cy="193863"/>
                </a:xfrm>
                <a:noFill/>
              </p:grpSpPr>
              <p:sp>
                <p:nvSpPr>
                  <p:cNvPr id="570" name="Forma Livre: Forma 569">
                    <a:extLst>
                      <a:ext uri="{FF2B5EF4-FFF2-40B4-BE49-F238E27FC236}">
                        <a16:creationId xmlns:a16="http://schemas.microsoft.com/office/drawing/2014/main" id="{7CD5039B-062B-CB75-7AAF-9CAC94129D28}"/>
                      </a:ext>
                    </a:extLst>
                  </p:cNvPr>
                  <p:cNvSpPr/>
                  <p:nvPr/>
                </p:nvSpPr>
                <p:spPr>
                  <a:xfrm>
                    <a:off x="6389676" y="4658609"/>
                    <a:ext cx="92036" cy="125326"/>
                  </a:xfrm>
                  <a:custGeom>
                    <a:avLst/>
                    <a:gdLst>
                      <a:gd name="connsiteX0" fmla="*/ 0 w 92036"/>
                      <a:gd name="connsiteY0" fmla="*/ 93995 h 125326"/>
                      <a:gd name="connsiteX1" fmla="*/ 0 w 92036"/>
                      <a:gd name="connsiteY1" fmla="*/ 93995 h 125326"/>
                      <a:gd name="connsiteX2" fmla="*/ 31332 w 92036"/>
                      <a:gd name="connsiteY2" fmla="*/ 125326 h 125326"/>
                      <a:gd name="connsiteX3" fmla="*/ 60705 w 92036"/>
                      <a:gd name="connsiteY3" fmla="*/ 125326 h 125326"/>
                      <a:gd name="connsiteX4" fmla="*/ 92037 w 92036"/>
                      <a:gd name="connsiteY4" fmla="*/ 93995 h 125326"/>
                      <a:gd name="connsiteX5" fmla="*/ 92037 w 92036"/>
                      <a:gd name="connsiteY5" fmla="*/ 93995 h 125326"/>
                      <a:gd name="connsiteX6" fmla="*/ 60705 w 92036"/>
                      <a:gd name="connsiteY6" fmla="*/ 62663 h 125326"/>
                      <a:gd name="connsiteX7" fmla="*/ 31332 w 92036"/>
                      <a:gd name="connsiteY7" fmla="*/ 62663 h 125326"/>
                      <a:gd name="connsiteX8" fmla="*/ 0 w 92036"/>
                      <a:gd name="connsiteY8" fmla="*/ 31332 h 125326"/>
                      <a:gd name="connsiteX9" fmla="*/ 0 w 92036"/>
                      <a:gd name="connsiteY9" fmla="*/ 31332 h 125326"/>
                      <a:gd name="connsiteX10" fmla="*/ 31332 w 92036"/>
                      <a:gd name="connsiteY10" fmla="*/ 0 h 125326"/>
                      <a:gd name="connsiteX11" fmla="*/ 60705 w 92036"/>
                      <a:gd name="connsiteY11" fmla="*/ 0 h 125326"/>
                      <a:gd name="connsiteX12" fmla="*/ 92037 w 92036"/>
                      <a:gd name="connsiteY12" fmla="*/ 31332 h 125326"/>
                      <a:gd name="connsiteX13" fmla="*/ 92037 w 92036"/>
                      <a:gd name="connsiteY13" fmla="*/ 31332 h 125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2036" h="125326">
                        <a:moveTo>
                          <a:pt x="0" y="93995"/>
                        </a:moveTo>
                        <a:lnTo>
                          <a:pt x="0" y="93995"/>
                        </a:lnTo>
                        <a:cubicBezTo>
                          <a:pt x="0" y="111619"/>
                          <a:pt x="13708" y="125326"/>
                          <a:pt x="31332" y="125326"/>
                        </a:cubicBezTo>
                        <a:lnTo>
                          <a:pt x="60705" y="125326"/>
                        </a:lnTo>
                        <a:cubicBezTo>
                          <a:pt x="78329" y="125326"/>
                          <a:pt x="92037" y="111619"/>
                          <a:pt x="92037" y="93995"/>
                        </a:cubicBezTo>
                        <a:lnTo>
                          <a:pt x="92037" y="93995"/>
                        </a:lnTo>
                        <a:cubicBezTo>
                          <a:pt x="92037" y="76371"/>
                          <a:pt x="78329" y="62663"/>
                          <a:pt x="60705" y="62663"/>
                        </a:cubicBezTo>
                        <a:lnTo>
                          <a:pt x="31332" y="62663"/>
                        </a:lnTo>
                        <a:cubicBezTo>
                          <a:pt x="13708" y="62663"/>
                          <a:pt x="0" y="48956"/>
                          <a:pt x="0" y="31332"/>
                        </a:cubicBezTo>
                        <a:lnTo>
                          <a:pt x="0" y="31332"/>
                        </a:lnTo>
                        <a:cubicBezTo>
                          <a:pt x="0" y="13708"/>
                          <a:pt x="13708" y="0"/>
                          <a:pt x="31332" y="0"/>
                        </a:cubicBezTo>
                        <a:lnTo>
                          <a:pt x="60705" y="0"/>
                        </a:lnTo>
                        <a:cubicBezTo>
                          <a:pt x="78329" y="0"/>
                          <a:pt x="92037" y="13708"/>
                          <a:pt x="92037" y="31332"/>
                        </a:cubicBezTo>
                        <a:lnTo>
                          <a:pt x="92037" y="31332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1" name="Forma Livre: Forma 570">
                    <a:extLst>
                      <a:ext uri="{FF2B5EF4-FFF2-40B4-BE49-F238E27FC236}">
                        <a16:creationId xmlns:a16="http://schemas.microsoft.com/office/drawing/2014/main" id="{6B4460BA-99B5-4A38-E20E-40A7BA5FF6B5}"/>
                      </a:ext>
                    </a:extLst>
                  </p:cNvPr>
                  <p:cNvSpPr/>
                  <p:nvPr/>
                </p:nvSpPr>
                <p:spPr>
                  <a:xfrm>
                    <a:off x="6434716" y="4625320"/>
                    <a:ext cx="19582" cy="35247"/>
                  </a:xfrm>
                  <a:custGeom>
                    <a:avLst/>
                    <a:gdLst>
                      <a:gd name="connsiteX0" fmla="*/ 0 w 19582"/>
                      <a:gd name="connsiteY0" fmla="*/ 35248 h 35247"/>
                      <a:gd name="connsiteX1" fmla="*/ 0 w 19582"/>
                      <a:gd name="connsiteY1" fmla="*/ 0 h 35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35247">
                        <a:moveTo>
                          <a:pt x="0" y="35248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2" name="Forma Livre: Forma 571">
                    <a:extLst>
                      <a:ext uri="{FF2B5EF4-FFF2-40B4-BE49-F238E27FC236}">
                        <a16:creationId xmlns:a16="http://schemas.microsoft.com/office/drawing/2014/main" id="{14441B38-B9DF-8E3C-43A5-385808E5446F}"/>
                      </a:ext>
                    </a:extLst>
                  </p:cNvPr>
                  <p:cNvSpPr/>
                  <p:nvPr/>
                </p:nvSpPr>
                <p:spPr>
                  <a:xfrm>
                    <a:off x="6434716" y="4783936"/>
                    <a:ext cx="19582" cy="35247"/>
                  </a:xfrm>
                  <a:custGeom>
                    <a:avLst/>
                    <a:gdLst>
                      <a:gd name="connsiteX0" fmla="*/ 0 w 19582"/>
                      <a:gd name="connsiteY0" fmla="*/ 35248 h 35247"/>
                      <a:gd name="connsiteX1" fmla="*/ 0 w 19582"/>
                      <a:gd name="connsiteY1" fmla="*/ 0 h 35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35247">
                        <a:moveTo>
                          <a:pt x="0" y="35248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73" name="Forma Livre: Forma 572">
                  <a:extLst>
                    <a:ext uri="{FF2B5EF4-FFF2-40B4-BE49-F238E27FC236}">
                      <a16:creationId xmlns:a16="http://schemas.microsoft.com/office/drawing/2014/main" id="{FE21A1A3-3382-2F8E-51AB-8C2023B46550}"/>
                    </a:ext>
                  </a:extLst>
                </p:cNvPr>
                <p:cNvSpPr/>
                <p:nvPr/>
              </p:nvSpPr>
              <p:spPr>
                <a:xfrm>
                  <a:off x="6285891" y="4558329"/>
                  <a:ext cx="313726" cy="327845"/>
                </a:xfrm>
                <a:custGeom>
                  <a:avLst/>
                  <a:gdLst>
                    <a:gd name="connsiteX0" fmla="*/ 0 w 313726"/>
                    <a:gd name="connsiteY0" fmla="*/ 98322 h 327845"/>
                    <a:gd name="connsiteX1" fmla="*/ 215404 w 313726"/>
                    <a:gd name="connsiteY1" fmla="*/ 14119 h 327845"/>
                    <a:gd name="connsiteX2" fmla="*/ 299608 w 313726"/>
                    <a:gd name="connsiteY2" fmla="*/ 229523 h 327845"/>
                    <a:gd name="connsiteX3" fmla="*/ 84203 w 313726"/>
                    <a:gd name="connsiteY3" fmla="*/ 313727 h 32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3726" h="327845">
                      <a:moveTo>
                        <a:pt x="0" y="98322"/>
                      </a:moveTo>
                      <a:cubicBezTo>
                        <a:pt x="35248" y="16077"/>
                        <a:pt x="131201" y="-23087"/>
                        <a:pt x="215404" y="14119"/>
                      </a:cubicBezTo>
                      <a:cubicBezTo>
                        <a:pt x="297650" y="49367"/>
                        <a:pt x="336814" y="145319"/>
                        <a:pt x="299608" y="229523"/>
                      </a:cubicBezTo>
                      <a:cubicBezTo>
                        <a:pt x="264360" y="311768"/>
                        <a:pt x="168407" y="350933"/>
                        <a:pt x="84203" y="313727"/>
                      </a:cubicBezTo>
                    </a:path>
                  </a:pathLst>
                </a:custGeom>
                <a:noFill/>
                <a:ln w="1956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74" name="Forma Livre: Forma 573">
                <a:extLst>
                  <a:ext uri="{FF2B5EF4-FFF2-40B4-BE49-F238E27FC236}">
                    <a16:creationId xmlns:a16="http://schemas.microsoft.com/office/drawing/2014/main" id="{A0E8B160-C595-F94E-A137-C63C165B349F}"/>
                  </a:ext>
                </a:extLst>
              </p:cNvPr>
              <p:cNvSpPr/>
              <p:nvPr/>
            </p:nvSpPr>
            <p:spPr>
              <a:xfrm>
                <a:off x="5978450" y="5183413"/>
                <a:ext cx="614881" cy="19582"/>
              </a:xfrm>
              <a:custGeom>
                <a:avLst/>
                <a:gdLst>
                  <a:gd name="connsiteX0" fmla="*/ 0 w 614881"/>
                  <a:gd name="connsiteY0" fmla="*/ 0 h 19582"/>
                  <a:gd name="connsiteX1" fmla="*/ 614882 w 614881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4881" h="19582">
                    <a:moveTo>
                      <a:pt x="0" y="0"/>
                    </a:moveTo>
                    <a:lnTo>
                      <a:pt x="614882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75" name="Gráfico 4">
              <a:extLst>
                <a:ext uri="{FF2B5EF4-FFF2-40B4-BE49-F238E27FC236}">
                  <a16:creationId xmlns:a16="http://schemas.microsoft.com/office/drawing/2014/main" id="{0EB2A3DE-E588-8EBF-4455-89EE056A0C16}"/>
                </a:ext>
              </a:extLst>
            </p:cNvPr>
            <p:cNvGrpSpPr/>
            <p:nvPr/>
          </p:nvGrpSpPr>
          <p:grpSpPr>
            <a:xfrm>
              <a:off x="5970503" y="4566573"/>
              <a:ext cx="407424" cy="616839"/>
              <a:chOff x="5970503" y="4566573"/>
              <a:chExt cx="407424" cy="616839"/>
            </a:xfrm>
            <a:noFill/>
          </p:grpSpPr>
          <p:grpSp>
            <p:nvGrpSpPr>
              <p:cNvPr id="576" name="Gráfico 4">
                <a:extLst>
                  <a:ext uri="{FF2B5EF4-FFF2-40B4-BE49-F238E27FC236}">
                    <a16:creationId xmlns:a16="http://schemas.microsoft.com/office/drawing/2014/main" id="{DF0F34EC-7613-4E6A-E4C2-967B24BE5301}"/>
                  </a:ext>
                </a:extLst>
              </p:cNvPr>
              <p:cNvGrpSpPr/>
              <p:nvPr/>
            </p:nvGrpSpPr>
            <p:grpSpPr>
              <a:xfrm>
                <a:off x="5970503" y="4566573"/>
                <a:ext cx="407424" cy="616839"/>
                <a:chOff x="5970503" y="4566573"/>
                <a:chExt cx="407424" cy="616839"/>
              </a:xfrm>
              <a:noFill/>
            </p:grpSpPr>
            <p:grpSp>
              <p:nvGrpSpPr>
                <p:cNvPr id="577" name="Gráfico 4">
                  <a:extLst>
                    <a:ext uri="{FF2B5EF4-FFF2-40B4-BE49-F238E27FC236}">
                      <a16:creationId xmlns:a16="http://schemas.microsoft.com/office/drawing/2014/main" id="{946B4E89-41FB-0A23-BFD1-7C548C209997}"/>
                    </a:ext>
                  </a:extLst>
                </p:cNvPr>
                <p:cNvGrpSpPr/>
                <p:nvPr/>
              </p:nvGrpSpPr>
              <p:grpSpPr>
                <a:xfrm>
                  <a:off x="5970503" y="4566573"/>
                  <a:ext cx="383175" cy="503262"/>
                  <a:chOff x="5970503" y="4566573"/>
                  <a:chExt cx="383175" cy="503262"/>
                </a:xfrm>
                <a:noFill/>
              </p:grpSpPr>
              <p:sp>
                <p:nvSpPr>
                  <p:cNvPr id="578" name="Forma Livre: Forma 577">
                    <a:extLst>
                      <a:ext uri="{FF2B5EF4-FFF2-40B4-BE49-F238E27FC236}">
                        <a16:creationId xmlns:a16="http://schemas.microsoft.com/office/drawing/2014/main" id="{2B0A7DE3-A61A-2CDC-2412-DDD190E07BBB}"/>
                      </a:ext>
                    </a:extLst>
                  </p:cNvPr>
                  <p:cNvSpPr/>
                  <p:nvPr/>
                </p:nvSpPr>
                <p:spPr>
                  <a:xfrm>
                    <a:off x="5970503" y="4566573"/>
                    <a:ext cx="383175" cy="503262"/>
                  </a:xfrm>
                  <a:custGeom>
                    <a:avLst/>
                    <a:gdLst>
                      <a:gd name="connsiteX0" fmla="*/ 203769 w 383175"/>
                      <a:gd name="connsiteY0" fmla="*/ 140992 h 503262"/>
                      <a:gd name="connsiteX1" fmla="*/ 192020 w 383175"/>
                      <a:gd name="connsiteY1" fmla="*/ 227154 h 503262"/>
                      <a:gd name="connsiteX2" fmla="*/ 115649 w 383175"/>
                      <a:gd name="connsiteY2" fmla="*/ 240861 h 503262"/>
                      <a:gd name="connsiteX3" fmla="*/ 64736 w 383175"/>
                      <a:gd name="connsiteY3" fmla="*/ 297650 h 503262"/>
                      <a:gd name="connsiteX4" fmla="*/ 23613 w 383175"/>
                      <a:gd name="connsiteY4" fmla="*/ 297650 h 503262"/>
                      <a:gd name="connsiteX5" fmla="*/ 23613 w 383175"/>
                      <a:gd name="connsiteY5" fmla="*/ 297650 h 503262"/>
                      <a:gd name="connsiteX6" fmla="*/ 13822 w 383175"/>
                      <a:gd name="connsiteY6" fmla="*/ 186031 h 503262"/>
                      <a:gd name="connsiteX7" fmla="*/ 76485 w 383175"/>
                      <a:gd name="connsiteY7" fmla="*/ 86162 h 503262"/>
                      <a:gd name="connsiteX8" fmla="*/ 70610 w 383175"/>
                      <a:gd name="connsiteY8" fmla="*/ 0 h 503262"/>
                      <a:gd name="connsiteX9" fmla="*/ 188104 w 383175"/>
                      <a:gd name="connsiteY9" fmla="*/ 46998 h 503262"/>
                      <a:gd name="connsiteX10" fmla="*/ 190062 w 383175"/>
                      <a:gd name="connsiteY10" fmla="*/ 46998 h 503262"/>
                      <a:gd name="connsiteX11" fmla="*/ 381967 w 383175"/>
                      <a:gd name="connsiteY11" fmla="*/ 287859 h 503262"/>
                      <a:gd name="connsiteX12" fmla="*/ 368260 w 383175"/>
                      <a:gd name="connsiteY12" fmla="*/ 503263 h 503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83175" h="503262">
                        <a:moveTo>
                          <a:pt x="203769" y="140992"/>
                        </a:moveTo>
                        <a:cubicBezTo>
                          <a:pt x="221394" y="160574"/>
                          <a:pt x="217477" y="199739"/>
                          <a:pt x="192020" y="227154"/>
                        </a:cubicBezTo>
                        <a:cubicBezTo>
                          <a:pt x="166563" y="254569"/>
                          <a:pt x="133274" y="260444"/>
                          <a:pt x="115649" y="240861"/>
                        </a:cubicBezTo>
                        <a:lnTo>
                          <a:pt x="64736" y="297650"/>
                        </a:lnTo>
                        <a:cubicBezTo>
                          <a:pt x="52986" y="311357"/>
                          <a:pt x="35363" y="311357"/>
                          <a:pt x="23613" y="297650"/>
                        </a:cubicBezTo>
                        <a:lnTo>
                          <a:pt x="23613" y="297650"/>
                        </a:lnTo>
                        <a:cubicBezTo>
                          <a:pt x="-3802" y="268276"/>
                          <a:pt x="-7719" y="221279"/>
                          <a:pt x="13822" y="186031"/>
                        </a:cubicBezTo>
                        <a:lnTo>
                          <a:pt x="76485" y="86162"/>
                        </a:lnTo>
                        <a:cubicBezTo>
                          <a:pt x="76485" y="86162"/>
                          <a:pt x="54945" y="21541"/>
                          <a:pt x="70610" y="0"/>
                        </a:cubicBezTo>
                        <a:cubicBezTo>
                          <a:pt x="70610" y="0"/>
                          <a:pt x="101942" y="46998"/>
                          <a:pt x="188104" y="46998"/>
                        </a:cubicBezTo>
                        <a:cubicBezTo>
                          <a:pt x="188104" y="46998"/>
                          <a:pt x="188104" y="46998"/>
                          <a:pt x="190062" y="46998"/>
                        </a:cubicBezTo>
                        <a:cubicBezTo>
                          <a:pt x="291889" y="50914"/>
                          <a:pt x="372176" y="152741"/>
                          <a:pt x="381967" y="287859"/>
                        </a:cubicBezTo>
                        <a:cubicBezTo>
                          <a:pt x="385884" y="360313"/>
                          <a:pt x="380009" y="436684"/>
                          <a:pt x="368260" y="503263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9" name="Forma Livre: Forma 578">
                    <a:extLst>
                      <a:ext uri="{FF2B5EF4-FFF2-40B4-BE49-F238E27FC236}">
                        <a16:creationId xmlns:a16="http://schemas.microsoft.com/office/drawing/2014/main" id="{D97F8DF5-A882-146A-C449-FF4E0C6DED38}"/>
                      </a:ext>
                    </a:extLst>
                  </p:cNvPr>
                  <p:cNvSpPr/>
                  <p:nvPr/>
                </p:nvSpPr>
                <p:spPr>
                  <a:xfrm>
                    <a:off x="6076361" y="4809393"/>
                    <a:ext cx="91202" cy="260443"/>
                  </a:xfrm>
                  <a:custGeom>
                    <a:avLst/>
                    <a:gdLst>
                      <a:gd name="connsiteX0" fmla="*/ 76371 w 91202"/>
                      <a:gd name="connsiteY0" fmla="*/ 0 h 260443"/>
                      <a:gd name="connsiteX1" fmla="*/ 66580 w 91202"/>
                      <a:gd name="connsiteY1" fmla="*/ 125326 h 260443"/>
                      <a:gd name="connsiteX2" fmla="*/ 0 w 91202"/>
                      <a:gd name="connsiteY2" fmla="*/ 260443 h 260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1202" h="260443">
                        <a:moveTo>
                          <a:pt x="76371" y="0"/>
                        </a:moveTo>
                        <a:cubicBezTo>
                          <a:pt x="76371" y="0"/>
                          <a:pt x="115536" y="74412"/>
                          <a:pt x="66580" y="125326"/>
                        </a:cubicBezTo>
                        <a:cubicBezTo>
                          <a:pt x="23499" y="168407"/>
                          <a:pt x="5875" y="217363"/>
                          <a:pt x="0" y="260443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80" name="Forma Livre: Forma 579">
                  <a:extLst>
                    <a:ext uri="{FF2B5EF4-FFF2-40B4-BE49-F238E27FC236}">
                      <a16:creationId xmlns:a16="http://schemas.microsoft.com/office/drawing/2014/main" id="{4C36E7B8-332D-299B-DDB3-6071186BAA87}"/>
                    </a:ext>
                  </a:extLst>
                </p:cNvPr>
                <p:cNvSpPr/>
                <p:nvPr/>
              </p:nvSpPr>
              <p:spPr>
                <a:xfrm>
                  <a:off x="6033280" y="5126625"/>
                  <a:ext cx="344647" cy="56788"/>
                </a:xfrm>
                <a:custGeom>
                  <a:avLst/>
                  <a:gdLst>
                    <a:gd name="connsiteX0" fmla="*/ 0 w 344647"/>
                    <a:gd name="connsiteY0" fmla="*/ 0 h 56788"/>
                    <a:gd name="connsiteX1" fmla="*/ 344647 w 344647"/>
                    <a:gd name="connsiteY1" fmla="*/ 0 h 56788"/>
                    <a:gd name="connsiteX2" fmla="*/ 344647 w 344647"/>
                    <a:gd name="connsiteY2" fmla="*/ 56788 h 56788"/>
                    <a:gd name="connsiteX3" fmla="*/ 0 w 344647"/>
                    <a:gd name="connsiteY3" fmla="*/ 56788 h 5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4647" h="56788">
                      <a:moveTo>
                        <a:pt x="0" y="0"/>
                      </a:moveTo>
                      <a:lnTo>
                        <a:pt x="344647" y="0"/>
                      </a:lnTo>
                      <a:lnTo>
                        <a:pt x="344647" y="56788"/>
                      </a:lnTo>
                      <a:lnTo>
                        <a:pt x="0" y="56788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81" name="Forma Livre: Forma 580">
                <a:extLst>
                  <a:ext uri="{FF2B5EF4-FFF2-40B4-BE49-F238E27FC236}">
                    <a16:creationId xmlns:a16="http://schemas.microsoft.com/office/drawing/2014/main" id="{FDFD4E7B-5825-F131-6D09-94B71EA8015E}"/>
                  </a:ext>
                </a:extLst>
              </p:cNvPr>
              <p:cNvSpPr/>
              <p:nvPr/>
            </p:nvSpPr>
            <p:spPr>
              <a:xfrm>
                <a:off x="6056779" y="4705607"/>
                <a:ext cx="15665" cy="15665"/>
              </a:xfrm>
              <a:custGeom>
                <a:avLst/>
                <a:gdLst>
                  <a:gd name="connsiteX0" fmla="*/ 15666 w 15665"/>
                  <a:gd name="connsiteY0" fmla="*/ 0 h 15665"/>
                  <a:gd name="connsiteX1" fmla="*/ 0 w 15665"/>
                  <a:gd name="connsiteY1" fmla="*/ 15666 h 15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65" h="15665">
                    <a:moveTo>
                      <a:pt x="15666" y="0"/>
                    </a:moveTo>
                    <a:lnTo>
                      <a:pt x="0" y="15666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2" name="Forma Livre: Forma 581">
                <a:extLst>
                  <a:ext uri="{FF2B5EF4-FFF2-40B4-BE49-F238E27FC236}">
                    <a16:creationId xmlns:a16="http://schemas.microsoft.com/office/drawing/2014/main" id="{59B57B0B-44BD-9D12-50EB-D8DAC102AAB0}"/>
                  </a:ext>
                </a:extLst>
              </p:cNvPr>
              <p:cNvSpPr/>
              <p:nvPr/>
            </p:nvSpPr>
            <p:spPr>
              <a:xfrm>
                <a:off x="6054821" y="5069836"/>
                <a:ext cx="299607" cy="56788"/>
              </a:xfrm>
              <a:custGeom>
                <a:avLst/>
                <a:gdLst>
                  <a:gd name="connsiteX0" fmla="*/ 0 w 299607"/>
                  <a:gd name="connsiteY0" fmla="*/ 0 h 56788"/>
                  <a:gd name="connsiteX1" fmla="*/ 299608 w 299607"/>
                  <a:gd name="connsiteY1" fmla="*/ 0 h 56788"/>
                  <a:gd name="connsiteX2" fmla="*/ 299608 w 299607"/>
                  <a:gd name="connsiteY2" fmla="*/ 56788 h 56788"/>
                  <a:gd name="connsiteX3" fmla="*/ 0 w 299607"/>
                  <a:gd name="connsiteY3" fmla="*/ 56788 h 5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607" h="56788">
                    <a:moveTo>
                      <a:pt x="0" y="0"/>
                    </a:moveTo>
                    <a:lnTo>
                      <a:pt x="299608" y="0"/>
                    </a:lnTo>
                    <a:lnTo>
                      <a:pt x="299608" y="56788"/>
                    </a:lnTo>
                    <a:lnTo>
                      <a:pt x="0" y="56788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583" name="Gráfico 4">
            <a:extLst>
              <a:ext uri="{FF2B5EF4-FFF2-40B4-BE49-F238E27FC236}">
                <a16:creationId xmlns:a16="http://schemas.microsoft.com/office/drawing/2014/main" id="{8E09FA62-1C35-DABE-5A9D-8D45C5802C9A}"/>
              </a:ext>
            </a:extLst>
          </p:cNvPr>
          <p:cNvGrpSpPr/>
          <p:nvPr/>
        </p:nvGrpSpPr>
        <p:grpSpPr>
          <a:xfrm>
            <a:off x="1742816" y="3499342"/>
            <a:ext cx="626631" cy="626631"/>
            <a:chOff x="1742816" y="3499342"/>
            <a:chExt cx="626631" cy="626631"/>
          </a:xfrm>
          <a:noFill/>
        </p:grpSpPr>
        <p:grpSp>
          <p:nvGrpSpPr>
            <p:cNvPr id="584" name="Gráfico 4">
              <a:extLst>
                <a:ext uri="{FF2B5EF4-FFF2-40B4-BE49-F238E27FC236}">
                  <a16:creationId xmlns:a16="http://schemas.microsoft.com/office/drawing/2014/main" id="{D8B5475C-EC62-5279-615F-E143BD5FD9FB}"/>
                </a:ext>
              </a:extLst>
            </p:cNvPr>
            <p:cNvGrpSpPr/>
            <p:nvPr/>
          </p:nvGrpSpPr>
          <p:grpSpPr>
            <a:xfrm>
              <a:off x="2056131" y="3499342"/>
              <a:ext cx="19582" cy="626631"/>
              <a:chOff x="2056131" y="3499342"/>
              <a:chExt cx="19582" cy="626631"/>
            </a:xfrm>
          </p:grpSpPr>
          <p:sp>
            <p:nvSpPr>
              <p:cNvPr id="585" name="Forma Livre: Forma 584">
                <a:extLst>
                  <a:ext uri="{FF2B5EF4-FFF2-40B4-BE49-F238E27FC236}">
                    <a16:creationId xmlns:a16="http://schemas.microsoft.com/office/drawing/2014/main" id="{ADF3CD4C-96E6-8319-5422-8D8E5D5F25E8}"/>
                  </a:ext>
                </a:extLst>
              </p:cNvPr>
              <p:cNvSpPr/>
              <p:nvPr/>
            </p:nvSpPr>
            <p:spPr>
              <a:xfrm>
                <a:off x="2056131" y="3499342"/>
                <a:ext cx="19582" cy="113576"/>
              </a:xfrm>
              <a:custGeom>
                <a:avLst/>
                <a:gdLst>
                  <a:gd name="connsiteX0" fmla="*/ 0 w 19582"/>
                  <a:gd name="connsiteY0" fmla="*/ 0 h 113576"/>
                  <a:gd name="connsiteX1" fmla="*/ 0 w 19582"/>
                  <a:gd name="connsiteY1" fmla="*/ 113577 h 11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3576">
                    <a:moveTo>
                      <a:pt x="0" y="0"/>
                    </a:moveTo>
                    <a:lnTo>
                      <a:pt x="0" y="113577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6" name="Forma Livre: Forma 585">
                <a:extLst>
                  <a:ext uri="{FF2B5EF4-FFF2-40B4-BE49-F238E27FC236}">
                    <a16:creationId xmlns:a16="http://schemas.microsoft.com/office/drawing/2014/main" id="{AF0CED62-39C7-08F2-EAE6-5BD3C8806E67}"/>
                  </a:ext>
                </a:extLst>
              </p:cNvPr>
              <p:cNvSpPr/>
              <p:nvPr/>
            </p:nvSpPr>
            <p:spPr>
              <a:xfrm>
                <a:off x="2056131" y="4010438"/>
                <a:ext cx="19582" cy="115535"/>
              </a:xfrm>
              <a:custGeom>
                <a:avLst/>
                <a:gdLst>
                  <a:gd name="connsiteX0" fmla="*/ 0 w 19582"/>
                  <a:gd name="connsiteY0" fmla="*/ 0 h 115535"/>
                  <a:gd name="connsiteX1" fmla="*/ 0 w 19582"/>
                  <a:gd name="connsiteY1" fmla="*/ 115535 h 1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5535">
                    <a:moveTo>
                      <a:pt x="0" y="0"/>
                    </a:moveTo>
                    <a:lnTo>
                      <a:pt x="0" y="115535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87" name="Gráfico 4">
              <a:extLst>
                <a:ext uri="{FF2B5EF4-FFF2-40B4-BE49-F238E27FC236}">
                  <a16:creationId xmlns:a16="http://schemas.microsoft.com/office/drawing/2014/main" id="{37FE4228-E76F-8E4D-8CC4-742E916F926D}"/>
                </a:ext>
              </a:extLst>
            </p:cNvPr>
            <p:cNvGrpSpPr/>
            <p:nvPr/>
          </p:nvGrpSpPr>
          <p:grpSpPr>
            <a:xfrm>
              <a:off x="1742816" y="3812658"/>
              <a:ext cx="626631" cy="19582"/>
              <a:chOff x="1742816" y="3812658"/>
              <a:chExt cx="626631" cy="19582"/>
            </a:xfrm>
          </p:grpSpPr>
          <p:sp>
            <p:nvSpPr>
              <p:cNvPr id="588" name="Forma Livre: Forma 587">
                <a:extLst>
                  <a:ext uri="{FF2B5EF4-FFF2-40B4-BE49-F238E27FC236}">
                    <a16:creationId xmlns:a16="http://schemas.microsoft.com/office/drawing/2014/main" id="{C40551F4-DF4F-E425-A9B6-31847F932900}"/>
                  </a:ext>
                </a:extLst>
              </p:cNvPr>
              <p:cNvSpPr/>
              <p:nvPr/>
            </p:nvSpPr>
            <p:spPr>
              <a:xfrm>
                <a:off x="2253912" y="3812658"/>
                <a:ext cx="115535" cy="19582"/>
              </a:xfrm>
              <a:custGeom>
                <a:avLst/>
                <a:gdLst>
                  <a:gd name="connsiteX0" fmla="*/ 115535 w 115535"/>
                  <a:gd name="connsiteY0" fmla="*/ 0 h 19582"/>
                  <a:gd name="connsiteX1" fmla="*/ 0 w 115535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535" h="19582">
                    <a:moveTo>
                      <a:pt x="115535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9" name="Forma Livre: Forma 588">
                <a:extLst>
                  <a:ext uri="{FF2B5EF4-FFF2-40B4-BE49-F238E27FC236}">
                    <a16:creationId xmlns:a16="http://schemas.microsoft.com/office/drawing/2014/main" id="{BAE3ECCE-FA2B-25C9-E547-2DBEC4144B98}"/>
                  </a:ext>
                </a:extLst>
              </p:cNvPr>
              <p:cNvSpPr/>
              <p:nvPr/>
            </p:nvSpPr>
            <p:spPr>
              <a:xfrm>
                <a:off x="1742816" y="3812658"/>
                <a:ext cx="113576" cy="19582"/>
              </a:xfrm>
              <a:custGeom>
                <a:avLst/>
                <a:gdLst>
                  <a:gd name="connsiteX0" fmla="*/ 113577 w 113576"/>
                  <a:gd name="connsiteY0" fmla="*/ 0 h 19582"/>
                  <a:gd name="connsiteX1" fmla="*/ 0 w 11357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576" h="19582">
                    <a:moveTo>
                      <a:pt x="11357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90" name="Forma Livre: Forma 589">
              <a:extLst>
                <a:ext uri="{FF2B5EF4-FFF2-40B4-BE49-F238E27FC236}">
                  <a16:creationId xmlns:a16="http://schemas.microsoft.com/office/drawing/2014/main" id="{04EFDEDE-988D-C0A4-853F-BA9934D042CF}"/>
                </a:ext>
              </a:extLst>
            </p:cNvPr>
            <p:cNvSpPr/>
            <p:nvPr/>
          </p:nvSpPr>
          <p:spPr>
            <a:xfrm>
              <a:off x="2085505" y="3842031"/>
              <a:ext cx="236944" cy="234986"/>
            </a:xfrm>
            <a:custGeom>
              <a:avLst/>
              <a:gdLst>
                <a:gd name="connsiteX0" fmla="*/ 236945 w 236944"/>
                <a:gd name="connsiteY0" fmla="*/ 0 h 234986"/>
                <a:gd name="connsiteX1" fmla="*/ 0 w 236944"/>
                <a:gd name="connsiteY1" fmla="*/ 234987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944" h="234986">
                  <a:moveTo>
                    <a:pt x="236945" y="0"/>
                  </a:moveTo>
                  <a:cubicBezTo>
                    <a:pt x="223237" y="123368"/>
                    <a:pt x="125326" y="221279"/>
                    <a:pt x="0" y="234987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orma Livre: Forma 590">
              <a:extLst>
                <a:ext uri="{FF2B5EF4-FFF2-40B4-BE49-F238E27FC236}">
                  <a16:creationId xmlns:a16="http://schemas.microsoft.com/office/drawing/2014/main" id="{D82F4E6F-7C25-4A57-51E4-A9111A4E493C}"/>
                </a:ext>
              </a:extLst>
            </p:cNvPr>
            <p:cNvSpPr/>
            <p:nvPr/>
          </p:nvSpPr>
          <p:spPr>
            <a:xfrm>
              <a:off x="2083547" y="3544381"/>
              <a:ext cx="238903" cy="236944"/>
            </a:xfrm>
            <a:custGeom>
              <a:avLst/>
              <a:gdLst>
                <a:gd name="connsiteX0" fmla="*/ 0 w 238903"/>
                <a:gd name="connsiteY0" fmla="*/ 0 h 236944"/>
                <a:gd name="connsiteX1" fmla="*/ 238903 w 238903"/>
                <a:gd name="connsiteY1" fmla="*/ 236945 h 23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903" h="236944">
                  <a:moveTo>
                    <a:pt x="0" y="0"/>
                  </a:moveTo>
                  <a:cubicBezTo>
                    <a:pt x="125326" y="13707"/>
                    <a:pt x="225196" y="111619"/>
                    <a:pt x="238903" y="236945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orma Livre: Forma 591">
              <a:extLst>
                <a:ext uri="{FF2B5EF4-FFF2-40B4-BE49-F238E27FC236}">
                  <a16:creationId xmlns:a16="http://schemas.microsoft.com/office/drawing/2014/main" id="{E13F0CF1-9053-9938-F6A9-F70875ECA13F}"/>
                </a:ext>
              </a:extLst>
            </p:cNvPr>
            <p:cNvSpPr/>
            <p:nvPr/>
          </p:nvSpPr>
          <p:spPr>
            <a:xfrm>
              <a:off x="1789813" y="3546340"/>
              <a:ext cx="236944" cy="236944"/>
            </a:xfrm>
            <a:custGeom>
              <a:avLst/>
              <a:gdLst>
                <a:gd name="connsiteX0" fmla="*/ 0 w 236944"/>
                <a:gd name="connsiteY0" fmla="*/ 236945 h 236944"/>
                <a:gd name="connsiteX1" fmla="*/ 236945 w 236944"/>
                <a:gd name="connsiteY1" fmla="*/ 0 h 23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944" h="236944">
                  <a:moveTo>
                    <a:pt x="0" y="236945"/>
                  </a:moveTo>
                  <a:cubicBezTo>
                    <a:pt x="13707" y="111619"/>
                    <a:pt x="111619" y="13707"/>
                    <a:pt x="236945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orma Livre: Forma 592">
              <a:extLst>
                <a:ext uri="{FF2B5EF4-FFF2-40B4-BE49-F238E27FC236}">
                  <a16:creationId xmlns:a16="http://schemas.microsoft.com/office/drawing/2014/main" id="{E126073E-FB6B-1A1F-4903-3E2205580560}"/>
                </a:ext>
              </a:extLst>
            </p:cNvPr>
            <p:cNvSpPr/>
            <p:nvPr/>
          </p:nvSpPr>
          <p:spPr>
            <a:xfrm>
              <a:off x="1789813" y="3842031"/>
              <a:ext cx="236944" cy="234986"/>
            </a:xfrm>
            <a:custGeom>
              <a:avLst/>
              <a:gdLst>
                <a:gd name="connsiteX0" fmla="*/ 236945 w 236944"/>
                <a:gd name="connsiteY0" fmla="*/ 234987 h 234986"/>
                <a:gd name="connsiteX1" fmla="*/ 0 w 236944"/>
                <a:gd name="connsiteY1" fmla="*/ 0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944" h="234986">
                  <a:moveTo>
                    <a:pt x="236945" y="234987"/>
                  </a:moveTo>
                  <a:cubicBezTo>
                    <a:pt x="113577" y="221279"/>
                    <a:pt x="13707" y="123368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94" name="Gráfico 4">
              <a:extLst>
                <a:ext uri="{FF2B5EF4-FFF2-40B4-BE49-F238E27FC236}">
                  <a16:creationId xmlns:a16="http://schemas.microsoft.com/office/drawing/2014/main" id="{5B80570E-7A77-E7AF-98F2-1510C110B00D}"/>
                </a:ext>
              </a:extLst>
            </p:cNvPr>
            <p:cNvGrpSpPr/>
            <p:nvPr/>
          </p:nvGrpSpPr>
          <p:grpSpPr>
            <a:xfrm>
              <a:off x="1995427" y="3681457"/>
              <a:ext cx="121409" cy="260443"/>
              <a:chOff x="1995427" y="3681457"/>
              <a:chExt cx="121409" cy="260443"/>
            </a:xfrm>
            <a:noFill/>
          </p:grpSpPr>
          <p:sp>
            <p:nvSpPr>
              <p:cNvPr id="595" name="Forma Livre: Forma 594">
                <a:extLst>
                  <a:ext uri="{FF2B5EF4-FFF2-40B4-BE49-F238E27FC236}">
                    <a16:creationId xmlns:a16="http://schemas.microsoft.com/office/drawing/2014/main" id="{6F5C555B-981D-02E9-5968-E59FB82593AE}"/>
                  </a:ext>
                </a:extLst>
              </p:cNvPr>
              <p:cNvSpPr/>
              <p:nvPr/>
            </p:nvSpPr>
            <p:spPr>
              <a:xfrm>
                <a:off x="1995427" y="3728454"/>
                <a:ext cx="121409" cy="164490"/>
              </a:xfrm>
              <a:custGeom>
                <a:avLst/>
                <a:gdLst>
                  <a:gd name="connsiteX0" fmla="*/ 0 w 121409"/>
                  <a:gd name="connsiteY0" fmla="*/ 123368 h 164490"/>
                  <a:gd name="connsiteX1" fmla="*/ 0 w 121409"/>
                  <a:gd name="connsiteY1" fmla="*/ 123368 h 164490"/>
                  <a:gd name="connsiteX2" fmla="*/ 41123 w 121409"/>
                  <a:gd name="connsiteY2" fmla="*/ 164491 h 164490"/>
                  <a:gd name="connsiteX3" fmla="*/ 80287 w 121409"/>
                  <a:gd name="connsiteY3" fmla="*/ 164491 h 164490"/>
                  <a:gd name="connsiteX4" fmla="*/ 121410 w 121409"/>
                  <a:gd name="connsiteY4" fmla="*/ 123368 h 164490"/>
                  <a:gd name="connsiteX5" fmla="*/ 121410 w 121409"/>
                  <a:gd name="connsiteY5" fmla="*/ 123368 h 164490"/>
                  <a:gd name="connsiteX6" fmla="*/ 80287 w 121409"/>
                  <a:gd name="connsiteY6" fmla="*/ 82246 h 164490"/>
                  <a:gd name="connsiteX7" fmla="*/ 41123 w 121409"/>
                  <a:gd name="connsiteY7" fmla="*/ 82246 h 164490"/>
                  <a:gd name="connsiteX8" fmla="*/ 0 w 121409"/>
                  <a:gd name="connsiteY8" fmla="*/ 41123 h 164490"/>
                  <a:gd name="connsiteX9" fmla="*/ 0 w 121409"/>
                  <a:gd name="connsiteY9" fmla="*/ 41123 h 164490"/>
                  <a:gd name="connsiteX10" fmla="*/ 41123 w 121409"/>
                  <a:gd name="connsiteY10" fmla="*/ 0 h 164490"/>
                  <a:gd name="connsiteX11" fmla="*/ 80287 w 121409"/>
                  <a:gd name="connsiteY11" fmla="*/ 0 h 164490"/>
                  <a:gd name="connsiteX12" fmla="*/ 121410 w 121409"/>
                  <a:gd name="connsiteY12" fmla="*/ 41123 h 164490"/>
                  <a:gd name="connsiteX13" fmla="*/ 121410 w 121409"/>
                  <a:gd name="connsiteY13" fmla="*/ 41123 h 16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409" h="164490">
                    <a:moveTo>
                      <a:pt x="0" y="123368"/>
                    </a:moveTo>
                    <a:lnTo>
                      <a:pt x="0" y="123368"/>
                    </a:lnTo>
                    <a:cubicBezTo>
                      <a:pt x="0" y="144909"/>
                      <a:pt x="17624" y="164491"/>
                      <a:pt x="41123" y="164491"/>
                    </a:cubicBezTo>
                    <a:lnTo>
                      <a:pt x="80287" y="164491"/>
                    </a:lnTo>
                    <a:cubicBezTo>
                      <a:pt x="101827" y="164491"/>
                      <a:pt x="121410" y="146867"/>
                      <a:pt x="121410" y="123368"/>
                    </a:cubicBezTo>
                    <a:lnTo>
                      <a:pt x="121410" y="123368"/>
                    </a:lnTo>
                    <a:cubicBezTo>
                      <a:pt x="121410" y="101828"/>
                      <a:pt x="103786" y="82246"/>
                      <a:pt x="80287" y="82246"/>
                    </a:cubicBezTo>
                    <a:lnTo>
                      <a:pt x="41123" y="82246"/>
                    </a:lnTo>
                    <a:cubicBezTo>
                      <a:pt x="19582" y="82246"/>
                      <a:pt x="0" y="64621"/>
                      <a:pt x="0" y="41123"/>
                    </a:cubicBezTo>
                    <a:lnTo>
                      <a:pt x="0" y="41123"/>
                    </a:lnTo>
                    <a:cubicBezTo>
                      <a:pt x="0" y="19582"/>
                      <a:pt x="17624" y="0"/>
                      <a:pt x="41123" y="0"/>
                    </a:cubicBezTo>
                    <a:lnTo>
                      <a:pt x="80287" y="0"/>
                    </a:lnTo>
                    <a:cubicBezTo>
                      <a:pt x="101827" y="0"/>
                      <a:pt x="121410" y="17624"/>
                      <a:pt x="121410" y="41123"/>
                    </a:cubicBezTo>
                    <a:lnTo>
                      <a:pt x="121410" y="41123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6" name="Forma Livre: Forma 595">
                <a:extLst>
                  <a:ext uri="{FF2B5EF4-FFF2-40B4-BE49-F238E27FC236}">
                    <a16:creationId xmlns:a16="http://schemas.microsoft.com/office/drawing/2014/main" id="{597D5B88-BB12-83B4-A661-9AA9210450C7}"/>
                  </a:ext>
                </a:extLst>
              </p:cNvPr>
              <p:cNvSpPr/>
              <p:nvPr/>
            </p:nvSpPr>
            <p:spPr>
              <a:xfrm>
                <a:off x="2056131" y="3681457"/>
                <a:ext cx="19582" cy="48955"/>
              </a:xfrm>
              <a:custGeom>
                <a:avLst/>
                <a:gdLst>
                  <a:gd name="connsiteX0" fmla="*/ 0 w 19582"/>
                  <a:gd name="connsiteY0" fmla="*/ 48956 h 48955"/>
                  <a:gd name="connsiteX1" fmla="*/ 0 w 19582"/>
                  <a:gd name="connsiteY1" fmla="*/ 0 h 4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8955">
                    <a:moveTo>
                      <a:pt x="0" y="48956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7" name="Forma Livre: Forma 596">
                <a:extLst>
                  <a:ext uri="{FF2B5EF4-FFF2-40B4-BE49-F238E27FC236}">
                    <a16:creationId xmlns:a16="http://schemas.microsoft.com/office/drawing/2014/main" id="{AA734608-F687-07B4-2C43-A2546AE85F2C}"/>
                  </a:ext>
                </a:extLst>
              </p:cNvPr>
              <p:cNvSpPr/>
              <p:nvPr/>
            </p:nvSpPr>
            <p:spPr>
              <a:xfrm>
                <a:off x="2056131" y="3892945"/>
                <a:ext cx="19582" cy="48955"/>
              </a:xfrm>
              <a:custGeom>
                <a:avLst/>
                <a:gdLst>
                  <a:gd name="connsiteX0" fmla="*/ 0 w 19582"/>
                  <a:gd name="connsiteY0" fmla="*/ 48956 h 48955"/>
                  <a:gd name="connsiteX1" fmla="*/ 0 w 19582"/>
                  <a:gd name="connsiteY1" fmla="*/ 0 h 4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8955">
                    <a:moveTo>
                      <a:pt x="0" y="48956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98" name="Forma Livre: Forma 597">
              <a:extLst>
                <a:ext uri="{FF2B5EF4-FFF2-40B4-BE49-F238E27FC236}">
                  <a16:creationId xmlns:a16="http://schemas.microsoft.com/office/drawing/2014/main" id="{51929538-1DC7-0D6A-9640-AFFF8CC6DF81}"/>
                </a:ext>
              </a:extLst>
            </p:cNvPr>
            <p:cNvSpPr/>
            <p:nvPr/>
          </p:nvSpPr>
          <p:spPr>
            <a:xfrm>
              <a:off x="1848560" y="3603128"/>
              <a:ext cx="415143" cy="415143"/>
            </a:xfrm>
            <a:custGeom>
              <a:avLst/>
              <a:gdLst>
                <a:gd name="connsiteX0" fmla="*/ 415143 w 415143"/>
                <a:gd name="connsiteY0" fmla="*/ 207572 h 415143"/>
                <a:gd name="connsiteX1" fmla="*/ 207572 w 415143"/>
                <a:gd name="connsiteY1" fmla="*/ 415143 h 415143"/>
                <a:gd name="connsiteX2" fmla="*/ 0 w 415143"/>
                <a:gd name="connsiteY2" fmla="*/ 207572 h 415143"/>
                <a:gd name="connsiteX3" fmla="*/ 207572 w 415143"/>
                <a:gd name="connsiteY3" fmla="*/ 0 h 415143"/>
                <a:gd name="connsiteX4" fmla="*/ 415143 w 415143"/>
                <a:gd name="connsiteY4" fmla="*/ 207572 h 41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143" h="415143">
                  <a:moveTo>
                    <a:pt x="415143" y="207572"/>
                  </a:moveTo>
                  <a:cubicBezTo>
                    <a:pt x="415143" y="322210"/>
                    <a:pt x="322210" y="415143"/>
                    <a:pt x="207572" y="415143"/>
                  </a:cubicBezTo>
                  <a:cubicBezTo>
                    <a:pt x="92933" y="415143"/>
                    <a:pt x="0" y="322210"/>
                    <a:pt x="0" y="207572"/>
                  </a:cubicBezTo>
                  <a:cubicBezTo>
                    <a:pt x="0" y="92933"/>
                    <a:pt x="92933" y="0"/>
                    <a:pt x="207572" y="0"/>
                  </a:cubicBezTo>
                  <a:cubicBezTo>
                    <a:pt x="322210" y="0"/>
                    <a:pt x="415143" y="92933"/>
                    <a:pt x="415143" y="207572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99" name="Gráfico 4">
            <a:extLst>
              <a:ext uri="{FF2B5EF4-FFF2-40B4-BE49-F238E27FC236}">
                <a16:creationId xmlns:a16="http://schemas.microsoft.com/office/drawing/2014/main" id="{F757F49F-87F7-70ED-8CF7-5F45BE18CB9F}"/>
              </a:ext>
            </a:extLst>
          </p:cNvPr>
          <p:cNvGrpSpPr/>
          <p:nvPr/>
        </p:nvGrpSpPr>
        <p:grpSpPr>
          <a:xfrm>
            <a:off x="8085497" y="1398170"/>
            <a:ext cx="628589" cy="612923"/>
            <a:chOff x="8085497" y="1398170"/>
            <a:chExt cx="628589" cy="612923"/>
          </a:xfrm>
          <a:noFill/>
        </p:grpSpPr>
        <p:grpSp>
          <p:nvGrpSpPr>
            <p:cNvPr id="600" name="Gráfico 4">
              <a:extLst>
                <a:ext uri="{FF2B5EF4-FFF2-40B4-BE49-F238E27FC236}">
                  <a16:creationId xmlns:a16="http://schemas.microsoft.com/office/drawing/2014/main" id="{1AF9124B-5437-A898-9CBD-DA789858EC2D}"/>
                </a:ext>
              </a:extLst>
            </p:cNvPr>
            <p:cNvGrpSpPr/>
            <p:nvPr/>
          </p:nvGrpSpPr>
          <p:grpSpPr>
            <a:xfrm>
              <a:off x="8085497" y="1548953"/>
              <a:ext cx="628589" cy="309399"/>
              <a:chOff x="8085497" y="1548953"/>
              <a:chExt cx="628589" cy="309399"/>
            </a:xfrm>
            <a:noFill/>
          </p:grpSpPr>
          <p:sp>
            <p:nvSpPr>
              <p:cNvPr id="601" name="Forma Livre: Forma 600">
                <a:extLst>
                  <a:ext uri="{FF2B5EF4-FFF2-40B4-BE49-F238E27FC236}">
                    <a16:creationId xmlns:a16="http://schemas.microsoft.com/office/drawing/2014/main" id="{17EB0121-826D-C922-5BF7-18DBBE9AE6BA}"/>
                  </a:ext>
                </a:extLst>
              </p:cNvPr>
              <p:cNvSpPr/>
              <p:nvPr/>
            </p:nvSpPr>
            <p:spPr>
              <a:xfrm>
                <a:off x="8087455" y="1550911"/>
                <a:ext cx="626631" cy="307440"/>
              </a:xfrm>
              <a:custGeom>
                <a:avLst/>
                <a:gdLst>
                  <a:gd name="connsiteX0" fmla="*/ 0 w 626631"/>
                  <a:gd name="connsiteY0" fmla="*/ 0 h 307440"/>
                  <a:gd name="connsiteX1" fmla="*/ 626631 w 626631"/>
                  <a:gd name="connsiteY1" fmla="*/ 0 h 307440"/>
                  <a:gd name="connsiteX2" fmla="*/ 626631 w 626631"/>
                  <a:gd name="connsiteY2" fmla="*/ 307441 h 307440"/>
                  <a:gd name="connsiteX3" fmla="*/ 0 w 626631"/>
                  <a:gd name="connsiteY3" fmla="*/ 307441 h 30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631" h="307440">
                    <a:moveTo>
                      <a:pt x="0" y="0"/>
                    </a:moveTo>
                    <a:lnTo>
                      <a:pt x="626631" y="0"/>
                    </a:lnTo>
                    <a:lnTo>
                      <a:pt x="626631" y="307441"/>
                    </a:lnTo>
                    <a:lnTo>
                      <a:pt x="0" y="307441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02" name="Gráfico 4">
                <a:extLst>
                  <a:ext uri="{FF2B5EF4-FFF2-40B4-BE49-F238E27FC236}">
                    <a16:creationId xmlns:a16="http://schemas.microsoft.com/office/drawing/2014/main" id="{7C52BB38-AF37-4F3B-8775-96B8A2DCDE33}"/>
                  </a:ext>
                </a:extLst>
              </p:cNvPr>
              <p:cNvGrpSpPr/>
              <p:nvPr/>
            </p:nvGrpSpPr>
            <p:grpSpPr>
              <a:xfrm>
                <a:off x="8216697" y="1703653"/>
                <a:ext cx="368145" cy="19582"/>
                <a:chOff x="8216697" y="1703653"/>
                <a:chExt cx="368145" cy="19582"/>
              </a:xfrm>
            </p:grpSpPr>
            <p:sp>
              <p:nvSpPr>
                <p:cNvPr id="603" name="Forma Livre: Forma 602">
                  <a:extLst>
                    <a:ext uri="{FF2B5EF4-FFF2-40B4-BE49-F238E27FC236}">
                      <a16:creationId xmlns:a16="http://schemas.microsoft.com/office/drawing/2014/main" id="{CF68184E-6E03-332D-A234-E7138E25F693}"/>
                    </a:ext>
                  </a:extLst>
                </p:cNvPr>
                <p:cNvSpPr/>
                <p:nvPr/>
              </p:nvSpPr>
              <p:spPr>
                <a:xfrm>
                  <a:off x="8557428" y="1703653"/>
                  <a:ext cx="27415" cy="19582"/>
                </a:xfrm>
                <a:custGeom>
                  <a:avLst/>
                  <a:gdLst>
                    <a:gd name="connsiteX0" fmla="*/ 27415 w 27415"/>
                    <a:gd name="connsiteY0" fmla="*/ 0 h 19582"/>
                    <a:gd name="connsiteX1" fmla="*/ 0 w 27415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7415" h="19582">
                      <a:moveTo>
                        <a:pt x="27415" y="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4" name="Forma Livre: Forma 603">
                  <a:extLst>
                    <a:ext uri="{FF2B5EF4-FFF2-40B4-BE49-F238E27FC236}">
                      <a16:creationId xmlns:a16="http://schemas.microsoft.com/office/drawing/2014/main" id="{D491E91B-E7B2-01C1-DA23-2D8E44CD8A1E}"/>
                    </a:ext>
                  </a:extLst>
                </p:cNvPr>
                <p:cNvSpPr/>
                <p:nvPr/>
              </p:nvSpPr>
              <p:spPr>
                <a:xfrm>
                  <a:off x="8216697" y="1703653"/>
                  <a:ext cx="25456" cy="19582"/>
                </a:xfrm>
                <a:custGeom>
                  <a:avLst/>
                  <a:gdLst>
                    <a:gd name="connsiteX0" fmla="*/ 25457 w 25456"/>
                    <a:gd name="connsiteY0" fmla="*/ 0 h 19582"/>
                    <a:gd name="connsiteX1" fmla="*/ 0 w 25456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456" h="19582">
                      <a:moveTo>
                        <a:pt x="25457" y="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05" name="Gráfico 4">
                <a:extLst>
                  <a:ext uri="{FF2B5EF4-FFF2-40B4-BE49-F238E27FC236}">
                    <a16:creationId xmlns:a16="http://schemas.microsoft.com/office/drawing/2014/main" id="{2CB55508-87C9-18EC-2F68-D050753A5258}"/>
                  </a:ext>
                </a:extLst>
              </p:cNvPr>
              <p:cNvGrpSpPr/>
              <p:nvPr/>
            </p:nvGrpSpPr>
            <p:grpSpPr>
              <a:xfrm>
                <a:off x="8353773" y="1603783"/>
                <a:ext cx="92036" cy="199738"/>
                <a:chOff x="8353773" y="1603783"/>
                <a:chExt cx="92036" cy="199738"/>
              </a:xfrm>
              <a:noFill/>
            </p:grpSpPr>
            <p:sp>
              <p:nvSpPr>
                <p:cNvPr id="606" name="Forma Livre: Forma 605">
                  <a:extLst>
                    <a:ext uri="{FF2B5EF4-FFF2-40B4-BE49-F238E27FC236}">
                      <a16:creationId xmlns:a16="http://schemas.microsoft.com/office/drawing/2014/main" id="{60BFBE4D-C0AF-0604-AF66-8BB88E74F4FC}"/>
                    </a:ext>
                  </a:extLst>
                </p:cNvPr>
                <p:cNvSpPr/>
                <p:nvPr/>
              </p:nvSpPr>
              <p:spPr>
                <a:xfrm>
                  <a:off x="8353773" y="1642948"/>
                  <a:ext cx="92036" cy="125326"/>
                </a:xfrm>
                <a:custGeom>
                  <a:avLst/>
                  <a:gdLst>
                    <a:gd name="connsiteX0" fmla="*/ 0 w 92036"/>
                    <a:gd name="connsiteY0" fmla="*/ 93995 h 125326"/>
                    <a:gd name="connsiteX1" fmla="*/ 0 w 92036"/>
                    <a:gd name="connsiteY1" fmla="*/ 93995 h 125326"/>
                    <a:gd name="connsiteX2" fmla="*/ 31332 w 92036"/>
                    <a:gd name="connsiteY2" fmla="*/ 125326 h 125326"/>
                    <a:gd name="connsiteX3" fmla="*/ 60705 w 92036"/>
                    <a:gd name="connsiteY3" fmla="*/ 125326 h 125326"/>
                    <a:gd name="connsiteX4" fmla="*/ 92036 w 92036"/>
                    <a:gd name="connsiteY4" fmla="*/ 93995 h 125326"/>
                    <a:gd name="connsiteX5" fmla="*/ 92036 w 92036"/>
                    <a:gd name="connsiteY5" fmla="*/ 93995 h 125326"/>
                    <a:gd name="connsiteX6" fmla="*/ 60705 w 92036"/>
                    <a:gd name="connsiteY6" fmla="*/ 62663 h 125326"/>
                    <a:gd name="connsiteX7" fmla="*/ 31332 w 92036"/>
                    <a:gd name="connsiteY7" fmla="*/ 62663 h 125326"/>
                    <a:gd name="connsiteX8" fmla="*/ 0 w 92036"/>
                    <a:gd name="connsiteY8" fmla="*/ 31332 h 125326"/>
                    <a:gd name="connsiteX9" fmla="*/ 0 w 92036"/>
                    <a:gd name="connsiteY9" fmla="*/ 31332 h 125326"/>
                    <a:gd name="connsiteX10" fmla="*/ 31332 w 92036"/>
                    <a:gd name="connsiteY10" fmla="*/ 0 h 125326"/>
                    <a:gd name="connsiteX11" fmla="*/ 60705 w 92036"/>
                    <a:gd name="connsiteY11" fmla="*/ 0 h 125326"/>
                    <a:gd name="connsiteX12" fmla="*/ 92036 w 92036"/>
                    <a:gd name="connsiteY12" fmla="*/ 31332 h 125326"/>
                    <a:gd name="connsiteX13" fmla="*/ 92036 w 92036"/>
                    <a:gd name="connsiteY13" fmla="*/ 31332 h 125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2036" h="125326">
                      <a:moveTo>
                        <a:pt x="0" y="93995"/>
                      </a:moveTo>
                      <a:lnTo>
                        <a:pt x="0" y="93995"/>
                      </a:lnTo>
                      <a:cubicBezTo>
                        <a:pt x="0" y="111619"/>
                        <a:pt x="13707" y="125326"/>
                        <a:pt x="31332" y="125326"/>
                      </a:cubicBezTo>
                      <a:lnTo>
                        <a:pt x="60705" y="125326"/>
                      </a:lnTo>
                      <a:cubicBezTo>
                        <a:pt x="78329" y="125326"/>
                        <a:pt x="92036" y="111619"/>
                        <a:pt x="92036" y="93995"/>
                      </a:cubicBezTo>
                      <a:lnTo>
                        <a:pt x="92036" y="93995"/>
                      </a:lnTo>
                      <a:cubicBezTo>
                        <a:pt x="92036" y="76371"/>
                        <a:pt x="78329" y="62663"/>
                        <a:pt x="60705" y="62663"/>
                      </a:cubicBezTo>
                      <a:lnTo>
                        <a:pt x="31332" y="62663"/>
                      </a:lnTo>
                      <a:cubicBezTo>
                        <a:pt x="13707" y="62663"/>
                        <a:pt x="0" y="48956"/>
                        <a:pt x="0" y="31332"/>
                      </a:cubicBezTo>
                      <a:lnTo>
                        <a:pt x="0" y="31332"/>
                      </a:lnTo>
                      <a:cubicBezTo>
                        <a:pt x="0" y="13707"/>
                        <a:pt x="13707" y="0"/>
                        <a:pt x="31332" y="0"/>
                      </a:cubicBezTo>
                      <a:lnTo>
                        <a:pt x="60705" y="0"/>
                      </a:lnTo>
                      <a:cubicBezTo>
                        <a:pt x="78329" y="0"/>
                        <a:pt x="92036" y="13707"/>
                        <a:pt x="92036" y="31332"/>
                      </a:cubicBezTo>
                      <a:lnTo>
                        <a:pt x="92036" y="31332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7" name="Forma Livre: Forma 606">
                  <a:extLst>
                    <a:ext uri="{FF2B5EF4-FFF2-40B4-BE49-F238E27FC236}">
                      <a16:creationId xmlns:a16="http://schemas.microsoft.com/office/drawing/2014/main" id="{59E368F9-BAD8-D868-C02F-D640F44AEB32}"/>
                    </a:ext>
                  </a:extLst>
                </p:cNvPr>
                <p:cNvSpPr/>
                <p:nvPr/>
              </p:nvSpPr>
              <p:spPr>
                <a:xfrm>
                  <a:off x="8400770" y="1603783"/>
                  <a:ext cx="19582" cy="37206"/>
                </a:xfrm>
                <a:custGeom>
                  <a:avLst/>
                  <a:gdLst>
                    <a:gd name="connsiteX0" fmla="*/ 0 w 19582"/>
                    <a:gd name="connsiteY0" fmla="*/ 37206 h 37206"/>
                    <a:gd name="connsiteX1" fmla="*/ 0 w 19582"/>
                    <a:gd name="connsiteY1" fmla="*/ 0 h 37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37206">
                      <a:moveTo>
                        <a:pt x="0" y="37206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8" name="Forma Livre: Forma 607">
                  <a:extLst>
                    <a:ext uri="{FF2B5EF4-FFF2-40B4-BE49-F238E27FC236}">
                      <a16:creationId xmlns:a16="http://schemas.microsoft.com/office/drawing/2014/main" id="{1C4BB954-63F6-1848-17E9-BB4410DE5C02}"/>
                    </a:ext>
                  </a:extLst>
                </p:cNvPr>
                <p:cNvSpPr/>
                <p:nvPr/>
              </p:nvSpPr>
              <p:spPr>
                <a:xfrm>
                  <a:off x="8400770" y="1768274"/>
                  <a:ext cx="19582" cy="35247"/>
                </a:xfrm>
                <a:custGeom>
                  <a:avLst/>
                  <a:gdLst>
                    <a:gd name="connsiteX0" fmla="*/ 0 w 19582"/>
                    <a:gd name="connsiteY0" fmla="*/ 35248 h 35247"/>
                    <a:gd name="connsiteX1" fmla="*/ 0 w 19582"/>
                    <a:gd name="connsiteY1" fmla="*/ 0 h 35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35247">
                      <a:moveTo>
                        <a:pt x="0" y="35248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09" name="Forma Livre: Forma 608">
                <a:extLst>
                  <a:ext uri="{FF2B5EF4-FFF2-40B4-BE49-F238E27FC236}">
                    <a16:creationId xmlns:a16="http://schemas.microsoft.com/office/drawing/2014/main" id="{E5ECF6B3-9B67-2A31-F655-6A8D567B2949}"/>
                  </a:ext>
                </a:extLst>
              </p:cNvPr>
              <p:cNvSpPr/>
              <p:nvPr/>
            </p:nvSpPr>
            <p:spPr>
              <a:xfrm>
                <a:off x="8614216" y="1550911"/>
                <a:ext cx="99869" cy="99869"/>
              </a:xfrm>
              <a:custGeom>
                <a:avLst/>
                <a:gdLst>
                  <a:gd name="connsiteX0" fmla="*/ 0 w 99869"/>
                  <a:gd name="connsiteY0" fmla="*/ 0 h 99869"/>
                  <a:gd name="connsiteX1" fmla="*/ 99869 w 99869"/>
                  <a:gd name="connsiteY1" fmla="*/ 99869 h 99869"/>
                  <a:gd name="connsiteX2" fmla="*/ 99869 w 99869"/>
                  <a:gd name="connsiteY2" fmla="*/ 0 h 99869"/>
                  <a:gd name="connsiteX3" fmla="*/ 0 w 99869"/>
                  <a:gd name="connsiteY3" fmla="*/ 0 h 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69" h="99869">
                    <a:moveTo>
                      <a:pt x="0" y="0"/>
                    </a:moveTo>
                    <a:cubicBezTo>
                      <a:pt x="0" y="54830"/>
                      <a:pt x="45039" y="99869"/>
                      <a:pt x="99869" y="99869"/>
                    </a:cubicBezTo>
                    <a:lnTo>
                      <a:pt x="99869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0" name="Forma Livre: Forma 609">
                <a:extLst>
                  <a:ext uri="{FF2B5EF4-FFF2-40B4-BE49-F238E27FC236}">
                    <a16:creationId xmlns:a16="http://schemas.microsoft.com/office/drawing/2014/main" id="{AC4B81DE-8BB4-0234-786D-7F81F9D19714}"/>
                  </a:ext>
                </a:extLst>
              </p:cNvPr>
              <p:cNvSpPr/>
              <p:nvPr/>
            </p:nvSpPr>
            <p:spPr>
              <a:xfrm>
                <a:off x="8614216" y="1758483"/>
                <a:ext cx="99869" cy="99869"/>
              </a:xfrm>
              <a:custGeom>
                <a:avLst/>
                <a:gdLst>
                  <a:gd name="connsiteX0" fmla="*/ 99869 w 99869"/>
                  <a:gd name="connsiteY0" fmla="*/ 0 h 99869"/>
                  <a:gd name="connsiteX1" fmla="*/ 0 w 99869"/>
                  <a:gd name="connsiteY1" fmla="*/ 99869 h 99869"/>
                  <a:gd name="connsiteX2" fmla="*/ 99869 w 99869"/>
                  <a:gd name="connsiteY2" fmla="*/ 99869 h 99869"/>
                  <a:gd name="connsiteX3" fmla="*/ 99869 w 99869"/>
                  <a:gd name="connsiteY3" fmla="*/ 0 h 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69" h="99869">
                    <a:moveTo>
                      <a:pt x="99869" y="0"/>
                    </a:moveTo>
                    <a:cubicBezTo>
                      <a:pt x="45039" y="0"/>
                      <a:pt x="0" y="45039"/>
                      <a:pt x="0" y="99869"/>
                    </a:cubicBezTo>
                    <a:lnTo>
                      <a:pt x="99869" y="99869"/>
                    </a:lnTo>
                    <a:lnTo>
                      <a:pt x="99869" y="0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1" name="Forma Livre: Forma 610">
                <a:extLst>
                  <a:ext uri="{FF2B5EF4-FFF2-40B4-BE49-F238E27FC236}">
                    <a16:creationId xmlns:a16="http://schemas.microsoft.com/office/drawing/2014/main" id="{CEEAF02D-94CC-1CA6-93E0-EE02D6C6E440}"/>
                  </a:ext>
                </a:extLst>
              </p:cNvPr>
              <p:cNvSpPr/>
              <p:nvPr/>
            </p:nvSpPr>
            <p:spPr>
              <a:xfrm>
                <a:off x="8085497" y="1758483"/>
                <a:ext cx="99869" cy="99869"/>
              </a:xfrm>
              <a:custGeom>
                <a:avLst/>
                <a:gdLst>
                  <a:gd name="connsiteX0" fmla="*/ 99869 w 99869"/>
                  <a:gd name="connsiteY0" fmla="*/ 99869 h 99869"/>
                  <a:gd name="connsiteX1" fmla="*/ 0 w 99869"/>
                  <a:gd name="connsiteY1" fmla="*/ 0 h 99869"/>
                  <a:gd name="connsiteX2" fmla="*/ 0 w 99869"/>
                  <a:gd name="connsiteY2" fmla="*/ 99869 h 99869"/>
                  <a:gd name="connsiteX3" fmla="*/ 99869 w 99869"/>
                  <a:gd name="connsiteY3" fmla="*/ 99869 h 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69" h="99869">
                    <a:moveTo>
                      <a:pt x="99869" y="99869"/>
                    </a:moveTo>
                    <a:cubicBezTo>
                      <a:pt x="99869" y="45039"/>
                      <a:pt x="54831" y="0"/>
                      <a:pt x="0" y="0"/>
                    </a:cubicBezTo>
                    <a:lnTo>
                      <a:pt x="0" y="99869"/>
                    </a:lnTo>
                    <a:lnTo>
                      <a:pt x="99869" y="99869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2" name="Forma Livre: Forma 611">
                <a:extLst>
                  <a:ext uri="{FF2B5EF4-FFF2-40B4-BE49-F238E27FC236}">
                    <a16:creationId xmlns:a16="http://schemas.microsoft.com/office/drawing/2014/main" id="{1F2E55EE-EC67-B9AE-4792-06CEC4E2C824}"/>
                  </a:ext>
                </a:extLst>
              </p:cNvPr>
              <p:cNvSpPr/>
              <p:nvPr/>
            </p:nvSpPr>
            <p:spPr>
              <a:xfrm>
                <a:off x="8087455" y="1548953"/>
                <a:ext cx="99869" cy="99869"/>
              </a:xfrm>
              <a:custGeom>
                <a:avLst/>
                <a:gdLst>
                  <a:gd name="connsiteX0" fmla="*/ 0 w 99869"/>
                  <a:gd name="connsiteY0" fmla="*/ 99869 h 99869"/>
                  <a:gd name="connsiteX1" fmla="*/ 99869 w 99869"/>
                  <a:gd name="connsiteY1" fmla="*/ 0 h 99869"/>
                  <a:gd name="connsiteX2" fmla="*/ 0 w 99869"/>
                  <a:gd name="connsiteY2" fmla="*/ 0 h 99869"/>
                  <a:gd name="connsiteX3" fmla="*/ 0 w 99869"/>
                  <a:gd name="connsiteY3" fmla="*/ 99869 h 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69" h="99869">
                    <a:moveTo>
                      <a:pt x="0" y="99869"/>
                    </a:moveTo>
                    <a:cubicBezTo>
                      <a:pt x="54830" y="99869"/>
                      <a:pt x="99869" y="54830"/>
                      <a:pt x="99869" y="0"/>
                    </a:cubicBezTo>
                    <a:lnTo>
                      <a:pt x="0" y="0"/>
                    </a:lnTo>
                    <a:lnTo>
                      <a:pt x="0" y="99869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13" name="Forma Livre: Forma 612">
              <a:extLst>
                <a:ext uri="{FF2B5EF4-FFF2-40B4-BE49-F238E27FC236}">
                  <a16:creationId xmlns:a16="http://schemas.microsoft.com/office/drawing/2014/main" id="{C4CDB0D8-908B-EF34-2495-1ADD6C360AAA}"/>
                </a:ext>
              </a:extLst>
            </p:cNvPr>
            <p:cNvSpPr/>
            <p:nvPr/>
          </p:nvSpPr>
          <p:spPr>
            <a:xfrm>
              <a:off x="8467350" y="1447126"/>
              <a:ext cx="215404" cy="19582"/>
            </a:xfrm>
            <a:custGeom>
              <a:avLst/>
              <a:gdLst>
                <a:gd name="connsiteX0" fmla="*/ 0 w 215404"/>
                <a:gd name="connsiteY0" fmla="*/ 0 h 19582"/>
                <a:gd name="connsiteX1" fmla="*/ 215404 w 21540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04" h="19582">
                  <a:moveTo>
                    <a:pt x="0" y="0"/>
                  </a:moveTo>
                  <a:lnTo>
                    <a:pt x="215404" y="0"/>
                  </a:lnTo>
                </a:path>
              </a:pathLst>
            </a:custGeom>
            <a:ln w="19566" cap="sq">
              <a:solidFill>
                <a:srgbClr val="5C83D2"/>
              </a:solidFill>
              <a:custDash>
                <a:ds d="157718" sp="157718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817C3B7D-E599-01A3-C596-53705874B536}"/>
                </a:ext>
              </a:extLst>
            </p:cNvPr>
            <p:cNvSpPr/>
            <p:nvPr/>
          </p:nvSpPr>
          <p:spPr>
            <a:xfrm>
              <a:off x="8087455" y="1398170"/>
              <a:ext cx="48955" cy="99869"/>
            </a:xfrm>
            <a:custGeom>
              <a:avLst/>
              <a:gdLst>
                <a:gd name="connsiteX0" fmla="*/ 48956 w 48955"/>
                <a:gd name="connsiteY0" fmla="*/ 99869 h 99869"/>
                <a:gd name="connsiteX1" fmla="*/ 0 w 48955"/>
                <a:gd name="connsiteY1" fmla="*/ 48956 h 99869"/>
                <a:gd name="connsiteX2" fmla="*/ 48956 w 48955"/>
                <a:gd name="connsiteY2" fmla="*/ 0 h 9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55" h="99869">
                  <a:moveTo>
                    <a:pt x="48956" y="99869"/>
                  </a:moveTo>
                  <a:lnTo>
                    <a:pt x="0" y="48956"/>
                  </a:lnTo>
                  <a:lnTo>
                    <a:pt x="48956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606C9FE7-41D6-84FF-B553-78806D163D91}"/>
                </a:ext>
              </a:extLst>
            </p:cNvPr>
            <p:cNvSpPr/>
            <p:nvPr/>
          </p:nvSpPr>
          <p:spPr>
            <a:xfrm>
              <a:off x="8116828" y="1960180"/>
              <a:ext cx="209529" cy="19582"/>
            </a:xfrm>
            <a:custGeom>
              <a:avLst/>
              <a:gdLst>
                <a:gd name="connsiteX0" fmla="*/ 209530 w 209529"/>
                <a:gd name="connsiteY0" fmla="*/ 0 h 19582"/>
                <a:gd name="connsiteX1" fmla="*/ 0 w 20952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29" h="19582">
                  <a:moveTo>
                    <a:pt x="209530" y="0"/>
                  </a:moveTo>
                  <a:lnTo>
                    <a:pt x="0" y="0"/>
                  </a:lnTo>
                </a:path>
              </a:pathLst>
            </a:custGeom>
            <a:ln w="19566" cap="sq">
              <a:solidFill>
                <a:srgbClr val="5C83D2"/>
              </a:solidFill>
              <a:custDash>
                <a:ds d="153203" sp="153203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82D64545-E9E6-ECE6-63DE-AC6712D5B884}"/>
                </a:ext>
              </a:extLst>
            </p:cNvPr>
            <p:cNvSpPr/>
            <p:nvPr/>
          </p:nvSpPr>
          <p:spPr>
            <a:xfrm>
              <a:off x="8663172" y="1911224"/>
              <a:ext cx="50913" cy="99869"/>
            </a:xfrm>
            <a:custGeom>
              <a:avLst/>
              <a:gdLst>
                <a:gd name="connsiteX0" fmla="*/ 0 w 50913"/>
                <a:gd name="connsiteY0" fmla="*/ 0 h 99869"/>
                <a:gd name="connsiteX1" fmla="*/ 50914 w 50913"/>
                <a:gd name="connsiteY1" fmla="*/ 48956 h 99869"/>
                <a:gd name="connsiteX2" fmla="*/ 0 w 50913"/>
                <a:gd name="connsiteY2" fmla="*/ 99869 h 9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13" h="99869">
                  <a:moveTo>
                    <a:pt x="0" y="0"/>
                  </a:moveTo>
                  <a:lnTo>
                    <a:pt x="50914" y="48956"/>
                  </a:lnTo>
                  <a:lnTo>
                    <a:pt x="0" y="99869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EE89A02E-773D-8C88-EA1D-775C32F8326F}"/>
                </a:ext>
              </a:extLst>
            </p:cNvPr>
            <p:cNvSpPr/>
            <p:nvPr/>
          </p:nvSpPr>
          <p:spPr>
            <a:xfrm>
              <a:off x="8095288" y="1447126"/>
              <a:ext cx="309399" cy="19582"/>
            </a:xfrm>
            <a:custGeom>
              <a:avLst/>
              <a:gdLst>
                <a:gd name="connsiteX0" fmla="*/ 0 w 309399"/>
                <a:gd name="connsiteY0" fmla="*/ 0 h 19582"/>
                <a:gd name="connsiteX1" fmla="*/ 309399 w 30939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399" h="19582">
                  <a:moveTo>
                    <a:pt x="0" y="0"/>
                  </a:moveTo>
                  <a:lnTo>
                    <a:pt x="309399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681B9F82-35A4-AC0B-594A-625AC16B67C3}"/>
                </a:ext>
              </a:extLst>
            </p:cNvPr>
            <p:cNvSpPr/>
            <p:nvPr/>
          </p:nvSpPr>
          <p:spPr>
            <a:xfrm>
              <a:off x="8394896" y="1960180"/>
              <a:ext cx="309399" cy="19582"/>
            </a:xfrm>
            <a:custGeom>
              <a:avLst/>
              <a:gdLst>
                <a:gd name="connsiteX0" fmla="*/ 309399 w 309399"/>
                <a:gd name="connsiteY0" fmla="*/ 0 h 19582"/>
                <a:gd name="connsiteX1" fmla="*/ 0 w 30939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399" h="19582">
                  <a:moveTo>
                    <a:pt x="309399" y="0"/>
                  </a:moveTo>
                  <a:lnTo>
                    <a:pt x="0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19" name="Gráfico 4">
            <a:extLst>
              <a:ext uri="{FF2B5EF4-FFF2-40B4-BE49-F238E27FC236}">
                <a16:creationId xmlns:a16="http://schemas.microsoft.com/office/drawing/2014/main" id="{333749CE-0888-E97A-5959-6514FB68CFFF}"/>
              </a:ext>
            </a:extLst>
          </p:cNvPr>
          <p:cNvGrpSpPr/>
          <p:nvPr/>
        </p:nvGrpSpPr>
        <p:grpSpPr>
          <a:xfrm>
            <a:off x="-1" y="0"/>
            <a:ext cx="4503910" cy="1973887"/>
            <a:chOff x="-1" y="0"/>
            <a:chExt cx="4503910" cy="1973887"/>
          </a:xfrm>
          <a:noFill/>
        </p:grpSpPr>
        <p:grpSp>
          <p:nvGrpSpPr>
            <p:cNvPr id="620" name="Gráfico 4">
              <a:extLst>
                <a:ext uri="{FF2B5EF4-FFF2-40B4-BE49-F238E27FC236}">
                  <a16:creationId xmlns:a16="http://schemas.microsoft.com/office/drawing/2014/main" id="{D215EF31-E1BB-8C12-2E8B-D8C2CACA184B}"/>
                </a:ext>
              </a:extLst>
            </p:cNvPr>
            <p:cNvGrpSpPr/>
            <p:nvPr/>
          </p:nvGrpSpPr>
          <p:grpSpPr>
            <a:xfrm>
              <a:off x="3934066" y="1597909"/>
              <a:ext cx="473889" cy="303524"/>
              <a:chOff x="3934066" y="1597909"/>
              <a:chExt cx="473889" cy="303524"/>
            </a:xfrm>
            <a:noFill/>
          </p:grpSpPr>
          <p:sp>
            <p:nvSpPr>
              <p:cNvPr id="621" name="Forma Livre: Forma 620">
                <a:extLst>
                  <a:ext uri="{FF2B5EF4-FFF2-40B4-BE49-F238E27FC236}">
                    <a16:creationId xmlns:a16="http://schemas.microsoft.com/office/drawing/2014/main" id="{615F4248-557F-6860-B700-DB12BAE18176}"/>
                  </a:ext>
                </a:extLst>
              </p:cNvPr>
              <p:cNvSpPr/>
              <p:nvPr/>
            </p:nvSpPr>
            <p:spPr>
              <a:xfrm>
                <a:off x="4343335" y="1652739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2" name="Forma Livre: Forma 621">
                <a:extLst>
                  <a:ext uri="{FF2B5EF4-FFF2-40B4-BE49-F238E27FC236}">
                    <a16:creationId xmlns:a16="http://schemas.microsoft.com/office/drawing/2014/main" id="{D144A5A8-7DEB-A5A8-13B7-658CED972522}"/>
                  </a:ext>
                </a:extLst>
              </p:cNvPr>
              <p:cNvSpPr/>
              <p:nvPr/>
            </p:nvSpPr>
            <p:spPr>
              <a:xfrm>
                <a:off x="4343335" y="1848561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3" name="Forma Livre: Forma 622">
                <a:extLst>
                  <a:ext uri="{FF2B5EF4-FFF2-40B4-BE49-F238E27FC236}">
                    <a16:creationId xmlns:a16="http://schemas.microsoft.com/office/drawing/2014/main" id="{4CE92A64-3C2F-96A5-E4B4-19FC7669D8C7}"/>
                  </a:ext>
                </a:extLst>
              </p:cNvPr>
              <p:cNvSpPr/>
              <p:nvPr/>
            </p:nvSpPr>
            <p:spPr>
              <a:xfrm>
                <a:off x="4120097" y="1701694"/>
                <a:ext cx="97911" cy="97911"/>
              </a:xfrm>
              <a:custGeom>
                <a:avLst/>
                <a:gdLst>
                  <a:gd name="connsiteX0" fmla="*/ 0 w 97911"/>
                  <a:gd name="connsiteY0" fmla="*/ 48956 h 97911"/>
                  <a:gd name="connsiteX1" fmla="*/ 48956 w 97911"/>
                  <a:gd name="connsiteY1" fmla="*/ 0 h 97911"/>
                  <a:gd name="connsiteX2" fmla="*/ 97911 w 97911"/>
                  <a:gd name="connsiteY2" fmla="*/ 48956 h 97911"/>
                  <a:gd name="connsiteX3" fmla="*/ 48956 w 97911"/>
                  <a:gd name="connsiteY3" fmla="*/ 97911 h 97911"/>
                  <a:gd name="connsiteX4" fmla="*/ 0 w 97911"/>
                  <a:gd name="connsiteY4" fmla="*/ 48956 h 9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11" h="97911">
                    <a:moveTo>
                      <a:pt x="0" y="48956"/>
                    </a:moveTo>
                    <a:cubicBezTo>
                      <a:pt x="0" y="21540"/>
                      <a:pt x="21541" y="0"/>
                      <a:pt x="48956" y="0"/>
                    </a:cubicBezTo>
                    <a:cubicBezTo>
                      <a:pt x="76371" y="0"/>
                      <a:pt x="97911" y="21540"/>
                      <a:pt x="97911" y="48956"/>
                    </a:cubicBezTo>
                    <a:cubicBezTo>
                      <a:pt x="97911" y="76371"/>
                      <a:pt x="76371" y="97911"/>
                      <a:pt x="48956" y="97911"/>
                    </a:cubicBezTo>
                    <a:cubicBezTo>
                      <a:pt x="21541" y="97911"/>
                      <a:pt x="0" y="76371"/>
                      <a:pt x="0" y="4895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4" name="Forma Livre: Forma 623">
                <a:extLst>
                  <a:ext uri="{FF2B5EF4-FFF2-40B4-BE49-F238E27FC236}">
                    <a16:creationId xmlns:a16="http://schemas.microsoft.com/office/drawing/2014/main" id="{A3C44843-F3FD-F33A-6490-0EA7383A376B}"/>
                  </a:ext>
                </a:extLst>
              </p:cNvPr>
              <p:cNvSpPr/>
              <p:nvPr/>
            </p:nvSpPr>
            <p:spPr>
              <a:xfrm>
                <a:off x="3979105" y="1644906"/>
                <a:ext cx="383811" cy="213446"/>
              </a:xfrm>
              <a:custGeom>
                <a:avLst/>
                <a:gdLst>
                  <a:gd name="connsiteX0" fmla="*/ 327023 w 383811"/>
                  <a:gd name="connsiteY0" fmla="*/ 213446 h 213446"/>
                  <a:gd name="connsiteX1" fmla="*/ 327023 w 383811"/>
                  <a:gd name="connsiteY1" fmla="*/ 213446 h 213446"/>
                  <a:gd name="connsiteX2" fmla="*/ 327023 w 383811"/>
                  <a:gd name="connsiteY2" fmla="*/ 213446 h 213446"/>
                  <a:gd name="connsiteX3" fmla="*/ 327023 w 383811"/>
                  <a:gd name="connsiteY3" fmla="*/ 213446 h 213446"/>
                  <a:gd name="connsiteX4" fmla="*/ 327023 w 383811"/>
                  <a:gd name="connsiteY4" fmla="*/ 213446 h 213446"/>
                  <a:gd name="connsiteX5" fmla="*/ 383812 w 383811"/>
                  <a:gd name="connsiteY5" fmla="*/ 156658 h 213446"/>
                  <a:gd name="connsiteX6" fmla="*/ 383812 w 383811"/>
                  <a:gd name="connsiteY6" fmla="*/ 156658 h 213446"/>
                  <a:gd name="connsiteX7" fmla="*/ 383812 w 383811"/>
                  <a:gd name="connsiteY7" fmla="*/ 56788 h 213446"/>
                  <a:gd name="connsiteX8" fmla="*/ 383812 w 383811"/>
                  <a:gd name="connsiteY8" fmla="*/ 56788 h 213446"/>
                  <a:gd name="connsiteX9" fmla="*/ 327023 w 383811"/>
                  <a:gd name="connsiteY9" fmla="*/ 0 h 213446"/>
                  <a:gd name="connsiteX10" fmla="*/ 327023 w 383811"/>
                  <a:gd name="connsiteY10" fmla="*/ 0 h 213446"/>
                  <a:gd name="connsiteX11" fmla="*/ 58747 w 383811"/>
                  <a:gd name="connsiteY11" fmla="*/ 0 h 213446"/>
                  <a:gd name="connsiteX12" fmla="*/ 58747 w 383811"/>
                  <a:gd name="connsiteY12" fmla="*/ 0 h 213446"/>
                  <a:gd name="connsiteX13" fmla="*/ 0 w 383811"/>
                  <a:gd name="connsiteY13" fmla="*/ 56788 h 213446"/>
                  <a:gd name="connsiteX14" fmla="*/ 0 w 383811"/>
                  <a:gd name="connsiteY14" fmla="*/ 56788 h 213446"/>
                  <a:gd name="connsiteX15" fmla="*/ 1958 w 383811"/>
                  <a:gd name="connsiteY15" fmla="*/ 154700 h 213446"/>
                  <a:gd name="connsiteX16" fmla="*/ 1958 w 383811"/>
                  <a:gd name="connsiteY16" fmla="*/ 154700 h 213446"/>
                  <a:gd name="connsiteX17" fmla="*/ 58747 w 383811"/>
                  <a:gd name="connsiteY17" fmla="*/ 213446 h 213446"/>
                  <a:gd name="connsiteX18" fmla="*/ 58747 w 383811"/>
                  <a:gd name="connsiteY18" fmla="*/ 213446 h 213446"/>
                  <a:gd name="connsiteX19" fmla="*/ 327023 w 383811"/>
                  <a:gd name="connsiteY19" fmla="*/ 213446 h 21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3811" h="213446">
                    <a:moveTo>
                      <a:pt x="327023" y="213446"/>
                    </a:moveTo>
                    <a:lnTo>
                      <a:pt x="327023" y="213446"/>
                    </a:lnTo>
                    <a:lnTo>
                      <a:pt x="327023" y="213446"/>
                    </a:lnTo>
                    <a:lnTo>
                      <a:pt x="327023" y="213446"/>
                    </a:lnTo>
                    <a:lnTo>
                      <a:pt x="327023" y="213446"/>
                    </a:lnTo>
                    <a:cubicBezTo>
                      <a:pt x="327023" y="182115"/>
                      <a:pt x="352480" y="156658"/>
                      <a:pt x="383812" y="156658"/>
                    </a:cubicBezTo>
                    <a:lnTo>
                      <a:pt x="383812" y="156658"/>
                    </a:lnTo>
                    <a:lnTo>
                      <a:pt x="383812" y="56788"/>
                    </a:lnTo>
                    <a:lnTo>
                      <a:pt x="383812" y="56788"/>
                    </a:lnTo>
                    <a:cubicBezTo>
                      <a:pt x="352480" y="56788"/>
                      <a:pt x="327023" y="31332"/>
                      <a:pt x="327023" y="0"/>
                    </a:cubicBezTo>
                    <a:lnTo>
                      <a:pt x="327023" y="0"/>
                    </a:lnTo>
                    <a:lnTo>
                      <a:pt x="58747" y="0"/>
                    </a:lnTo>
                    <a:lnTo>
                      <a:pt x="58747" y="0"/>
                    </a:lnTo>
                    <a:cubicBezTo>
                      <a:pt x="58747" y="31332"/>
                      <a:pt x="31332" y="56788"/>
                      <a:pt x="0" y="56788"/>
                    </a:cubicBezTo>
                    <a:lnTo>
                      <a:pt x="0" y="56788"/>
                    </a:lnTo>
                    <a:lnTo>
                      <a:pt x="1958" y="154700"/>
                    </a:lnTo>
                    <a:lnTo>
                      <a:pt x="1958" y="154700"/>
                    </a:lnTo>
                    <a:cubicBezTo>
                      <a:pt x="33290" y="154700"/>
                      <a:pt x="58747" y="182115"/>
                      <a:pt x="58747" y="213446"/>
                    </a:cubicBezTo>
                    <a:lnTo>
                      <a:pt x="58747" y="213446"/>
                    </a:lnTo>
                    <a:lnTo>
                      <a:pt x="327023" y="213446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5" name="Forma Livre: Forma 624">
                <a:extLst>
                  <a:ext uri="{FF2B5EF4-FFF2-40B4-BE49-F238E27FC236}">
                    <a16:creationId xmlns:a16="http://schemas.microsoft.com/office/drawing/2014/main" id="{CDEF22CC-DF06-0A68-3F20-198CD3A9547B}"/>
                  </a:ext>
                </a:extLst>
              </p:cNvPr>
              <p:cNvSpPr/>
              <p:nvPr/>
            </p:nvSpPr>
            <p:spPr>
              <a:xfrm>
                <a:off x="3979105" y="1652739"/>
                <a:ext cx="17623" cy="19582"/>
              </a:xfrm>
              <a:custGeom>
                <a:avLst/>
                <a:gdLst>
                  <a:gd name="connsiteX0" fmla="*/ 17624 w 17623"/>
                  <a:gd name="connsiteY0" fmla="*/ 0 h 19582"/>
                  <a:gd name="connsiteX1" fmla="*/ 0 w 17623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23" h="19582">
                    <a:moveTo>
                      <a:pt x="17624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6" name="Forma Livre: Forma 625">
                <a:extLst>
                  <a:ext uri="{FF2B5EF4-FFF2-40B4-BE49-F238E27FC236}">
                    <a16:creationId xmlns:a16="http://schemas.microsoft.com/office/drawing/2014/main" id="{5DC1E998-BC66-8037-465E-FBD08CA8B9AD}"/>
                  </a:ext>
                </a:extLst>
              </p:cNvPr>
              <p:cNvSpPr/>
              <p:nvPr/>
            </p:nvSpPr>
            <p:spPr>
              <a:xfrm>
                <a:off x="3979105" y="1848561"/>
                <a:ext cx="17623" cy="19582"/>
              </a:xfrm>
              <a:custGeom>
                <a:avLst/>
                <a:gdLst>
                  <a:gd name="connsiteX0" fmla="*/ 17624 w 17623"/>
                  <a:gd name="connsiteY0" fmla="*/ 0 h 19582"/>
                  <a:gd name="connsiteX1" fmla="*/ 0 w 17623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23" h="19582">
                    <a:moveTo>
                      <a:pt x="17624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7" name="Forma Livre: Forma 626">
                <a:extLst>
                  <a:ext uri="{FF2B5EF4-FFF2-40B4-BE49-F238E27FC236}">
                    <a16:creationId xmlns:a16="http://schemas.microsoft.com/office/drawing/2014/main" id="{700BF60B-008B-7D52-5166-F3169E87EF40}"/>
                  </a:ext>
                </a:extLst>
              </p:cNvPr>
              <p:cNvSpPr/>
              <p:nvPr/>
            </p:nvSpPr>
            <p:spPr>
              <a:xfrm>
                <a:off x="3934066" y="1597909"/>
                <a:ext cx="473889" cy="303524"/>
              </a:xfrm>
              <a:custGeom>
                <a:avLst/>
                <a:gdLst>
                  <a:gd name="connsiteX0" fmla="*/ 0 w 473889"/>
                  <a:gd name="connsiteY0" fmla="*/ 0 h 303524"/>
                  <a:gd name="connsiteX1" fmla="*/ 473890 w 473889"/>
                  <a:gd name="connsiteY1" fmla="*/ 0 h 303524"/>
                  <a:gd name="connsiteX2" fmla="*/ 473890 w 473889"/>
                  <a:gd name="connsiteY2" fmla="*/ 303524 h 303524"/>
                  <a:gd name="connsiteX3" fmla="*/ 0 w 473889"/>
                  <a:gd name="connsiteY3" fmla="*/ 303524 h 30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889" h="303524">
                    <a:moveTo>
                      <a:pt x="0" y="0"/>
                    </a:moveTo>
                    <a:lnTo>
                      <a:pt x="473890" y="0"/>
                    </a:lnTo>
                    <a:lnTo>
                      <a:pt x="473890" y="303524"/>
                    </a:lnTo>
                    <a:lnTo>
                      <a:pt x="0" y="303524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28" name="Gráfico 4">
              <a:extLst>
                <a:ext uri="{FF2B5EF4-FFF2-40B4-BE49-F238E27FC236}">
                  <a16:creationId xmlns:a16="http://schemas.microsoft.com/office/drawing/2014/main" id="{39F4979B-9D02-61B1-5ECA-0B3895909DB3}"/>
                </a:ext>
              </a:extLst>
            </p:cNvPr>
            <p:cNvGrpSpPr/>
            <p:nvPr/>
          </p:nvGrpSpPr>
          <p:grpSpPr>
            <a:xfrm>
              <a:off x="-1" y="0"/>
              <a:ext cx="4503910" cy="1973887"/>
              <a:chOff x="-1" y="0"/>
              <a:chExt cx="4503910" cy="1973887"/>
            </a:xfrm>
            <a:noFill/>
          </p:grpSpPr>
          <p:sp>
            <p:nvSpPr>
              <p:cNvPr id="629" name="Forma Livre: Forma 628">
                <a:extLst>
                  <a:ext uri="{FF2B5EF4-FFF2-40B4-BE49-F238E27FC236}">
                    <a16:creationId xmlns:a16="http://schemas.microsoft.com/office/drawing/2014/main" id="{73218D0A-65ED-F788-CE10-9C8650F0311F}"/>
                  </a:ext>
                </a:extLst>
              </p:cNvPr>
              <p:cNvSpPr/>
              <p:nvPr/>
            </p:nvSpPr>
            <p:spPr>
              <a:xfrm>
                <a:off x="3869445" y="1527413"/>
                <a:ext cx="129242" cy="242819"/>
              </a:xfrm>
              <a:custGeom>
                <a:avLst/>
                <a:gdLst>
                  <a:gd name="connsiteX0" fmla="*/ 129242 w 129242"/>
                  <a:gd name="connsiteY0" fmla="*/ 0 h 242819"/>
                  <a:gd name="connsiteX1" fmla="*/ 33290 w 129242"/>
                  <a:gd name="connsiteY1" fmla="*/ 0 h 242819"/>
                  <a:gd name="connsiteX2" fmla="*/ 0 w 129242"/>
                  <a:gd name="connsiteY2" fmla="*/ 33290 h 242819"/>
                  <a:gd name="connsiteX3" fmla="*/ 0 w 129242"/>
                  <a:gd name="connsiteY3" fmla="*/ 242820 h 24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242" h="242819">
                    <a:moveTo>
                      <a:pt x="129242" y="0"/>
                    </a:moveTo>
                    <a:lnTo>
                      <a:pt x="33290" y="0"/>
                    </a:lnTo>
                    <a:cubicBezTo>
                      <a:pt x="15666" y="0"/>
                      <a:pt x="0" y="15666"/>
                      <a:pt x="0" y="33290"/>
                    </a:cubicBezTo>
                    <a:lnTo>
                      <a:pt x="0" y="24282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0" name="Forma Livre: Forma 629">
                <a:extLst>
                  <a:ext uri="{FF2B5EF4-FFF2-40B4-BE49-F238E27FC236}">
                    <a16:creationId xmlns:a16="http://schemas.microsoft.com/office/drawing/2014/main" id="{09BC2305-F139-C67F-CAF9-AB9D21ABC581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1" name="Forma Livre: Forma 630">
                <a:extLst>
                  <a:ext uri="{FF2B5EF4-FFF2-40B4-BE49-F238E27FC236}">
                    <a16:creationId xmlns:a16="http://schemas.microsoft.com/office/drawing/2014/main" id="{F8EBA07D-6BBD-7A07-C94B-3A2FA1A64A80}"/>
                  </a:ext>
                </a:extLst>
              </p:cNvPr>
              <p:cNvSpPr/>
              <p:nvPr/>
            </p:nvSpPr>
            <p:spPr>
              <a:xfrm>
                <a:off x="3838113" y="1734984"/>
                <a:ext cx="62663" cy="31331"/>
              </a:xfrm>
              <a:custGeom>
                <a:avLst/>
                <a:gdLst>
                  <a:gd name="connsiteX0" fmla="*/ 62663 w 62663"/>
                  <a:gd name="connsiteY0" fmla="*/ 0 h 31331"/>
                  <a:gd name="connsiteX1" fmla="*/ 31332 w 62663"/>
                  <a:gd name="connsiteY1" fmla="*/ 31332 h 31331"/>
                  <a:gd name="connsiteX2" fmla="*/ 0 w 6266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663" h="31331">
                    <a:moveTo>
                      <a:pt x="62663" y="0"/>
                    </a:moveTo>
                    <a:lnTo>
                      <a:pt x="31332" y="31332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2" name="Forma Livre: Forma 631">
                <a:extLst>
                  <a:ext uri="{FF2B5EF4-FFF2-40B4-BE49-F238E27FC236}">
                    <a16:creationId xmlns:a16="http://schemas.microsoft.com/office/drawing/2014/main" id="{E14ABBB9-791F-1749-762B-8F6A70E4E84D}"/>
                  </a:ext>
                </a:extLst>
              </p:cNvPr>
              <p:cNvSpPr/>
              <p:nvPr/>
            </p:nvSpPr>
            <p:spPr>
              <a:xfrm>
                <a:off x="4276755" y="1731068"/>
                <a:ext cx="193864" cy="242819"/>
              </a:xfrm>
              <a:custGeom>
                <a:avLst/>
                <a:gdLst>
                  <a:gd name="connsiteX0" fmla="*/ 0 w 193864"/>
                  <a:gd name="connsiteY0" fmla="*/ 242820 h 242819"/>
                  <a:gd name="connsiteX1" fmla="*/ 160574 w 193864"/>
                  <a:gd name="connsiteY1" fmla="*/ 242820 h 242819"/>
                  <a:gd name="connsiteX2" fmla="*/ 193864 w 193864"/>
                  <a:gd name="connsiteY2" fmla="*/ 209530 h 242819"/>
                  <a:gd name="connsiteX3" fmla="*/ 193864 w 193864"/>
                  <a:gd name="connsiteY3" fmla="*/ 0 h 24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864" h="242819">
                    <a:moveTo>
                      <a:pt x="0" y="242820"/>
                    </a:moveTo>
                    <a:lnTo>
                      <a:pt x="160574" y="242820"/>
                    </a:lnTo>
                    <a:cubicBezTo>
                      <a:pt x="178198" y="242820"/>
                      <a:pt x="193864" y="227154"/>
                      <a:pt x="193864" y="209530"/>
                    </a:cubicBezTo>
                    <a:lnTo>
                      <a:pt x="193864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3" name="Forma Livre: Forma 632">
                <a:extLst>
                  <a:ext uri="{FF2B5EF4-FFF2-40B4-BE49-F238E27FC236}">
                    <a16:creationId xmlns:a16="http://schemas.microsoft.com/office/drawing/2014/main" id="{497291BD-C370-9FB0-F0FA-1554A849E808}"/>
                  </a:ext>
                </a:extLst>
              </p:cNvPr>
              <p:cNvSpPr/>
              <p:nvPr/>
            </p:nvSpPr>
            <p:spPr>
              <a:xfrm>
                <a:off x="4437329" y="1733026"/>
                <a:ext cx="66579" cy="33289"/>
              </a:xfrm>
              <a:custGeom>
                <a:avLst/>
                <a:gdLst>
                  <a:gd name="connsiteX0" fmla="*/ 0 w 66579"/>
                  <a:gd name="connsiteY0" fmla="*/ 33290 h 33289"/>
                  <a:gd name="connsiteX1" fmla="*/ 33290 w 66579"/>
                  <a:gd name="connsiteY1" fmla="*/ 0 h 33289"/>
                  <a:gd name="connsiteX2" fmla="*/ 66579 w 66579"/>
                  <a:gd name="connsiteY2" fmla="*/ 33290 h 3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579" h="33289">
                    <a:moveTo>
                      <a:pt x="0" y="33290"/>
                    </a:moveTo>
                    <a:lnTo>
                      <a:pt x="33290" y="0"/>
                    </a:lnTo>
                    <a:lnTo>
                      <a:pt x="66579" y="3329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4" name="Forma Livre: Forma 633">
                <a:extLst>
                  <a:ext uri="{FF2B5EF4-FFF2-40B4-BE49-F238E27FC236}">
                    <a16:creationId xmlns:a16="http://schemas.microsoft.com/office/drawing/2014/main" id="{A2868730-C909-0A7C-2E10-6562183D3B79}"/>
                  </a:ext>
                </a:extLst>
              </p:cNvPr>
              <p:cNvSpPr/>
              <p:nvPr/>
            </p:nvSpPr>
            <p:spPr>
              <a:xfrm>
                <a:off x="4020228" y="1527413"/>
                <a:ext cx="41122" cy="19582"/>
              </a:xfrm>
              <a:custGeom>
                <a:avLst/>
                <a:gdLst>
                  <a:gd name="connsiteX0" fmla="*/ 41123 w 41122"/>
                  <a:gd name="connsiteY0" fmla="*/ 0 h 19582"/>
                  <a:gd name="connsiteX1" fmla="*/ 0 w 4112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19582">
                    <a:moveTo>
                      <a:pt x="41123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5" name="Forma Livre: Forma 634">
                <a:extLst>
                  <a:ext uri="{FF2B5EF4-FFF2-40B4-BE49-F238E27FC236}">
                    <a16:creationId xmlns:a16="http://schemas.microsoft.com/office/drawing/2014/main" id="{785A519D-2DAF-26F6-0D5D-BF2BC2360111}"/>
                  </a:ext>
                </a:extLst>
              </p:cNvPr>
              <p:cNvSpPr/>
              <p:nvPr/>
            </p:nvSpPr>
            <p:spPr>
              <a:xfrm>
                <a:off x="4082891" y="1527413"/>
                <a:ext cx="21540" cy="19582"/>
              </a:xfrm>
              <a:custGeom>
                <a:avLst/>
                <a:gdLst>
                  <a:gd name="connsiteX0" fmla="*/ 21541 w 21540"/>
                  <a:gd name="connsiteY0" fmla="*/ 0 h 19582"/>
                  <a:gd name="connsiteX1" fmla="*/ 0 w 21540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19582">
                    <a:moveTo>
                      <a:pt x="21541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6" name="Forma Livre: Forma 635">
                <a:extLst>
                  <a:ext uri="{FF2B5EF4-FFF2-40B4-BE49-F238E27FC236}">
                    <a16:creationId xmlns:a16="http://schemas.microsoft.com/office/drawing/2014/main" id="{E581310E-F70E-F51C-1733-B6ABA110A1DB}"/>
                  </a:ext>
                </a:extLst>
              </p:cNvPr>
              <p:cNvSpPr/>
              <p:nvPr/>
            </p:nvSpPr>
            <p:spPr>
              <a:xfrm>
                <a:off x="4212134" y="1973887"/>
                <a:ext cx="43080" cy="19582"/>
              </a:xfrm>
              <a:custGeom>
                <a:avLst/>
                <a:gdLst>
                  <a:gd name="connsiteX0" fmla="*/ 0 w 43080"/>
                  <a:gd name="connsiteY0" fmla="*/ 0 h 19582"/>
                  <a:gd name="connsiteX1" fmla="*/ 43081 w 43080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80" h="19582">
                    <a:moveTo>
                      <a:pt x="0" y="0"/>
                    </a:moveTo>
                    <a:lnTo>
                      <a:pt x="43081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7" name="Forma Livre: Forma 636">
                <a:extLst>
                  <a:ext uri="{FF2B5EF4-FFF2-40B4-BE49-F238E27FC236}">
                    <a16:creationId xmlns:a16="http://schemas.microsoft.com/office/drawing/2014/main" id="{102A738E-834E-AFF9-BE09-3A559306E881}"/>
                  </a:ext>
                </a:extLst>
              </p:cNvPr>
              <p:cNvSpPr/>
              <p:nvPr/>
            </p:nvSpPr>
            <p:spPr>
              <a:xfrm>
                <a:off x="4171011" y="1973887"/>
                <a:ext cx="21540" cy="19582"/>
              </a:xfrm>
              <a:custGeom>
                <a:avLst/>
                <a:gdLst>
                  <a:gd name="connsiteX0" fmla="*/ 0 w 21540"/>
                  <a:gd name="connsiteY0" fmla="*/ 0 h 19582"/>
                  <a:gd name="connsiteX1" fmla="*/ 21541 w 21540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19582">
                    <a:moveTo>
                      <a:pt x="0" y="0"/>
                    </a:moveTo>
                    <a:lnTo>
                      <a:pt x="21541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638" name="Gráfico 4">
            <a:extLst>
              <a:ext uri="{FF2B5EF4-FFF2-40B4-BE49-F238E27FC236}">
                <a16:creationId xmlns:a16="http://schemas.microsoft.com/office/drawing/2014/main" id="{7CB9F490-994C-DE48-6E66-86AA0B539E03}"/>
              </a:ext>
            </a:extLst>
          </p:cNvPr>
          <p:cNvGrpSpPr/>
          <p:nvPr/>
        </p:nvGrpSpPr>
        <p:grpSpPr>
          <a:xfrm>
            <a:off x="8085497" y="2437986"/>
            <a:ext cx="630627" cy="630547"/>
            <a:chOff x="8085497" y="2437986"/>
            <a:chExt cx="630627" cy="630547"/>
          </a:xfrm>
          <a:noFill/>
        </p:grpSpPr>
        <p:grpSp>
          <p:nvGrpSpPr>
            <p:cNvPr id="639" name="Gráfico 4">
              <a:extLst>
                <a:ext uri="{FF2B5EF4-FFF2-40B4-BE49-F238E27FC236}">
                  <a16:creationId xmlns:a16="http://schemas.microsoft.com/office/drawing/2014/main" id="{5E34C2A9-9B2C-8F15-7D55-D2D682F6783B}"/>
                </a:ext>
              </a:extLst>
            </p:cNvPr>
            <p:cNvGrpSpPr/>
            <p:nvPr/>
          </p:nvGrpSpPr>
          <p:grpSpPr>
            <a:xfrm>
              <a:off x="8085497" y="2815923"/>
              <a:ext cx="630627" cy="252610"/>
              <a:chOff x="8085497" y="2815923"/>
              <a:chExt cx="630627" cy="252610"/>
            </a:xfrm>
            <a:noFill/>
          </p:grpSpPr>
          <p:sp>
            <p:nvSpPr>
              <p:cNvPr id="640" name="Forma Livre: Forma 639">
                <a:extLst>
                  <a:ext uri="{FF2B5EF4-FFF2-40B4-BE49-F238E27FC236}">
                    <a16:creationId xmlns:a16="http://schemas.microsoft.com/office/drawing/2014/main" id="{840951C3-157F-53B7-4875-518B446D3072}"/>
                  </a:ext>
                </a:extLst>
              </p:cNvPr>
              <p:cNvSpPr/>
              <p:nvPr/>
            </p:nvSpPr>
            <p:spPr>
              <a:xfrm>
                <a:off x="8204948" y="2819507"/>
                <a:ext cx="511175" cy="211820"/>
              </a:xfrm>
              <a:custGeom>
                <a:avLst/>
                <a:gdLst>
                  <a:gd name="connsiteX0" fmla="*/ 0 w 511175"/>
                  <a:gd name="connsiteY0" fmla="*/ 202029 h 211820"/>
                  <a:gd name="connsiteX1" fmla="*/ 78329 w 511175"/>
                  <a:gd name="connsiteY1" fmla="*/ 186363 h 211820"/>
                  <a:gd name="connsiteX2" fmla="*/ 262402 w 511175"/>
                  <a:gd name="connsiteY2" fmla="*/ 211820 h 211820"/>
                  <a:gd name="connsiteX3" fmla="*/ 272193 w 511175"/>
                  <a:gd name="connsiteY3" fmla="*/ 209862 h 211820"/>
                  <a:gd name="connsiteX4" fmla="*/ 505221 w 511175"/>
                  <a:gd name="connsiteY4" fmla="*/ 47330 h 211820"/>
                  <a:gd name="connsiteX5" fmla="*/ 509138 w 511175"/>
                  <a:gd name="connsiteY5" fmla="*/ 27747 h 211820"/>
                  <a:gd name="connsiteX6" fmla="*/ 509138 w 511175"/>
                  <a:gd name="connsiteY6" fmla="*/ 27747 h 211820"/>
                  <a:gd name="connsiteX7" fmla="*/ 436683 w 511175"/>
                  <a:gd name="connsiteY7" fmla="*/ 6207 h 211820"/>
                  <a:gd name="connsiteX8" fmla="*/ 272193 w 511175"/>
                  <a:gd name="connsiteY8" fmla="*/ 88452 h 21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1175" h="211820">
                    <a:moveTo>
                      <a:pt x="0" y="202029"/>
                    </a:moveTo>
                    <a:cubicBezTo>
                      <a:pt x="23499" y="188322"/>
                      <a:pt x="50914" y="182447"/>
                      <a:pt x="78329" y="186363"/>
                    </a:cubicBezTo>
                    <a:lnTo>
                      <a:pt x="262402" y="211820"/>
                    </a:lnTo>
                    <a:cubicBezTo>
                      <a:pt x="266318" y="211820"/>
                      <a:pt x="270234" y="211820"/>
                      <a:pt x="272193" y="209862"/>
                    </a:cubicBezTo>
                    <a:lnTo>
                      <a:pt x="505221" y="47330"/>
                    </a:lnTo>
                    <a:cubicBezTo>
                      <a:pt x="511096" y="43413"/>
                      <a:pt x="513054" y="35580"/>
                      <a:pt x="509138" y="27747"/>
                    </a:cubicBezTo>
                    <a:lnTo>
                      <a:pt x="509138" y="27747"/>
                    </a:lnTo>
                    <a:cubicBezTo>
                      <a:pt x="493472" y="2291"/>
                      <a:pt x="462140" y="-7500"/>
                      <a:pt x="436683" y="6207"/>
                    </a:cubicBezTo>
                    <a:lnTo>
                      <a:pt x="272193" y="88452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1" name="Forma Livre: Forma 640">
                <a:extLst>
                  <a:ext uri="{FF2B5EF4-FFF2-40B4-BE49-F238E27FC236}">
                    <a16:creationId xmlns:a16="http://schemas.microsoft.com/office/drawing/2014/main" id="{71F8B466-16EE-C654-451C-F1FBCC28FE47}"/>
                  </a:ext>
                </a:extLst>
              </p:cNvPr>
              <p:cNvSpPr/>
              <p:nvPr/>
            </p:nvSpPr>
            <p:spPr>
              <a:xfrm>
                <a:off x="8148160" y="2815923"/>
                <a:ext cx="331105" cy="111784"/>
              </a:xfrm>
              <a:custGeom>
                <a:avLst/>
                <a:gdLst>
                  <a:gd name="connsiteX0" fmla="*/ 197781 w 331105"/>
                  <a:gd name="connsiteY0" fmla="*/ 101828 h 111784"/>
                  <a:gd name="connsiteX1" fmla="*/ 289817 w 331105"/>
                  <a:gd name="connsiteY1" fmla="*/ 111619 h 111784"/>
                  <a:gd name="connsiteX2" fmla="*/ 330939 w 331105"/>
                  <a:gd name="connsiteY2" fmla="*/ 78329 h 111784"/>
                  <a:gd name="connsiteX3" fmla="*/ 330939 w 331105"/>
                  <a:gd name="connsiteY3" fmla="*/ 78329 h 111784"/>
                  <a:gd name="connsiteX4" fmla="*/ 297649 w 331105"/>
                  <a:gd name="connsiteY4" fmla="*/ 37206 h 111784"/>
                  <a:gd name="connsiteX5" fmla="*/ 219320 w 331105"/>
                  <a:gd name="connsiteY5" fmla="*/ 29373 h 111784"/>
                  <a:gd name="connsiteX6" fmla="*/ 193864 w 331105"/>
                  <a:gd name="connsiteY6" fmla="*/ 21540 h 111784"/>
                  <a:gd name="connsiteX7" fmla="*/ 186031 w 331105"/>
                  <a:gd name="connsiteY7" fmla="*/ 17624 h 111784"/>
                  <a:gd name="connsiteX8" fmla="*/ 46997 w 331105"/>
                  <a:gd name="connsiteY8" fmla="*/ 17624 h 111784"/>
                  <a:gd name="connsiteX9" fmla="*/ 0 w 331105"/>
                  <a:gd name="connsiteY9" fmla="*/ 41123 h 11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1105" h="111784">
                    <a:moveTo>
                      <a:pt x="197781" y="101828"/>
                    </a:moveTo>
                    <a:lnTo>
                      <a:pt x="289817" y="111619"/>
                    </a:lnTo>
                    <a:cubicBezTo>
                      <a:pt x="311357" y="113577"/>
                      <a:pt x="328981" y="97911"/>
                      <a:pt x="330939" y="78329"/>
                    </a:cubicBezTo>
                    <a:lnTo>
                      <a:pt x="330939" y="78329"/>
                    </a:lnTo>
                    <a:cubicBezTo>
                      <a:pt x="332898" y="56788"/>
                      <a:pt x="317232" y="39165"/>
                      <a:pt x="297649" y="37206"/>
                    </a:cubicBezTo>
                    <a:lnTo>
                      <a:pt x="219320" y="29373"/>
                    </a:lnTo>
                    <a:cubicBezTo>
                      <a:pt x="209529" y="29373"/>
                      <a:pt x="201697" y="25457"/>
                      <a:pt x="193864" y="21540"/>
                    </a:cubicBezTo>
                    <a:lnTo>
                      <a:pt x="186031" y="17624"/>
                    </a:lnTo>
                    <a:cubicBezTo>
                      <a:pt x="142950" y="-5875"/>
                      <a:pt x="90078" y="-5875"/>
                      <a:pt x="46997" y="17624"/>
                    </a:cubicBezTo>
                    <a:lnTo>
                      <a:pt x="0" y="41123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2" name="Forma Livre: Forma 641">
                <a:extLst>
                  <a:ext uri="{FF2B5EF4-FFF2-40B4-BE49-F238E27FC236}">
                    <a16:creationId xmlns:a16="http://schemas.microsoft.com/office/drawing/2014/main" id="{E2576899-8DA0-18E1-3B00-6F637AC9A6CD}"/>
                  </a:ext>
                </a:extLst>
              </p:cNvPr>
              <p:cNvSpPr/>
              <p:nvPr/>
            </p:nvSpPr>
            <p:spPr>
              <a:xfrm>
                <a:off x="8085497" y="2833547"/>
                <a:ext cx="133159" cy="234986"/>
              </a:xfrm>
              <a:custGeom>
                <a:avLst/>
                <a:gdLst>
                  <a:gd name="connsiteX0" fmla="*/ 0 w 133159"/>
                  <a:gd name="connsiteY0" fmla="*/ 19582 h 234986"/>
                  <a:gd name="connsiteX1" fmla="*/ 50914 w 133159"/>
                  <a:gd name="connsiteY1" fmla="*/ 0 h 234986"/>
                  <a:gd name="connsiteX2" fmla="*/ 133159 w 133159"/>
                  <a:gd name="connsiteY2" fmla="*/ 213446 h 234986"/>
                  <a:gd name="connsiteX3" fmla="*/ 78329 w 133159"/>
                  <a:gd name="connsiteY3" fmla="*/ 234987 h 234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159" h="234986">
                    <a:moveTo>
                      <a:pt x="0" y="19582"/>
                    </a:moveTo>
                    <a:lnTo>
                      <a:pt x="50914" y="0"/>
                    </a:lnTo>
                    <a:lnTo>
                      <a:pt x="133159" y="213446"/>
                    </a:lnTo>
                    <a:lnTo>
                      <a:pt x="78329" y="234987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3" name="Forma Livre: Forma 642">
                <a:extLst>
                  <a:ext uri="{FF2B5EF4-FFF2-40B4-BE49-F238E27FC236}">
                    <a16:creationId xmlns:a16="http://schemas.microsoft.com/office/drawing/2014/main" id="{D0C20F02-48A0-DFB8-B33A-5A9340483C32}"/>
                  </a:ext>
                </a:extLst>
              </p:cNvPr>
              <p:cNvSpPr/>
              <p:nvPr/>
            </p:nvSpPr>
            <p:spPr>
              <a:xfrm>
                <a:off x="8103121" y="2882502"/>
                <a:ext cx="19582" cy="7832"/>
              </a:xfrm>
              <a:custGeom>
                <a:avLst/>
                <a:gdLst>
                  <a:gd name="connsiteX0" fmla="*/ 0 w 19582"/>
                  <a:gd name="connsiteY0" fmla="*/ 7833 h 7832"/>
                  <a:gd name="connsiteX1" fmla="*/ 19582 w 19582"/>
                  <a:gd name="connsiteY1" fmla="*/ 0 h 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7832">
                    <a:moveTo>
                      <a:pt x="0" y="7833"/>
                    </a:moveTo>
                    <a:lnTo>
                      <a:pt x="19582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44" name="Gráfico 4">
              <a:extLst>
                <a:ext uri="{FF2B5EF4-FFF2-40B4-BE49-F238E27FC236}">
                  <a16:creationId xmlns:a16="http://schemas.microsoft.com/office/drawing/2014/main" id="{C0237B1C-1A18-3E6B-249E-93DDCAB3E94E}"/>
                </a:ext>
              </a:extLst>
            </p:cNvPr>
            <p:cNvGrpSpPr/>
            <p:nvPr/>
          </p:nvGrpSpPr>
          <p:grpSpPr>
            <a:xfrm>
              <a:off x="8345940" y="2578978"/>
              <a:ext cx="227153" cy="227153"/>
              <a:chOff x="8345940" y="2578978"/>
              <a:chExt cx="227153" cy="227153"/>
            </a:xfrm>
            <a:noFill/>
          </p:grpSpPr>
          <p:grpSp>
            <p:nvGrpSpPr>
              <p:cNvPr id="645" name="Gráfico 4">
                <a:extLst>
                  <a:ext uri="{FF2B5EF4-FFF2-40B4-BE49-F238E27FC236}">
                    <a16:creationId xmlns:a16="http://schemas.microsoft.com/office/drawing/2014/main" id="{37ABAD86-D1F2-1EF7-32A6-63B53E97CEFC}"/>
                  </a:ext>
                </a:extLst>
              </p:cNvPr>
              <p:cNvGrpSpPr/>
              <p:nvPr/>
            </p:nvGrpSpPr>
            <p:grpSpPr>
              <a:xfrm>
                <a:off x="8424269" y="2618142"/>
                <a:ext cx="74412" cy="146866"/>
                <a:chOff x="8424269" y="2618142"/>
                <a:chExt cx="74412" cy="146866"/>
              </a:xfrm>
              <a:noFill/>
            </p:grpSpPr>
            <p:sp>
              <p:nvSpPr>
                <p:cNvPr id="646" name="Forma Livre: Forma 645">
                  <a:extLst>
                    <a:ext uri="{FF2B5EF4-FFF2-40B4-BE49-F238E27FC236}">
                      <a16:creationId xmlns:a16="http://schemas.microsoft.com/office/drawing/2014/main" id="{85BBFDF7-5A1F-C1EE-E0DA-B3412DF6DB80}"/>
                    </a:ext>
                  </a:extLst>
                </p:cNvPr>
                <p:cNvSpPr/>
                <p:nvPr/>
              </p:nvSpPr>
              <p:spPr>
                <a:xfrm>
                  <a:off x="8424269" y="2639683"/>
                  <a:ext cx="74412" cy="101827"/>
                </a:xfrm>
                <a:custGeom>
                  <a:avLst/>
                  <a:gdLst>
                    <a:gd name="connsiteX0" fmla="*/ 0 w 74412"/>
                    <a:gd name="connsiteY0" fmla="*/ 76371 h 101827"/>
                    <a:gd name="connsiteX1" fmla="*/ 0 w 74412"/>
                    <a:gd name="connsiteY1" fmla="*/ 76371 h 101827"/>
                    <a:gd name="connsiteX2" fmla="*/ 25457 w 74412"/>
                    <a:gd name="connsiteY2" fmla="*/ 101827 h 101827"/>
                    <a:gd name="connsiteX3" fmla="*/ 48956 w 74412"/>
                    <a:gd name="connsiteY3" fmla="*/ 101827 h 101827"/>
                    <a:gd name="connsiteX4" fmla="*/ 74412 w 74412"/>
                    <a:gd name="connsiteY4" fmla="*/ 76371 h 101827"/>
                    <a:gd name="connsiteX5" fmla="*/ 74412 w 74412"/>
                    <a:gd name="connsiteY5" fmla="*/ 76371 h 101827"/>
                    <a:gd name="connsiteX6" fmla="*/ 48956 w 74412"/>
                    <a:gd name="connsiteY6" fmla="*/ 50914 h 101827"/>
                    <a:gd name="connsiteX7" fmla="*/ 25457 w 74412"/>
                    <a:gd name="connsiteY7" fmla="*/ 50914 h 101827"/>
                    <a:gd name="connsiteX8" fmla="*/ 0 w 74412"/>
                    <a:gd name="connsiteY8" fmla="*/ 25457 h 101827"/>
                    <a:gd name="connsiteX9" fmla="*/ 0 w 74412"/>
                    <a:gd name="connsiteY9" fmla="*/ 25457 h 101827"/>
                    <a:gd name="connsiteX10" fmla="*/ 25457 w 74412"/>
                    <a:gd name="connsiteY10" fmla="*/ 0 h 101827"/>
                    <a:gd name="connsiteX11" fmla="*/ 48956 w 74412"/>
                    <a:gd name="connsiteY11" fmla="*/ 0 h 101827"/>
                    <a:gd name="connsiteX12" fmla="*/ 74412 w 74412"/>
                    <a:gd name="connsiteY12" fmla="*/ 25457 h 101827"/>
                    <a:gd name="connsiteX13" fmla="*/ 74412 w 74412"/>
                    <a:gd name="connsiteY13" fmla="*/ 25457 h 101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412" h="101827">
                      <a:moveTo>
                        <a:pt x="0" y="76371"/>
                      </a:moveTo>
                      <a:lnTo>
                        <a:pt x="0" y="76371"/>
                      </a:lnTo>
                      <a:cubicBezTo>
                        <a:pt x="0" y="90078"/>
                        <a:pt x="11749" y="101827"/>
                        <a:pt x="25457" y="101827"/>
                      </a:cubicBezTo>
                      <a:lnTo>
                        <a:pt x="48956" y="101827"/>
                      </a:lnTo>
                      <a:cubicBezTo>
                        <a:pt x="62663" y="101827"/>
                        <a:pt x="74412" y="90078"/>
                        <a:pt x="74412" y="76371"/>
                      </a:cubicBezTo>
                      <a:lnTo>
                        <a:pt x="74412" y="76371"/>
                      </a:lnTo>
                      <a:cubicBezTo>
                        <a:pt x="74412" y="62663"/>
                        <a:pt x="62663" y="50914"/>
                        <a:pt x="48956" y="50914"/>
                      </a:cubicBezTo>
                      <a:lnTo>
                        <a:pt x="25457" y="50914"/>
                      </a:lnTo>
                      <a:cubicBezTo>
                        <a:pt x="11749" y="50914"/>
                        <a:pt x="0" y="39164"/>
                        <a:pt x="0" y="25457"/>
                      </a:cubicBezTo>
                      <a:lnTo>
                        <a:pt x="0" y="25457"/>
                      </a:lnTo>
                      <a:cubicBezTo>
                        <a:pt x="0" y="11749"/>
                        <a:pt x="11749" y="0"/>
                        <a:pt x="25457" y="0"/>
                      </a:cubicBezTo>
                      <a:lnTo>
                        <a:pt x="48956" y="0"/>
                      </a:lnTo>
                      <a:cubicBezTo>
                        <a:pt x="62663" y="0"/>
                        <a:pt x="74412" y="11749"/>
                        <a:pt x="74412" y="25457"/>
                      </a:cubicBezTo>
                      <a:lnTo>
                        <a:pt x="74412" y="25457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7" name="Forma Livre: Forma 646">
                  <a:extLst>
                    <a:ext uri="{FF2B5EF4-FFF2-40B4-BE49-F238E27FC236}">
                      <a16:creationId xmlns:a16="http://schemas.microsoft.com/office/drawing/2014/main" id="{7864CA6B-A9C8-CB77-368D-DA95593719A6}"/>
                    </a:ext>
                  </a:extLst>
                </p:cNvPr>
                <p:cNvSpPr/>
                <p:nvPr/>
              </p:nvSpPr>
              <p:spPr>
                <a:xfrm>
                  <a:off x="8459517" y="2618142"/>
                  <a:ext cx="19582" cy="25456"/>
                </a:xfrm>
                <a:custGeom>
                  <a:avLst/>
                  <a:gdLst>
                    <a:gd name="connsiteX0" fmla="*/ 0 w 19582"/>
                    <a:gd name="connsiteY0" fmla="*/ 25457 h 25456"/>
                    <a:gd name="connsiteX1" fmla="*/ 0 w 19582"/>
                    <a:gd name="connsiteY1" fmla="*/ 0 h 25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5456">
                      <a:moveTo>
                        <a:pt x="0" y="25457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8" name="Forma Livre: Forma 647">
                  <a:extLst>
                    <a:ext uri="{FF2B5EF4-FFF2-40B4-BE49-F238E27FC236}">
                      <a16:creationId xmlns:a16="http://schemas.microsoft.com/office/drawing/2014/main" id="{56ECA83D-F7A4-7079-EB66-A65B09A8ABCB}"/>
                    </a:ext>
                  </a:extLst>
                </p:cNvPr>
                <p:cNvSpPr/>
                <p:nvPr/>
              </p:nvSpPr>
              <p:spPr>
                <a:xfrm>
                  <a:off x="8459517" y="2741510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49" name="Forma Livre: Forma 648">
                <a:extLst>
                  <a:ext uri="{FF2B5EF4-FFF2-40B4-BE49-F238E27FC236}">
                    <a16:creationId xmlns:a16="http://schemas.microsoft.com/office/drawing/2014/main" id="{AE69201E-696C-7B87-6222-8C8F883E5170}"/>
                  </a:ext>
                </a:extLst>
              </p:cNvPr>
              <p:cNvSpPr/>
              <p:nvPr/>
            </p:nvSpPr>
            <p:spPr>
              <a:xfrm>
                <a:off x="8345940" y="2578978"/>
                <a:ext cx="227153" cy="227153"/>
              </a:xfrm>
              <a:custGeom>
                <a:avLst/>
                <a:gdLst>
                  <a:gd name="connsiteX0" fmla="*/ 0 w 227153"/>
                  <a:gd name="connsiteY0" fmla="*/ 113577 h 227153"/>
                  <a:gd name="connsiteX1" fmla="*/ 113577 w 227153"/>
                  <a:gd name="connsiteY1" fmla="*/ 0 h 227153"/>
                  <a:gd name="connsiteX2" fmla="*/ 227153 w 227153"/>
                  <a:gd name="connsiteY2" fmla="*/ 113577 h 227153"/>
                  <a:gd name="connsiteX3" fmla="*/ 113577 w 227153"/>
                  <a:gd name="connsiteY3" fmla="*/ 227154 h 227153"/>
                  <a:gd name="connsiteX4" fmla="*/ 0 w 227153"/>
                  <a:gd name="connsiteY4" fmla="*/ 113577 h 22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153" h="227153">
                    <a:moveTo>
                      <a:pt x="0" y="113577"/>
                    </a:moveTo>
                    <a:cubicBezTo>
                      <a:pt x="0" y="50914"/>
                      <a:pt x="50913" y="0"/>
                      <a:pt x="113577" y="0"/>
                    </a:cubicBezTo>
                    <a:cubicBezTo>
                      <a:pt x="176240" y="0"/>
                      <a:pt x="227153" y="50914"/>
                      <a:pt x="227153" y="113577"/>
                    </a:cubicBezTo>
                    <a:cubicBezTo>
                      <a:pt x="227153" y="176240"/>
                      <a:pt x="176240" y="227154"/>
                      <a:pt x="113577" y="227154"/>
                    </a:cubicBezTo>
                    <a:cubicBezTo>
                      <a:pt x="50913" y="227154"/>
                      <a:pt x="0" y="176240"/>
                      <a:pt x="0" y="11357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50" name="Forma Livre: Forma 649">
              <a:extLst>
                <a:ext uri="{FF2B5EF4-FFF2-40B4-BE49-F238E27FC236}">
                  <a16:creationId xmlns:a16="http://schemas.microsoft.com/office/drawing/2014/main" id="{289CFA80-5ED3-82F5-EFD9-FAC3A4AB3AE2}"/>
                </a:ext>
              </a:extLst>
            </p:cNvPr>
            <p:cNvSpPr/>
            <p:nvPr/>
          </p:nvSpPr>
          <p:spPr>
            <a:xfrm>
              <a:off x="8459517" y="2437986"/>
              <a:ext cx="19582" cy="62663"/>
            </a:xfrm>
            <a:custGeom>
              <a:avLst/>
              <a:gdLst>
                <a:gd name="connsiteX0" fmla="*/ 0 w 19582"/>
                <a:gd name="connsiteY0" fmla="*/ 62663 h 62663"/>
                <a:gd name="connsiteX1" fmla="*/ 0 w 19582"/>
                <a:gd name="connsiteY1" fmla="*/ 0 h 6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62663">
                  <a:moveTo>
                    <a:pt x="0" y="62663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98C2459D-C89B-5DBF-836A-1A07F34D1BED}"/>
                </a:ext>
              </a:extLst>
            </p:cNvPr>
            <p:cNvSpPr/>
            <p:nvPr/>
          </p:nvSpPr>
          <p:spPr>
            <a:xfrm>
              <a:off x="8400770" y="2461485"/>
              <a:ext cx="19582" cy="54830"/>
            </a:xfrm>
            <a:custGeom>
              <a:avLst/>
              <a:gdLst>
                <a:gd name="connsiteX0" fmla="*/ 0 w 19582"/>
                <a:gd name="connsiteY0" fmla="*/ 54830 h 54830"/>
                <a:gd name="connsiteX1" fmla="*/ 0 w 19582"/>
                <a:gd name="connsiteY1" fmla="*/ 0 h 5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4830">
                  <a:moveTo>
                    <a:pt x="0" y="5483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4F2E3AEA-E526-658B-A123-26BF035ECE06}"/>
                </a:ext>
              </a:extLst>
            </p:cNvPr>
            <p:cNvSpPr/>
            <p:nvPr/>
          </p:nvSpPr>
          <p:spPr>
            <a:xfrm>
              <a:off x="8518264" y="2461485"/>
              <a:ext cx="19582" cy="54830"/>
            </a:xfrm>
            <a:custGeom>
              <a:avLst/>
              <a:gdLst>
                <a:gd name="connsiteX0" fmla="*/ 0 w 19582"/>
                <a:gd name="connsiteY0" fmla="*/ 54830 h 54830"/>
                <a:gd name="connsiteX1" fmla="*/ 0 w 19582"/>
                <a:gd name="connsiteY1" fmla="*/ 0 h 5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4830">
                  <a:moveTo>
                    <a:pt x="0" y="5483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orma Livre: Forma 652">
              <a:extLst>
                <a:ext uri="{FF2B5EF4-FFF2-40B4-BE49-F238E27FC236}">
                  <a16:creationId xmlns:a16="http://schemas.microsoft.com/office/drawing/2014/main" id="{A21CA5B7-3357-1B67-0CEC-F2C98394C822}"/>
                </a:ext>
              </a:extLst>
            </p:cNvPr>
            <p:cNvSpPr/>
            <p:nvPr/>
          </p:nvSpPr>
          <p:spPr>
            <a:xfrm>
              <a:off x="8459517" y="2520231"/>
              <a:ext cx="19582" cy="19582"/>
            </a:xfrm>
            <a:custGeom>
              <a:avLst/>
              <a:gdLst>
                <a:gd name="connsiteX0" fmla="*/ 0 w 19582"/>
                <a:gd name="connsiteY0" fmla="*/ 19582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0" y="1958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7026B3CB-FD8A-B735-34CF-14CFAA5C880D}"/>
                </a:ext>
              </a:extLst>
            </p:cNvPr>
            <p:cNvSpPr/>
            <p:nvPr/>
          </p:nvSpPr>
          <p:spPr>
            <a:xfrm>
              <a:off x="8400770" y="2535897"/>
              <a:ext cx="19582" cy="19582"/>
            </a:xfrm>
            <a:custGeom>
              <a:avLst/>
              <a:gdLst>
                <a:gd name="connsiteX0" fmla="*/ 0 w 19582"/>
                <a:gd name="connsiteY0" fmla="*/ 19582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0" y="1958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orma Livre: Forma 654">
              <a:extLst>
                <a:ext uri="{FF2B5EF4-FFF2-40B4-BE49-F238E27FC236}">
                  <a16:creationId xmlns:a16="http://schemas.microsoft.com/office/drawing/2014/main" id="{F502B486-4951-8318-904A-6863D9DDC698}"/>
                </a:ext>
              </a:extLst>
            </p:cNvPr>
            <p:cNvSpPr/>
            <p:nvPr/>
          </p:nvSpPr>
          <p:spPr>
            <a:xfrm>
              <a:off x="8518264" y="2535897"/>
              <a:ext cx="19582" cy="19582"/>
            </a:xfrm>
            <a:custGeom>
              <a:avLst/>
              <a:gdLst>
                <a:gd name="connsiteX0" fmla="*/ 0 w 19582"/>
                <a:gd name="connsiteY0" fmla="*/ 19582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0" y="1958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67" name="Forma Livre: Forma 666">
            <a:extLst>
              <a:ext uri="{FF2B5EF4-FFF2-40B4-BE49-F238E27FC236}">
                <a16:creationId xmlns:a16="http://schemas.microsoft.com/office/drawing/2014/main" id="{A8C2FD0B-54ED-8803-08A1-31D9542E15EA}"/>
              </a:ext>
            </a:extLst>
          </p:cNvPr>
          <p:cNvSpPr/>
          <p:nvPr/>
        </p:nvSpPr>
        <p:spPr>
          <a:xfrm>
            <a:off x="-1" y="0"/>
            <a:ext cx="19582" cy="19582"/>
          </a:xfrm>
          <a:custGeom>
            <a:avLst/>
            <a:gdLst/>
            <a:ahLst/>
            <a:cxnLst/>
            <a:rect l="l" t="t" r="r" b="b"/>
            <a:pathLst>
              <a:path w="19582" h="19582"/>
            </a:pathLst>
          </a:custGeom>
          <a:noFill/>
          <a:ln w="1956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850" name="Agrupar 849">
            <a:extLst>
              <a:ext uri="{FF2B5EF4-FFF2-40B4-BE49-F238E27FC236}">
                <a16:creationId xmlns:a16="http://schemas.microsoft.com/office/drawing/2014/main" id="{AC177C59-19EB-1F7C-0BC6-A119636F0975}"/>
              </a:ext>
            </a:extLst>
          </p:cNvPr>
          <p:cNvGrpSpPr/>
          <p:nvPr/>
        </p:nvGrpSpPr>
        <p:grpSpPr>
          <a:xfrm>
            <a:off x="1744774" y="1468666"/>
            <a:ext cx="620756" cy="542427"/>
            <a:chOff x="1744774" y="1468666"/>
            <a:chExt cx="620756" cy="542427"/>
          </a:xfrm>
        </p:grpSpPr>
        <p:sp>
          <p:nvSpPr>
            <p:cNvPr id="658" name="Forma Livre: Forma 657">
              <a:extLst>
                <a:ext uri="{FF2B5EF4-FFF2-40B4-BE49-F238E27FC236}">
                  <a16:creationId xmlns:a16="http://schemas.microsoft.com/office/drawing/2014/main" id="{DCD47FC8-F822-6F87-4617-F9647149D805}"/>
                </a:ext>
              </a:extLst>
            </p:cNvPr>
            <p:cNvSpPr/>
            <p:nvPr/>
          </p:nvSpPr>
          <p:spPr>
            <a:xfrm>
              <a:off x="1744774" y="1928848"/>
              <a:ext cx="285900" cy="82245"/>
            </a:xfrm>
            <a:custGeom>
              <a:avLst/>
              <a:gdLst>
                <a:gd name="connsiteX0" fmla="*/ 0 w 285900"/>
                <a:gd name="connsiteY0" fmla="*/ 82245 h 82245"/>
                <a:gd name="connsiteX1" fmla="*/ 0 w 285900"/>
                <a:gd name="connsiteY1" fmla="*/ 0 h 82245"/>
                <a:gd name="connsiteX2" fmla="*/ 31332 w 285900"/>
                <a:gd name="connsiteY2" fmla="*/ 0 h 82245"/>
                <a:gd name="connsiteX3" fmla="*/ 285900 w 285900"/>
                <a:gd name="connsiteY3" fmla="*/ 0 h 82245"/>
                <a:gd name="connsiteX4" fmla="*/ 285900 w 285900"/>
                <a:gd name="connsiteY4" fmla="*/ 82245 h 8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900" h="82245">
                  <a:moveTo>
                    <a:pt x="0" y="82245"/>
                  </a:moveTo>
                  <a:lnTo>
                    <a:pt x="0" y="0"/>
                  </a:lnTo>
                  <a:lnTo>
                    <a:pt x="31332" y="0"/>
                  </a:lnTo>
                  <a:lnTo>
                    <a:pt x="285900" y="0"/>
                  </a:lnTo>
                  <a:lnTo>
                    <a:pt x="285900" y="82245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orma Livre: Forma 658">
              <a:extLst>
                <a:ext uri="{FF2B5EF4-FFF2-40B4-BE49-F238E27FC236}">
                  <a16:creationId xmlns:a16="http://schemas.microsoft.com/office/drawing/2014/main" id="{E40A97E7-D6D2-771E-A15B-FAE358FDDDA9}"/>
                </a:ext>
              </a:extLst>
            </p:cNvPr>
            <p:cNvSpPr/>
            <p:nvPr/>
          </p:nvSpPr>
          <p:spPr>
            <a:xfrm>
              <a:off x="1780022" y="1568535"/>
              <a:ext cx="88119" cy="360312"/>
            </a:xfrm>
            <a:custGeom>
              <a:avLst/>
              <a:gdLst>
                <a:gd name="connsiteX0" fmla="*/ 0 w 88119"/>
                <a:gd name="connsiteY0" fmla="*/ 360313 h 360312"/>
                <a:gd name="connsiteX1" fmla="*/ 0 w 88119"/>
                <a:gd name="connsiteY1" fmla="*/ 95953 h 360312"/>
                <a:gd name="connsiteX2" fmla="*/ 23499 w 88119"/>
                <a:gd name="connsiteY2" fmla="*/ 48956 h 360312"/>
                <a:gd name="connsiteX3" fmla="*/ 88120 w 88119"/>
                <a:gd name="connsiteY3" fmla="*/ 0 h 36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119" h="360312">
                  <a:moveTo>
                    <a:pt x="0" y="360313"/>
                  </a:moveTo>
                  <a:lnTo>
                    <a:pt x="0" y="95953"/>
                  </a:lnTo>
                  <a:cubicBezTo>
                    <a:pt x="0" y="76371"/>
                    <a:pt x="7833" y="58747"/>
                    <a:pt x="23499" y="48956"/>
                  </a:cubicBezTo>
                  <a:lnTo>
                    <a:pt x="88120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0" name="Forma Livre: Forma 659">
              <a:extLst>
                <a:ext uri="{FF2B5EF4-FFF2-40B4-BE49-F238E27FC236}">
                  <a16:creationId xmlns:a16="http://schemas.microsoft.com/office/drawing/2014/main" id="{4A061874-7E79-B52B-0213-B943CE0AAFFF}"/>
                </a:ext>
              </a:extLst>
            </p:cNvPr>
            <p:cNvSpPr/>
            <p:nvPr/>
          </p:nvSpPr>
          <p:spPr>
            <a:xfrm>
              <a:off x="1840727" y="1598409"/>
              <a:ext cx="153262" cy="236444"/>
            </a:xfrm>
            <a:custGeom>
              <a:avLst/>
              <a:gdLst>
                <a:gd name="connsiteX0" fmla="*/ 0 w 153262"/>
                <a:gd name="connsiteY0" fmla="*/ 99369 h 236444"/>
                <a:gd name="connsiteX1" fmla="*/ 127284 w 153262"/>
                <a:gd name="connsiteY1" fmla="*/ 3416 h 236444"/>
                <a:gd name="connsiteX2" fmla="*/ 146867 w 153262"/>
                <a:gd name="connsiteY2" fmla="*/ 7332 h 236444"/>
                <a:gd name="connsiteX3" fmla="*/ 152741 w 153262"/>
                <a:gd name="connsiteY3" fmla="*/ 54330 h 236444"/>
                <a:gd name="connsiteX4" fmla="*/ 135117 w 153262"/>
                <a:gd name="connsiteY4" fmla="*/ 83703 h 236444"/>
                <a:gd name="connsiteX5" fmla="*/ 82245 w 153262"/>
                <a:gd name="connsiteY5" fmla="*/ 126784 h 236444"/>
                <a:gd name="connsiteX6" fmla="*/ 82245 w 153262"/>
                <a:gd name="connsiteY6" fmla="*/ 126784 h 236444"/>
                <a:gd name="connsiteX7" fmla="*/ 82245 w 153262"/>
                <a:gd name="connsiteY7" fmla="*/ 234486 h 236444"/>
                <a:gd name="connsiteX8" fmla="*/ 82245 w 153262"/>
                <a:gd name="connsiteY8" fmla="*/ 236444 h 23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62" h="236444">
                  <a:moveTo>
                    <a:pt x="0" y="99369"/>
                  </a:moveTo>
                  <a:lnTo>
                    <a:pt x="127284" y="3416"/>
                  </a:lnTo>
                  <a:cubicBezTo>
                    <a:pt x="133159" y="-2459"/>
                    <a:pt x="142950" y="-501"/>
                    <a:pt x="146867" y="7332"/>
                  </a:cubicBezTo>
                  <a:cubicBezTo>
                    <a:pt x="150783" y="15165"/>
                    <a:pt x="154700" y="28873"/>
                    <a:pt x="152741" y="54330"/>
                  </a:cubicBezTo>
                  <a:cubicBezTo>
                    <a:pt x="150783" y="66079"/>
                    <a:pt x="144908" y="75870"/>
                    <a:pt x="135117" y="83703"/>
                  </a:cubicBezTo>
                  <a:lnTo>
                    <a:pt x="82245" y="126784"/>
                  </a:lnTo>
                  <a:lnTo>
                    <a:pt x="82245" y="126784"/>
                  </a:lnTo>
                  <a:cubicBezTo>
                    <a:pt x="103786" y="160074"/>
                    <a:pt x="103786" y="201196"/>
                    <a:pt x="82245" y="234486"/>
                  </a:cubicBezTo>
                  <a:lnTo>
                    <a:pt x="82245" y="236444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1" name="Forma Livre: Forma 660">
              <a:extLst>
                <a:ext uri="{FF2B5EF4-FFF2-40B4-BE49-F238E27FC236}">
                  <a16:creationId xmlns:a16="http://schemas.microsoft.com/office/drawing/2014/main" id="{D5E82869-0E85-A9FF-E41F-904149256BCD}"/>
                </a:ext>
              </a:extLst>
            </p:cNvPr>
            <p:cNvSpPr/>
            <p:nvPr/>
          </p:nvSpPr>
          <p:spPr>
            <a:xfrm>
              <a:off x="1991510" y="1770232"/>
              <a:ext cx="15665" cy="150783"/>
            </a:xfrm>
            <a:custGeom>
              <a:avLst/>
              <a:gdLst>
                <a:gd name="connsiteX0" fmla="*/ 0 w 15665"/>
                <a:gd name="connsiteY0" fmla="*/ 150783 h 150783"/>
                <a:gd name="connsiteX1" fmla="*/ 0 w 15665"/>
                <a:gd name="connsiteY1" fmla="*/ 107702 h 150783"/>
                <a:gd name="connsiteX2" fmla="*/ 1958 w 15665"/>
                <a:gd name="connsiteY2" fmla="*/ 101827 h 150783"/>
                <a:gd name="connsiteX3" fmla="*/ 15666 w 15665"/>
                <a:gd name="connsiteY3" fmla="*/ 41123 h 150783"/>
                <a:gd name="connsiteX4" fmla="*/ 15666 w 15665"/>
                <a:gd name="connsiteY4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5" h="150783">
                  <a:moveTo>
                    <a:pt x="0" y="150783"/>
                  </a:moveTo>
                  <a:lnTo>
                    <a:pt x="0" y="107702"/>
                  </a:lnTo>
                  <a:lnTo>
                    <a:pt x="1958" y="101827"/>
                  </a:lnTo>
                  <a:cubicBezTo>
                    <a:pt x="11749" y="82245"/>
                    <a:pt x="15666" y="62663"/>
                    <a:pt x="15666" y="41123"/>
                  </a:cubicBezTo>
                  <a:lnTo>
                    <a:pt x="15666" y="0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2" name="Forma Livre: Forma 661">
              <a:extLst>
                <a:ext uri="{FF2B5EF4-FFF2-40B4-BE49-F238E27FC236}">
                  <a16:creationId xmlns:a16="http://schemas.microsoft.com/office/drawing/2014/main" id="{88839CC4-852F-3C2A-8987-36021FD3BFB9}"/>
                </a:ext>
              </a:extLst>
            </p:cNvPr>
            <p:cNvSpPr/>
            <p:nvPr/>
          </p:nvSpPr>
          <p:spPr>
            <a:xfrm>
              <a:off x="1789813" y="1960180"/>
              <a:ext cx="19582" cy="21540"/>
            </a:xfrm>
            <a:custGeom>
              <a:avLst/>
              <a:gdLst>
                <a:gd name="connsiteX0" fmla="*/ 0 w 19582"/>
                <a:gd name="connsiteY0" fmla="*/ 0 h 21540"/>
                <a:gd name="connsiteX1" fmla="*/ 0 w 19582"/>
                <a:gd name="connsiteY1" fmla="*/ 21540 h 2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1540">
                  <a:moveTo>
                    <a:pt x="0" y="0"/>
                  </a:moveTo>
                  <a:lnTo>
                    <a:pt x="0" y="2154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orma Livre: Forma 664">
              <a:extLst>
                <a:ext uri="{FF2B5EF4-FFF2-40B4-BE49-F238E27FC236}">
                  <a16:creationId xmlns:a16="http://schemas.microsoft.com/office/drawing/2014/main" id="{69F7FC52-B378-C6C5-A8E4-9B6D878DA97A}"/>
                </a:ext>
              </a:extLst>
            </p:cNvPr>
            <p:cNvSpPr/>
            <p:nvPr/>
          </p:nvSpPr>
          <p:spPr>
            <a:xfrm>
              <a:off x="2308742" y="1527413"/>
              <a:ext cx="19582" cy="19582"/>
            </a:xfrm>
            <a:custGeom>
              <a:avLst/>
              <a:gdLst>
                <a:gd name="connsiteX0" fmla="*/ 19582 w 19582"/>
                <a:gd name="connsiteY0" fmla="*/ 0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19582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orma Livre: Forma 665">
              <a:extLst>
                <a:ext uri="{FF2B5EF4-FFF2-40B4-BE49-F238E27FC236}">
                  <a16:creationId xmlns:a16="http://schemas.microsoft.com/office/drawing/2014/main" id="{419F28C5-3FD3-884B-99A3-B4AAE1CE6670}"/>
                </a:ext>
              </a:extLst>
            </p:cNvPr>
            <p:cNvSpPr/>
            <p:nvPr/>
          </p:nvSpPr>
          <p:spPr>
            <a:xfrm>
              <a:off x="2308742" y="1713444"/>
              <a:ext cx="19582" cy="19582"/>
            </a:xfrm>
            <a:custGeom>
              <a:avLst/>
              <a:gdLst>
                <a:gd name="connsiteX0" fmla="*/ 19582 w 19582"/>
                <a:gd name="connsiteY0" fmla="*/ 0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19582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orma Livre: Forma 667">
              <a:extLst>
                <a:ext uri="{FF2B5EF4-FFF2-40B4-BE49-F238E27FC236}">
                  <a16:creationId xmlns:a16="http://schemas.microsoft.com/office/drawing/2014/main" id="{D0642CE3-FB68-527E-DDA7-0F167098C32E}"/>
                </a:ext>
              </a:extLst>
            </p:cNvPr>
            <p:cNvSpPr/>
            <p:nvPr/>
          </p:nvSpPr>
          <p:spPr>
            <a:xfrm>
              <a:off x="1911223" y="1515663"/>
              <a:ext cx="407310" cy="207571"/>
            </a:xfrm>
            <a:custGeom>
              <a:avLst/>
              <a:gdLst>
                <a:gd name="connsiteX0" fmla="*/ 62663 w 407310"/>
                <a:gd name="connsiteY0" fmla="*/ 207572 h 207571"/>
                <a:gd name="connsiteX1" fmla="*/ 119452 w 407310"/>
                <a:gd name="connsiteY1" fmla="*/ 207572 h 207571"/>
                <a:gd name="connsiteX2" fmla="*/ 119452 w 407310"/>
                <a:gd name="connsiteY2" fmla="*/ 207572 h 207571"/>
                <a:gd name="connsiteX3" fmla="*/ 346605 w 407310"/>
                <a:gd name="connsiteY3" fmla="*/ 207572 h 207571"/>
                <a:gd name="connsiteX4" fmla="*/ 346605 w 407310"/>
                <a:gd name="connsiteY4" fmla="*/ 207572 h 207571"/>
                <a:gd name="connsiteX5" fmla="*/ 346605 w 407310"/>
                <a:gd name="connsiteY5" fmla="*/ 207572 h 207571"/>
                <a:gd name="connsiteX6" fmla="*/ 346605 w 407310"/>
                <a:gd name="connsiteY6" fmla="*/ 207572 h 207571"/>
                <a:gd name="connsiteX7" fmla="*/ 346605 w 407310"/>
                <a:gd name="connsiteY7" fmla="*/ 207572 h 207571"/>
                <a:gd name="connsiteX8" fmla="*/ 407310 w 407310"/>
                <a:gd name="connsiteY8" fmla="*/ 146867 h 207571"/>
                <a:gd name="connsiteX9" fmla="*/ 407310 w 407310"/>
                <a:gd name="connsiteY9" fmla="*/ 146867 h 207571"/>
                <a:gd name="connsiteX10" fmla="*/ 407310 w 407310"/>
                <a:gd name="connsiteY10" fmla="*/ 60705 h 207571"/>
                <a:gd name="connsiteX11" fmla="*/ 407310 w 407310"/>
                <a:gd name="connsiteY11" fmla="*/ 60705 h 207571"/>
                <a:gd name="connsiteX12" fmla="*/ 346605 w 407310"/>
                <a:gd name="connsiteY12" fmla="*/ 0 h 207571"/>
                <a:gd name="connsiteX13" fmla="*/ 346605 w 407310"/>
                <a:gd name="connsiteY13" fmla="*/ 0 h 207571"/>
                <a:gd name="connsiteX14" fmla="*/ 62663 w 407310"/>
                <a:gd name="connsiteY14" fmla="*/ 0 h 207571"/>
                <a:gd name="connsiteX15" fmla="*/ 62663 w 407310"/>
                <a:gd name="connsiteY15" fmla="*/ 0 h 207571"/>
                <a:gd name="connsiteX16" fmla="*/ 0 w 407310"/>
                <a:gd name="connsiteY16" fmla="*/ 60705 h 207571"/>
                <a:gd name="connsiteX17" fmla="*/ 0 w 407310"/>
                <a:gd name="connsiteY17" fmla="*/ 60705 h 20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7310" h="207571">
                  <a:moveTo>
                    <a:pt x="62663" y="207572"/>
                  </a:moveTo>
                  <a:lnTo>
                    <a:pt x="119452" y="207572"/>
                  </a:lnTo>
                  <a:lnTo>
                    <a:pt x="119452" y="207572"/>
                  </a:lnTo>
                  <a:lnTo>
                    <a:pt x="346605" y="207572"/>
                  </a:lnTo>
                  <a:lnTo>
                    <a:pt x="346605" y="207572"/>
                  </a:lnTo>
                  <a:lnTo>
                    <a:pt x="346605" y="207572"/>
                  </a:lnTo>
                  <a:lnTo>
                    <a:pt x="346605" y="207572"/>
                  </a:lnTo>
                  <a:lnTo>
                    <a:pt x="346605" y="207572"/>
                  </a:lnTo>
                  <a:cubicBezTo>
                    <a:pt x="346605" y="174282"/>
                    <a:pt x="374020" y="146867"/>
                    <a:pt x="407310" y="146867"/>
                  </a:cubicBezTo>
                  <a:lnTo>
                    <a:pt x="407310" y="146867"/>
                  </a:lnTo>
                  <a:lnTo>
                    <a:pt x="407310" y="60705"/>
                  </a:lnTo>
                  <a:lnTo>
                    <a:pt x="407310" y="60705"/>
                  </a:lnTo>
                  <a:cubicBezTo>
                    <a:pt x="374020" y="60705"/>
                    <a:pt x="346605" y="33290"/>
                    <a:pt x="346605" y="0"/>
                  </a:cubicBezTo>
                  <a:lnTo>
                    <a:pt x="346605" y="0"/>
                  </a:lnTo>
                  <a:lnTo>
                    <a:pt x="62663" y="0"/>
                  </a:lnTo>
                  <a:lnTo>
                    <a:pt x="62663" y="0"/>
                  </a:lnTo>
                  <a:cubicBezTo>
                    <a:pt x="62663" y="33290"/>
                    <a:pt x="33290" y="60705"/>
                    <a:pt x="0" y="60705"/>
                  </a:cubicBezTo>
                  <a:lnTo>
                    <a:pt x="0" y="60705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orma Livre: Forma 668">
              <a:extLst>
                <a:ext uri="{FF2B5EF4-FFF2-40B4-BE49-F238E27FC236}">
                  <a16:creationId xmlns:a16="http://schemas.microsoft.com/office/drawing/2014/main" id="{5E81DB2F-F01E-3369-8432-59C21181B4BF}"/>
                </a:ext>
              </a:extLst>
            </p:cNvPr>
            <p:cNvSpPr/>
            <p:nvPr/>
          </p:nvSpPr>
          <p:spPr>
            <a:xfrm>
              <a:off x="1901432" y="1527413"/>
              <a:ext cx="21540" cy="19582"/>
            </a:xfrm>
            <a:custGeom>
              <a:avLst/>
              <a:gdLst>
                <a:gd name="connsiteX0" fmla="*/ 21540 w 21540"/>
                <a:gd name="connsiteY0" fmla="*/ 0 h 19582"/>
                <a:gd name="connsiteX1" fmla="*/ 0 w 2154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0" h="19582">
                  <a:moveTo>
                    <a:pt x="21540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orma Livre: Forma 669">
              <a:extLst>
                <a:ext uri="{FF2B5EF4-FFF2-40B4-BE49-F238E27FC236}">
                  <a16:creationId xmlns:a16="http://schemas.microsoft.com/office/drawing/2014/main" id="{736B42DE-C045-E574-8B62-C60DB69B0BE2}"/>
                </a:ext>
              </a:extLst>
            </p:cNvPr>
            <p:cNvSpPr/>
            <p:nvPr/>
          </p:nvSpPr>
          <p:spPr>
            <a:xfrm>
              <a:off x="1864226" y="1468666"/>
              <a:ext cx="501304" cy="303524"/>
            </a:xfrm>
            <a:custGeom>
              <a:avLst/>
              <a:gdLst>
                <a:gd name="connsiteX0" fmla="*/ 109661 w 501304"/>
                <a:gd name="connsiteY0" fmla="*/ 303524 h 303524"/>
                <a:gd name="connsiteX1" fmla="*/ 501305 w 501304"/>
                <a:gd name="connsiteY1" fmla="*/ 303524 h 303524"/>
                <a:gd name="connsiteX2" fmla="*/ 501305 w 501304"/>
                <a:gd name="connsiteY2" fmla="*/ 0 h 303524"/>
                <a:gd name="connsiteX3" fmla="*/ 0 w 501304"/>
                <a:gd name="connsiteY3" fmla="*/ 0 h 303524"/>
                <a:gd name="connsiteX4" fmla="*/ 0 w 501304"/>
                <a:gd name="connsiteY4" fmla="*/ 156658 h 30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04" h="303524">
                  <a:moveTo>
                    <a:pt x="109661" y="303524"/>
                  </a:moveTo>
                  <a:lnTo>
                    <a:pt x="501305" y="303524"/>
                  </a:lnTo>
                  <a:lnTo>
                    <a:pt x="501305" y="0"/>
                  </a:lnTo>
                  <a:lnTo>
                    <a:pt x="0" y="0"/>
                  </a:lnTo>
                  <a:lnTo>
                    <a:pt x="0" y="156658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orma Livre: Forma 670">
              <a:extLst>
                <a:ext uri="{FF2B5EF4-FFF2-40B4-BE49-F238E27FC236}">
                  <a16:creationId xmlns:a16="http://schemas.microsoft.com/office/drawing/2014/main" id="{6401FDB0-7858-2118-04CA-BC3F71E61288}"/>
                </a:ext>
              </a:extLst>
            </p:cNvPr>
            <p:cNvSpPr/>
            <p:nvPr/>
          </p:nvSpPr>
          <p:spPr>
            <a:xfrm>
              <a:off x="2062006" y="1566577"/>
              <a:ext cx="105743" cy="105744"/>
            </a:xfrm>
            <a:custGeom>
              <a:avLst/>
              <a:gdLst>
                <a:gd name="connsiteX0" fmla="*/ 0 w 105743"/>
                <a:gd name="connsiteY0" fmla="*/ 52872 h 105744"/>
                <a:gd name="connsiteX1" fmla="*/ 52872 w 105743"/>
                <a:gd name="connsiteY1" fmla="*/ 0 h 105744"/>
                <a:gd name="connsiteX2" fmla="*/ 105744 w 105743"/>
                <a:gd name="connsiteY2" fmla="*/ 52872 h 105744"/>
                <a:gd name="connsiteX3" fmla="*/ 52872 w 105743"/>
                <a:gd name="connsiteY3" fmla="*/ 105744 h 105744"/>
                <a:gd name="connsiteX4" fmla="*/ 0 w 105743"/>
                <a:gd name="connsiteY4" fmla="*/ 52872 h 1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43" h="105744">
                  <a:moveTo>
                    <a:pt x="0" y="52872"/>
                  </a:moveTo>
                  <a:cubicBezTo>
                    <a:pt x="0" y="23499"/>
                    <a:pt x="23499" y="0"/>
                    <a:pt x="52872" y="0"/>
                  </a:cubicBezTo>
                  <a:cubicBezTo>
                    <a:pt x="82245" y="0"/>
                    <a:pt x="105744" y="23499"/>
                    <a:pt x="105744" y="52872"/>
                  </a:cubicBezTo>
                  <a:cubicBezTo>
                    <a:pt x="105744" y="82245"/>
                    <a:pt x="82245" y="105744"/>
                    <a:pt x="52872" y="105744"/>
                  </a:cubicBezTo>
                  <a:cubicBezTo>
                    <a:pt x="23499" y="105744"/>
                    <a:pt x="0" y="82245"/>
                    <a:pt x="0" y="52872"/>
                  </a:cubicBezTo>
                  <a:close/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72" name="Gráfico 4">
            <a:extLst>
              <a:ext uri="{FF2B5EF4-FFF2-40B4-BE49-F238E27FC236}">
                <a16:creationId xmlns:a16="http://schemas.microsoft.com/office/drawing/2014/main" id="{877C4868-FC43-1A13-CAFB-A3E38E9F0D96}"/>
              </a:ext>
            </a:extLst>
          </p:cNvPr>
          <p:cNvGrpSpPr/>
          <p:nvPr/>
        </p:nvGrpSpPr>
        <p:grpSpPr>
          <a:xfrm>
            <a:off x="-1" y="0"/>
            <a:ext cx="4400124" cy="3068533"/>
            <a:chOff x="-1" y="0"/>
            <a:chExt cx="4400124" cy="3068533"/>
          </a:xfrm>
          <a:noFill/>
        </p:grpSpPr>
        <p:grpSp>
          <p:nvGrpSpPr>
            <p:cNvPr id="673" name="Gráfico 4">
              <a:extLst>
                <a:ext uri="{FF2B5EF4-FFF2-40B4-BE49-F238E27FC236}">
                  <a16:creationId xmlns:a16="http://schemas.microsoft.com/office/drawing/2014/main" id="{871D463E-8375-669C-BB27-10E5BA9564C3}"/>
                </a:ext>
              </a:extLst>
            </p:cNvPr>
            <p:cNvGrpSpPr/>
            <p:nvPr/>
          </p:nvGrpSpPr>
          <p:grpSpPr>
            <a:xfrm>
              <a:off x="-1" y="0"/>
              <a:ext cx="4276756" cy="3068533"/>
              <a:chOff x="-1" y="0"/>
              <a:chExt cx="4276756" cy="3068533"/>
            </a:xfrm>
            <a:noFill/>
          </p:grpSpPr>
          <p:sp>
            <p:nvSpPr>
              <p:cNvPr id="674" name="Forma Livre: Forma 673">
                <a:extLst>
                  <a:ext uri="{FF2B5EF4-FFF2-40B4-BE49-F238E27FC236}">
                    <a16:creationId xmlns:a16="http://schemas.microsoft.com/office/drawing/2014/main" id="{A27011CC-D6F6-08D1-900B-CAAED1CEA5F5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5" name="Forma Livre: Forma 674">
                <a:extLst>
                  <a:ext uri="{FF2B5EF4-FFF2-40B4-BE49-F238E27FC236}">
                    <a16:creationId xmlns:a16="http://schemas.microsoft.com/office/drawing/2014/main" id="{EC3094AD-1A07-A8AD-70E2-1516DB947B0A}"/>
                  </a:ext>
                </a:extLst>
              </p:cNvPr>
              <p:cNvSpPr/>
              <p:nvPr/>
            </p:nvSpPr>
            <p:spPr>
              <a:xfrm>
                <a:off x="3962177" y="2645557"/>
                <a:ext cx="159878" cy="366187"/>
              </a:xfrm>
              <a:custGeom>
                <a:avLst/>
                <a:gdLst>
                  <a:gd name="connsiteX0" fmla="*/ 159879 w 159878"/>
                  <a:gd name="connsiteY0" fmla="*/ 178198 h 366187"/>
                  <a:gd name="connsiteX1" fmla="*/ 159879 w 159878"/>
                  <a:gd name="connsiteY1" fmla="*/ 25457 h 366187"/>
                  <a:gd name="connsiteX2" fmla="*/ 134422 w 159878"/>
                  <a:gd name="connsiteY2" fmla="*/ 0 h 366187"/>
                  <a:gd name="connsiteX3" fmla="*/ 134422 w 159878"/>
                  <a:gd name="connsiteY3" fmla="*/ 0 h 366187"/>
                  <a:gd name="connsiteX4" fmla="*/ 108965 w 159878"/>
                  <a:gd name="connsiteY4" fmla="*/ 25457 h 366187"/>
                  <a:gd name="connsiteX5" fmla="*/ 108965 w 159878"/>
                  <a:gd name="connsiteY5" fmla="*/ 197780 h 366187"/>
                  <a:gd name="connsiteX6" fmla="*/ 89383 w 159878"/>
                  <a:gd name="connsiteY6" fmla="*/ 221279 h 366187"/>
                  <a:gd name="connsiteX7" fmla="*/ 46302 w 159878"/>
                  <a:gd name="connsiteY7" fmla="*/ 156658 h 366187"/>
                  <a:gd name="connsiteX8" fmla="*/ 26720 w 159878"/>
                  <a:gd name="connsiteY8" fmla="*/ 144908 h 366187"/>
                  <a:gd name="connsiteX9" fmla="*/ 1263 w 159878"/>
                  <a:gd name="connsiteY9" fmla="*/ 172323 h 366187"/>
                  <a:gd name="connsiteX10" fmla="*/ 26720 w 159878"/>
                  <a:gd name="connsiteY10" fmla="*/ 223237 h 366187"/>
                  <a:gd name="connsiteX11" fmla="*/ 28678 w 159878"/>
                  <a:gd name="connsiteY11" fmla="*/ 229112 h 366187"/>
                  <a:gd name="connsiteX12" fmla="*/ 52177 w 159878"/>
                  <a:gd name="connsiteY12" fmla="*/ 278067 h 366187"/>
                  <a:gd name="connsiteX13" fmla="*/ 95257 w 159878"/>
                  <a:gd name="connsiteY13" fmla="*/ 325065 h 366187"/>
                  <a:gd name="connsiteX14" fmla="*/ 107007 w 159878"/>
                  <a:gd name="connsiteY14" fmla="*/ 348563 h 366187"/>
                  <a:gd name="connsiteX15" fmla="*/ 107007 w 159878"/>
                  <a:gd name="connsiteY15" fmla="*/ 366187 h 36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9878" h="366187">
                    <a:moveTo>
                      <a:pt x="159879" y="178198"/>
                    </a:moveTo>
                    <a:lnTo>
                      <a:pt x="159879" y="25457"/>
                    </a:lnTo>
                    <a:cubicBezTo>
                      <a:pt x="159879" y="11749"/>
                      <a:pt x="148129" y="0"/>
                      <a:pt x="134422" y="0"/>
                    </a:cubicBezTo>
                    <a:lnTo>
                      <a:pt x="134422" y="0"/>
                    </a:lnTo>
                    <a:cubicBezTo>
                      <a:pt x="120714" y="0"/>
                      <a:pt x="108965" y="11749"/>
                      <a:pt x="108965" y="25457"/>
                    </a:cubicBezTo>
                    <a:lnTo>
                      <a:pt x="108965" y="197780"/>
                    </a:lnTo>
                    <a:cubicBezTo>
                      <a:pt x="108965" y="197780"/>
                      <a:pt x="107007" y="221279"/>
                      <a:pt x="89383" y="221279"/>
                    </a:cubicBezTo>
                    <a:cubicBezTo>
                      <a:pt x="67842" y="221279"/>
                      <a:pt x="63926" y="172323"/>
                      <a:pt x="46302" y="156658"/>
                    </a:cubicBezTo>
                    <a:cubicBezTo>
                      <a:pt x="46302" y="156658"/>
                      <a:pt x="36511" y="146867"/>
                      <a:pt x="26720" y="144908"/>
                    </a:cubicBezTo>
                    <a:cubicBezTo>
                      <a:pt x="11054" y="142950"/>
                      <a:pt x="-4612" y="154699"/>
                      <a:pt x="1263" y="172323"/>
                    </a:cubicBezTo>
                    <a:lnTo>
                      <a:pt x="26720" y="223237"/>
                    </a:lnTo>
                    <a:cubicBezTo>
                      <a:pt x="26720" y="225196"/>
                      <a:pt x="28678" y="227154"/>
                      <a:pt x="28678" y="229112"/>
                    </a:cubicBezTo>
                    <a:lnTo>
                      <a:pt x="52177" y="278067"/>
                    </a:lnTo>
                    <a:cubicBezTo>
                      <a:pt x="52177" y="278067"/>
                      <a:pt x="71759" y="305482"/>
                      <a:pt x="95257" y="325065"/>
                    </a:cubicBezTo>
                    <a:cubicBezTo>
                      <a:pt x="103090" y="330939"/>
                      <a:pt x="107007" y="340731"/>
                      <a:pt x="107007" y="348563"/>
                    </a:cubicBezTo>
                    <a:lnTo>
                      <a:pt x="107007" y="366187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6" name="Forma Livre: Forma 675">
                <a:extLst>
                  <a:ext uri="{FF2B5EF4-FFF2-40B4-BE49-F238E27FC236}">
                    <a16:creationId xmlns:a16="http://schemas.microsoft.com/office/drawing/2014/main" id="{A63E0C8A-5D20-60A5-DF93-78A67428AE10}"/>
                  </a:ext>
                </a:extLst>
              </p:cNvPr>
              <p:cNvSpPr/>
              <p:nvPr/>
            </p:nvSpPr>
            <p:spPr>
              <a:xfrm>
                <a:off x="4122056" y="2625975"/>
                <a:ext cx="50913" cy="197780"/>
              </a:xfrm>
              <a:custGeom>
                <a:avLst/>
                <a:gdLst>
                  <a:gd name="connsiteX0" fmla="*/ 0 w 50913"/>
                  <a:gd name="connsiteY0" fmla="*/ 197780 h 197780"/>
                  <a:gd name="connsiteX1" fmla="*/ 0 w 50913"/>
                  <a:gd name="connsiteY1" fmla="*/ 25457 h 197780"/>
                  <a:gd name="connsiteX2" fmla="*/ 25457 w 50913"/>
                  <a:gd name="connsiteY2" fmla="*/ 0 h 197780"/>
                  <a:gd name="connsiteX3" fmla="*/ 25457 w 50913"/>
                  <a:gd name="connsiteY3" fmla="*/ 0 h 197780"/>
                  <a:gd name="connsiteX4" fmla="*/ 50914 w 50913"/>
                  <a:gd name="connsiteY4" fmla="*/ 25457 h 197780"/>
                  <a:gd name="connsiteX5" fmla="*/ 50914 w 50913"/>
                  <a:gd name="connsiteY5" fmla="*/ 197780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913" h="197780">
                    <a:moveTo>
                      <a:pt x="0" y="197780"/>
                    </a:moveTo>
                    <a:lnTo>
                      <a:pt x="0" y="25457"/>
                    </a:lnTo>
                    <a:cubicBezTo>
                      <a:pt x="0" y="11749"/>
                      <a:pt x="11749" y="0"/>
                      <a:pt x="25457" y="0"/>
                    </a:cubicBezTo>
                    <a:lnTo>
                      <a:pt x="25457" y="0"/>
                    </a:lnTo>
                    <a:cubicBezTo>
                      <a:pt x="39164" y="0"/>
                      <a:pt x="50914" y="11749"/>
                      <a:pt x="50914" y="25457"/>
                    </a:cubicBezTo>
                    <a:lnTo>
                      <a:pt x="50914" y="19778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7" name="Forma Livre: Forma 676">
                <a:extLst>
                  <a:ext uri="{FF2B5EF4-FFF2-40B4-BE49-F238E27FC236}">
                    <a16:creationId xmlns:a16="http://schemas.microsoft.com/office/drawing/2014/main" id="{53CE54A2-15E4-97DE-21AC-0BE6ECF734D7}"/>
                  </a:ext>
                </a:extLst>
              </p:cNvPr>
              <p:cNvSpPr/>
              <p:nvPr/>
            </p:nvSpPr>
            <p:spPr>
              <a:xfrm>
                <a:off x="4171011" y="2645557"/>
                <a:ext cx="50913" cy="178198"/>
              </a:xfrm>
              <a:custGeom>
                <a:avLst/>
                <a:gdLst>
                  <a:gd name="connsiteX0" fmla="*/ 0 w 50913"/>
                  <a:gd name="connsiteY0" fmla="*/ 178198 h 178198"/>
                  <a:gd name="connsiteX1" fmla="*/ 0 w 50913"/>
                  <a:gd name="connsiteY1" fmla="*/ 25457 h 178198"/>
                  <a:gd name="connsiteX2" fmla="*/ 25457 w 50913"/>
                  <a:gd name="connsiteY2" fmla="*/ 0 h 178198"/>
                  <a:gd name="connsiteX3" fmla="*/ 25457 w 50913"/>
                  <a:gd name="connsiteY3" fmla="*/ 0 h 178198"/>
                  <a:gd name="connsiteX4" fmla="*/ 50914 w 50913"/>
                  <a:gd name="connsiteY4" fmla="*/ 25457 h 178198"/>
                  <a:gd name="connsiteX5" fmla="*/ 50914 w 50913"/>
                  <a:gd name="connsiteY5" fmla="*/ 178198 h 17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913" h="178198">
                    <a:moveTo>
                      <a:pt x="0" y="178198"/>
                    </a:moveTo>
                    <a:lnTo>
                      <a:pt x="0" y="25457"/>
                    </a:lnTo>
                    <a:cubicBezTo>
                      <a:pt x="0" y="11749"/>
                      <a:pt x="11749" y="0"/>
                      <a:pt x="25457" y="0"/>
                    </a:cubicBezTo>
                    <a:lnTo>
                      <a:pt x="25457" y="0"/>
                    </a:lnTo>
                    <a:cubicBezTo>
                      <a:pt x="39164" y="0"/>
                      <a:pt x="50914" y="11749"/>
                      <a:pt x="50914" y="25457"/>
                    </a:cubicBezTo>
                    <a:lnTo>
                      <a:pt x="50914" y="178198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8" name="Forma Livre: Forma 677">
                <a:extLst>
                  <a:ext uri="{FF2B5EF4-FFF2-40B4-BE49-F238E27FC236}">
                    <a16:creationId xmlns:a16="http://schemas.microsoft.com/office/drawing/2014/main" id="{FBD56648-DD29-ADDF-2A01-A8FD5307B6E5}"/>
                  </a:ext>
                </a:extLst>
              </p:cNvPr>
              <p:cNvSpPr/>
              <p:nvPr/>
            </p:nvSpPr>
            <p:spPr>
              <a:xfrm>
                <a:off x="4221925" y="2684722"/>
                <a:ext cx="48955" cy="332897"/>
              </a:xfrm>
              <a:custGeom>
                <a:avLst/>
                <a:gdLst>
                  <a:gd name="connsiteX0" fmla="*/ 0 w 48955"/>
                  <a:gd name="connsiteY0" fmla="*/ 139034 h 332897"/>
                  <a:gd name="connsiteX1" fmla="*/ 0 w 48955"/>
                  <a:gd name="connsiteY1" fmla="*/ 25457 h 332897"/>
                  <a:gd name="connsiteX2" fmla="*/ 25457 w 48955"/>
                  <a:gd name="connsiteY2" fmla="*/ 0 h 332897"/>
                  <a:gd name="connsiteX3" fmla="*/ 25457 w 48955"/>
                  <a:gd name="connsiteY3" fmla="*/ 0 h 332897"/>
                  <a:gd name="connsiteX4" fmla="*/ 48956 w 48955"/>
                  <a:gd name="connsiteY4" fmla="*/ 23499 h 332897"/>
                  <a:gd name="connsiteX5" fmla="*/ 48956 w 48955"/>
                  <a:gd name="connsiteY5" fmla="*/ 246736 h 332897"/>
                  <a:gd name="connsiteX6" fmla="*/ 45039 w 48955"/>
                  <a:gd name="connsiteY6" fmla="*/ 264360 h 332897"/>
                  <a:gd name="connsiteX7" fmla="*/ 33290 w 48955"/>
                  <a:gd name="connsiteY7" fmla="*/ 283942 h 332897"/>
                  <a:gd name="connsiteX8" fmla="*/ 23499 w 48955"/>
                  <a:gd name="connsiteY8" fmla="*/ 311357 h 332897"/>
                  <a:gd name="connsiteX9" fmla="*/ 23499 w 48955"/>
                  <a:gd name="connsiteY9" fmla="*/ 332898 h 332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955" h="332897">
                    <a:moveTo>
                      <a:pt x="0" y="139034"/>
                    </a:moveTo>
                    <a:lnTo>
                      <a:pt x="0" y="25457"/>
                    </a:lnTo>
                    <a:cubicBezTo>
                      <a:pt x="0" y="11749"/>
                      <a:pt x="11749" y="0"/>
                      <a:pt x="25457" y="0"/>
                    </a:cubicBezTo>
                    <a:lnTo>
                      <a:pt x="25457" y="0"/>
                    </a:lnTo>
                    <a:cubicBezTo>
                      <a:pt x="39164" y="0"/>
                      <a:pt x="48956" y="11749"/>
                      <a:pt x="48956" y="23499"/>
                    </a:cubicBezTo>
                    <a:lnTo>
                      <a:pt x="48956" y="246736"/>
                    </a:lnTo>
                    <a:cubicBezTo>
                      <a:pt x="48956" y="252611"/>
                      <a:pt x="46997" y="258485"/>
                      <a:pt x="45039" y="264360"/>
                    </a:cubicBezTo>
                    <a:cubicBezTo>
                      <a:pt x="43081" y="270234"/>
                      <a:pt x="39164" y="278067"/>
                      <a:pt x="33290" y="283942"/>
                    </a:cubicBezTo>
                    <a:cubicBezTo>
                      <a:pt x="27415" y="291775"/>
                      <a:pt x="23499" y="301566"/>
                      <a:pt x="23499" y="311357"/>
                    </a:cubicBezTo>
                    <a:lnTo>
                      <a:pt x="23499" y="332898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9" name="Forma Livre: Forma 678">
                <a:extLst>
                  <a:ext uri="{FF2B5EF4-FFF2-40B4-BE49-F238E27FC236}">
                    <a16:creationId xmlns:a16="http://schemas.microsoft.com/office/drawing/2014/main" id="{6590C71F-C911-485B-F5A7-883C66A6C9E8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0" name="Forma Livre: Forma 679">
                <a:extLst>
                  <a:ext uri="{FF2B5EF4-FFF2-40B4-BE49-F238E27FC236}">
                    <a16:creationId xmlns:a16="http://schemas.microsoft.com/office/drawing/2014/main" id="{90C48BF4-AE03-90A7-8563-AD3D41A1C0EC}"/>
                  </a:ext>
                </a:extLst>
              </p:cNvPr>
              <p:cNvSpPr/>
              <p:nvPr/>
            </p:nvSpPr>
            <p:spPr>
              <a:xfrm>
                <a:off x="4041768" y="3017620"/>
                <a:ext cx="234986" cy="50913"/>
              </a:xfrm>
              <a:custGeom>
                <a:avLst/>
                <a:gdLst>
                  <a:gd name="connsiteX0" fmla="*/ 0 w 234986"/>
                  <a:gd name="connsiteY0" fmla="*/ 48956 h 50913"/>
                  <a:gd name="connsiteX1" fmla="*/ 0 w 234986"/>
                  <a:gd name="connsiteY1" fmla="*/ 0 h 50913"/>
                  <a:gd name="connsiteX2" fmla="*/ 234987 w 234986"/>
                  <a:gd name="connsiteY2" fmla="*/ 1958 h 50913"/>
                  <a:gd name="connsiteX3" fmla="*/ 234987 w 234986"/>
                  <a:gd name="connsiteY3" fmla="*/ 50914 h 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86" h="50913">
                    <a:moveTo>
                      <a:pt x="0" y="48956"/>
                    </a:moveTo>
                    <a:lnTo>
                      <a:pt x="0" y="0"/>
                    </a:lnTo>
                    <a:lnTo>
                      <a:pt x="234987" y="1958"/>
                    </a:lnTo>
                    <a:lnTo>
                      <a:pt x="234987" y="50914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1" name="Forma Livre: Forma 680">
                <a:extLst>
                  <a:ext uri="{FF2B5EF4-FFF2-40B4-BE49-F238E27FC236}">
                    <a16:creationId xmlns:a16="http://schemas.microsoft.com/office/drawing/2014/main" id="{5CA3A879-8477-808C-08CF-30A762848B3F}"/>
                  </a:ext>
                </a:extLst>
              </p:cNvPr>
              <p:cNvSpPr/>
              <p:nvPr/>
            </p:nvSpPr>
            <p:spPr>
              <a:xfrm>
                <a:off x="4239549" y="3048951"/>
                <a:ext cx="19582" cy="19582"/>
              </a:xfrm>
              <a:custGeom>
                <a:avLst/>
                <a:gdLst>
                  <a:gd name="connsiteX0" fmla="*/ 0 w 19582"/>
                  <a:gd name="connsiteY0" fmla="*/ 19582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0" y="19582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82" name="Gráfico 4">
              <a:extLst>
                <a:ext uri="{FF2B5EF4-FFF2-40B4-BE49-F238E27FC236}">
                  <a16:creationId xmlns:a16="http://schemas.microsoft.com/office/drawing/2014/main" id="{8EB8AB39-75CC-D1B6-E73E-8513368B4595}"/>
                </a:ext>
              </a:extLst>
            </p:cNvPr>
            <p:cNvGrpSpPr/>
            <p:nvPr/>
          </p:nvGrpSpPr>
          <p:grpSpPr>
            <a:xfrm>
              <a:off x="3941899" y="2441902"/>
              <a:ext cx="458223" cy="295691"/>
              <a:chOff x="3941899" y="2441902"/>
              <a:chExt cx="458223" cy="295691"/>
            </a:xfrm>
            <a:noFill/>
          </p:grpSpPr>
          <p:sp>
            <p:nvSpPr>
              <p:cNvPr id="683" name="Forma Livre: Forma 682">
                <a:extLst>
                  <a:ext uri="{FF2B5EF4-FFF2-40B4-BE49-F238E27FC236}">
                    <a16:creationId xmlns:a16="http://schemas.microsoft.com/office/drawing/2014/main" id="{8EFA8D7A-105B-3E0D-3C82-083D8A312A00}"/>
                  </a:ext>
                </a:extLst>
              </p:cNvPr>
              <p:cNvSpPr/>
              <p:nvPr/>
            </p:nvSpPr>
            <p:spPr>
              <a:xfrm>
                <a:off x="4351168" y="249477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4" name="Forma Livre: Forma 683">
                <a:extLst>
                  <a:ext uri="{FF2B5EF4-FFF2-40B4-BE49-F238E27FC236}">
                    <a16:creationId xmlns:a16="http://schemas.microsoft.com/office/drawing/2014/main" id="{7F2F2641-DF3E-CFA5-9C42-0DC4C252A627}"/>
                  </a:ext>
                </a:extLst>
              </p:cNvPr>
              <p:cNvSpPr/>
              <p:nvPr/>
            </p:nvSpPr>
            <p:spPr>
              <a:xfrm>
                <a:off x="4351168" y="2694513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5" name="Forma Livre: Forma 684">
                <a:extLst>
                  <a:ext uri="{FF2B5EF4-FFF2-40B4-BE49-F238E27FC236}">
                    <a16:creationId xmlns:a16="http://schemas.microsoft.com/office/drawing/2014/main" id="{63614E72-09A3-711E-612F-248F287E701F}"/>
                  </a:ext>
                </a:extLst>
              </p:cNvPr>
              <p:cNvSpPr/>
              <p:nvPr/>
            </p:nvSpPr>
            <p:spPr>
              <a:xfrm>
                <a:off x="4122056" y="2539813"/>
                <a:ext cx="93994" cy="82245"/>
              </a:xfrm>
              <a:custGeom>
                <a:avLst/>
                <a:gdLst>
                  <a:gd name="connsiteX0" fmla="*/ 3916 w 93994"/>
                  <a:gd name="connsiteY0" fmla="*/ 66580 h 82245"/>
                  <a:gd name="connsiteX1" fmla="*/ 0 w 93994"/>
                  <a:gd name="connsiteY1" fmla="*/ 48956 h 82245"/>
                  <a:gd name="connsiteX2" fmla="*/ 46997 w 93994"/>
                  <a:gd name="connsiteY2" fmla="*/ 0 h 82245"/>
                  <a:gd name="connsiteX3" fmla="*/ 93995 w 93994"/>
                  <a:gd name="connsiteY3" fmla="*/ 48956 h 82245"/>
                  <a:gd name="connsiteX4" fmla="*/ 80287 w 93994"/>
                  <a:gd name="connsiteY4" fmla="*/ 82245 h 8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4" h="82245">
                    <a:moveTo>
                      <a:pt x="3916" y="66580"/>
                    </a:moveTo>
                    <a:cubicBezTo>
                      <a:pt x="1958" y="60705"/>
                      <a:pt x="0" y="54830"/>
                      <a:pt x="0" y="48956"/>
                    </a:cubicBezTo>
                    <a:cubicBezTo>
                      <a:pt x="0" y="21541"/>
                      <a:pt x="21541" y="0"/>
                      <a:pt x="46997" y="0"/>
                    </a:cubicBezTo>
                    <a:cubicBezTo>
                      <a:pt x="74412" y="0"/>
                      <a:pt x="93995" y="21541"/>
                      <a:pt x="93995" y="48956"/>
                    </a:cubicBezTo>
                    <a:cubicBezTo>
                      <a:pt x="93995" y="60705"/>
                      <a:pt x="90078" y="72454"/>
                      <a:pt x="80287" y="82245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6" name="Forma Livre: Forma 685">
                <a:extLst>
                  <a:ext uri="{FF2B5EF4-FFF2-40B4-BE49-F238E27FC236}">
                    <a16:creationId xmlns:a16="http://schemas.microsoft.com/office/drawing/2014/main" id="{AE14A02F-7918-06BB-7BDF-51380CBEBCB9}"/>
                  </a:ext>
                </a:extLst>
              </p:cNvPr>
              <p:cNvSpPr/>
              <p:nvPr/>
            </p:nvSpPr>
            <p:spPr>
              <a:xfrm>
                <a:off x="3981064" y="2486941"/>
                <a:ext cx="379894" cy="207571"/>
              </a:xfrm>
              <a:custGeom>
                <a:avLst/>
                <a:gdLst>
                  <a:gd name="connsiteX0" fmla="*/ 305482 w 379894"/>
                  <a:gd name="connsiteY0" fmla="*/ 207572 h 207571"/>
                  <a:gd name="connsiteX1" fmla="*/ 325065 w 379894"/>
                  <a:gd name="connsiteY1" fmla="*/ 207572 h 207571"/>
                  <a:gd name="connsiteX2" fmla="*/ 325065 w 379894"/>
                  <a:gd name="connsiteY2" fmla="*/ 207572 h 207571"/>
                  <a:gd name="connsiteX3" fmla="*/ 325065 w 379894"/>
                  <a:gd name="connsiteY3" fmla="*/ 207572 h 207571"/>
                  <a:gd name="connsiteX4" fmla="*/ 325065 w 379894"/>
                  <a:gd name="connsiteY4" fmla="*/ 207572 h 207571"/>
                  <a:gd name="connsiteX5" fmla="*/ 325065 w 379894"/>
                  <a:gd name="connsiteY5" fmla="*/ 207572 h 207571"/>
                  <a:gd name="connsiteX6" fmla="*/ 379895 w 379894"/>
                  <a:gd name="connsiteY6" fmla="*/ 152741 h 207571"/>
                  <a:gd name="connsiteX7" fmla="*/ 379895 w 379894"/>
                  <a:gd name="connsiteY7" fmla="*/ 152741 h 207571"/>
                  <a:gd name="connsiteX8" fmla="*/ 379895 w 379894"/>
                  <a:gd name="connsiteY8" fmla="*/ 54830 h 207571"/>
                  <a:gd name="connsiteX9" fmla="*/ 379895 w 379894"/>
                  <a:gd name="connsiteY9" fmla="*/ 54830 h 207571"/>
                  <a:gd name="connsiteX10" fmla="*/ 325065 w 379894"/>
                  <a:gd name="connsiteY10" fmla="*/ 0 h 207571"/>
                  <a:gd name="connsiteX11" fmla="*/ 325065 w 379894"/>
                  <a:gd name="connsiteY11" fmla="*/ 0 h 207571"/>
                  <a:gd name="connsiteX12" fmla="*/ 56788 w 379894"/>
                  <a:gd name="connsiteY12" fmla="*/ 0 h 207571"/>
                  <a:gd name="connsiteX13" fmla="*/ 56788 w 379894"/>
                  <a:gd name="connsiteY13" fmla="*/ 0 h 207571"/>
                  <a:gd name="connsiteX14" fmla="*/ 0 w 379894"/>
                  <a:gd name="connsiteY14" fmla="*/ 54830 h 207571"/>
                  <a:gd name="connsiteX15" fmla="*/ 0 w 379894"/>
                  <a:gd name="connsiteY15" fmla="*/ 54830 h 207571"/>
                  <a:gd name="connsiteX16" fmla="*/ 0 w 379894"/>
                  <a:gd name="connsiteY16" fmla="*/ 150783 h 207571"/>
                  <a:gd name="connsiteX17" fmla="*/ 0 w 379894"/>
                  <a:gd name="connsiteY17" fmla="*/ 150783 h 207571"/>
                  <a:gd name="connsiteX18" fmla="*/ 54830 w 379894"/>
                  <a:gd name="connsiteY18" fmla="*/ 207572 h 207571"/>
                  <a:gd name="connsiteX19" fmla="*/ 54830 w 379894"/>
                  <a:gd name="connsiteY19" fmla="*/ 207572 h 207571"/>
                  <a:gd name="connsiteX20" fmla="*/ 70496 w 379894"/>
                  <a:gd name="connsiteY20" fmla="*/ 207572 h 207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94" h="207571">
                    <a:moveTo>
                      <a:pt x="305482" y="207572"/>
                    </a:moveTo>
                    <a:lnTo>
                      <a:pt x="325065" y="207572"/>
                    </a:lnTo>
                    <a:lnTo>
                      <a:pt x="325065" y="207572"/>
                    </a:lnTo>
                    <a:lnTo>
                      <a:pt x="325065" y="207572"/>
                    </a:lnTo>
                    <a:lnTo>
                      <a:pt x="325065" y="207572"/>
                    </a:lnTo>
                    <a:lnTo>
                      <a:pt x="325065" y="207572"/>
                    </a:lnTo>
                    <a:cubicBezTo>
                      <a:pt x="325065" y="176240"/>
                      <a:pt x="350522" y="152741"/>
                      <a:pt x="379895" y="152741"/>
                    </a:cubicBezTo>
                    <a:lnTo>
                      <a:pt x="379895" y="152741"/>
                    </a:lnTo>
                    <a:lnTo>
                      <a:pt x="379895" y="54830"/>
                    </a:lnTo>
                    <a:lnTo>
                      <a:pt x="379895" y="54830"/>
                    </a:lnTo>
                    <a:cubicBezTo>
                      <a:pt x="348564" y="54830"/>
                      <a:pt x="325065" y="29373"/>
                      <a:pt x="325065" y="0"/>
                    </a:cubicBezTo>
                    <a:lnTo>
                      <a:pt x="325065" y="0"/>
                    </a:lnTo>
                    <a:lnTo>
                      <a:pt x="56788" y="0"/>
                    </a:lnTo>
                    <a:lnTo>
                      <a:pt x="56788" y="0"/>
                    </a:lnTo>
                    <a:cubicBezTo>
                      <a:pt x="56788" y="31332"/>
                      <a:pt x="31331" y="56788"/>
                      <a:pt x="0" y="54830"/>
                    </a:cubicBezTo>
                    <a:lnTo>
                      <a:pt x="0" y="54830"/>
                    </a:lnTo>
                    <a:lnTo>
                      <a:pt x="0" y="150783"/>
                    </a:lnTo>
                    <a:lnTo>
                      <a:pt x="0" y="150783"/>
                    </a:lnTo>
                    <a:cubicBezTo>
                      <a:pt x="31331" y="150783"/>
                      <a:pt x="56788" y="176240"/>
                      <a:pt x="54830" y="207572"/>
                    </a:cubicBezTo>
                    <a:lnTo>
                      <a:pt x="54830" y="207572"/>
                    </a:lnTo>
                    <a:lnTo>
                      <a:pt x="70496" y="207572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7" name="Forma Livre: Forma 686">
                <a:extLst>
                  <a:ext uri="{FF2B5EF4-FFF2-40B4-BE49-F238E27FC236}">
                    <a16:creationId xmlns:a16="http://schemas.microsoft.com/office/drawing/2014/main" id="{3F77DE9E-F19D-3FB4-76CE-A56576D01EFB}"/>
                  </a:ext>
                </a:extLst>
              </p:cNvPr>
              <p:cNvSpPr/>
              <p:nvPr/>
            </p:nvSpPr>
            <p:spPr>
              <a:xfrm>
                <a:off x="3979105" y="249477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8" name="Forma Livre: Forma 687">
                <a:extLst>
                  <a:ext uri="{FF2B5EF4-FFF2-40B4-BE49-F238E27FC236}">
                    <a16:creationId xmlns:a16="http://schemas.microsoft.com/office/drawing/2014/main" id="{BE1C7172-73A7-C65E-E0F0-0C926A734818}"/>
                  </a:ext>
                </a:extLst>
              </p:cNvPr>
              <p:cNvSpPr/>
              <p:nvPr/>
            </p:nvSpPr>
            <p:spPr>
              <a:xfrm>
                <a:off x="3979105" y="2694513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9" name="Forma Livre: Forma 688">
                <a:extLst>
                  <a:ext uri="{FF2B5EF4-FFF2-40B4-BE49-F238E27FC236}">
                    <a16:creationId xmlns:a16="http://schemas.microsoft.com/office/drawing/2014/main" id="{EFA43F92-CA3E-4AAE-AF8D-EF42FE630CF3}"/>
                  </a:ext>
                </a:extLst>
              </p:cNvPr>
              <p:cNvSpPr/>
              <p:nvPr/>
            </p:nvSpPr>
            <p:spPr>
              <a:xfrm>
                <a:off x="3941899" y="2441902"/>
                <a:ext cx="458223" cy="295691"/>
              </a:xfrm>
              <a:custGeom>
                <a:avLst/>
                <a:gdLst>
                  <a:gd name="connsiteX0" fmla="*/ 364229 w 458223"/>
                  <a:gd name="connsiteY0" fmla="*/ 295692 h 295691"/>
                  <a:gd name="connsiteX1" fmla="*/ 458224 w 458223"/>
                  <a:gd name="connsiteY1" fmla="*/ 295692 h 295691"/>
                  <a:gd name="connsiteX2" fmla="*/ 458224 w 458223"/>
                  <a:gd name="connsiteY2" fmla="*/ 0 h 295691"/>
                  <a:gd name="connsiteX3" fmla="*/ 0 w 458223"/>
                  <a:gd name="connsiteY3" fmla="*/ 0 h 295691"/>
                  <a:gd name="connsiteX4" fmla="*/ 0 w 458223"/>
                  <a:gd name="connsiteY4" fmla="*/ 295692 h 295691"/>
                  <a:gd name="connsiteX5" fmla="*/ 93995 w 458223"/>
                  <a:gd name="connsiteY5" fmla="*/ 295692 h 295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223" h="295691">
                    <a:moveTo>
                      <a:pt x="364229" y="295692"/>
                    </a:moveTo>
                    <a:lnTo>
                      <a:pt x="458224" y="295692"/>
                    </a:lnTo>
                    <a:lnTo>
                      <a:pt x="458224" y="0"/>
                    </a:lnTo>
                    <a:lnTo>
                      <a:pt x="0" y="0"/>
                    </a:lnTo>
                    <a:lnTo>
                      <a:pt x="0" y="295692"/>
                    </a:lnTo>
                    <a:lnTo>
                      <a:pt x="93995" y="295692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690" name="Gráfico 4">
            <a:extLst>
              <a:ext uri="{FF2B5EF4-FFF2-40B4-BE49-F238E27FC236}">
                <a16:creationId xmlns:a16="http://schemas.microsoft.com/office/drawing/2014/main" id="{0E34DAA4-D885-5211-15E2-B6AAE90D4513}"/>
              </a:ext>
            </a:extLst>
          </p:cNvPr>
          <p:cNvGrpSpPr/>
          <p:nvPr/>
        </p:nvGrpSpPr>
        <p:grpSpPr>
          <a:xfrm>
            <a:off x="1738900" y="2481067"/>
            <a:ext cx="632505" cy="587466"/>
            <a:chOff x="1738900" y="2481067"/>
            <a:chExt cx="632505" cy="587466"/>
          </a:xfrm>
          <a:noFill/>
        </p:grpSpPr>
        <p:grpSp>
          <p:nvGrpSpPr>
            <p:cNvPr id="691" name="Gráfico 4">
              <a:extLst>
                <a:ext uri="{FF2B5EF4-FFF2-40B4-BE49-F238E27FC236}">
                  <a16:creationId xmlns:a16="http://schemas.microsoft.com/office/drawing/2014/main" id="{57CC8ED1-3693-D569-B6A7-CA93CB0F894C}"/>
                </a:ext>
              </a:extLst>
            </p:cNvPr>
            <p:cNvGrpSpPr/>
            <p:nvPr/>
          </p:nvGrpSpPr>
          <p:grpSpPr>
            <a:xfrm>
              <a:off x="2003260" y="2755218"/>
              <a:ext cx="97911" cy="176239"/>
              <a:chOff x="2003260" y="2755218"/>
              <a:chExt cx="97911" cy="176239"/>
            </a:xfrm>
            <a:noFill/>
          </p:grpSpPr>
          <p:sp>
            <p:nvSpPr>
              <p:cNvPr id="692" name="Forma Livre: Forma 691">
                <a:extLst>
                  <a:ext uri="{FF2B5EF4-FFF2-40B4-BE49-F238E27FC236}">
                    <a16:creationId xmlns:a16="http://schemas.microsoft.com/office/drawing/2014/main" id="{2EE5DBE4-C507-7540-EDE8-0336C61706DC}"/>
                  </a:ext>
                </a:extLst>
              </p:cNvPr>
              <p:cNvSpPr/>
              <p:nvPr/>
            </p:nvSpPr>
            <p:spPr>
              <a:xfrm>
                <a:off x="2003260" y="2776758"/>
                <a:ext cx="97911" cy="133159"/>
              </a:xfrm>
              <a:custGeom>
                <a:avLst/>
                <a:gdLst>
                  <a:gd name="connsiteX0" fmla="*/ 0 w 97911"/>
                  <a:gd name="connsiteY0" fmla="*/ 99869 h 133159"/>
                  <a:gd name="connsiteX1" fmla="*/ 0 w 97911"/>
                  <a:gd name="connsiteY1" fmla="*/ 99869 h 133159"/>
                  <a:gd name="connsiteX2" fmla="*/ 33290 w 97911"/>
                  <a:gd name="connsiteY2" fmla="*/ 133159 h 133159"/>
                  <a:gd name="connsiteX3" fmla="*/ 64621 w 97911"/>
                  <a:gd name="connsiteY3" fmla="*/ 133159 h 133159"/>
                  <a:gd name="connsiteX4" fmla="*/ 97911 w 97911"/>
                  <a:gd name="connsiteY4" fmla="*/ 99869 h 133159"/>
                  <a:gd name="connsiteX5" fmla="*/ 97911 w 97911"/>
                  <a:gd name="connsiteY5" fmla="*/ 99869 h 133159"/>
                  <a:gd name="connsiteX6" fmla="*/ 64621 w 97911"/>
                  <a:gd name="connsiteY6" fmla="*/ 66579 h 133159"/>
                  <a:gd name="connsiteX7" fmla="*/ 33290 w 97911"/>
                  <a:gd name="connsiteY7" fmla="*/ 66579 h 133159"/>
                  <a:gd name="connsiteX8" fmla="*/ 0 w 97911"/>
                  <a:gd name="connsiteY8" fmla="*/ 33290 h 133159"/>
                  <a:gd name="connsiteX9" fmla="*/ 0 w 97911"/>
                  <a:gd name="connsiteY9" fmla="*/ 33290 h 133159"/>
                  <a:gd name="connsiteX10" fmla="*/ 33290 w 97911"/>
                  <a:gd name="connsiteY10" fmla="*/ 0 h 133159"/>
                  <a:gd name="connsiteX11" fmla="*/ 64621 w 97911"/>
                  <a:gd name="connsiteY11" fmla="*/ 0 h 133159"/>
                  <a:gd name="connsiteX12" fmla="*/ 97911 w 97911"/>
                  <a:gd name="connsiteY12" fmla="*/ 33290 h 133159"/>
                  <a:gd name="connsiteX13" fmla="*/ 97911 w 97911"/>
                  <a:gd name="connsiteY13" fmla="*/ 33290 h 13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7911" h="133159">
                    <a:moveTo>
                      <a:pt x="0" y="99869"/>
                    </a:moveTo>
                    <a:lnTo>
                      <a:pt x="0" y="99869"/>
                    </a:lnTo>
                    <a:cubicBezTo>
                      <a:pt x="0" y="117493"/>
                      <a:pt x="15666" y="133159"/>
                      <a:pt x="33290" y="133159"/>
                    </a:cubicBezTo>
                    <a:lnTo>
                      <a:pt x="64621" y="133159"/>
                    </a:lnTo>
                    <a:cubicBezTo>
                      <a:pt x="82245" y="133159"/>
                      <a:pt x="97911" y="117493"/>
                      <a:pt x="97911" y="99869"/>
                    </a:cubicBezTo>
                    <a:lnTo>
                      <a:pt x="97911" y="99869"/>
                    </a:lnTo>
                    <a:cubicBezTo>
                      <a:pt x="97911" y="82245"/>
                      <a:pt x="82245" y="66579"/>
                      <a:pt x="64621" y="66579"/>
                    </a:cubicBezTo>
                    <a:lnTo>
                      <a:pt x="33290" y="66579"/>
                    </a:lnTo>
                    <a:cubicBezTo>
                      <a:pt x="15666" y="66579"/>
                      <a:pt x="0" y="50914"/>
                      <a:pt x="0" y="33290"/>
                    </a:cubicBezTo>
                    <a:lnTo>
                      <a:pt x="0" y="33290"/>
                    </a:lnTo>
                    <a:cubicBezTo>
                      <a:pt x="0" y="15666"/>
                      <a:pt x="15666" y="0"/>
                      <a:pt x="33290" y="0"/>
                    </a:cubicBezTo>
                    <a:lnTo>
                      <a:pt x="64621" y="0"/>
                    </a:lnTo>
                    <a:cubicBezTo>
                      <a:pt x="82245" y="0"/>
                      <a:pt x="97911" y="15666"/>
                      <a:pt x="97911" y="33290"/>
                    </a:cubicBezTo>
                    <a:lnTo>
                      <a:pt x="97911" y="3329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3" name="Forma Livre: Forma 692">
                <a:extLst>
                  <a:ext uri="{FF2B5EF4-FFF2-40B4-BE49-F238E27FC236}">
                    <a16:creationId xmlns:a16="http://schemas.microsoft.com/office/drawing/2014/main" id="{47CAD1D0-7EF5-2D2A-3DA7-D9104AFA4C5B}"/>
                  </a:ext>
                </a:extLst>
              </p:cNvPr>
              <p:cNvSpPr/>
              <p:nvPr/>
            </p:nvSpPr>
            <p:spPr>
              <a:xfrm>
                <a:off x="2052215" y="2755218"/>
                <a:ext cx="19582" cy="21540"/>
              </a:xfrm>
              <a:custGeom>
                <a:avLst/>
                <a:gdLst>
                  <a:gd name="connsiteX0" fmla="*/ 0 w 19582"/>
                  <a:gd name="connsiteY0" fmla="*/ 21541 h 21540"/>
                  <a:gd name="connsiteX1" fmla="*/ 0 w 19582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21541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4" name="Forma Livre: Forma 693">
                <a:extLst>
                  <a:ext uri="{FF2B5EF4-FFF2-40B4-BE49-F238E27FC236}">
                    <a16:creationId xmlns:a16="http://schemas.microsoft.com/office/drawing/2014/main" id="{1EB472C8-0ED8-ECB6-62FA-DA6C9B8CCE4A}"/>
                  </a:ext>
                </a:extLst>
              </p:cNvPr>
              <p:cNvSpPr/>
              <p:nvPr/>
            </p:nvSpPr>
            <p:spPr>
              <a:xfrm>
                <a:off x="2052215" y="2909917"/>
                <a:ext cx="19582" cy="21540"/>
              </a:xfrm>
              <a:custGeom>
                <a:avLst/>
                <a:gdLst>
                  <a:gd name="connsiteX0" fmla="*/ 0 w 19582"/>
                  <a:gd name="connsiteY0" fmla="*/ 21540 h 21540"/>
                  <a:gd name="connsiteX1" fmla="*/ 0 w 19582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21540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95" name="Forma Livre: Forma 694">
              <a:extLst>
                <a:ext uri="{FF2B5EF4-FFF2-40B4-BE49-F238E27FC236}">
                  <a16:creationId xmlns:a16="http://schemas.microsoft.com/office/drawing/2014/main" id="{76EDC930-B135-698D-5D2E-00E8C75D8EF1}"/>
                </a:ext>
              </a:extLst>
            </p:cNvPr>
            <p:cNvSpPr/>
            <p:nvPr/>
          </p:nvSpPr>
          <p:spPr>
            <a:xfrm>
              <a:off x="1738900" y="2743469"/>
              <a:ext cx="186031" cy="140991"/>
            </a:xfrm>
            <a:custGeom>
              <a:avLst/>
              <a:gdLst>
                <a:gd name="connsiteX0" fmla="*/ 154699 w 186031"/>
                <a:gd name="connsiteY0" fmla="*/ 97911 h 140991"/>
                <a:gd name="connsiteX1" fmla="*/ 93995 w 186031"/>
                <a:gd name="connsiteY1" fmla="*/ 97911 h 140991"/>
                <a:gd name="connsiteX2" fmla="*/ 93995 w 186031"/>
                <a:gd name="connsiteY2" fmla="*/ 140992 h 140991"/>
                <a:gd name="connsiteX3" fmla="*/ 0 w 186031"/>
                <a:gd name="connsiteY3" fmla="*/ 70496 h 140991"/>
                <a:gd name="connsiteX4" fmla="*/ 93995 w 186031"/>
                <a:gd name="connsiteY4" fmla="*/ 0 h 140991"/>
                <a:gd name="connsiteX5" fmla="*/ 93995 w 186031"/>
                <a:gd name="connsiteY5" fmla="*/ 43081 h 140991"/>
                <a:gd name="connsiteX6" fmla="*/ 186031 w 186031"/>
                <a:gd name="connsiteY6" fmla="*/ 43081 h 1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31" h="140991">
                  <a:moveTo>
                    <a:pt x="154699" y="97911"/>
                  </a:moveTo>
                  <a:lnTo>
                    <a:pt x="93995" y="97911"/>
                  </a:lnTo>
                  <a:lnTo>
                    <a:pt x="93995" y="140992"/>
                  </a:lnTo>
                  <a:lnTo>
                    <a:pt x="0" y="70496"/>
                  </a:lnTo>
                  <a:lnTo>
                    <a:pt x="93995" y="0"/>
                  </a:lnTo>
                  <a:lnTo>
                    <a:pt x="93995" y="43081"/>
                  </a:lnTo>
                  <a:lnTo>
                    <a:pt x="186031" y="43081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6" name="Forma Livre: Forma 695">
              <a:extLst>
                <a:ext uri="{FF2B5EF4-FFF2-40B4-BE49-F238E27FC236}">
                  <a16:creationId xmlns:a16="http://schemas.microsoft.com/office/drawing/2014/main" id="{A5C17A36-B3E9-B3AA-ECF4-DE9B07849904}"/>
                </a:ext>
              </a:extLst>
            </p:cNvPr>
            <p:cNvSpPr/>
            <p:nvPr/>
          </p:nvSpPr>
          <p:spPr>
            <a:xfrm>
              <a:off x="2187332" y="2790466"/>
              <a:ext cx="184072" cy="140991"/>
            </a:xfrm>
            <a:custGeom>
              <a:avLst/>
              <a:gdLst>
                <a:gd name="connsiteX0" fmla="*/ 29373 w 184072"/>
                <a:gd name="connsiteY0" fmla="*/ 43081 h 140991"/>
                <a:gd name="connsiteX1" fmla="*/ 90078 w 184072"/>
                <a:gd name="connsiteY1" fmla="*/ 43081 h 140991"/>
                <a:gd name="connsiteX2" fmla="*/ 90078 w 184072"/>
                <a:gd name="connsiteY2" fmla="*/ 0 h 140991"/>
                <a:gd name="connsiteX3" fmla="*/ 184073 w 184072"/>
                <a:gd name="connsiteY3" fmla="*/ 70496 h 140991"/>
                <a:gd name="connsiteX4" fmla="*/ 90078 w 184072"/>
                <a:gd name="connsiteY4" fmla="*/ 140992 h 140991"/>
                <a:gd name="connsiteX5" fmla="*/ 90078 w 184072"/>
                <a:gd name="connsiteY5" fmla="*/ 95953 h 140991"/>
                <a:gd name="connsiteX6" fmla="*/ 0 w 184072"/>
                <a:gd name="connsiteY6" fmla="*/ 95953 h 1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072" h="140991">
                  <a:moveTo>
                    <a:pt x="29373" y="43081"/>
                  </a:moveTo>
                  <a:lnTo>
                    <a:pt x="90078" y="43081"/>
                  </a:lnTo>
                  <a:lnTo>
                    <a:pt x="90078" y="0"/>
                  </a:lnTo>
                  <a:lnTo>
                    <a:pt x="184073" y="70496"/>
                  </a:lnTo>
                  <a:lnTo>
                    <a:pt x="90078" y="140992"/>
                  </a:lnTo>
                  <a:lnTo>
                    <a:pt x="90078" y="95953"/>
                  </a:lnTo>
                  <a:lnTo>
                    <a:pt x="0" y="95953"/>
                  </a:ln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97" name="Gráfico 4">
              <a:extLst>
                <a:ext uri="{FF2B5EF4-FFF2-40B4-BE49-F238E27FC236}">
                  <a16:creationId xmlns:a16="http://schemas.microsoft.com/office/drawing/2014/main" id="{814E2DC9-CE9B-1188-B72F-7CBAC1F514C8}"/>
                </a:ext>
              </a:extLst>
            </p:cNvPr>
            <p:cNvGrpSpPr/>
            <p:nvPr/>
          </p:nvGrpSpPr>
          <p:grpSpPr>
            <a:xfrm>
              <a:off x="1819187" y="2481067"/>
              <a:ext cx="458223" cy="587466"/>
              <a:chOff x="1819187" y="2481067"/>
              <a:chExt cx="458223" cy="587466"/>
            </a:xfrm>
            <a:noFill/>
          </p:grpSpPr>
          <p:sp>
            <p:nvSpPr>
              <p:cNvPr id="698" name="Forma Livre: Forma 697">
                <a:extLst>
                  <a:ext uri="{FF2B5EF4-FFF2-40B4-BE49-F238E27FC236}">
                    <a16:creationId xmlns:a16="http://schemas.microsoft.com/office/drawing/2014/main" id="{AE2B7E7F-5C05-BF65-6252-B8BBA2400C85}"/>
                  </a:ext>
                </a:extLst>
              </p:cNvPr>
              <p:cNvSpPr/>
              <p:nvPr/>
            </p:nvSpPr>
            <p:spPr>
              <a:xfrm>
                <a:off x="1819187" y="2917750"/>
                <a:ext cx="458223" cy="150783"/>
              </a:xfrm>
              <a:custGeom>
                <a:avLst/>
                <a:gdLst>
                  <a:gd name="connsiteX0" fmla="*/ 0 w 458223"/>
                  <a:gd name="connsiteY0" fmla="*/ 0 h 150783"/>
                  <a:gd name="connsiteX1" fmla="*/ 0 w 458223"/>
                  <a:gd name="connsiteY1" fmla="*/ 23499 h 150783"/>
                  <a:gd name="connsiteX2" fmla="*/ 15666 w 458223"/>
                  <a:gd name="connsiteY2" fmla="*/ 86162 h 150783"/>
                  <a:gd name="connsiteX3" fmla="*/ 19582 w 458223"/>
                  <a:gd name="connsiteY3" fmla="*/ 93995 h 150783"/>
                  <a:gd name="connsiteX4" fmla="*/ 103786 w 458223"/>
                  <a:gd name="connsiteY4" fmla="*/ 150783 h 150783"/>
                  <a:gd name="connsiteX5" fmla="*/ 354438 w 458223"/>
                  <a:gd name="connsiteY5" fmla="*/ 150783 h 150783"/>
                  <a:gd name="connsiteX6" fmla="*/ 424934 w 458223"/>
                  <a:gd name="connsiteY6" fmla="*/ 113577 h 150783"/>
                  <a:gd name="connsiteX7" fmla="*/ 424934 w 458223"/>
                  <a:gd name="connsiteY7" fmla="*/ 111619 h 150783"/>
                  <a:gd name="connsiteX8" fmla="*/ 458224 w 458223"/>
                  <a:gd name="connsiteY8" fmla="*/ 43081 h 15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223" h="150783">
                    <a:moveTo>
                      <a:pt x="0" y="0"/>
                    </a:moveTo>
                    <a:cubicBezTo>
                      <a:pt x="0" y="7833"/>
                      <a:pt x="0" y="15666"/>
                      <a:pt x="0" y="23499"/>
                    </a:cubicBezTo>
                    <a:cubicBezTo>
                      <a:pt x="0" y="45039"/>
                      <a:pt x="5875" y="66579"/>
                      <a:pt x="15666" y="86162"/>
                    </a:cubicBezTo>
                    <a:lnTo>
                      <a:pt x="19582" y="93995"/>
                    </a:lnTo>
                    <a:cubicBezTo>
                      <a:pt x="33290" y="127284"/>
                      <a:pt x="66580" y="150783"/>
                      <a:pt x="103786" y="150783"/>
                    </a:cubicBezTo>
                    <a:lnTo>
                      <a:pt x="354438" y="150783"/>
                    </a:lnTo>
                    <a:cubicBezTo>
                      <a:pt x="381853" y="150783"/>
                      <a:pt x="409268" y="137076"/>
                      <a:pt x="424934" y="113577"/>
                    </a:cubicBezTo>
                    <a:cubicBezTo>
                      <a:pt x="424934" y="113577"/>
                      <a:pt x="424934" y="113577"/>
                      <a:pt x="424934" y="111619"/>
                    </a:cubicBezTo>
                    <a:cubicBezTo>
                      <a:pt x="440600" y="90078"/>
                      <a:pt x="450391" y="66579"/>
                      <a:pt x="458224" y="43081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9" name="Forma Livre: Forma 698">
                <a:extLst>
                  <a:ext uri="{FF2B5EF4-FFF2-40B4-BE49-F238E27FC236}">
                    <a16:creationId xmlns:a16="http://schemas.microsoft.com/office/drawing/2014/main" id="{748DF9B6-2E62-7D17-ABBD-0C1D08964691}"/>
                  </a:ext>
                </a:extLst>
              </p:cNvPr>
              <p:cNvSpPr/>
              <p:nvPr/>
            </p:nvSpPr>
            <p:spPr>
              <a:xfrm>
                <a:off x="1875975" y="2586811"/>
                <a:ext cx="372062" cy="186031"/>
              </a:xfrm>
              <a:custGeom>
                <a:avLst/>
                <a:gdLst>
                  <a:gd name="connsiteX0" fmla="*/ 372062 w 372062"/>
                  <a:gd name="connsiteY0" fmla="*/ 186031 h 186031"/>
                  <a:gd name="connsiteX1" fmla="*/ 360313 w 372062"/>
                  <a:gd name="connsiteY1" fmla="*/ 164491 h 186031"/>
                  <a:gd name="connsiteX2" fmla="*/ 354438 w 372062"/>
                  <a:gd name="connsiteY2" fmla="*/ 152741 h 186031"/>
                  <a:gd name="connsiteX3" fmla="*/ 225196 w 372062"/>
                  <a:gd name="connsiteY3" fmla="*/ 1958 h 186031"/>
                  <a:gd name="connsiteX4" fmla="*/ 219321 w 372062"/>
                  <a:gd name="connsiteY4" fmla="*/ 0 h 186031"/>
                  <a:gd name="connsiteX5" fmla="*/ 135117 w 372062"/>
                  <a:gd name="connsiteY5" fmla="*/ 0 h 186031"/>
                  <a:gd name="connsiteX6" fmla="*/ 0 w 372062"/>
                  <a:gd name="connsiteY6" fmla="*/ 156658 h 18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2062" h="186031">
                    <a:moveTo>
                      <a:pt x="372062" y="186031"/>
                    </a:moveTo>
                    <a:cubicBezTo>
                      <a:pt x="368146" y="178198"/>
                      <a:pt x="364229" y="170365"/>
                      <a:pt x="360313" y="164491"/>
                    </a:cubicBezTo>
                    <a:cubicBezTo>
                      <a:pt x="358355" y="160574"/>
                      <a:pt x="356396" y="156658"/>
                      <a:pt x="354438" y="152741"/>
                    </a:cubicBezTo>
                    <a:cubicBezTo>
                      <a:pt x="303524" y="58747"/>
                      <a:pt x="242819" y="9791"/>
                      <a:pt x="225196" y="1958"/>
                    </a:cubicBezTo>
                    <a:cubicBezTo>
                      <a:pt x="223237" y="1958"/>
                      <a:pt x="221279" y="0"/>
                      <a:pt x="219321" y="0"/>
                    </a:cubicBezTo>
                    <a:lnTo>
                      <a:pt x="135117" y="0"/>
                    </a:lnTo>
                    <a:cubicBezTo>
                      <a:pt x="135117" y="0"/>
                      <a:pt x="41123" y="54830"/>
                      <a:pt x="0" y="156658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0" name="Forma Livre: Forma 699">
                <a:extLst>
                  <a:ext uri="{FF2B5EF4-FFF2-40B4-BE49-F238E27FC236}">
                    <a16:creationId xmlns:a16="http://schemas.microsoft.com/office/drawing/2014/main" id="{F54C5B14-BA1C-A6A4-9B1E-E8E235F0DA43}"/>
                  </a:ext>
                </a:extLst>
              </p:cNvPr>
              <p:cNvSpPr/>
              <p:nvPr/>
            </p:nvSpPr>
            <p:spPr>
              <a:xfrm>
                <a:off x="2052215" y="2506524"/>
                <a:ext cx="88119" cy="80287"/>
              </a:xfrm>
              <a:custGeom>
                <a:avLst/>
                <a:gdLst>
                  <a:gd name="connsiteX0" fmla="*/ 45039 w 88119"/>
                  <a:gd name="connsiteY0" fmla="*/ 80287 h 80287"/>
                  <a:gd name="connsiteX1" fmla="*/ 88120 w 88119"/>
                  <a:gd name="connsiteY1" fmla="*/ 0 h 80287"/>
                  <a:gd name="connsiteX2" fmla="*/ 29373 w 88119"/>
                  <a:gd name="connsiteY2" fmla="*/ 0 h 80287"/>
                  <a:gd name="connsiteX3" fmla="*/ 0 w 88119"/>
                  <a:gd name="connsiteY3" fmla="*/ 0 h 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119" h="80287">
                    <a:moveTo>
                      <a:pt x="45039" y="80287"/>
                    </a:moveTo>
                    <a:lnTo>
                      <a:pt x="88120" y="0"/>
                    </a:lnTo>
                    <a:lnTo>
                      <a:pt x="29373" y="0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1" name="Forma Livre: Forma 700">
                <a:extLst>
                  <a:ext uri="{FF2B5EF4-FFF2-40B4-BE49-F238E27FC236}">
                    <a16:creationId xmlns:a16="http://schemas.microsoft.com/office/drawing/2014/main" id="{A70931B2-C0E9-2AE8-81DC-2CDA2559B299}"/>
                  </a:ext>
                </a:extLst>
              </p:cNvPr>
              <p:cNvSpPr/>
              <p:nvPr/>
            </p:nvSpPr>
            <p:spPr>
              <a:xfrm>
                <a:off x="1952346" y="2481067"/>
                <a:ext cx="107702" cy="105744"/>
              </a:xfrm>
              <a:custGeom>
                <a:avLst/>
                <a:gdLst>
                  <a:gd name="connsiteX0" fmla="*/ 56788 w 107702"/>
                  <a:gd name="connsiteY0" fmla="*/ 105744 h 105744"/>
                  <a:gd name="connsiteX1" fmla="*/ 0 w 107702"/>
                  <a:gd name="connsiteY1" fmla="*/ 0 h 105744"/>
                  <a:gd name="connsiteX2" fmla="*/ 37206 w 107702"/>
                  <a:gd name="connsiteY2" fmla="*/ 0 h 105744"/>
                  <a:gd name="connsiteX3" fmla="*/ 95953 w 107702"/>
                  <a:gd name="connsiteY3" fmla="*/ 0 h 105744"/>
                  <a:gd name="connsiteX4" fmla="*/ 107702 w 107702"/>
                  <a:gd name="connsiteY4" fmla="*/ 64621 h 10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02" h="105744">
                    <a:moveTo>
                      <a:pt x="56788" y="105744"/>
                    </a:moveTo>
                    <a:lnTo>
                      <a:pt x="0" y="0"/>
                    </a:lnTo>
                    <a:lnTo>
                      <a:pt x="37206" y="0"/>
                    </a:lnTo>
                    <a:lnTo>
                      <a:pt x="95953" y="0"/>
                    </a:lnTo>
                    <a:lnTo>
                      <a:pt x="107702" y="64621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703" name="Forma Livre: Forma 702">
            <a:extLst>
              <a:ext uri="{FF2B5EF4-FFF2-40B4-BE49-F238E27FC236}">
                <a16:creationId xmlns:a16="http://schemas.microsoft.com/office/drawing/2014/main" id="{386DFBEE-8B8F-E68D-0342-96E2AD9A1814}"/>
              </a:ext>
            </a:extLst>
          </p:cNvPr>
          <p:cNvSpPr/>
          <p:nvPr/>
        </p:nvSpPr>
        <p:spPr>
          <a:xfrm>
            <a:off x="-1" y="0"/>
            <a:ext cx="19582" cy="19582"/>
          </a:xfrm>
          <a:custGeom>
            <a:avLst/>
            <a:gdLst/>
            <a:ahLst/>
            <a:cxnLst/>
            <a:rect l="l" t="t" r="r" b="b"/>
            <a:pathLst>
              <a:path w="19582" h="19582"/>
            </a:pathLst>
          </a:custGeom>
          <a:noFill/>
          <a:ln w="1956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12" name="Forma Livre: Forma 711">
            <a:extLst>
              <a:ext uri="{FF2B5EF4-FFF2-40B4-BE49-F238E27FC236}">
                <a16:creationId xmlns:a16="http://schemas.microsoft.com/office/drawing/2014/main" id="{D7C926A8-7BEB-E5AB-9579-EADEC61FBB5C}"/>
              </a:ext>
            </a:extLst>
          </p:cNvPr>
          <p:cNvSpPr/>
          <p:nvPr/>
        </p:nvSpPr>
        <p:spPr>
          <a:xfrm>
            <a:off x="-1" y="0"/>
            <a:ext cx="19582" cy="19582"/>
          </a:xfrm>
          <a:custGeom>
            <a:avLst/>
            <a:gdLst/>
            <a:ahLst/>
            <a:cxnLst/>
            <a:rect l="l" t="t" r="r" b="b"/>
            <a:pathLst>
              <a:path w="19582" h="19582"/>
            </a:pathLst>
          </a:custGeom>
          <a:noFill/>
          <a:ln w="1956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845" name="Agrupar 844">
            <a:extLst>
              <a:ext uri="{FF2B5EF4-FFF2-40B4-BE49-F238E27FC236}">
                <a16:creationId xmlns:a16="http://schemas.microsoft.com/office/drawing/2014/main" id="{299BD855-685F-3B49-A680-20F3EA4A80E5}"/>
              </a:ext>
            </a:extLst>
          </p:cNvPr>
          <p:cNvGrpSpPr/>
          <p:nvPr/>
        </p:nvGrpSpPr>
        <p:grpSpPr>
          <a:xfrm>
            <a:off x="10119588" y="797819"/>
            <a:ext cx="622715" cy="565926"/>
            <a:chOff x="5974533" y="1445167"/>
            <a:chExt cx="622715" cy="565926"/>
          </a:xfrm>
        </p:grpSpPr>
        <p:grpSp>
          <p:nvGrpSpPr>
            <p:cNvPr id="704" name="Gráfico 4">
              <a:extLst>
                <a:ext uri="{FF2B5EF4-FFF2-40B4-BE49-F238E27FC236}">
                  <a16:creationId xmlns:a16="http://schemas.microsoft.com/office/drawing/2014/main" id="{82C39859-392E-38E1-820D-F2A422B012AA}"/>
                </a:ext>
              </a:extLst>
            </p:cNvPr>
            <p:cNvGrpSpPr/>
            <p:nvPr/>
          </p:nvGrpSpPr>
          <p:grpSpPr>
            <a:xfrm>
              <a:off x="5974533" y="1707569"/>
              <a:ext cx="180156" cy="272192"/>
              <a:chOff x="5974533" y="1707569"/>
              <a:chExt cx="180156" cy="272192"/>
            </a:xfrm>
            <a:noFill/>
          </p:grpSpPr>
          <p:sp>
            <p:nvSpPr>
              <p:cNvPr id="705" name="Forma Livre: Forma 704">
                <a:extLst>
                  <a:ext uri="{FF2B5EF4-FFF2-40B4-BE49-F238E27FC236}">
                    <a16:creationId xmlns:a16="http://schemas.microsoft.com/office/drawing/2014/main" id="{566B9625-5989-BB74-FE36-DA0872BFC8E6}"/>
                  </a:ext>
                </a:extLst>
              </p:cNvPr>
              <p:cNvSpPr/>
              <p:nvPr/>
            </p:nvSpPr>
            <p:spPr>
              <a:xfrm>
                <a:off x="5974534" y="1707569"/>
                <a:ext cx="180156" cy="62663"/>
              </a:xfrm>
              <a:custGeom>
                <a:avLst/>
                <a:gdLst>
                  <a:gd name="connsiteX0" fmla="*/ 0 w 180156"/>
                  <a:gd name="connsiteY0" fmla="*/ 31332 h 62663"/>
                  <a:gd name="connsiteX1" fmla="*/ 90078 w 180156"/>
                  <a:gd name="connsiteY1" fmla="*/ 0 h 62663"/>
                  <a:gd name="connsiteX2" fmla="*/ 180156 w 180156"/>
                  <a:gd name="connsiteY2" fmla="*/ 31332 h 62663"/>
                  <a:gd name="connsiteX3" fmla="*/ 90078 w 180156"/>
                  <a:gd name="connsiteY3" fmla="*/ 62663 h 62663"/>
                  <a:gd name="connsiteX4" fmla="*/ 0 w 180156"/>
                  <a:gd name="connsiteY4" fmla="*/ 31332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6" h="62663">
                    <a:moveTo>
                      <a:pt x="0" y="31332"/>
                    </a:moveTo>
                    <a:cubicBezTo>
                      <a:pt x="0" y="13708"/>
                      <a:pt x="41123" y="0"/>
                      <a:pt x="90078" y="0"/>
                    </a:cubicBezTo>
                    <a:cubicBezTo>
                      <a:pt x="140992" y="0"/>
                      <a:pt x="180156" y="13708"/>
                      <a:pt x="180156" y="31332"/>
                    </a:cubicBezTo>
                    <a:cubicBezTo>
                      <a:pt x="180156" y="48956"/>
                      <a:pt x="139034" y="62663"/>
                      <a:pt x="90078" y="62663"/>
                    </a:cubicBezTo>
                    <a:cubicBezTo>
                      <a:pt x="39164" y="60705"/>
                      <a:pt x="0" y="46997"/>
                      <a:pt x="0" y="3133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6" name="Forma Livre: Forma 705">
                <a:extLst>
                  <a:ext uri="{FF2B5EF4-FFF2-40B4-BE49-F238E27FC236}">
                    <a16:creationId xmlns:a16="http://schemas.microsoft.com/office/drawing/2014/main" id="{B5FE2791-F742-6E57-3BCB-59C7CB880D93}"/>
                  </a:ext>
                </a:extLst>
              </p:cNvPr>
              <p:cNvSpPr/>
              <p:nvPr/>
            </p:nvSpPr>
            <p:spPr>
              <a:xfrm>
                <a:off x="5974534" y="1932765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7" name="Forma Livre: Forma 706">
                <a:extLst>
                  <a:ext uri="{FF2B5EF4-FFF2-40B4-BE49-F238E27FC236}">
                    <a16:creationId xmlns:a16="http://schemas.microsoft.com/office/drawing/2014/main" id="{C21DA0CD-E4BA-EC51-C8F4-B3272C48603D}"/>
                  </a:ext>
                </a:extLst>
              </p:cNvPr>
              <p:cNvSpPr/>
              <p:nvPr/>
            </p:nvSpPr>
            <p:spPr>
              <a:xfrm>
                <a:off x="5974534" y="1883809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8" name="Forma Livre: Forma 707">
                <a:extLst>
                  <a:ext uri="{FF2B5EF4-FFF2-40B4-BE49-F238E27FC236}">
                    <a16:creationId xmlns:a16="http://schemas.microsoft.com/office/drawing/2014/main" id="{6C5EC85C-C307-0CEC-7A2A-8996B157B4C7}"/>
                  </a:ext>
                </a:extLst>
              </p:cNvPr>
              <p:cNvSpPr/>
              <p:nvPr/>
            </p:nvSpPr>
            <p:spPr>
              <a:xfrm>
                <a:off x="5974534" y="1834853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9" name="Forma Livre: Forma 708">
                <a:extLst>
                  <a:ext uri="{FF2B5EF4-FFF2-40B4-BE49-F238E27FC236}">
                    <a16:creationId xmlns:a16="http://schemas.microsoft.com/office/drawing/2014/main" id="{6AF87763-BB34-CA31-E396-0E19D44A6EF7}"/>
                  </a:ext>
                </a:extLst>
              </p:cNvPr>
              <p:cNvSpPr/>
              <p:nvPr/>
            </p:nvSpPr>
            <p:spPr>
              <a:xfrm>
                <a:off x="5974534" y="1785898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0" name="Forma Livre: Forma 709">
                <a:extLst>
                  <a:ext uri="{FF2B5EF4-FFF2-40B4-BE49-F238E27FC236}">
                    <a16:creationId xmlns:a16="http://schemas.microsoft.com/office/drawing/2014/main" id="{EBFB88B7-F273-686A-83D9-FEC665928022}"/>
                  </a:ext>
                </a:extLst>
              </p:cNvPr>
              <p:cNvSpPr/>
              <p:nvPr/>
            </p:nvSpPr>
            <p:spPr>
              <a:xfrm>
                <a:off x="6154690" y="1738901"/>
                <a:ext cx="19582" cy="240861"/>
              </a:xfrm>
              <a:custGeom>
                <a:avLst/>
                <a:gdLst>
                  <a:gd name="connsiteX0" fmla="*/ 0 w 19582"/>
                  <a:gd name="connsiteY0" fmla="*/ 0 h 240861"/>
                  <a:gd name="connsiteX1" fmla="*/ 0 w 19582"/>
                  <a:gd name="connsiteY1" fmla="*/ 240861 h 240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40861">
                    <a:moveTo>
                      <a:pt x="0" y="0"/>
                    </a:moveTo>
                    <a:lnTo>
                      <a:pt x="0" y="240861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1" name="Forma Livre: Forma 710">
                <a:extLst>
                  <a:ext uri="{FF2B5EF4-FFF2-40B4-BE49-F238E27FC236}">
                    <a16:creationId xmlns:a16="http://schemas.microsoft.com/office/drawing/2014/main" id="{07B565B4-89CF-C837-A72F-B59C99FE4F17}"/>
                  </a:ext>
                </a:extLst>
              </p:cNvPr>
              <p:cNvSpPr/>
              <p:nvPr/>
            </p:nvSpPr>
            <p:spPr>
              <a:xfrm>
                <a:off x="5974533" y="1738901"/>
                <a:ext cx="19582" cy="240861"/>
              </a:xfrm>
              <a:custGeom>
                <a:avLst/>
                <a:gdLst>
                  <a:gd name="connsiteX0" fmla="*/ 0 w 19582"/>
                  <a:gd name="connsiteY0" fmla="*/ 0 h 240861"/>
                  <a:gd name="connsiteX1" fmla="*/ 0 w 19582"/>
                  <a:gd name="connsiteY1" fmla="*/ 240861 h 240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40861">
                    <a:moveTo>
                      <a:pt x="0" y="0"/>
                    </a:moveTo>
                    <a:lnTo>
                      <a:pt x="0" y="240861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13" name="Gráfico 4">
              <a:extLst>
                <a:ext uri="{FF2B5EF4-FFF2-40B4-BE49-F238E27FC236}">
                  <a16:creationId xmlns:a16="http://schemas.microsoft.com/office/drawing/2014/main" id="{29C6187D-82D0-06C8-4827-14E446D1737C}"/>
                </a:ext>
              </a:extLst>
            </p:cNvPr>
            <p:cNvGrpSpPr/>
            <p:nvPr/>
          </p:nvGrpSpPr>
          <p:grpSpPr>
            <a:xfrm>
              <a:off x="6195812" y="1754566"/>
              <a:ext cx="180156" cy="225195"/>
              <a:chOff x="6195812" y="1754566"/>
              <a:chExt cx="180156" cy="225195"/>
            </a:xfrm>
            <a:noFill/>
          </p:grpSpPr>
          <p:sp>
            <p:nvSpPr>
              <p:cNvPr id="714" name="Forma Livre: Forma 713">
                <a:extLst>
                  <a:ext uri="{FF2B5EF4-FFF2-40B4-BE49-F238E27FC236}">
                    <a16:creationId xmlns:a16="http://schemas.microsoft.com/office/drawing/2014/main" id="{B086F5E2-13DF-4AAC-BF6F-ED8B1D851279}"/>
                  </a:ext>
                </a:extLst>
              </p:cNvPr>
              <p:cNvSpPr/>
              <p:nvPr/>
            </p:nvSpPr>
            <p:spPr>
              <a:xfrm>
                <a:off x="6195812" y="1754566"/>
                <a:ext cx="180156" cy="62663"/>
              </a:xfrm>
              <a:custGeom>
                <a:avLst/>
                <a:gdLst>
                  <a:gd name="connsiteX0" fmla="*/ 0 w 180156"/>
                  <a:gd name="connsiteY0" fmla="*/ 31332 h 62663"/>
                  <a:gd name="connsiteX1" fmla="*/ 90078 w 180156"/>
                  <a:gd name="connsiteY1" fmla="*/ 0 h 62663"/>
                  <a:gd name="connsiteX2" fmla="*/ 180157 w 180156"/>
                  <a:gd name="connsiteY2" fmla="*/ 31332 h 62663"/>
                  <a:gd name="connsiteX3" fmla="*/ 90078 w 180156"/>
                  <a:gd name="connsiteY3" fmla="*/ 62663 h 62663"/>
                  <a:gd name="connsiteX4" fmla="*/ 0 w 180156"/>
                  <a:gd name="connsiteY4" fmla="*/ 31332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6" h="62663">
                    <a:moveTo>
                      <a:pt x="0" y="31332"/>
                    </a:moveTo>
                    <a:cubicBezTo>
                      <a:pt x="0" y="13708"/>
                      <a:pt x="41123" y="0"/>
                      <a:pt x="90078" y="0"/>
                    </a:cubicBezTo>
                    <a:cubicBezTo>
                      <a:pt x="140992" y="0"/>
                      <a:pt x="180157" y="13708"/>
                      <a:pt x="180157" y="31332"/>
                    </a:cubicBezTo>
                    <a:cubicBezTo>
                      <a:pt x="180157" y="48956"/>
                      <a:pt x="139034" y="62663"/>
                      <a:pt x="90078" y="62663"/>
                    </a:cubicBezTo>
                    <a:cubicBezTo>
                      <a:pt x="39164" y="62663"/>
                      <a:pt x="0" y="48956"/>
                      <a:pt x="0" y="3133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5" name="Forma Livre: Forma 714">
                <a:extLst>
                  <a:ext uri="{FF2B5EF4-FFF2-40B4-BE49-F238E27FC236}">
                    <a16:creationId xmlns:a16="http://schemas.microsoft.com/office/drawing/2014/main" id="{58C4B4D3-C9EA-7867-409F-F1BF08416793}"/>
                  </a:ext>
                </a:extLst>
              </p:cNvPr>
              <p:cNvSpPr/>
              <p:nvPr/>
            </p:nvSpPr>
            <p:spPr>
              <a:xfrm>
                <a:off x="6195812" y="1932765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6" name="Forma Livre: Forma 715">
                <a:extLst>
                  <a:ext uri="{FF2B5EF4-FFF2-40B4-BE49-F238E27FC236}">
                    <a16:creationId xmlns:a16="http://schemas.microsoft.com/office/drawing/2014/main" id="{84F1F16A-2B0C-ACE9-CFFD-FE9AECA15EE4}"/>
                  </a:ext>
                </a:extLst>
              </p:cNvPr>
              <p:cNvSpPr/>
              <p:nvPr/>
            </p:nvSpPr>
            <p:spPr>
              <a:xfrm>
                <a:off x="6195812" y="1883809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7" name="Forma Livre: Forma 716">
                <a:extLst>
                  <a:ext uri="{FF2B5EF4-FFF2-40B4-BE49-F238E27FC236}">
                    <a16:creationId xmlns:a16="http://schemas.microsoft.com/office/drawing/2014/main" id="{E1D8DC90-B45F-73AD-B220-B6B6E8B610FA}"/>
                  </a:ext>
                </a:extLst>
              </p:cNvPr>
              <p:cNvSpPr/>
              <p:nvPr/>
            </p:nvSpPr>
            <p:spPr>
              <a:xfrm>
                <a:off x="6195812" y="1834853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8" name="Forma Livre: Forma 717">
                <a:extLst>
                  <a:ext uri="{FF2B5EF4-FFF2-40B4-BE49-F238E27FC236}">
                    <a16:creationId xmlns:a16="http://schemas.microsoft.com/office/drawing/2014/main" id="{F8ECA95B-D198-0497-C665-396971A01C66}"/>
                  </a:ext>
                </a:extLst>
              </p:cNvPr>
              <p:cNvSpPr/>
              <p:nvPr/>
            </p:nvSpPr>
            <p:spPr>
              <a:xfrm>
                <a:off x="6195812" y="1834853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9" name="Forma Livre: Forma 718">
                <a:extLst>
                  <a:ext uri="{FF2B5EF4-FFF2-40B4-BE49-F238E27FC236}">
                    <a16:creationId xmlns:a16="http://schemas.microsoft.com/office/drawing/2014/main" id="{A03ABE93-E35A-5D13-0F28-5807D280B748}"/>
                  </a:ext>
                </a:extLst>
              </p:cNvPr>
              <p:cNvSpPr/>
              <p:nvPr/>
            </p:nvSpPr>
            <p:spPr>
              <a:xfrm>
                <a:off x="6375969" y="1785898"/>
                <a:ext cx="19582" cy="193863"/>
              </a:xfrm>
              <a:custGeom>
                <a:avLst/>
                <a:gdLst>
                  <a:gd name="connsiteX0" fmla="*/ 0 w 19582"/>
                  <a:gd name="connsiteY0" fmla="*/ 0 h 193863"/>
                  <a:gd name="connsiteX1" fmla="*/ 0 w 19582"/>
                  <a:gd name="connsiteY1" fmla="*/ 193864 h 19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3863">
                    <a:moveTo>
                      <a:pt x="0" y="0"/>
                    </a:moveTo>
                    <a:lnTo>
                      <a:pt x="0" y="193864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0" name="Forma Livre: Forma 719">
                <a:extLst>
                  <a:ext uri="{FF2B5EF4-FFF2-40B4-BE49-F238E27FC236}">
                    <a16:creationId xmlns:a16="http://schemas.microsoft.com/office/drawing/2014/main" id="{D270C097-EBD2-1FFF-EB33-770DF093C32F}"/>
                  </a:ext>
                </a:extLst>
              </p:cNvPr>
              <p:cNvSpPr/>
              <p:nvPr/>
            </p:nvSpPr>
            <p:spPr>
              <a:xfrm>
                <a:off x="6195813" y="1785898"/>
                <a:ext cx="19582" cy="193863"/>
              </a:xfrm>
              <a:custGeom>
                <a:avLst/>
                <a:gdLst>
                  <a:gd name="connsiteX0" fmla="*/ 0 w 19582"/>
                  <a:gd name="connsiteY0" fmla="*/ 0 h 193863"/>
                  <a:gd name="connsiteX1" fmla="*/ 0 w 19582"/>
                  <a:gd name="connsiteY1" fmla="*/ 193864 h 19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3863">
                    <a:moveTo>
                      <a:pt x="0" y="0"/>
                    </a:moveTo>
                    <a:lnTo>
                      <a:pt x="0" y="193864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21" name="Gráfico 4">
              <a:extLst>
                <a:ext uri="{FF2B5EF4-FFF2-40B4-BE49-F238E27FC236}">
                  <a16:creationId xmlns:a16="http://schemas.microsoft.com/office/drawing/2014/main" id="{4A19F3A2-608B-C1FD-C149-6AD1BE8FC822}"/>
                </a:ext>
              </a:extLst>
            </p:cNvPr>
            <p:cNvGrpSpPr/>
            <p:nvPr/>
          </p:nvGrpSpPr>
          <p:grpSpPr>
            <a:xfrm>
              <a:off x="5974534" y="1445167"/>
              <a:ext cx="622714" cy="346605"/>
              <a:chOff x="5974534" y="1445167"/>
              <a:chExt cx="622714" cy="346605"/>
            </a:xfrm>
            <a:noFill/>
          </p:grpSpPr>
          <p:sp>
            <p:nvSpPr>
              <p:cNvPr id="722" name="Forma Livre: Forma 721">
                <a:extLst>
                  <a:ext uri="{FF2B5EF4-FFF2-40B4-BE49-F238E27FC236}">
                    <a16:creationId xmlns:a16="http://schemas.microsoft.com/office/drawing/2014/main" id="{5A73183F-F4B5-8E59-2FB0-A6D6176398FC}"/>
                  </a:ext>
                </a:extLst>
              </p:cNvPr>
              <p:cNvSpPr/>
              <p:nvPr/>
            </p:nvSpPr>
            <p:spPr>
              <a:xfrm>
                <a:off x="5974534" y="1445167"/>
                <a:ext cx="622714" cy="346605"/>
              </a:xfrm>
              <a:custGeom>
                <a:avLst/>
                <a:gdLst>
                  <a:gd name="connsiteX0" fmla="*/ 0 w 622714"/>
                  <a:gd name="connsiteY0" fmla="*/ 248694 h 346605"/>
                  <a:gd name="connsiteX1" fmla="*/ 0 w 622714"/>
                  <a:gd name="connsiteY1" fmla="*/ 0 h 346605"/>
                  <a:gd name="connsiteX2" fmla="*/ 622714 w 622714"/>
                  <a:gd name="connsiteY2" fmla="*/ 0 h 346605"/>
                  <a:gd name="connsiteX3" fmla="*/ 622714 w 622714"/>
                  <a:gd name="connsiteY3" fmla="*/ 346605 h 34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714" h="346605">
                    <a:moveTo>
                      <a:pt x="0" y="248694"/>
                    </a:moveTo>
                    <a:lnTo>
                      <a:pt x="0" y="0"/>
                    </a:lnTo>
                    <a:lnTo>
                      <a:pt x="622714" y="0"/>
                    </a:lnTo>
                    <a:lnTo>
                      <a:pt x="622714" y="346605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3" name="Forma Livre: Forma 722">
                <a:extLst>
                  <a:ext uri="{FF2B5EF4-FFF2-40B4-BE49-F238E27FC236}">
                    <a16:creationId xmlns:a16="http://schemas.microsoft.com/office/drawing/2014/main" id="{366C7C3A-F2D1-1036-6128-CFEE012149A8}"/>
                  </a:ext>
                </a:extLst>
              </p:cNvPr>
              <p:cNvSpPr/>
              <p:nvPr/>
            </p:nvSpPr>
            <p:spPr>
              <a:xfrm>
                <a:off x="6021531" y="1494123"/>
                <a:ext cx="526761" cy="262401"/>
              </a:xfrm>
              <a:custGeom>
                <a:avLst/>
                <a:gdLst>
                  <a:gd name="connsiteX0" fmla="*/ 370104 w 526761"/>
                  <a:gd name="connsiteY0" fmla="*/ 262402 h 262401"/>
                  <a:gd name="connsiteX1" fmla="*/ 464099 w 526761"/>
                  <a:gd name="connsiteY1" fmla="*/ 262402 h 262401"/>
                  <a:gd name="connsiteX2" fmla="*/ 526762 w 526761"/>
                  <a:gd name="connsiteY2" fmla="*/ 199739 h 262401"/>
                  <a:gd name="connsiteX3" fmla="*/ 526762 w 526761"/>
                  <a:gd name="connsiteY3" fmla="*/ 62663 h 262401"/>
                  <a:gd name="connsiteX4" fmla="*/ 464099 w 526761"/>
                  <a:gd name="connsiteY4" fmla="*/ 0 h 262401"/>
                  <a:gd name="connsiteX5" fmla="*/ 62663 w 526761"/>
                  <a:gd name="connsiteY5" fmla="*/ 0 h 262401"/>
                  <a:gd name="connsiteX6" fmla="*/ 0 w 526761"/>
                  <a:gd name="connsiteY6" fmla="*/ 62663 h 262401"/>
                  <a:gd name="connsiteX7" fmla="*/ 0 w 526761"/>
                  <a:gd name="connsiteY7" fmla="*/ 186031 h 2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1" h="262401">
                    <a:moveTo>
                      <a:pt x="370104" y="262402"/>
                    </a:moveTo>
                    <a:lnTo>
                      <a:pt x="464099" y="262402"/>
                    </a:lnTo>
                    <a:cubicBezTo>
                      <a:pt x="464099" y="227154"/>
                      <a:pt x="491514" y="199739"/>
                      <a:pt x="526762" y="199739"/>
                    </a:cubicBezTo>
                    <a:lnTo>
                      <a:pt x="526762" y="62663"/>
                    </a:lnTo>
                    <a:cubicBezTo>
                      <a:pt x="491514" y="62663"/>
                      <a:pt x="464099" y="35248"/>
                      <a:pt x="464099" y="0"/>
                    </a:cubicBezTo>
                    <a:lnTo>
                      <a:pt x="62663" y="0"/>
                    </a:lnTo>
                    <a:cubicBezTo>
                      <a:pt x="62663" y="35248"/>
                      <a:pt x="35248" y="62663"/>
                      <a:pt x="0" y="62663"/>
                    </a:cubicBezTo>
                    <a:lnTo>
                      <a:pt x="0" y="186031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4" name="Forma Livre: Forma 723">
                <a:extLst>
                  <a:ext uri="{FF2B5EF4-FFF2-40B4-BE49-F238E27FC236}">
                    <a16:creationId xmlns:a16="http://schemas.microsoft.com/office/drawing/2014/main" id="{B7307460-A054-C487-10A2-052027B474D4}"/>
                  </a:ext>
                </a:extLst>
              </p:cNvPr>
              <p:cNvSpPr/>
              <p:nvPr/>
            </p:nvSpPr>
            <p:spPr>
              <a:xfrm>
                <a:off x="6520877" y="1494123"/>
                <a:ext cx="29373" cy="27414"/>
              </a:xfrm>
              <a:custGeom>
                <a:avLst/>
                <a:gdLst>
                  <a:gd name="connsiteX0" fmla="*/ 0 w 29373"/>
                  <a:gd name="connsiteY0" fmla="*/ 0 h 27414"/>
                  <a:gd name="connsiteX1" fmla="*/ 29373 w 29373"/>
                  <a:gd name="connsiteY1" fmla="*/ 0 h 27414"/>
                  <a:gd name="connsiteX2" fmla="*/ 29373 w 29373"/>
                  <a:gd name="connsiteY2" fmla="*/ 27415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3" h="27414">
                    <a:moveTo>
                      <a:pt x="0" y="0"/>
                    </a:moveTo>
                    <a:lnTo>
                      <a:pt x="29373" y="0"/>
                    </a:lnTo>
                    <a:lnTo>
                      <a:pt x="29373" y="27415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5" name="Forma Livre: Forma 724">
                <a:extLst>
                  <a:ext uri="{FF2B5EF4-FFF2-40B4-BE49-F238E27FC236}">
                    <a16:creationId xmlns:a16="http://schemas.microsoft.com/office/drawing/2014/main" id="{7851BF4C-E067-1EFF-F043-5D979E66ADC5}"/>
                  </a:ext>
                </a:extLst>
              </p:cNvPr>
              <p:cNvSpPr/>
              <p:nvPr/>
            </p:nvSpPr>
            <p:spPr>
              <a:xfrm>
                <a:off x="6021531" y="1494123"/>
                <a:ext cx="29373" cy="27414"/>
              </a:xfrm>
              <a:custGeom>
                <a:avLst/>
                <a:gdLst>
                  <a:gd name="connsiteX0" fmla="*/ 0 w 29373"/>
                  <a:gd name="connsiteY0" fmla="*/ 27415 h 27414"/>
                  <a:gd name="connsiteX1" fmla="*/ 0 w 29373"/>
                  <a:gd name="connsiteY1" fmla="*/ 0 h 27414"/>
                  <a:gd name="connsiteX2" fmla="*/ 29373 w 29373"/>
                  <a:gd name="connsiteY2" fmla="*/ 0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3" h="27414">
                    <a:moveTo>
                      <a:pt x="0" y="27415"/>
                    </a:moveTo>
                    <a:lnTo>
                      <a:pt x="0" y="0"/>
                    </a:lnTo>
                    <a:lnTo>
                      <a:pt x="29373" y="0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6" name="Forma Livre: Forma 725">
                <a:extLst>
                  <a:ext uri="{FF2B5EF4-FFF2-40B4-BE49-F238E27FC236}">
                    <a16:creationId xmlns:a16="http://schemas.microsoft.com/office/drawing/2014/main" id="{DD9FFDA2-1DB6-502B-1789-647C5EC61A93}"/>
                  </a:ext>
                </a:extLst>
              </p:cNvPr>
              <p:cNvSpPr/>
              <p:nvPr/>
            </p:nvSpPr>
            <p:spPr>
              <a:xfrm>
                <a:off x="6520877" y="1727151"/>
                <a:ext cx="29373" cy="29373"/>
              </a:xfrm>
              <a:custGeom>
                <a:avLst/>
                <a:gdLst>
                  <a:gd name="connsiteX0" fmla="*/ 29373 w 29373"/>
                  <a:gd name="connsiteY0" fmla="*/ 0 h 29373"/>
                  <a:gd name="connsiteX1" fmla="*/ 29373 w 29373"/>
                  <a:gd name="connsiteY1" fmla="*/ 29373 h 29373"/>
                  <a:gd name="connsiteX2" fmla="*/ 0 w 29373"/>
                  <a:gd name="connsiteY2" fmla="*/ 29373 h 2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3" h="29373">
                    <a:moveTo>
                      <a:pt x="29373" y="0"/>
                    </a:moveTo>
                    <a:lnTo>
                      <a:pt x="29373" y="29373"/>
                    </a:lnTo>
                    <a:lnTo>
                      <a:pt x="0" y="29373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7" name="Forma Livre: Forma 726">
                <a:extLst>
                  <a:ext uri="{FF2B5EF4-FFF2-40B4-BE49-F238E27FC236}">
                    <a16:creationId xmlns:a16="http://schemas.microsoft.com/office/drawing/2014/main" id="{6E445C2A-89CC-630B-3958-DC36AF282BDA}"/>
                  </a:ext>
                </a:extLst>
              </p:cNvPr>
              <p:cNvSpPr/>
              <p:nvPr/>
            </p:nvSpPr>
            <p:spPr>
              <a:xfrm>
                <a:off x="6088110" y="162532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8" name="Forma Livre: Forma 727">
                <a:extLst>
                  <a:ext uri="{FF2B5EF4-FFF2-40B4-BE49-F238E27FC236}">
                    <a16:creationId xmlns:a16="http://schemas.microsoft.com/office/drawing/2014/main" id="{B0072A6D-169D-63EB-7BA3-9EC8DB29A6C4}"/>
                  </a:ext>
                </a:extLst>
              </p:cNvPr>
              <p:cNvSpPr/>
              <p:nvPr/>
            </p:nvSpPr>
            <p:spPr>
              <a:xfrm>
                <a:off x="6144899" y="162532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9" name="Forma Livre: Forma 728">
                <a:extLst>
                  <a:ext uri="{FF2B5EF4-FFF2-40B4-BE49-F238E27FC236}">
                    <a16:creationId xmlns:a16="http://schemas.microsoft.com/office/drawing/2014/main" id="{7FD0B93A-B211-7E64-4CE5-78B24B35F46E}"/>
                  </a:ext>
                </a:extLst>
              </p:cNvPr>
              <p:cNvSpPr/>
              <p:nvPr/>
            </p:nvSpPr>
            <p:spPr>
              <a:xfrm>
                <a:off x="6407300" y="1625324"/>
                <a:ext cx="17623" cy="19582"/>
              </a:xfrm>
              <a:custGeom>
                <a:avLst/>
                <a:gdLst>
                  <a:gd name="connsiteX0" fmla="*/ 17624 w 17623"/>
                  <a:gd name="connsiteY0" fmla="*/ 0 h 19582"/>
                  <a:gd name="connsiteX1" fmla="*/ 0 w 17623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23" h="19582">
                    <a:moveTo>
                      <a:pt x="17624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0" name="Forma Livre: Forma 729">
                <a:extLst>
                  <a:ext uri="{FF2B5EF4-FFF2-40B4-BE49-F238E27FC236}">
                    <a16:creationId xmlns:a16="http://schemas.microsoft.com/office/drawing/2014/main" id="{F0D6C209-119F-358E-EF9D-EC7504FCE948}"/>
                  </a:ext>
                </a:extLst>
              </p:cNvPr>
              <p:cNvSpPr/>
              <p:nvPr/>
            </p:nvSpPr>
            <p:spPr>
              <a:xfrm>
                <a:off x="6464089" y="162532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31" name="Gráfico 4">
              <a:extLst>
                <a:ext uri="{FF2B5EF4-FFF2-40B4-BE49-F238E27FC236}">
                  <a16:creationId xmlns:a16="http://schemas.microsoft.com/office/drawing/2014/main" id="{F09ABD03-B476-6AE9-5204-28077D137FA3}"/>
                </a:ext>
              </a:extLst>
            </p:cNvPr>
            <p:cNvGrpSpPr/>
            <p:nvPr/>
          </p:nvGrpSpPr>
          <p:grpSpPr>
            <a:xfrm>
              <a:off x="6417092" y="1803522"/>
              <a:ext cx="180156" cy="176240"/>
              <a:chOff x="6417092" y="1803522"/>
              <a:chExt cx="180156" cy="176240"/>
            </a:xfrm>
            <a:noFill/>
          </p:grpSpPr>
          <p:sp>
            <p:nvSpPr>
              <p:cNvPr id="732" name="Forma Livre: Forma 731">
                <a:extLst>
                  <a:ext uri="{FF2B5EF4-FFF2-40B4-BE49-F238E27FC236}">
                    <a16:creationId xmlns:a16="http://schemas.microsoft.com/office/drawing/2014/main" id="{2A5A8F29-CD7D-3E2A-A312-5B356D63FF21}"/>
                  </a:ext>
                </a:extLst>
              </p:cNvPr>
              <p:cNvSpPr/>
              <p:nvPr/>
            </p:nvSpPr>
            <p:spPr>
              <a:xfrm>
                <a:off x="6417092" y="1803522"/>
                <a:ext cx="180156" cy="62663"/>
              </a:xfrm>
              <a:custGeom>
                <a:avLst/>
                <a:gdLst>
                  <a:gd name="connsiteX0" fmla="*/ 0 w 180156"/>
                  <a:gd name="connsiteY0" fmla="*/ 31332 h 62663"/>
                  <a:gd name="connsiteX1" fmla="*/ 90078 w 180156"/>
                  <a:gd name="connsiteY1" fmla="*/ 0 h 62663"/>
                  <a:gd name="connsiteX2" fmla="*/ 180156 w 180156"/>
                  <a:gd name="connsiteY2" fmla="*/ 31332 h 62663"/>
                  <a:gd name="connsiteX3" fmla="*/ 90078 w 180156"/>
                  <a:gd name="connsiteY3" fmla="*/ 62663 h 62663"/>
                  <a:gd name="connsiteX4" fmla="*/ 0 w 180156"/>
                  <a:gd name="connsiteY4" fmla="*/ 31332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6" h="62663">
                    <a:moveTo>
                      <a:pt x="0" y="31332"/>
                    </a:moveTo>
                    <a:cubicBezTo>
                      <a:pt x="0" y="13708"/>
                      <a:pt x="41122" y="0"/>
                      <a:pt x="90078" y="0"/>
                    </a:cubicBezTo>
                    <a:cubicBezTo>
                      <a:pt x="139033" y="0"/>
                      <a:pt x="180156" y="13708"/>
                      <a:pt x="180156" y="31332"/>
                    </a:cubicBezTo>
                    <a:cubicBezTo>
                      <a:pt x="180156" y="48956"/>
                      <a:pt x="139033" y="62663"/>
                      <a:pt x="90078" y="62663"/>
                    </a:cubicBezTo>
                    <a:cubicBezTo>
                      <a:pt x="41122" y="62663"/>
                      <a:pt x="0" y="48956"/>
                      <a:pt x="0" y="3133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3" name="Forma Livre: Forma 732">
                <a:extLst>
                  <a:ext uri="{FF2B5EF4-FFF2-40B4-BE49-F238E27FC236}">
                    <a16:creationId xmlns:a16="http://schemas.microsoft.com/office/drawing/2014/main" id="{8CAED6F3-3426-0C8B-CD32-3CE7CE760802}"/>
                  </a:ext>
                </a:extLst>
              </p:cNvPr>
              <p:cNvSpPr/>
              <p:nvPr/>
            </p:nvSpPr>
            <p:spPr>
              <a:xfrm>
                <a:off x="6417092" y="1932765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4" name="Forma Livre: Forma 733">
                <a:extLst>
                  <a:ext uri="{FF2B5EF4-FFF2-40B4-BE49-F238E27FC236}">
                    <a16:creationId xmlns:a16="http://schemas.microsoft.com/office/drawing/2014/main" id="{24DD5CA5-DEFD-2CC9-6F5D-770EECCA50CB}"/>
                  </a:ext>
                </a:extLst>
              </p:cNvPr>
              <p:cNvSpPr/>
              <p:nvPr/>
            </p:nvSpPr>
            <p:spPr>
              <a:xfrm>
                <a:off x="6417092" y="1883809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5" name="Forma Livre: Forma 734">
                <a:extLst>
                  <a:ext uri="{FF2B5EF4-FFF2-40B4-BE49-F238E27FC236}">
                    <a16:creationId xmlns:a16="http://schemas.microsoft.com/office/drawing/2014/main" id="{9CBA493F-D6FA-DB00-58DE-272AD0B09E66}"/>
                  </a:ext>
                </a:extLst>
              </p:cNvPr>
              <p:cNvSpPr/>
              <p:nvPr/>
            </p:nvSpPr>
            <p:spPr>
              <a:xfrm>
                <a:off x="6417092" y="1834853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6" name="Forma Livre: Forma 735">
                <a:extLst>
                  <a:ext uri="{FF2B5EF4-FFF2-40B4-BE49-F238E27FC236}">
                    <a16:creationId xmlns:a16="http://schemas.microsoft.com/office/drawing/2014/main" id="{2D69EEE0-3DEE-AE7F-A6BC-8B92F024125F}"/>
                  </a:ext>
                </a:extLst>
              </p:cNvPr>
              <p:cNvSpPr/>
              <p:nvPr/>
            </p:nvSpPr>
            <p:spPr>
              <a:xfrm>
                <a:off x="6417092" y="1834853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7" name="Forma Livre: Forma 736">
                <a:extLst>
                  <a:ext uri="{FF2B5EF4-FFF2-40B4-BE49-F238E27FC236}">
                    <a16:creationId xmlns:a16="http://schemas.microsoft.com/office/drawing/2014/main" id="{6F8FB19A-1122-BD24-453F-9FAB47EBB788}"/>
                  </a:ext>
                </a:extLst>
              </p:cNvPr>
              <p:cNvSpPr/>
              <p:nvPr/>
            </p:nvSpPr>
            <p:spPr>
              <a:xfrm>
                <a:off x="6597248" y="1834853"/>
                <a:ext cx="19582" cy="144908"/>
              </a:xfrm>
              <a:custGeom>
                <a:avLst/>
                <a:gdLst>
                  <a:gd name="connsiteX0" fmla="*/ 0 w 19582"/>
                  <a:gd name="connsiteY0" fmla="*/ 0 h 144908"/>
                  <a:gd name="connsiteX1" fmla="*/ 0 w 19582"/>
                  <a:gd name="connsiteY1" fmla="*/ 144908 h 14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4908">
                    <a:moveTo>
                      <a:pt x="0" y="0"/>
                    </a:moveTo>
                    <a:lnTo>
                      <a:pt x="0" y="144908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8" name="Forma Livre: Forma 737">
                <a:extLst>
                  <a:ext uri="{FF2B5EF4-FFF2-40B4-BE49-F238E27FC236}">
                    <a16:creationId xmlns:a16="http://schemas.microsoft.com/office/drawing/2014/main" id="{90D12D17-FB10-7D56-5800-AB5F7B5464DF}"/>
                  </a:ext>
                </a:extLst>
              </p:cNvPr>
              <p:cNvSpPr/>
              <p:nvPr/>
            </p:nvSpPr>
            <p:spPr>
              <a:xfrm>
                <a:off x="6417092" y="1834853"/>
                <a:ext cx="19582" cy="144908"/>
              </a:xfrm>
              <a:custGeom>
                <a:avLst/>
                <a:gdLst>
                  <a:gd name="connsiteX0" fmla="*/ 0 w 19582"/>
                  <a:gd name="connsiteY0" fmla="*/ 0 h 144908"/>
                  <a:gd name="connsiteX1" fmla="*/ 0 w 19582"/>
                  <a:gd name="connsiteY1" fmla="*/ 144908 h 14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4908">
                    <a:moveTo>
                      <a:pt x="0" y="0"/>
                    </a:moveTo>
                    <a:lnTo>
                      <a:pt x="0" y="144908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39" name="Gráfico 4">
              <a:extLst>
                <a:ext uri="{FF2B5EF4-FFF2-40B4-BE49-F238E27FC236}">
                  <a16:creationId xmlns:a16="http://schemas.microsoft.com/office/drawing/2014/main" id="{CF074662-27DC-5CB4-60E5-F9C193A627BE}"/>
                </a:ext>
              </a:extLst>
            </p:cNvPr>
            <p:cNvGrpSpPr/>
            <p:nvPr/>
          </p:nvGrpSpPr>
          <p:grpSpPr>
            <a:xfrm>
              <a:off x="6246726" y="1550911"/>
              <a:ext cx="76370" cy="148824"/>
              <a:chOff x="6246726" y="1550911"/>
              <a:chExt cx="76370" cy="148824"/>
            </a:xfrm>
            <a:noFill/>
          </p:grpSpPr>
          <p:sp>
            <p:nvSpPr>
              <p:cNvPr id="740" name="Forma Livre: Forma 739">
                <a:extLst>
                  <a:ext uri="{FF2B5EF4-FFF2-40B4-BE49-F238E27FC236}">
                    <a16:creationId xmlns:a16="http://schemas.microsoft.com/office/drawing/2014/main" id="{15817F27-C8E8-73FB-C288-F32A1EA0D285}"/>
                  </a:ext>
                </a:extLst>
              </p:cNvPr>
              <p:cNvSpPr/>
              <p:nvPr/>
            </p:nvSpPr>
            <p:spPr>
              <a:xfrm>
                <a:off x="6246726" y="1574410"/>
                <a:ext cx="76370" cy="101827"/>
              </a:xfrm>
              <a:custGeom>
                <a:avLst/>
                <a:gdLst>
                  <a:gd name="connsiteX0" fmla="*/ 0 w 76370"/>
                  <a:gd name="connsiteY0" fmla="*/ 76371 h 101827"/>
                  <a:gd name="connsiteX1" fmla="*/ 0 w 76370"/>
                  <a:gd name="connsiteY1" fmla="*/ 76371 h 101827"/>
                  <a:gd name="connsiteX2" fmla="*/ 25457 w 76370"/>
                  <a:gd name="connsiteY2" fmla="*/ 101827 h 101827"/>
                  <a:gd name="connsiteX3" fmla="*/ 50914 w 76370"/>
                  <a:gd name="connsiteY3" fmla="*/ 101827 h 101827"/>
                  <a:gd name="connsiteX4" fmla="*/ 76371 w 76370"/>
                  <a:gd name="connsiteY4" fmla="*/ 76371 h 101827"/>
                  <a:gd name="connsiteX5" fmla="*/ 76371 w 76370"/>
                  <a:gd name="connsiteY5" fmla="*/ 76371 h 101827"/>
                  <a:gd name="connsiteX6" fmla="*/ 50914 w 76370"/>
                  <a:gd name="connsiteY6" fmla="*/ 50914 h 101827"/>
                  <a:gd name="connsiteX7" fmla="*/ 25457 w 76370"/>
                  <a:gd name="connsiteY7" fmla="*/ 50914 h 101827"/>
                  <a:gd name="connsiteX8" fmla="*/ 0 w 76370"/>
                  <a:gd name="connsiteY8" fmla="*/ 25457 h 101827"/>
                  <a:gd name="connsiteX9" fmla="*/ 0 w 76370"/>
                  <a:gd name="connsiteY9" fmla="*/ 25457 h 101827"/>
                  <a:gd name="connsiteX10" fmla="*/ 25457 w 76370"/>
                  <a:gd name="connsiteY10" fmla="*/ 0 h 101827"/>
                  <a:gd name="connsiteX11" fmla="*/ 50914 w 76370"/>
                  <a:gd name="connsiteY11" fmla="*/ 0 h 101827"/>
                  <a:gd name="connsiteX12" fmla="*/ 76371 w 76370"/>
                  <a:gd name="connsiteY12" fmla="*/ 25457 h 101827"/>
                  <a:gd name="connsiteX13" fmla="*/ 76371 w 76370"/>
                  <a:gd name="connsiteY13" fmla="*/ 25457 h 10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370" h="101827">
                    <a:moveTo>
                      <a:pt x="0" y="76371"/>
                    </a:moveTo>
                    <a:lnTo>
                      <a:pt x="0" y="76371"/>
                    </a:lnTo>
                    <a:cubicBezTo>
                      <a:pt x="0" y="90078"/>
                      <a:pt x="11749" y="101827"/>
                      <a:pt x="25457" y="101827"/>
                    </a:cubicBezTo>
                    <a:lnTo>
                      <a:pt x="50914" y="101827"/>
                    </a:lnTo>
                    <a:cubicBezTo>
                      <a:pt x="64621" y="101827"/>
                      <a:pt x="76371" y="90078"/>
                      <a:pt x="76371" y="76371"/>
                    </a:cubicBezTo>
                    <a:lnTo>
                      <a:pt x="76371" y="76371"/>
                    </a:lnTo>
                    <a:cubicBezTo>
                      <a:pt x="76371" y="62663"/>
                      <a:pt x="64621" y="50914"/>
                      <a:pt x="50914" y="50914"/>
                    </a:cubicBezTo>
                    <a:lnTo>
                      <a:pt x="25457" y="50914"/>
                    </a:lnTo>
                    <a:cubicBezTo>
                      <a:pt x="11749" y="50914"/>
                      <a:pt x="0" y="39164"/>
                      <a:pt x="0" y="25457"/>
                    </a:cubicBezTo>
                    <a:lnTo>
                      <a:pt x="0" y="25457"/>
                    </a:lnTo>
                    <a:cubicBezTo>
                      <a:pt x="0" y="11749"/>
                      <a:pt x="11749" y="0"/>
                      <a:pt x="25457" y="0"/>
                    </a:cubicBezTo>
                    <a:lnTo>
                      <a:pt x="50914" y="0"/>
                    </a:lnTo>
                    <a:cubicBezTo>
                      <a:pt x="64621" y="0"/>
                      <a:pt x="76371" y="11749"/>
                      <a:pt x="76371" y="25457"/>
                    </a:cubicBezTo>
                    <a:lnTo>
                      <a:pt x="76371" y="25457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1" name="Forma Livre: Forma 740">
                <a:extLst>
                  <a:ext uri="{FF2B5EF4-FFF2-40B4-BE49-F238E27FC236}">
                    <a16:creationId xmlns:a16="http://schemas.microsoft.com/office/drawing/2014/main" id="{D3937253-E7DD-7947-4898-545892F4E72E}"/>
                  </a:ext>
                </a:extLst>
              </p:cNvPr>
              <p:cNvSpPr/>
              <p:nvPr/>
            </p:nvSpPr>
            <p:spPr>
              <a:xfrm>
                <a:off x="6285891" y="1550911"/>
                <a:ext cx="19582" cy="21540"/>
              </a:xfrm>
              <a:custGeom>
                <a:avLst/>
                <a:gdLst>
                  <a:gd name="connsiteX0" fmla="*/ 0 w 19582"/>
                  <a:gd name="connsiteY0" fmla="*/ 21541 h 21540"/>
                  <a:gd name="connsiteX1" fmla="*/ 0 w 19582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21541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2" name="Forma Livre: Forma 741">
                <a:extLst>
                  <a:ext uri="{FF2B5EF4-FFF2-40B4-BE49-F238E27FC236}">
                    <a16:creationId xmlns:a16="http://schemas.microsoft.com/office/drawing/2014/main" id="{696974BA-7851-24B6-2EBE-CC4C387EF8FA}"/>
                  </a:ext>
                </a:extLst>
              </p:cNvPr>
              <p:cNvSpPr/>
              <p:nvPr/>
            </p:nvSpPr>
            <p:spPr>
              <a:xfrm>
                <a:off x="6285891" y="1676237"/>
                <a:ext cx="19582" cy="23498"/>
              </a:xfrm>
              <a:custGeom>
                <a:avLst/>
                <a:gdLst>
                  <a:gd name="connsiteX0" fmla="*/ 0 w 19582"/>
                  <a:gd name="connsiteY0" fmla="*/ 23499 h 23498"/>
                  <a:gd name="connsiteX1" fmla="*/ 0 w 19582"/>
                  <a:gd name="connsiteY1" fmla="*/ 0 h 23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3498">
                    <a:moveTo>
                      <a:pt x="0" y="2349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43" name="Forma Livre: Forma 742">
              <a:extLst>
                <a:ext uri="{FF2B5EF4-FFF2-40B4-BE49-F238E27FC236}">
                  <a16:creationId xmlns:a16="http://schemas.microsoft.com/office/drawing/2014/main" id="{F8E077DC-4A99-504C-F3E4-EBD33E2E0BD4}"/>
                </a:ext>
              </a:extLst>
            </p:cNvPr>
            <p:cNvSpPr/>
            <p:nvPr/>
          </p:nvSpPr>
          <p:spPr>
            <a:xfrm>
              <a:off x="5974534" y="1979762"/>
              <a:ext cx="180156" cy="31331"/>
            </a:xfrm>
            <a:custGeom>
              <a:avLst/>
              <a:gdLst>
                <a:gd name="connsiteX0" fmla="*/ 180156 w 180156"/>
                <a:gd name="connsiteY0" fmla="*/ 0 h 31331"/>
                <a:gd name="connsiteX1" fmla="*/ 90078 w 180156"/>
                <a:gd name="connsiteY1" fmla="*/ 31332 h 31331"/>
                <a:gd name="connsiteX2" fmla="*/ 0 w 180156"/>
                <a:gd name="connsiteY2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6" h="31331">
                  <a:moveTo>
                    <a:pt x="180156" y="0"/>
                  </a:moveTo>
                  <a:cubicBezTo>
                    <a:pt x="180156" y="17624"/>
                    <a:pt x="139034" y="31332"/>
                    <a:pt x="90078" y="31332"/>
                  </a:cubicBezTo>
                  <a:cubicBezTo>
                    <a:pt x="39164" y="31332"/>
                    <a:pt x="0" y="17624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4" name="Forma Livre: Forma 743">
              <a:extLst>
                <a:ext uri="{FF2B5EF4-FFF2-40B4-BE49-F238E27FC236}">
                  <a16:creationId xmlns:a16="http://schemas.microsoft.com/office/drawing/2014/main" id="{DE15FF96-8FF7-62EB-2D16-1FFFFD868478}"/>
                </a:ext>
              </a:extLst>
            </p:cNvPr>
            <p:cNvSpPr/>
            <p:nvPr/>
          </p:nvSpPr>
          <p:spPr>
            <a:xfrm>
              <a:off x="6195812" y="1979762"/>
              <a:ext cx="180156" cy="31331"/>
            </a:xfrm>
            <a:custGeom>
              <a:avLst/>
              <a:gdLst>
                <a:gd name="connsiteX0" fmla="*/ 180157 w 180156"/>
                <a:gd name="connsiteY0" fmla="*/ 0 h 31331"/>
                <a:gd name="connsiteX1" fmla="*/ 90078 w 180156"/>
                <a:gd name="connsiteY1" fmla="*/ 31332 h 31331"/>
                <a:gd name="connsiteX2" fmla="*/ 0 w 180156"/>
                <a:gd name="connsiteY2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6" h="31331">
                  <a:moveTo>
                    <a:pt x="180157" y="0"/>
                  </a:moveTo>
                  <a:cubicBezTo>
                    <a:pt x="180157" y="17624"/>
                    <a:pt x="139034" y="31332"/>
                    <a:pt x="90078" y="31332"/>
                  </a:cubicBezTo>
                  <a:cubicBezTo>
                    <a:pt x="39164" y="31332"/>
                    <a:pt x="0" y="17624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5" name="Forma Livre: Forma 744">
              <a:extLst>
                <a:ext uri="{FF2B5EF4-FFF2-40B4-BE49-F238E27FC236}">
                  <a16:creationId xmlns:a16="http://schemas.microsoft.com/office/drawing/2014/main" id="{3C27A746-B699-AED7-9D26-3E0731ECD5C6}"/>
                </a:ext>
              </a:extLst>
            </p:cNvPr>
            <p:cNvSpPr/>
            <p:nvPr/>
          </p:nvSpPr>
          <p:spPr>
            <a:xfrm>
              <a:off x="6417092" y="1979762"/>
              <a:ext cx="180156" cy="31331"/>
            </a:xfrm>
            <a:custGeom>
              <a:avLst/>
              <a:gdLst>
                <a:gd name="connsiteX0" fmla="*/ 180156 w 180156"/>
                <a:gd name="connsiteY0" fmla="*/ 0 h 31331"/>
                <a:gd name="connsiteX1" fmla="*/ 90078 w 180156"/>
                <a:gd name="connsiteY1" fmla="*/ 31332 h 31331"/>
                <a:gd name="connsiteX2" fmla="*/ 0 w 180156"/>
                <a:gd name="connsiteY2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6" h="31331">
                  <a:moveTo>
                    <a:pt x="180156" y="0"/>
                  </a:moveTo>
                  <a:cubicBezTo>
                    <a:pt x="180156" y="17624"/>
                    <a:pt x="139033" y="31332"/>
                    <a:pt x="90078" y="31332"/>
                  </a:cubicBezTo>
                  <a:cubicBezTo>
                    <a:pt x="41122" y="31332"/>
                    <a:pt x="0" y="17624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46" name="Gráfico 4">
            <a:extLst>
              <a:ext uri="{FF2B5EF4-FFF2-40B4-BE49-F238E27FC236}">
                <a16:creationId xmlns:a16="http://schemas.microsoft.com/office/drawing/2014/main" id="{9B400C67-D426-C78A-7981-6F4660F65779}"/>
              </a:ext>
            </a:extLst>
          </p:cNvPr>
          <p:cNvGrpSpPr/>
          <p:nvPr/>
        </p:nvGrpSpPr>
        <p:grpSpPr>
          <a:xfrm>
            <a:off x="6017448" y="2447611"/>
            <a:ext cx="533212" cy="621332"/>
            <a:chOff x="6017448" y="2447611"/>
            <a:chExt cx="533212" cy="621332"/>
          </a:xfrm>
          <a:noFill/>
        </p:grpSpPr>
        <p:grpSp>
          <p:nvGrpSpPr>
            <p:cNvPr id="747" name="Gráfico 4">
              <a:extLst>
                <a:ext uri="{FF2B5EF4-FFF2-40B4-BE49-F238E27FC236}">
                  <a16:creationId xmlns:a16="http://schemas.microsoft.com/office/drawing/2014/main" id="{E3A6600F-3724-0C43-EA3B-2F55724B7069}"/>
                </a:ext>
              </a:extLst>
            </p:cNvPr>
            <p:cNvGrpSpPr/>
            <p:nvPr/>
          </p:nvGrpSpPr>
          <p:grpSpPr>
            <a:xfrm>
              <a:off x="6017448" y="2447611"/>
              <a:ext cx="533212" cy="621332"/>
              <a:chOff x="6017448" y="2447611"/>
              <a:chExt cx="533212" cy="621332"/>
            </a:xfrm>
            <a:noFill/>
          </p:grpSpPr>
          <p:grpSp>
            <p:nvGrpSpPr>
              <p:cNvPr id="748" name="Gráfico 4">
                <a:extLst>
                  <a:ext uri="{FF2B5EF4-FFF2-40B4-BE49-F238E27FC236}">
                    <a16:creationId xmlns:a16="http://schemas.microsoft.com/office/drawing/2014/main" id="{78A0177E-990F-1603-6BAA-1FBCAEB8E154}"/>
                  </a:ext>
                </a:extLst>
              </p:cNvPr>
              <p:cNvGrpSpPr/>
              <p:nvPr/>
            </p:nvGrpSpPr>
            <p:grpSpPr>
              <a:xfrm>
                <a:off x="6017448" y="2447611"/>
                <a:ext cx="533212" cy="621332"/>
                <a:chOff x="6017448" y="2447611"/>
                <a:chExt cx="533212" cy="621332"/>
              </a:xfrm>
              <a:noFill/>
            </p:grpSpPr>
            <p:sp>
              <p:nvSpPr>
                <p:cNvPr id="749" name="Forma Livre: Forma 748">
                  <a:extLst>
                    <a:ext uri="{FF2B5EF4-FFF2-40B4-BE49-F238E27FC236}">
                      <a16:creationId xmlns:a16="http://schemas.microsoft.com/office/drawing/2014/main" id="{365B8958-95FA-135F-4725-3DB65A59FCBB}"/>
                    </a:ext>
                  </a:extLst>
                </p:cNvPr>
                <p:cNvSpPr/>
                <p:nvPr/>
              </p:nvSpPr>
              <p:spPr>
                <a:xfrm>
                  <a:off x="6017448" y="2447611"/>
                  <a:ext cx="444849" cy="444849"/>
                </a:xfrm>
                <a:custGeom>
                  <a:avLst/>
                  <a:gdLst>
                    <a:gd name="connsiteX0" fmla="*/ 45206 w 444849"/>
                    <a:gd name="connsiteY0" fmla="*/ 356563 h 444849"/>
                    <a:gd name="connsiteX1" fmla="*/ 88286 w 444849"/>
                    <a:gd name="connsiteY1" fmla="*/ 45206 h 444849"/>
                    <a:gd name="connsiteX2" fmla="*/ 399644 w 444849"/>
                    <a:gd name="connsiteY2" fmla="*/ 88286 h 444849"/>
                    <a:gd name="connsiteX3" fmla="*/ 356563 w 444849"/>
                    <a:gd name="connsiteY3" fmla="*/ 399644 h 444849"/>
                    <a:gd name="connsiteX4" fmla="*/ 45206 w 444849"/>
                    <a:gd name="connsiteY4" fmla="*/ 356563 h 444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4849" h="444849">
                      <a:moveTo>
                        <a:pt x="45206" y="356563"/>
                      </a:moveTo>
                      <a:cubicBezTo>
                        <a:pt x="-29207" y="258652"/>
                        <a:pt x="-9625" y="119618"/>
                        <a:pt x="88286" y="45206"/>
                      </a:cubicBezTo>
                      <a:cubicBezTo>
                        <a:pt x="186197" y="-29207"/>
                        <a:pt x="325231" y="-9625"/>
                        <a:pt x="399644" y="88286"/>
                      </a:cubicBezTo>
                      <a:cubicBezTo>
                        <a:pt x="474056" y="186197"/>
                        <a:pt x="454474" y="325231"/>
                        <a:pt x="356563" y="399644"/>
                      </a:cubicBezTo>
                      <a:cubicBezTo>
                        <a:pt x="260610" y="474056"/>
                        <a:pt x="119618" y="454474"/>
                        <a:pt x="45206" y="356563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0" name="Forma Livre: Forma 749">
                  <a:extLst>
                    <a:ext uri="{FF2B5EF4-FFF2-40B4-BE49-F238E27FC236}">
                      <a16:creationId xmlns:a16="http://schemas.microsoft.com/office/drawing/2014/main" id="{A904558E-7F3C-A9AB-C7EF-1EB3149F61A6}"/>
                    </a:ext>
                  </a:extLst>
                </p:cNvPr>
                <p:cNvSpPr/>
                <p:nvPr/>
              </p:nvSpPr>
              <p:spPr>
                <a:xfrm>
                  <a:off x="6375969" y="2847254"/>
                  <a:ext cx="29373" cy="39164"/>
                </a:xfrm>
                <a:custGeom>
                  <a:avLst/>
                  <a:gdLst>
                    <a:gd name="connsiteX0" fmla="*/ 29373 w 29373"/>
                    <a:gd name="connsiteY0" fmla="*/ 39164 h 39164"/>
                    <a:gd name="connsiteX1" fmla="*/ 0 w 29373"/>
                    <a:gd name="connsiteY1" fmla="*/ 0 h 39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373" h="39164">
                      <a:moveTo>
                        <a:pt x="29373" y="39164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1" name="Forma Livre: Forma 750">
                  <a:extLst>
                    <a:ext uri="{FF2B5EF4-FFF2-40B4-BE49-F238E27FC236}">
                      <a16:creationId xmlns:a16="http://schemas.microsoft.com/office/drawing/2014/main" id="{DA60CA9F-B4F3-9964-5C57-4107680FE645}"/>
                    </a:ext>
                  </a:extLst>
                </p:cNvPr>
                <p:cNvSpPr/>
                <p:nvPr/>
              </p:nvSpPr>
              <p:spPr>
                <a:xfrm>
                  <a:off x="6370094" y="2860962"/>
                  <a:ext cx="180566" cy="207981"/>
                </a:xfrm>
                <a:custGeom>
                  <a:avLst/>
                  <a:gdLst>
                    <a:gd name="connsiteX0" fmla="*/ 0 w 180566"/>
                    <a:gd name="connsiteY0" fmla="*/ 50914 h 207981"/>
                    <a:gd name="connsiteX1" fmla="*/ 66580 w 180566"/>
                    <a:gd name="connsiteY1" fmla="*/ 0 h 207981"/>
                    <a:gd name="connsiteX2" fmla="*/ 150783 w 180566"/>
                    <a:gd name="connsiteY2" fmla="*/ 111619 h 207981"/>
                    <a:gd name="connsiteX3" fmla="*/ 172324 w 180566"/>
                    <a:gd name="connsiteY3" fmla="*/ 140992 h 207981"/>
                    <a:gd name="connsiteX4" fmla="*/ 164491 w 180566"/>
                    <a:gd name="connsiteY4" fmla="*/ 199739 h 207981"/>
                    <a:gd name="connsiteX5" fmla="*/ 164491 w 180566"/>
                    <a:gd name="connsiteY5" fmla="*/ 199739 h 207981"/>
                    <a:gd name="connsiteX6" fmla="*/ 105744 w 180566"/>
                    <a:gd name="connsiteY6" fmla="*/ 191906 h 207981"/>
                    <a:gd name="connsiteX7" fmla="*/ 78329 w 180566"/>
                    <a:gd name="connsiteY7" fmla="*/ 156658 h 207981"/>
                    <a:gd name="connsiteX8" fmla="*/ 0 w 180566"/>
                    <a:gd name="connsiteY8" fmla="*/ 50914 h 207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566" h="207981">
                      <a:moveTo>
                        <a:pt x="0" y="50914"/>
                      </a:moveTo>
                      <a:lnTo>
                        <a:pt x="66580" y="0"/>
                      </a:lnTo>
                      <a:lnTo>
                        <a:pt x="150783" y="111619"/>
                      </a:lnTo>
                      <a:lnTo>
                        <a:pt x="172324" y="140992"/>
                      </a:lnTo>
                      <a:cubicBezTo>
                        <a:pt x="186031" y="160574"/>
                        <a:pt x="182115" y="186031"/>
                        <a:pt x="164491" y="199739"/>
                      </a:cubicBezTo>
                      <a:lnTo>
                        <a:pt x="164491" y="199739"/>
                      </a:lnTo>
                      <a:cubicBezTo>
                        <a:pt x="144909" y="213446"/>
                        <a:pt x="119452" y="209530"/>
                        <a:pt x="105744" y="191906"/>
                      </a:cubicBezTo>
                      <a:lnTo>
                        <a:pt x="78329" y="156658"/>
                      </a:lnTo>
                      <a:lnTo>
                        <a:pt x="0" y="50914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52" name="Forma Livre: Forma 751">
                <a:extLst>
                  <a:ext uri="{FF2B5EF4-FFF2-40B4-BE49-F238E27FC236}">
                    <a16:creationId xmlns:a16="http://schemas.microsoft.com/office/drawing/2014/main" id="{6D6E7591-A3A3-BF86-910F-DC63588C3ED6}"/>
                  </a:ext>
                </a:extLst>
              </p:cNvPr>
              <p:cNvSpPr/>
              <p:nvPr/>
            </p:nvSpPr>
            <p:spPr>
              <a:xfrm>
                <a:off x="6066141" y="2494345"/>
                <a:ext cx="349421" cy="349421"/>
              </a:xfrm>
              <a:custGeom>
                <a:avLst/>
                <a:gdLst>
                  <a:gd name="connsiteX0" fmla="*/ 35677 w 349421"/>
                  <a:gd name="connsiteY0" fmla="*/ 280455 h 349421"/>
                  <a:gd name="connsiteX1" fmla="*/ 68966 w 349421"/>
                  <a:gd name="connsiteY1" fmla="*/ 35677 h 349421"/>
                  <a:gd name="connsiteX2" fmla="*/ 313744 w 349421"/>
                  <a:gd name="connsiteY2" fmla="*/ 68967 h 349421"/>
                  <a:gd name="connsiteX3" fmla="*/ 280455 w 349421"/>
                  <a:gd name="connsiteY3" fmla="*/ 313744 h 349421"/>
                  <a:gd name="connsiteX4" fmla="*/ 35677 w 349421"/>
                  <a:gd name="connsiteY4" fmla="*/ 280455 h 34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21" h="349421">
                    <a:moveTo>
                      <a:pt x="35677" y="280455"/>
                    </a:moveTo>
                    <a:cubicBezTo>
                      <a:pt x="-23070" y="204084"/>
                      <a:pt x="-7404" y="94424"/>
                      <a:pt x="68966" y="35677"/>
                    </a:cubicBezTo>
                    <a:cubicBezTo>
                      <a:pt x="145338" y="-23070"/>
                      <a:pt x="254998" y="-7404"/>
                      <a:pt x="313744" y="68967"/>
                    </a:cubicBezTo>
                    <a:cubicBezTo>
                      <a:pt x="372491" y="145337"/>
                      <a:pt x="356825" y="254998"/>
                      <a:pt x="280455" y="313744"/>
                    </a:cubicBezTo>
                    <a:cubicBezTo>
                      <a:pt x="204084" y="372491"/>
                      <a:pt x="94424" y="356826"/>
                      <a:pt x="35677" y="280455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53" name="Gráfico 4">
              <a:extLst>
                <a:ext uri="{FF2B5EF4-FFF2-40B4-BE49-F238E27FC236}">
                  <a16:creationId xmlns:a16="http://schemas.microsoft.com/office/drawing/2014/main" id="{4F555C89-0347-3AA6-DF28-5DDC093BC66D}"/>
                </a:ext>
              </a:extLst>
            </p:cNvPr>
            <p:cNvGrpSpPr/>
            <p:nvPr/>
          </p:nvGrpSpPr>
          <p:grpSpPr>
            <a:xfrm>
              <a:off x="6184063" y="2555479"/>
              <a:ext cx="115535" cy="227153"/>
              <a:chOff x="6184063" y="2555479"/>
              <a:chExt cx="115535" cy="227153"/>
            </a:xfrm>
            <a:noFill/>
          </p:grpSpPr>
          <p:sp>
            <p:nvSpPr>
              <p:cNvPr id="754" name="Forma Livre: Forma 753">
                <a:extLst>
                  <a:ext uri="{FF2B5EF4-FFF2-40B4-BE49-F238E27FC236}">
                    <a16:creationId xmlns:a16="http://schemas.microsoft.com/office/drawing/2014/main" id="{6265026E-DFE8-9D00-F0B5-BCD1C591E9A7}"/>
                  </a:ext>
                </a:extLst>
              </p:cNvPr>
              <p:cNvSpPr/>
              <p:nvPr/>
            </p:nvSpPr>
            <p:spPr>
              <a:xfrm>
                <a:off x="6184063" y="2590727"/>
                <a:ext cx="115535" cy="156657"/>
              </a:xfrm>
              <a:custGeom>
                <a:avLst/>
                <a:gdLst>
                  <a:gd name="connsiteX0" fmla="*/ 0 w 115535"/>
                  <a:gd name="connsiteY0" fmla="*/ 117493 h 156657"/>
                  <a:gd name="connsiteX1" fmla="*/ 0 w 115535"/>
                  <a:gd name="connsiteY1" fmla="*/ 117493 h 156657"/>
                  <a:gd name="connsiteX2" fmla="*/ 39164 w 115535"/>
                  <a:gd name="connsiteY2" fmla="*/ 156658 h 156657"/>
                  <a:gd name="connsiteX3" fmla="*/ 76371 w 115535"/>
                  <a:gd name="connsiteY3" fmla="*/ 156658 h 156657"/>
                  <a:gd name="connsiteX4" fmla="*/ 115536 w 115535"/>
                  <a:gd name="connsiteY4" fmla="*/ 117493 h 156657"/>
                  <a:gd name="connsiteX5" fmla="*/ 115536 w 115535"/>
                  <a:gd name="connsiteY5" fmla="*/ 117493 h 156657"/>
                  <a:gd name="connsiteX6" fmla="*/ 76371 w 115535"/>
                  <a:gd name="connsiteY6" fmla="*/ 78329 h 156657"/>
                  <a:gd name="connsiteX7" fmla="*/ 39164 w 115535"/>
                  <a:gd name="connsiteY7" fmla="*/ 78329 h 156657"/>
                  <a:gd name="connsiteX8" fmla="*/ 0 w 115535"/>
                  <a:gd name="connsiteY8" fmla="*/ 39164 h 156657"/>
                  <a:gd name="connsiteX9" fmla="*/ 0 w 115535"/>
                  <a:gd name="connsiteY9" fmla="*/ 39164 h 156657"/>
                  <a:gd name="connsiteX10" fmla="*/ 39164 w 115535"/>
                  <a:gd name="connsiteY10" fmla="*/ 0 h 156657"/>
                  <a:gd name="connsiteX11" fmla="*/ 76371 w 115535"/>
                  <a:gd name="connsiteY11" fmla="*/ 0 h 156657"/>
                  <a:gd name="connsiteX12" fmla="*/ 115536 w 115535"/>
                  <a:gd name="connsiteY12" fmla="*/ 39164 h 156657"/>
                  <a:gd name="connsiteX13" fmla="*/ 115536 w 115535"/>
                  <a:gd name="connsiteY13" fmla="*/ 39164 h 15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535" h="156657">
                    <a:moveTo>
                      <a:pt x="0" y="117493"/>
                    </a:moveTo>
                    <a:lnTo>
                      <a:pt x="0" y="117493"/>
                    </a:lnTo>
                    <a:cubicBezTo>
                      <a:pt x="0" y="139034"/>
                      <a:pt x="17624" y="156658"/>
                      <a:pt x="39164" y="156658"/>
                    </a:cubicBezTo>
                    <a:lnTo>
                      <a:pt x="76371" y="156658"/>
                    </a:lnTo>
                    <a:cubicBezTo>
                      <a:pt x="97911" y="156658"/>
                      <a:pt x="115536" y="139034"/>
                      <a:pt x="115536" y="117493"/>
                    </a:cubicBezTo>
                    <a:lnTo>
                      <a:pt x="115536" y="117493"/>
                    </a:lnTo>
                    <a:cubicBezTo>
                      <a:pt x="115536" y="95953"/>
                      <a:pt x="97911" y="78329"/>
                      <a:pt x="76371" y="78329"/>
                    </a:cubicBezTo>
                    <a:lnTo>
                      <a:pt x="39164" y="78329"/>
                    </a:lnTo>
                    <a:cubicBezTo>
                      <a:pt x="17624" y="78329"/>
                      <a:pt x="0" y="60705"/>
                      <a:pt x="0" y="39164"/>
                    </a:cubicBezTo>
                    <a:lnTo>
                      <a:pt x="0" y="39164"/>
                    </a:lnTo>
                    <a:cubicBezTo>
                      <a:pt x="0" y="17624"/>
                      <a:pt x="17624" y="0"/>
                      <a:pt x="39164" y="0"/>
                    </a:cubicBezTo>
                    <a:lnTo>
                      <a:pt x="76371" y="0"/>
                    </a:lnTo>
                    <a:cubicBezTo>
                      <a:pt x="97911" y="0"/>
                      <a:pt x="115536" y="17624"/>
                      <a:pt x="115536" y="39164"/>
                    </a:cubicBezTo>
                    <a:lnTo>
                      <a:pt x="115536" y="39164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5" name="Forma Livre: Forma 754">
                <a:extLst>
                  <a:ext uri="{FF2B5EF4-FFF2-40B4-BE49-F238E27FC236}">
                    <a16:creationId xmlns:a16="http://schemas.microsoft.com/office/drawing/2014/main" id="{9F6949A5-2AFF-445C-A48C-6DFD4A17F6C0}"/>
                  </a:ext>
                </a:extLst>
              </p:cNvPr>
              <p:cNvSpPr/>
              <p:nvPr/>
            </p:nvSpPr>
            <p:spPr>
              <a:xfrm>
                <a:off x="6240852" y="2555479"/>
                <a:ext cx="19582" cy="35247"/>
              </a:xfrm>
              <a:custGeom>
                <a:avLst/>
                <a:gdLst>
                  <a:gd name="connsiteX0" fmla="*/ 0 w 19582"/>
                  <a:gd name="connsiteY0" fmla="*/ 35248 h 35247"/>
                  <a:gd name="connsiteX1" fmla="*/ 0 w 19582"/>
                  <a:gd name="connsiteY1" fmla="*/ 0 h 3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5247">
                    <a:moveTo>
                      <a:pt x="0" y="35248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6" name="Forma Livre: Forma 755">
                <a:extLst>
                  <a:ext uri="{FF2B5EF4-FFF2-40B4-BE49-F238E27FC236}">
                    <a16:creationId xmlns:a16="http://schemas.microsoft.com/office/drawing/2014/main" id="{3D57CC14-0D6B-293B-586D-A7CAEA33CC66}"/>
                  </a:ext>
                </a:extLst>
              </p:cNvPr>
              <p:cNvSpPr/>
              <p:nvPr/>
            </p:nvSpPr>
            <p:spPr>
              <a:xfrm>
                <a:off x="6240852" y="2747385"/>
                <a:ext cx="19582" cy="35247"/>
              </a:xfrm>
              <a:custGeom>
                <a:avLst/>
                <a:gdLst>
                  <a:gd name="connsiteX0" fmla="*/ 0 w 19582"/>
                  <a:gd name="connsiteY0" fmla="*/ 35248 h 35247"/>
                  <a:gd name="connsiteX1" fmla="*/ 0 w 19582"/>
                  <a:gd name="connsiteY1" fmla="*/ 0 h 3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5247">
                    <a:moveTo>
                      <a:pt x="0" y="35248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57" name="Gráfico 4">
            <a:extLst>
              <a:ext uri="{FF2B5EF4-FFF2-40B4-BE49-F238E27FC236}">
                <a16:creationId xmlns:a16="http://schemas.microsoft.com/office/drawing/2014/main" id="{1AF9E0DA-E33D-1961-8E1A-B38943F6DBB5}"/>
              </a:ext>
            </a:extLst>
          </p:cNvPr>
          <p:cNvGrpSpPr/>
          <p:nvPr/>
        </p:nvGrpSpPr>
        <p:grpSpPr>
          <a:xfrm>
            <a:off x="3855737" y="4578322"/>
            <a:ext cx="628589" cy="605090"/>
            <a:chOff x="3855737" y="4578322"/>
            <a:chExt cx="628589" cy="605090"/>
          </a:xfrm>
          <a:noFill/>
        </p:grpSpPr>
        <p:grpSp>
          <p:nvGrpSpPr>
            <p:cNvPr id="758" name="Gráfico 4">
              <a:extLst>
                <a:ext uri="{FF2B5EF4-FFF2-40B4-BE49-F238E27FC236}">
                  <a16:creationId xmlns:a16="http://schemas.microsoft.com/office/drawing/2014/main" id="{5592C43E-89FB-A1E3-4B62-E34C7B6DDE76}"/>
                </a:ext>
              </a:extLst>
            </p:cNvPr>
            <p:cNvGrpSpPr/>
            <p:nvPr/>
          </p:nvGrpSpPr>
          <p:grpSpPr>
            <a:xfrm>
              <a:off x="3857696" y="4846599"/>
              <a:ext cx="585508" cy="336814"/>
              <a:chOff x="3857696" y="4846599"/>
              <a:chExt cx="585508" cy="336814"/>
            </a:xfrm>
            <a:noFill/>
          </p:grpSpPr>
          <p:sp>
            <p:nvSpPr>
              <p:cNvPr id="759" name="Forma Livre: Forma 758">
                <a:extLst>
                  <a:ext uri="{FF2B5EF4-FFF2-40B4-BE49-F238E27FC236}">
                    <a16:creationId xmlns:a16="http://schemas.microsoft.com/office/drawing/2014/main" id="{4EC1021F-B61E-B4AE-E076-A5CCC9C6997D}"/>
                  </a:ext>
                </a:extLst>
              </p:cNvPr>
              <p:cNvSpPr/>
              <p:nvPr/>
            </p:nvSpPr>
            <p:spPr>
              <a:xfrm>
                <a:off x="3857696" y="4846599"/>
                <a:ext cx="585508" cy="336814"/>
              </a:xfrm>
              <a:custGeom>
                <a:avLst/>
                <a:gdLst>
                  <a:gd name="connsiteX0" fmla="*/ 585508 w 585508"/>
                  <a:gd name="connsiteY0" fmla="*/ 142950 h 336814"/>
                  <a:gd name="connsiteX1" fmla="*/ 585508 w 585508"/>
                  <a:gd name="connsiteY1" fmla="*/ 336814 h 336814"/>
                  <a:gd name="connsiteX2" fmla="*/ 0 w 585508"/>
                  <a:gd name="connsiteY2" fmla="*/ 336814 h 336814"/>
                  <a:gd name="connsiteX3" fmla="*/ 0 w 585508"/>
                  <a:gd name="connsiteY3" fmla="*/ 0 h 336814"/>
                  <a:gd name="connsiteX4" fmla="*/ 315274 w 585508"/>
                  <a:gd name="connsiteY4" fmla="*/ 0 h 3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508" h="336814">
                    <a:moveTo>
                      <a:pt x="585508" y="142950"/>
                    </a:moveTo>
                    <a:lnTo>
                      <a:pt x="585508" y="336814"/>
                    </a:lnTo>
                    <a:lnTo>
                      <a:pt x="0" y="336814"/>
                    </a:lnTo>
                    <a:lnTo>
                      <a:pt x="0" y="0"/>
                    </a:lnTo>
                    <a:lnTo>
                      <a:pt x="315274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60" name="Gráfico 4">
                <a:extLst>
                  <a:ext uri="{FF2B5EF4-FFF2-40B4-BE49-F238E27FC236}">
                    <a16:creationId xmlns:a16="http://schemas.microsoft.com/office/drawing/2014/main" id="{3F207548-60DE-0562-9B94-1F234DF17209}"/>
                  </a:ext>
                </a:extLst>
              </p:cNvPr>
              <p:cNvGrpSpPr/>
              <p:nvPr/>
            </p:nvGrpSpPr>
            <p:grpSpPr>
              <a:xfrm>
                <a:off x="4110306" y="4938635"/>
                <a:ext cx="80287" cy="152741"/>
                <a:chOff x="4110306" y="4938635"/>
                <a:chExt cx="80287" cy="152741"/>
              </a:xfrm>
              <a:noFill/>
            </p:grpSpPr>
            <p:sp>
              <p:nvSpPr>
                <p:cNvPr id="761" name="Forma Livre: Forma 760">
                  <a:extLst>
                    <a:ext uri="{FF2B5EF4-FFF2-40B4-BE49-F238E27FC236}">
                      <a16:creationId xmlns:a16="http://schemas.microsoft.com/office/drawing/2014/main" id="{1B3A88DA-F8C9-A84C-2AEB-710B8F66C00C}"/>
                    </a:ext>
                  </a:extLst>
                </p:cNvPr>
                <p:cNvSpPr/>
                <p:nvPr/>
              </p:nvSpPr>
              <p:spPr>
                <a:xfrm>
                  <a:off x="4110306" y="4958217"/>
                  <a:ext cx="80287" cy="109660"/>
                </a:xfrm>
                <a:custGeom>
                  <a:avLst/>
                  <a:gdLst>
                    <a:gd name="connsiteX0" fmla="*/ 0 w 80287"/>
                    <a:gd name="connsiteY0" fmla="*/ 82245 h 109660"/>
                    <a:gd name="connsiteX1" fmla="*/ 0 w 80287"/>
                    <a:gd name="connsiteY1" fmla="*/ 82245 h 109660"/>
                    <a:gd name="connsiteX2" fmla="*/ 27415 w 80287"/>
                    <a:gd name="connsiteY2" fmla="*/ 109660 h 109660"/>
                    <a:gd name="connsiteX3" fmla="*/ 52872 w 80287"/>
                    <a:gd name="connsiteY3" fmla="*/ 109660 h 109660"/>
                    <a:gd name="connsiteX4" fmla="*/ 80287 w 80287"/>
                    <a:gd name="connsiteY4" fmla="*/ 82245 h 109660"/>
                    <a:gd name="connsiteX5" fmla="*/ 80287 w 80287"/>
                    <a:gd name="connsiteY5" fmla="*/ 82245 h 109660"/>
                    <a:gd name="connsiteX6" fmla="*/ 52872 w 80287"/>
                    <a:gd name="connsiteY6" fmla="*/ 54830 h 109660"/>
                    <a:gd name="connsiteX7" fmla="*/ 27415 w 80287"/>
                    <a:gd name="connsiteY7" fmla="*/ 54830 h 109660"/>
                    <a:gd name="connsiteX8" fmla="*/ 0 w 80287"/>
                    <a:gd name="connsiteY8" fmla="*/ 27415 h 109660"/>
                    <a:gd name="connsiteX9" fmla="*/ 0 w 80287"/>
                    <a:gd name="connsiteY9" fmla="*/ 27415 h 109660"/>
                    <a:gd name="connsiteX10" fmla="*/ 27415 w 80287"/>
                    <a:gd name="connsiteY10" fmla="*/ 0 h 109660"/>
                    <a:gd name="connsiteX11" fmla="*/ 52872 w 80287"/>
                    <a:gd name="connsiteY11" fmla="*/ 0 h 109660"/>
                    <a:gd name="connsiteX12" fmla="*/ 80287 w 80287"/>
                    <a:gd name="connsiteY12" fmla="*/ 27415 h 109660"/>
                    <a:gd name="connsiteX13" fmla="*/ 80287 w 80287"/>
                    <a:gd name="connsiteY13" fmla="*/ 27415 h 109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287" h="109660">
                      <a:moveTo>
                        <a:pt x="0" y="82245"/>
                      </a:moveTo>
                      <a:lnTo>
                        <a:pt x="0" y="82245"/>
                      </a:lnTo>
                      <a:cubicBezTo>
                        <a:pt x="0" y="97911"/>
                        <a:pt x="11749" y="109660"/>
                        <a:pt x="27415" y="109660"/>
                      </a:cubicBezTo>
                      <a:lnTo>
                        <a:pt x="52872" y="109660"/>
                      </a:lnTo>
                      <a:cubicBezTo>
                        <a:pt x="68538" y="109660"/>
                        <a:pt x="80287" y="97911"/>
                        <a:pt x="80287" y="82245"/>
                      </a:cubicBezTo>
                      <a:lnTo>
                        <a:pt x="80287" y="82245"/>
                      </a:lnTo>
                      <a:cubicBezTo>
                        <a:pt x="80287" y="66580"/>
                        <a:pt x="68538" y="54830"/>
                        <a:pt x="52872" y="54830"/>
                      </a:cubicBezTo>
                      <a:lnTo>
                        <a:pt x="27415" y="54830"/>
                      </a:lnTo>
                      <a:cubicBezTo>
                        <a:pt x="11749" y="54830"/>
                        <a:pt x="0" y="43081"/>
                        <a:pt x="0" y="27415"/>
                      </a:cubicBezTo>
                      <a:lnTo>
                        <a:pt x="0" y="27415"/>
                      </a:lnTo>
                      <a:cubicBezTo>
                        <a:pt x="0" y="11749"/>
                        <a:pt x="11749" y="0"/>
                        <a:pt x="27415" y="0"/>
                      </a:cubicBezTo>
                      <a:lnTo>
                        <a:pt x="52872" y="0"/>
                      </a:lnTo>
                      <a:cubicBezTo>
                        <a:pt x="68538" y="0"/>
                        <a:pt x="80287" y="11749"/>
                        <a:pt x="80287" y="27415"/>
                      </a:cubicBezTo>
                      <a:lnTo>
                        <a:pt x="80287" y="27415"/>
                      </a:ln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2" name="Forma Livre: Forma 761">
                  <a:extLst>
                    <a:ext uri="{FF2B5EF4-FFF2-40B4-BE49-F238E27FC236}">
                      <a16:creationId xmlns:a16="http://schemas.microsoft.com/office/drawing/2014/main" id="{BFC26152-D2EB-BAFB-AB3C-AABD29402D72}"/>
                    </a:ext>
                  </a:extLst>
                </p:cNvPr>
                <p:cNvSpPr/>
                <p:nvPr/>
              </p:nvSpPr>
              <p:spPr>
                <a:xfrm>
                  <a:off x="4149471" y="4938635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3" name="Forma Livre: Forma 762">
                  <a:extLst>
                    <a:ext uri="{FF2B5EF4-FFF2-40B4-BE49-F238E27FC236}">
                      <a16:creationId xmlns:a16="http://schemas.microsoft.com/office/drawing/2014/main" id="{1834F5C9-3752-3C48-0B16-63E3A014FAA7}"/>
                    </a:ext>
                  </a:extLst>
                </p:cNvPr>
                <p:cNvSpPr/>
                <p:nvPr/>
              </p:nvSpPr>
              <p:spPr>
                <a:xfrm>
                  <a:off x="4149471" y="5067878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64" name="Forma Livre: Forma 763">
                <a:extLst>
                  <a:ext uri="{FF2B5EF4-FFF2-40B4-BE49-F238E27FC236}">
                    <a16:creationId xmlns:a16="http://schemas.microsoft.com/office/drawing/2014/main" id="{C21EA3E0-AC94-C9E3-4968-EAD4E7B40CDE}"/>
                  </a:ext>
                </a:extLst>
              </p:cNvPr>
              <p:cNvSpPr/>
              <p:nvPr/>
            </p:nvSpPr>
            <p:spPr>
              <a:xfrm>
                <a:off x="3902735" y="4891638"/>
                <a:ext cx="495430" cy="246735"/>
              </a:xfrm>
              <a:custGeom>
                <a:avLst/>
                <a:gdLst>
                  <a:gd name="connsiteX0" fmla="*/ 270235 w 495430"/>
                  <a:gd name="connsiteY0" fmla="*/ 0 h 246735"/>
                  <a:gd name="connsiteX1" fmla="*/ 58747 w 495430"/>
                  <a:gd name="connsiteY1" fmla="*/ 0 h 246735"/>
                  <a:gd name="connsiteX2" fmla="*/ 0 w 495430"/>
                  <a:gd name="connsiteY2" fmla="*/ 58747 h 246735"/>
                  <a:gd name="connsiteX3" fmla="*/ 0 w 495430"/>
                  <a:gd name="connsiteY3" fmla="*/ 187989 h 246735"/>
                  <a:gd name="connsiteX4" fmla="*/ 58747 w 495430"/>
                  <a:gd name="connsiteY4" fmla="*/ 246736 h 246735"/>
                  <a:gd name="connsiteX5" fmla="*/ 436684 w 495430"/>
                  <a:gd name="connsiteY5" fmla="*/ 246736 h 246735"/>
                  <a:gd name="connsiteX6" fmla="*/ 495430 w 495430"/>
                  <a:gd name="connsiteY6" fmla="*/ 187989 h 246735"/>
                  <a:gd name="connsiteX7" fmla="*/ 495430 w 495430"/>
                  <a:gd name="connsiteY7" fmla="*/ 97911 h 24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430" h="246735">
                    <a:moveTo>
                      <a:pt x="270235" y="0"/>
                    </a:moveTo>
                    <a:lnTo>
                      <a:pt x="58747" y="0"/>
                    </a:lnTo>
                    <a:cubicBezTo>
                      <a:pt x="58747" y="33290"/>
                      <a:pt x="31331" y="58747"/>
                      <a:pt x="0" y="58747"/>
                    </a:cubicBezTo>
                    <a:lnTo>
                      <a:pt x="0" y="187989"/>
                    </a:lnTo>
                    <a:cubicBezTo>
                      <a:pt x="33290" y="187989"/>
                      <a:pt x="58747" y="215404"/>
                      <a:pt x="58747" y="246736"/>
                    </a:cubicBezTo>
                    <a:lnTo>
                      <a:pt x="436684" y="246736"/>
                    </a:lnTo>
                    <a:cubicBezTo>
                      <a:pt x="436684" y="213446"/>
                      <a:pt x="464099" y="187989"/>
                      <a:pt x="495430" y="187989"/>
                    </a:cubicBezTo>
                    <a:lnTo>
                      <a:pt x="495430" y="97911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5" name="Forma Livre: Forma 764">
                <a:extLst>
                  <a:ext uri="{FF2B5EF4-FFF2-40B4-BE49-F238E27FC236}">
                    <a16:creationId xmlns:a16="http://schemas.microsoft.com/office/drawing/2014/main" id="{7898C1F0-6A8E-87E3-71AB-097C41162135}"/>
                  </a:ext>
                </a:extLst>
              </p:cNvPr>
              <p:cNvSpPr/>
              <p:nvPr/>
            </p:nvSpPr>
            <p:spPr>
              <a:xfrm>
                <a:off x="3902735" y="4891638"/>
                <a:ext cx="27414" cy="25456"/>
              </a:xfrm>
              <a:custGeom>
                <a:avLst/>
                <a:gdLst>
                  <a:gd name="connsiteX0" fmla="*/ 0 w 27414"/>
                  <a:gd name="connsiteY0" fmla="*/ 25457 h 25456"/>
                  <a:gd name="connsiteX1" fmla="*/ 0 w 27414"/>
                  <a:gd name="connsiteY1" fmla="*/ 0 h 25456"/>
                  <a:gd name="connsiteX2" fmla="*/ 27415 w 27414"/>
                  <a:gd name="connsiteY2" fmla="*/ 0 h 25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14" h="25456">
                    <a:moveTo>
                      <a:pt x="0" y="25457"/>
                    </a:moveTo>
                    <a:lnTo>
                      <a:pt x="0" y="0"/>
                    </a:lnTo>
                    <a:lnTo>
                      <a:pt x="27415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6" name="Forma Livre: Forma 765">
                <a:extLst>
                  <a:ext uri="{FF2B5EF4-FFF2-40B4-BE49-F238E27FC236}">
                    <a16:creationId xmlns:a16="http://schemas.microsoft.com/office/drawing/2014/main" id="{7AEC6EC5-CF70-F5CD-5406-219563D3ADD8}"/>
                  </a:ext>
                </a:extLst>
              </p:cNvPr>
              <p:cNvSpPr/>
              <p:nvPr/>
            </p:nvSpPr>
            <p:spPr>
              <a:xfrm>
                <a:off x="3902735" y="5110959"/>
                <a:ext cx="25456" cy="27414"/>
              </a:xfrm>
              <a:custGeom>
                <a:avLst/>
                <a:gdLst>
                  <a:gd name="connsiteX0" fmla="*/ 25457 w 25456"/>
                  <a:gd name="connsiteY0" fmla="*/ 27415 h 27414"/>
                  <a:gd name="connsiteX1" fmla="*/ 0 w 25456"/>
                  <a:gd name="connsiteY1" fmla="*/ 27415 h 27414"/>
                  <a:gd name="connsiteX2" fmla="*/ 0 w 25456"/>
                  <a:gd name="connsiteY2" fmla="*/ 0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56" h="27414">
                    <a:moveTo>
                      <a:pt x="25457" y="27415"/>
                    </a:moveTo>
                    <a:lnTo>
                      <a:pt x="0" y="27415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7" name="Forma Livre: Forma 766">
                <a:extLst>
                  <a:ext uri="{FF2B5EF4-FFF2-40B4-BE49-F238E27FC236}">
                    <a16:creationId xmlns:a16="http://schemas.microsoft.com/office/drawing/2014/main" id="{7402D7C2-2E81-EE26-C851-C87EDDDE3C7B}"/>
                  </a:ext>
                </a:extLst>
              </p:cNvPr>
              <p:cNvSpPr/>
              <p:nvPr/>
            </p:nvSpPr>
            <p:spPr>
              <a:xfrm>
                <a:off x="4370750" y="5110959"/>
                <a:ext cx="27415" cy="27414"/>
              </a:xfrm>
              <a:custGeom>
                <a:avLst/>
                <a:gdLst>
                  <a:gd name="connsiteX0" fmla="*/ 27415 w 27415"/>
                  <a:gd name="connsiteY0" fmla="*/ 0 h 27414"/>
                  <a:gd name="connsiteX1" fmla="*/ 27415 w 27415"/>
                  <a:gd name="connsiteY1" fmla="*/ 27415 h 27414"/>
                  <a:gd name="connsiteX2" fmla="*/ 0 w 27415"/>
                  <a:gd name="connsiteY2" fmla="*/ 27415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15" h="27414">
                    <a:moveTo>
                      <a:pt x="27415" y="0"/>
                    </a:moveTo>
                    <a:lnTo>
                      <a:pt x="27415" y="27415"/>
                    </a:lnTo>
                    <a:lnTo>
                      <a:pt x="0" y="27415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8" name="Forma Livre: Forma 767">
                <a:extLst>
                  <a:ext uri="{FF2B5EF4-FFF2-40B4-BE49-F238E27FC236}">
                    <a16:creationId xmlns:a16="http://schemas.microsoft.com/office/drawing/2014/main" id="{61ABB090-8991-6CA2-B8CA-717BA2D62ED1}"/>
                  </a:ext>
                </a:extLst>
              </p:cNvPr>
              <p:cNvSpPr/>
              <p:nvPr/>
            </p:nvSpPr>
            <p:spPr>
              <a:xfrm>
                <a:off x="3977147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9" name="Forma Livre: Forma 768">
                <a:extLst>
                  <a:ext uri="{FF2B5EF4-FFF2-40B4-BE49-F238E27FC236}">
                    <a16:creationId xmlns:a16="http://schemas.microsoft.com/office/drawing/2014/main" id="{7A0E6FED-EE72-A766-15CA-819946FB1373}"/>
                  </a:ext>
                </a:extLst>
              </p:cNvPr>
              <p:cNvSpPr/>
              <p:nvPr/>
            </p:nvSpPr>
            <p:spPr>
              <a:xfrm>
                <a:off x="4035894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0" name="Forma Livre: Forma 769">
                <a:extLst>
                  <a:ext uri="{FF2B5EF4-FFF2-40B4-BE49-F238E27FC236}">
                    <a16:creationId xmlns:a16="http://schemas.microsoft.com/office/drawing/2014/main" id="{112BFF24-D039-9FDE-BC18-6514D6F2C78B}"/>
                  </a:ext>
                </a:extLst>
              </p:cNvPr>
              <p:cNvSpPr/>
              <p:nvPr/>
            </p:nvSpPr>
            <p:spPr>
              <a:xfrm>
                <a:off x="4245424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1" name="Forma Livre: Forma 770">
                <a:extLst>
                  <a:ext uri="{FF2B5EF4-FFF2-40B4-BE49-F238E27FC236}">
                    <a16:creationId xmlns:a16="http://schemas.microsoft.com/office/drawing/2014/main" id="{4E6F9822-F657-45DE-8D54-D95E9ABC5204}"/>
                  </a:ext>
                </a:extLst>
              </p:cNvPr>
              <p:cNvSpPr/>
              <p:nvPr/>
            </p:nvSpPr>
            <p:spPr>
              <a:xfrm>
                <a:off x="4304170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72" name="Gráfico 4">
              <a:extLst>
                <a:ext uri="{FF2B5EF4-FFF2-40B4-BE49-F238E27FC236}">
                  <a16:creationId xmlns:a16="http://schemas.microsoft.com/office/drawing/2014/main" id="{5B3F20B8-373E-A249-603F-29A11373EB21}"/>
                </a:ext>
              </a:extLst>
            </p:cNvPr>
            <p:cNvGrpSpPr/>
            <p:nvPr/>
          </p:nvGrpSpPr>
          <p:grpSpPr>
            <a:xfrm>
              <a:off x="3855737" y="4588114"/>
              <a:ext cx="186031" cy="229111"/>
              <a:chOff x="3855737" y="4588114"/>
              <a:chExt cx="186031" cy="229111"/>
            </a:xfrm>
            <a:noFill/>
          </p:grpSpPr>
          <p:sp>
            <p:nvSpPr>
              <p:cNvPr id="773" name="Forma Livre: Forma 772">
                <a:extLst>
                  <a:ext uri="{FF2B5EF4-FFF2-40B4-BE49-F238E27FC236}">
                    <a16:creationId xmlns:a16="http://schemas.microsoft.com/office/drawing/2014/main" id="{45FC6277-0FB5-ADEC-F2B5-C088D22006E4}"/>
                  </a:ext>
                </a:extLst>
              </p:cNvPr>
              <p:cNvSpPr/>
              <p:nvPr/>
            </p:nvSpPr>
            <p:spPr>
              <a:xfrm>
                <a:off x="3857696" y="4588114"/>
                <a:ext cx="184072" cy="62663"/>
              </a:xfrm>
              <a:custGeom>
                <a:avLst/>
                <a:gdLst>
                  <a:gd name="connsiteX0" fmla="*/ 0 w 184072"/>
                  <a:gd name="connsiteY0" fmla="*/ 31331 h 62663"/>
                  <a:gd name="connsiteX1" fmla="*/ 92036 w 184072"/>
                  <a:gd name="connsiteY1" fmla="*/ 0 h 62663"/>
                  <a:gd name="connsiteX2" fmla="*/ 184073 w 184072"/>
                  <a:gd name="connsiteY2" fmla="*/ 31331 h 62663"/>
                  <a:gd name="connsiteX3" fmla="*/ 92036 w 184072"/>
                  <a:gd name="connsiteY3" fmla="*/ 62663 h 62663"/>
                  <a:gd name="connsiteX4" fmla="*/ 0 w 184072"/>
                  <a:gd name="connsiteY4" fmla="*/ 31331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2" h="62663">
                    <a:moveTo>
                      <a:pt x="0" y="31331"/>
                    </a:moveTo>
                    <a:cubicBezTo>
                      <a:pt x="0" y="13707"/>
                      <a:pt x="41123" y="0"/>
                      <a:pt x="92036" y="0"/>
                    </a:cubicBezTo>
                    <a:cubicBezTo>
                      <a:pt x="142950" y="0"/>
                      <a:pt x="184073" y="13707"/>
                      <a:pt x="184073" y="31331"/>
                    </a:cubicBezTo>
                    <a:cubicBezTo>
                      <a:pt x="184073" y="48956"/>
                      <a:pt x="142950" y="62663"/>
                      <a:pt x="92036" y="62663"/>
                    </a:cubicBezTo>
                    <a:cubicBezTo>
                      <a:pt x="41123" y="60705"/>
                      <a:pt x="0" y="46997"/>
                      <a:pt x="0" y="31331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4" name="Forma Livre: Forma 773">
                <a:extLst>
                  <a:ext uri="{FF2B5EF4-FFF2-40B4-BE49-F238E27FC236}">
                    <a16:creationId xmlns:a16="http://schemas.microsoft.com/office/drawing/2014/main" id="{53F7C09A-308A-A5DE-A29B-898391FF02C1}"/>
                  </a:ext>
                </a:extLst>
              </p:cNvPr>
              <p:cNvSpPr/>
              <p:nvPr/>
            </p:nvSpPr>
            <p:spPr>
              <a:xfrm>
                <a:off x="3855737" y="4768270"/>
                <a:ext cx="184073" cy="31331"/>
              </a:xfrm>
              <a:custGeom>
                <a:avLst/>
                <a:gdLst>
                  <a:gd name="connsiteX0" fmla="*/ 184073 w 184073"/>
                  <a:gd name="connsiteY0" fmla="*/ 0 h 31331"/>
                  <a:gd name="connsiteX1" fmla="*/ 92037 w 184073"/>
                  <a:gd name="connsiteY1" fmla="*/ 31332 h 31331"/>
                  <a:gd name="connsiteX2" fmla="*/ 0 w 18407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073" h="31331">
                    <a:moveTo>
                      <a:pt x="184073" y="0"/>
                    </a:moveTo>
                    <a:cubicBezTo>
                      <a:pt x="184073" y="17624"/>
                      <a:pt x="142950" y="31332"/>
                      <a:pt x="92037" y="31332"/>
                    </a:cubicBez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5" name="Forma Livre: Forma 774">
                <a:extLst>
                  <a:ext uri="{FF2B5EF4-FFF2-40B4-BE49-F238E27FC236}">
                    <a16:creationId xmlns:a16="http://schemas.microsoft.com/office/drawing/2014/main" id="{4302602D-BD54-86FD-378C-C43472C3F059}"/>
                  </a:ext>
                </a:extLst>
              </p:cNvPr>
              <p:cNvSpPr/>
              <p:nvPr/>
            </p:nvSpPr>
            <p:spPr>
              <a:xfrm>
                <a:off x="3855737" y="4717356"/>
                <a:ext cx="184073" cy="31331"/>
              </a:xfrm>
              <a:custGeom>
                <a:avLst/>
                <a:gdLst>
                  <a:gd name="connsiteX0" fmla="*/ 184073 w 184073"/>
                  <a:gd name="connsiteY0" fmla="*/ 0 h 31331"/>
                  <a:gd name="connsiteX1" fmla="*/ 92037 w 184073"/>
                  <a:gd name="connsiteY1" fmla="*/ 31332 h 31331"/>
                  <a:gd name="connsiteX2" fmla="*/ 0 w 18407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073" h="31331">
                    <a:moveTo>
                      <a:pt x="184073" y="0"/>
                    </a:moveTo>
                    <a:cubicBezTo>
                      <a:pt x="184073" y="17624"/>
                      <a:pt x="142950" y="31332"/>
                      <a:pt x="92037" y="31332"/>
                    </a:cubicBez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6" name="Forma Livre: Forma 775">
                <a:extLst>
                  <a:ext uri="{FF2B5EF4-FFF2-40B4-BE49-F238E27FC236}">
                    <a16:creationId xmlns:a16="http://schemas.microsoft.com/office/drawing/2014/main" id="{BF0C6094-A170-7A65-9EC3-27427B74C9B9}"/>
                  </a:ext>
                </a:extLst>
              </p:cNvPr>
              <p:cNvSpPr/>
              <p:nvPr/>
            </p:nvSpPr>
            <p:spPr>
              <a:xfrm>
                <a:off x="3855737" y="4668401"/>
                <a:ext cx="184073" cy="31331"/>
              </a:xfrm>
              <a:custGeom>
                <a:avLst/>
                <a:gdLst>
                  <a:gd name="connsiteX0" fmla="*/ 184073 w 184073"/>
                  <a:gd name="connsiteY0" fmla="*/ 0 h 31331"/>
                  <a:gd name="connsiteX1" fmla="*/ 92037 w 184073"/>
                  <a:gd name="connsiteY1" fmla="*/ 31332 h 31331"/>
                  <a:gd name="connsiteX2" fmla="*/ 0 w 18407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073" h="31331">
                    <a:moveTo>
                      <a:pt x="184073" y="0"/>
                    </a:moveTo>
                    <a:cubicBezTo>
                      <a:pt x="184073" y="17624"/>
                      <a:pt x="142950" y="31332"/>
                      <a:pt x="92037" y="31332"/>
                    </a:cubicBez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7" name="Forma Livre: Forma 776">
                <a:extLst>
                  <a:ext uri="{FF2B5EF4-FFF2-40B4-BE49-F238E27FC236}">
                    <a16:creationId xmlns:a16="http://schemas.microsoft.com/office/drawing/2014/main" id="{53068B10-514A-E8AE-0D09-A65BEF0F42F7}"/>
                  </a:ext>
                </a:extLst>
              </p:cNvPr>
              <p:cNvSpPr/>
              <p:nvPr/>
            </p:nvSpPr>
            <p:spPr>
              <a:xfrm>
                <a:off x="4039810" y="4619445"/>
                <a:ext cx="19582" cy="197780"/>
              </a:xfrm>
              <a:custGeom>
                <a:avLst/>
                <a:gdLst>
                  <a:gd name="connsiteX0" fmla="*/ 0 w 19582"/>
                  <a:gd name="connsiteY0" fmla="*/ 0 h 197780"/>
                  <a:gd name="connsiteX1" fmla="*/ 0 w 19582"/>
                  <a:gd name="connsiteY1" fmla="*/ 197780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7780">
                    <a:moveTo>
                      <a:pt x="0" y="0"/>
                    </a:moveTo>
                    <a:lnTo>
                      <a:pt x="0" y="19778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8" name="Forma Livre: Forma 777">
                <a:extLst>
                  <a:ext uri="{FF2B5EF4-FFF2-40B4-BE49-F238E27FC236}">
                    <a16:creationId xmlns:a16="http://schemas.microsoft.com/office/drawing/2014/main" id="{53AC7FFC-4713-17A9-B701-1EC1857ABAD0}"/>
                  </a:ext>
                </a:extLst>
              </p:cNvPr>
              <p:cNvSpPr/>
              <p:nvPr/>
            </p:nvSpPr>
            <p:spPr>
              <a:xfrm>
                <a:off x="3857696" y="4619445"/>
                <a:ext cx="19582" cy="197780"/>
              </a:xfrm>
              <a:custGeom>
                <a:avLst/>
                <a:gdLst>
                  <a:gd name="connsiteX0" fmla="*/ 0 w 19582"/>
                  <a:gd name="connsiteY0" fmla="*/ 0 h 197780"/>
                  <a:gd name="connsiteX1" fmla="*/ 0 w 19582"/>
                  <a:gd name="connsiteY1" fmla="*/ 197780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7780">
                    <a:moveTo>
                      <a:pt x="0" y="0"/>
                    </a:moveTo>
                    <a:lnTo>
                      <a:pt x="0" y="19778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79" name="Gráfico 4">
              <a:extLst>
                <a:ext uri="{FF2B5EF4-FFF2-40B4-BE49-F238E27FC236}">
                  <a16:creationId xmlns:a16="http://schemas.microsoft.com/office/drawing/2014/main" id="{F72EB7C0-3D9C-72F2-11F5-F6F62B2B26C8}"/>
                </a:ext>
              </a:extLst>
            </p:cNvPr>
            <p:cNvGrpSpPr/>
            <p:nvPr/>
          </p:nvGrpSpPr>
          <p:grpSpPr>
            <a:xfrm>
              <a:off x="4080933" y="4637069"/>
              <a:ext cx="92036" cy="180156"/>
              <a:chOff x="4080933" y="4637069"/>
              <a:chExt cx="92036" cy="180156"/>
            </a:xfrm>
            <a:noFill/>
          </p:grpSpPr>
          <p:sp>
            <p:nvSpPr>
              <p:cNvPr id="780" name="Forma Livre: Forma 779">
                <a:extLst>
                  <a:ext uri="{FF2B5EF4-FFF2-40B4-BE49-F238E27FC236}">
                    <a16:creationId xmlns:a16="http://schemas.microsoft.com/office/drawing/2014/main" id="{E4C8F636-4364-865E-79B8-D616805A0E79}"/>
                  </a:ext>
                </a:extLst>
              </p:cNvPr>
              <p:cNvSpPr/>
              <p:nvPr/>
            </p:nvSpPr>
            <p:spPr>
              <a:xfrm>
                <a:off x="4080933" y="4637069"/>
                <a:ext cx="92036" cy="62663"/>
              </a:xfrm>
              <a:custGeom>
                <a:avLst/>
                <a:gdLst>
                  <a:gd name="connsiteX0" fmla="*/ 92037 w 92036"/>
                  <a:gd name="connsiteY0" fmla="*/ 62663 h 62663"/>
                  <a:gd name="connsiteX1" fmla="*/ 0 w 92036"/>
                  <a:gd name="connsiteY1" fmla="*/ 31331 h 62663"/>
                  <a:gd name="connsiteX2" fmla="*/ 92037 w 92036"/>
                  <a:gd name="connsiteY2" fmla="*/ 0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036" h="62663">
                    <a:moveTo>
                      <a:pt x="92037" y="62663"/>
                    </a:moveTo>
                    <a:cubicBezTo>
                      <a:pt x="41123" y="62663"/>
                      <a:pt x="0" y="48956"/>
                      <a:pt x="0" y="31331"/>
                    </a:cubicBezTo>
                    <a:cubicBezTo>
                      <a:pt x="0" y="13707"/>
                      <a:pt x="41123" y="0"/>
                      <a:pt x="92037" y="0"/>
                    </a:cubicBez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1" name="Forma Livre: Forma 780">
                <a:extLst>
                  <a:ext uri="{FF2B5EF4-FFF2-40B4-BE49-F238E27FC236}">
                    <a16:creationId xmlns:a16="http://schemas.microsoft.com/office/drawing/2014/main" id="{78AF843F-6EE6-C207-61A4-F6DED6EA6A35}"/>
                  </a:ext>
                </a:extLst>
              </p:cNvPr>
              <p:cNvSpPr/>
              <p:nvPr/>
            </p:nvSpPr>
            <p:spPr>
              <a:xfrm>
                <a:off x="4080933" y="4768270"/>
                <a:ext cx="92036" cy="31331"/>
              </a:xfrm>
              <a:custGeom>
                <a:avLst/>
                <a:gdLst>
                  <a:gd name="connsiteX0" fmla="*/ 92037 w 92036"/>
                  <a:gd name="connsiteY0" fmla="*/ 31332 h 31331"/>
                  <a:gd name="connsiteX1" fmla="*/ 0 w 92036"/>
                  <a:gd name="connsiteY1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36" h="31331">
                    <a:moveTo>
                      <a:pt x="92037" y="31332"/>
                    </a:move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2" name="Forma Livre: Forma 781">
                <a:extLst>
                  <a:ext uri="{FF2B5EF4-FFF2-40B4-BE49-F238E27FC236}">
                    <a16:creationId xmlns:a16="http://schemas.microsoft.com/office/drawing/2014/main" id="{A16CDF1E-8CEF-E05F-B787-F248F3C74413}"/>
                  </a:ext>
                </a:extLst>
              </p:cNvPr>
              <p:cNvSpPr/>
              <p:nvPr/>
            </p:nvSpPr>
            <p:spPr>
              <a:xfrm>
                <a:off x="4080933" y="4717356"/>
                <a:ext cx="92036" cy="31331"/>
              </a:xfrm>
              <a:custGeom>
                <a:avLst/>
                <a:gdLst>
                  <a:gd name="connsiteX0" fmla="*/ 92037 w 92036"/>
                  <a:gd name="connsiteY0" fmla="*/ 31332 h 31331"/>
                  <a:gd name="connsiteX1" fmla="*/ 0 w 92036"/>
                  <a:gd name="connsiteY1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36" h="31331">
                    <a:moveTo>
                      <a:pt x="92037" y="31332"/>
                    </a:move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3" name="Forma Livre: Forma 782">
                <a:extLst>
                  <a:ext uri="{FF2B5EF4-FFF2-40B4-BE49-F238E27FC236}">
                    <a16:creationId xmlns:a16="http://schemas.microsoft.com/office/drawing/2014/main" id="{415DFC5B-3E9B-FBFF-8E3D-BD50E897BCBE}"/>
                  </a:ext>
                </a:extLst>
              </p:cNvPr>
              <p:cNvSpPr/>
              <p:nvPr/>
            </p:nvSpPr>
            <p:spPr>
              <a:xfrm>
                <a:off x="4080933" y="4668401"/>
                <a:ext cx="19582" cy="148824"/>
              </a:xfrm>
              <a:custGeom>
                <a:avLst/>
                <a:gdLst>
                  <a:gd name="connsiteX0" fmla="*/ 0 w 19582"/>
                  <a:gd name="connsiteY0" fmla="*/ 0 h 148824"/>
                  <a:gd name="connsiteX1" fmla="*/ 0 w 19582"/>
                  <a:gd name="connsiteY1" fmla="*/ 148825 h 14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8824">
                    <a:moveTo>
                      <a:pt x="0" y="0"/>
                    </a:moveTo>
                    <a:lnTo>
                      <a:pt x="0" y="148825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84" name="Gráfico 4">
              <a:extLst>
                <a:ext uri="{FF2B5EF4-FFF2-40B4-BE49-F238E27FC236}">
                  <a16:creationId xmlns:a16="http://schemas.microsoft.com/office/drawing/2014/main" id="{7E3C4D8E-1910-F7B1-83DF-A855252EFF1C}"/>
                </a:ext>
              </a:extLst>
            </p:cNvPr>
            <p:cNvGrpSpPr/>
            <p:nvPr/>
          </p:nvGrpSpPr>
          <p:grpSpPr>
            <a:xfrm>
              <a:off x="4212134" y="4578322"/>
              <a:ext cx="272192" cy="372062"/>
              <a:chOff x="4212134" y="4578322"/>
              <a:chExt cx="272192" cy="372062"/>
            </a:xfrm>
            <a:noFill/>
          </p:grpSpPr>
          <p:sp>
            <p:nvSpPr>
              <p:cNvPr id="785" name="Forma Livre: Forma 784">
                <a:extLst>
                  <a:ext uri="{FF2B5EF4-FFF2-40B4-BE49-F238E27FC236}">
                    <a16:creationId xmlns:a16="http://schemas.microsoft.com/office/drawing/2014/main" id="{436DA45D-477E-4CD1-1AF4-003265517378}"/>
                  </a:ext>
                </a:extLst>
              </p:cNvPr>
              <p:cNvSpPr/>
              <p:nvPr/>
            </p:nvSpPr>
            <p:spPr>
              <a:xfrm>
                <a:off x="4212134" y="4578322"/>
                <a:ext cx="272192" cy="372062"/>
              </a:xfrm>
              <a:custGeom>
                <a:avLst/>
                <a:gdLst>
                  <a:gd name="connsiteX0" fmla="*/ 0 w 272192"/>
                  <a:gd name="connsiteY0" fmla="*/ 0 h 372062"/>
                  <a:gd name="connsiteX1" fmla="*/ 272193 w 272192"/>
                  <a:gd name="connsiteY1" fmla="*/ 0 h 372062"/>
                  <a:gd name="connsiteX2" fmla="*/ 272193 w 272192"/>
                  <a:gd name="connsiteY2" fmla="*/ 372062 h 372062"/>
                  <a:gd name="connsiteX3" fmla="*/ 0 w 272192"/>
                  <a:gd name="connsiteY3" fmla="*/ 372062 h 3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192" h="372062">
                    <a:moveTo>
                      <a:pt x="0" y="0"/>
                    </a:moveTo>
                    <a:lnTo>
                      <a:pt x="272193" y="0"/>
                    </a:lnTo>
                    <a:lnTo>
                      <a:pt x="272193" y="372062"/>
                    </a:lnTo>
                    <a:lnTo>
                      <a:pt x="0" y="372062"/>
                    </a:lnTo>
                    <a:close/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6" name="Forma Livre: Forma 785">
                <a:extLst>
                  <a:ext uri="{FF2B5EF4-FFF2-40B4-BE49-F238E27FC236}">
                    <a16:creationId xmlns:a16="http://schemas.microsoft.com/office/drawing/2014/main" id="{49D8FECF-23C7-30AA-0CA5-18871DE7007E}"/>
                  </a:ext>
                </a:extLst>
              </p:cNvPr>
              <p:cNvSpPr/>
              <p:nvPr/>
            </p:nvSpPr>
            <p:spPr>
              <a:xfrm>
                <a:off x="4251298" y="4617487"/>
                <a:ext cx="193863" cy="56788"/>
              </a:xfrm>
              <a:custGeom>
                <a:avLst/>
                <a:gdLst>
                  <a:gd name="connsiteX0" fmla="*/ 0 w 193863"/>
                  <a:gd name="connsiteY0" fmla="*/ 0 h 56788"/>
                  <a:gd name="connsiteX1" fmla="*/ 193864 w 193863"/>
                  <a:gd name="connsiteY1" fmla="*/ 0 h 56788"/>
                  <a:gd name="connsiteX2" fmla="*/ 193864 w 193863"/>
                  <a:gd name="connsiteY2" fmla="*/ 56788 h 56788"/>
                  <a:gd name="connsiteX3" fmla="*/ 0 w 193863"/>
                  <a:gd name="connsiteY3" fmla="*/ 56788 h 5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863" h="56788">
                    <a:moveTo>
                      <a:pt x="0" y="0"/>
                    </a:moveTo>
                    <a:lnTo>
                      <a:pt x="193864" y="0"/>
                    </a:lnTo>
                    <a:lnTo>
                      <a:pt x="193864" y="56788"/>
                    </a:lnTo>
                    <a:lnTo>
                      <a:pt x="0" y="56788"/>
                    </a:lnTo>
                    <a:close/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7" name="Forma Livre: Forma 786">
                <a:extLst>
                  <a:ext uri="{FF2B5EF4-FFF2-40B4-BE49-F238E27FC236}">
                    <a16:creationId xmlns:a16="http://schemas.microsoft.com/office/drawing/2014/main" id="{783A380D-7C66-520C-5215-5B27935B1BDF}"/>
                  </a:ext>
                </a:extLst>
              </p:cNvPr>
              <p:cNvSpPr/>
              <p:nvPr/>
            </p:nvSpPr>
            <p:spPr>
              <a:xfrm>
                <a:off x="4251298" y="4713440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8" name="Forma Livre: Forma 787">
                <a:extLst>
                  <a:ext uri="{FF2B5EF4-FFF2-40B4-BE49-F238E27FC236}">
                    <a16:creationId xmlns:a16="http://schemas.microsoft.com/office/drawing/2014/main" id="{C7F11CDA-503A-A9BF-4936-C6DB66AB66C7}"/>
                  </a:ext>
                </a:extLst>
              </p:cNvPr>
              <p:cNvSpPr/>
              <p:nvPr/>
            </p:nvSpPr>
            <p:spPr>
              <a:xfrm>
                <a:off x="4327669" y="4713440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9" name="Forma Livre: Forma 788">
                <a:extLst>
                  <a:ext uri="{FF2B5EF4-FFF2-40B4-BE49-F238E27FC236}">
                    <a16:creationId xmlns:a16="http://schemas.microsoft.com/office/drawing/2014/main" id="{E14D4439-03AF-F107-B30F-6240258551DB}"/>
                  </a:ext>
                </a:extLst>
              </p:cNvPr>
              <p:cNvSpPr/>
              <p:nvPr/>
            </p:nvSpPr>
            <p:spPr>
              <a:xfrm>
                <a:off x="4404039" y="4713440"/>
                <a:ext cx="41122" cy="39164"/>
              </a:xfrm>
              <a:custGeom>
                <a:avLst/>
                <a:gdLst>
                  <a:gd name="connsiteX0" fmla="*/ 0 w 41122"/>
                  <a:gd name="connsiteY0" fmla="*/ 39164 h 39164"/>
                  <a:gd name="connsiteX1" fmla="*/ 0 w 41122"/>
                  <a:gd name="connsiteY1" fmla="*/ 0 h 39164"/>
                  <a:gd name="connsiteX2" fmla="*/ 41123 w 41122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0" name="Forma Livre: Forma 789">
                <a:extLst>
                  <a:ext uri="{FF2B5EF4-FFF2-40B4-BE49-F238E27FC236}">
                    <a16:creationId xmlns:a16="http://schemas.microsoft.com/office/drawing/2014/main" id="{E168AFDC-1065-CDF8-7537-4EBD1BE89789}"/>
                  </a:ext>
                </a:extLst>
              </p:cNvPr>
              <p:cNvSpPr/>
              <p:nvPr/>
            </p:nvSpPr>
            <p:spPr>
              <a:xfrm>
                <a:off x="4251298" y="4870097"/>
                <a:ext cx="39164" cy="41122"/>
              </a:xfrm>
              <a:custGeom>
                <a:avLst/>
                <a:gdLst>
                  <a:gd name="connsiteX0" fmla="*/ 0 w 39164"/>
                  <a:gd name="connsiteY0" fmla="*/ 41123 h 41122"/>
                  <a:gd name="connsiteX1" fmla="*/ 0 w 39164"/>
                  <a:gd name="connsiteY1" fmla="*/ 0 h 41122"/>
                  <a:gd name="connsiteX2" fmla="*/ 39164 w 39164"/>
                  <a:gd name="connsiteY2" fmla="*/ 0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41122">
                    <a:moveTo>
                      <a:pt x="0" y="41123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1" name="Forma Livre: Forma 790">
                <a:extLst>
                  <a:ext uri="{FF2B5EF4-FFF2-40B4-BE49-F238E27FC236}">
                    <a16:creationId xmlns:a16="http://schemas.microsoft.com/office/drawing/2014/main" id="{D720742F-2819-CEBA-9FDB-E2C5706B447C}"/>
                  </a:ext>
                </a:extLst>
              </p:cNvPr>
              <p:cNvSpPr/>
              <p:nvPr/>
            </p:nvSpPr>
            <p:spPr>
              <a:xfrm>
                <a:off x="4327669" y="4870097"/>
                <a:ext cx="39164" cy="41122"/>
              </a:xfrm>
              <a:custGeom>
                <a:avLst/>
                <a:gdLst>
                  <a:gd name="connsiteX0" fmla="*/ 0 w 39164"/>
                  <a:gd name="connsiteY0" fmla="*/ 41123 h 41122"/>
                  <a:gd name="connsiteX1" fmla="*/ 0 w 39164"/>
                  <a:gd name="connsiteY1" fmla="*/ 0 h 41122"/>
                  <a:gd name="connsiteX2" fmla="*/ 39164 w 39164"/>
                  <a:gd name="connsiteY2" fmla="*/ 0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41122">
                    <a:moveTo>
                      <a:pt x="0" y="41123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2" name="Forma Livre: Forma 791">
                <a:extLst>
                  <a:ext uri="{FF2B5EF4-FFF2-40B4-BE49-F238E27FC236}">
                    <a16:creationId xmlns:a16="http://schemas.microsoft.com/office/drawing/2014/main" id="{AB441600-E280-68D4-6FA6-6B2085E15E6B}"/>
                  </a:ext>
                </a:extLst>
              </p:cNvPr>
              <p:cNvSpPr/>
              <p:nvPr/>
            </p:nvSpPr>
            <p:spPr>
              <a:xfrm>
                <a:off x="4404039" y="4870097"/>
                <a:ext cx="41122" cy="41122"/>
              </a:xfrm>
              <a:custGeom>
                <a:avLst/>
                <a:gdLst>
                  <a:gd name="connsiteX0" fmla="*/ 0 w 41122"/>
                  <a:gd name="connsiteY0" fmla="*/ 41123 h 41122"/>
                  <a:gd name="connsiteX1" fmla="*/ 0 w 41122"/>
                  <a:gd name="connsiteY1" fmla="*/ 0 h 41122"/>
                  <a:gd name="connsiteX2" fmla="*/ 41123 w 41122"/>
                  <a:gd name="connsiteY2" fmla="*/ 0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41122">
                    <a:moveTo>
                      <a:pt x="0" y="41123"/>
                    </a:moveTo>
                    <a:lnTo>
                      <a:pt x="0" y="0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3" name="Forma Livre: Forma 792">
                <a:extLst>
                  <a:ext uri="{FF2B5EF4-FFF2-40B4-BE49-F238E27FC236}">
                    <a16:creationId xmlns:a16="http://schemas.microsoft.com/office/drawing/2014/main" id="{DE604389-F040-3805-6408-864BBEA60E29}"/>
                  </a:ext>
                </a:extLst>
              </p:cNvPr>
              <p:cNvSpPr/>
              <p:nvPr/>
            </p:nvSpPr>
            <p:spPr>
              <a:xfrm>
                <a:off x="4251298" y="4791769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4" name="Forma Livre: Forma 793">
                <a:extLst>
                  <a:ext uri="{FF2B5EF4-FFF2-40B4-BE49-F238E27FC236}">
                    <a16:creationId xmlns:a16="http://schemas.microsoft.com/office/drawing/2014/main" id="{586F4872-40FB-BB92-72EA-D97C0BEDF405}"/>
                  </a:ext>
                </a:extLst>
              </p:cNvPr>
              <p:cNvSpPr/>
              <p:nvPr/>
            </p:nvSpPr>
            <p:spPr>
              <a:xfrm>
                <a:off x="4327669" y="4791769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5" name="Forma Livre: Forma 794">
                <a:extLst>
                  <a:ext uri="{FF2B5EF4-FFF2-40B4-BE49-F238E27FC236}">
                    <a16:creationId xmlns:a16="http://schemas.microsoft.com/office/drawing/2014/main" id="{F3845118-7FB1-D73F-C832-AAD4FFBE3102}"/>
                  </a:ext>
                </a:extLst>
              </p:cNvPr>
              <p:cNvSpPr/>
              <p:nvPr/>
            </p:nvSpPr>
            <p:spPr>
              <a:xfrm>
                <a:off x="4404039" y="4791769"/>
                <a:ext cx="41122" cy="39164"/>
              </a:xfrm>
              <a:custGeom>
                <a:avLst/>
                <a:gdLst>
                  <a:gd name="connsiteX0" fmla="*/ 0 w 41122"/>
                  <a:gd name="connsiteY0" fmla="*/ 39164 h 39164"/>
                  <a:gd name="connsiteX1" fmla="*/ 0 w 41122"/>
                  <a:gd name="connsiteY1" fmla="*/ 0 h 39164"/>
                  <a:gd name="connsiteX2" fmla="*/ 41123 w 41122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96" name="Gráfico 4">
            <a:extLst>
              <a:ext uri="{FF2B5EF4-FFF2-40B4-BE49-F238E27FC236}">
                <a16:creationId xmlns:a16="http://schemas.microsoft.com/office/drawing/2014/main" id="{7DE39321-4602-EA03-D20F-3B47E7D3D980}"/>
              </a:ext>
            </a:extLst>
          </p:cNvPr>
          <p:cNvGrpSpPr/>
          <p:nvPr/>
        </p:nvGrpSpPr>
        <p:grpSpPr>
          <a:xfrm>
            <a:off x="8093329" y="3511092"/>
            <a:ext cx="614381" cy="614252"/>
            <a:chOff x="8093329" y="3511092"/>
            <a:chExt cx="614381" cy="614252"/>
          </a:xfrm>
          <a:noFill/>
        </p:grpSpPr>
        <p:grpSp>
          <p:nvGrpSpPr>
            <p:cNvPr id="797" name="Gráfico 4">
              <a:extLst>
                <a:ext uri="{FF2B5EF4-FFF2-40B4-BE49-F238E27FC236}">
                  <a16:creationId xmlns:a16="http://schemas.microsoft.com/office/drawing/2014/main" id="{51D16BC2-3023-802A-C048-DAE7CDB6194E}"/>
                </a:ext>
              </a:extLst>
            </p:cNvPr>
            <p:cNvGrpSpPr/>
            <p:nvPr/>
          </p:nvGrpSpPr>
          <p:grpSpPr>
            <a:xfrm>
              <a:off x="8093329" y="3511092"/>
              <a:ext cx="614381" cy="614252"/>
              <a:chOff x="8093329" y="3511092"/>
              <a:chExt cx="614381" cy="614252"/>
            </a:xfrm>
            <a:noFill/>
          </p:grpSpPr>
          <p:grpSp>
            <p:nvGrpSpPr>
              <p:cNvPr id="798" name="Gráfico 4">
                <a:extLst>
                  <a:ext uri="{FF2B5EF4-FFF2-40B4-BE49-F238E27FC236}">
                    <a16:creationId xmlns:a16="http://schemas.microsoft.com/office/drawing/2014/main" id="{54CF21B0-01BF-FA8F-8128-ED8CA575454C}"/>
                  </a:ext>
                </a:extLst>
              </p:cNvPr>
              <p:cNvGrpSpPr/>
              <p:nvPr/>
            </p:nvGrpSpPr>
            <p:grpSpPr>
              <a:xfrm>
                <a:off x="8093329" y="3511092"/>
                <a:ext cx="440599" cy="575717"/>
                <a:chOff x="8093329" y="3511092"/>
                <a:chExt cx="440599" cy="575717"/>
              </a:xfrm>
              <a:noFill/>
            </p:grpSpPr>
            <p:grpSp>
              <p:nvGrpSpPr>
                <p:cNvPr id="799" name="Gráfico 4">
                  <a:extLst>
                    <a:ext uri="{FF2B5EF4-FFF2-40B4-BE49-F238E27FC236}">
                      <a16:creationId xmlns:a16="http://schemas.microsoft.com/office/drawing/2014/main" id="{876C7252-F541-1C4B-547B-D0E5625A1B7D}"/>
                    </a:ext>
                  </a:extLst>
                </p:cNvPr>
                <p:cNvGrpSpPr/>
                <p:nvPr/>
              </p:nvGrpSpPr>
              <p:grpSpPr>
                <a:xfrm>
                  <a:off x="8093329" y="3511092"/>
                  <a:ext cx="440599" cy="575717"/>
                  <a:chOff x="8093329" y="3511092"/>
                  <a:chExt cx="440599" cy="575717"/>
                </a:xfrm>
                <a:noFill/>
              </p:grpSpPr>
              <p:sp>
                <p:nvSpPr>
                  <p:cNvPr id="800" name="Forma Livre: Forma 799">
                    <a:extLst>
                      <a:ext uri="{FF2B5EF4-FFF2-40B4-BE49-F238E27FC236}">
                        <a16:creationId xmlns:a16="http://schemas.microsoft.com/office/drawing/2014/main" id="{47171918-3326-60B9-BE97-D699F56FC11C}"/>
                      </a:ext>
                    </a:extLst>
                  </p:cNvPr>
                  <p:cNvSpPr/>
                  <p:nvPr/>
                </p:nvSpPr>
                <p:spPr>
                  <a:xfrm>
                    <a:off x="8428185" y="3511092"/>
                    <a:ext cx="105743" cy="103785"/>
                  </a:xfrm>
                  <a:custGeom>
                    <a:avLst/>
                    <a:gdLst>
                      <a:gd name="connsiteX0" fmla="*/ 0 w 105743"/>
                      <a:gd name="connsiteY0" fmla="*/ 0 h 103785"/>
                      <a:gd name="connsiteX1" fmla="*/ 0 w 105743"/>
                      <a:gd name="connsiteY1" fmla="*/ 103786 h 103785"/>
                      <a:gd name="connsiteX2" fmla="*/ 105744 w 105743"/>
                      <a:gd name="connsiteY2" fmla="*/ 103786 h 103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5743" h="103785">
                        <a:moveTo>
                          <a:pt x="0" y="0"/>
                        </a:moveTo>
                        <a:lnTo>
                          <a:pt x="0" y="103786"/>
                        </a:lnTo>
                        <a:lnTo>
                          <a:pt x="105744" y="103786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1" name="Forma Livre: Forma 800">
                    <a:extLst>
                      <a:ext uri="{FF2B5EF4-FFF2-40B4-BE49-F238E27FC236}">
                        <a16:creationId xmlns:a16="http://schemas.microsoft.com/office/drawing/2014/main" id="{7A1E62A6-AA7A-1078-266A-BE4FB7E899B9}"/>
                      </a:ext>
                    </a:extLst>
                  </p:cNvPr>
                  <p:cNvSpPr/>
                  <p:nvPr/>
                </p:nvSpPr>
                <p:spPr>
                  <a:xfrm>
                    <a:off x="8093329" y="3511092"/>
                    <a:ext cx="440599" cy="330939"/>
                  </a:xfrm>
                  <a:custGeom>
                    <a:avLst/>
                    <a:gdLst>
                      <a:gd name="connsiteX0" fmla="*/ 440600 w 440599"/>
                      <a:gd name="connsiteY0" fmla="*/ 330939 h 330939"/>
                      <a:gd name="connsiteX1" fmla="*/ 440600 w 440599"/>
                      <a:gd name="connsiteY1" fmla="*/ 97911 h 330939"/>
                      <a:gd name="connsiteX2" fmla="*/ 340731 w 440599"/>
                      <a:gd name="connsiteY2" fmla="*/ 0 h 330939"/>
                      <a:gd name="connsiteX3" fmla="*/ 0 w 440599"/>
                      <a:gd name="connsiteY3" fmla="*/ 0 h 330939"/>
                      <a:gd name="connsiteX4" fmla="*/ 0 w 440599"/>
                      <a:gd name="connsiteY4" fmla="*/ 258485 h 330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0599" h="330939">
                        <a:moveTo>
                          <a:pt x="440600" y="330939"/>
                        </a:moveTo>
                        <a:lnTo>
                          <a:pt x="440600" y="97911"/>
                        </a:lnTo>
                        <a:lnTo>
                          <a:pt x="340731" y="0"/>
                        </a:lnTo>
                        <a:lnTo>
                          <a:pt x="0" y="0"/>
                        </a:lnTo>
                        <a:lnTo>
                          <a:pt x="0" y="258485"/>
                        </a:lnTo>
                      </a:path>
                    </a:pathLst>
                  </a:custGeom>
                  <a:noFill/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2" name="Forma Livre: Forma 801">
                    <a:extLst>
                      <a:ext uri="{FF2B5EF4-FFF2-40B4-BE49-F238E27FC236}">
                        <a16:creationId xmlns:a16="http://schemas.microsoft.com/office/drawing/2014/main" id="{CE82DEC8-0392-81A0-8D63-3DAD509ACC2B}"/>
                      </a:ext>
                    </a:extLst>
                  </p:cNvPr>
                  <p:cNvSpPr/>
                  <p:nvPr/>
                </p:nvSpPr>
                <p:spPr>
                  <a:xfrm>
                    <a:off x="8093329" y="3587462"/>
                    <a:ext cx="158616" cy="499346"/>
                  </a:xfrm>
                  <a:custGeom>
                    <a:avLst/>
                    <a:gdLst>
                      <a:gd name="connsiteX0" fmla="*/ 0 w 158616"/>
                      <a:gd name="connsiteY0" fmla="*/ 0 h 499346"/>
                      <a:gd name="connsiteX1" fmla="*/ 0 w 158616"/>
                      <a:gd name="connsiteY1" fmla="*/ 499347 h 499346"/>
                      <a:gd name="connsiteX2" fmla="*/ 158616 w 158616"/>
                      <a:gd name="connsiteY2" fmla="*/ 499347 h 499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58616" h="499346">
                        <a:moveTo>
                          <a:pt x="0" y="0"/>
                        </a:moveTo>
                        <a:lnTo>
                          <a:pt x="0" y="499347"/>
                        </a:lnTo>
                        <a:lnTo>
                          <a:pt x="158616" y="499347"/>
                        </a:lnTo>
                      </a:path>
                    </a:pathLst>
                  </a:custGeom>
                  <a:noFill/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03" name="Gráfico 4">
                  <a:extLst>
                    <a:ext uri="{FF2B5EF4-FFF2-40B4-BE49-F238E27FC236}">
                      <a16:creationId xmlns:a16="http://schemas.microsoft.com/office/drawing/2014/main" id="{D1CA7073-2607-7278-8B8D-14A7F29A9F53}"/>
                    </a:ext>
                  </a:extLst>
                </p:cNvPr>
                <p:cNvGrpSpPr/>
                <p:nvPr/>
              </p:nvGrpSpPr>
              <p:grpSpPr>
                <a:xfrm>
                  <a:off x="8152076" y="3652083"/>
                  <a:ext cx="323106" cy="137075"/>
                  <a:chOff x="8152076" y="3652083"/>
                  <a:chExt cx="323106" cy="137075"/>
                </a:xfrm>
              </p:grpSpPr>
              <p:sp>
                <p:nvSpPr>
                  <p:cNvPr id="804" name="Forma Livre: Forma 803">
                    <a:extLst>
                      <a:ext uri="{FF2B5EF4-FFF2-40B4-BE49-F238E27FC236}">
                        <a16:creationId xmlns:a16="http://schemas.microsoft.com/office/drawing/2014/main" id="{2C5BEDAF-ABAD-925F-F3A7-A1CFC078CD81}"/>
                      </a:ext>
                    </a:extLst>
                  </p:cNvPr>
                  <p:cNvSpPr/>
                  <p:nvPr/>
                </p:nvSpPr>
                <p:spPr>
                  <a:xfrm>
                    <a:off x="8152076" y="3789159"/>
                    <a:ext cx="323106" cy="19582"/>
                  </a:xfrm>
                  <a:custGeom>
                    <a:avLst/>
                    <a:gdLst>
                      <a:gd name="connsiteX0" fmla="*/ 323106 w 323106"/>
                      <a:gd name="connsiteY0" fmla="*/ 0 h 19582"/>
                      <a:gd name="connsiteX1" fmla="*/ 0 w 323106"/>
                      <a:gd name="connsiteY1" fmla="*/ 0 h 19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3106" h="19582">
                        <a:moveTo>
                          <a:pt x="323106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5" name="Forma Livre: Forma 804">
                    <a:extLst>
                      <a:ext uri="{FF2B5EF4-FFF2-40B4-BE49-F238E27FC236}">
                        <a16:creationId xmlns:a16="http://schemas.microsoft.com/office/drawing/2014/main" id="{21D4EC5E-5113-B495-FA57-8617BD7039F8}"/>
                      </a:ext>
                    </a:extLst>
                  </p:cNvPr>
                  <p:cNvSpPr/>
                  <p:nvPr/>
                </p:nvSpPr>
                <p:spPr>
                  <a:xfrm>
                    <a:off x="8447768" y="3687331"/>
                    <a:ext cx="19582" cy="101827"/>
                  </a:xfrm>
                  <a:custGeom>
                    <a:avLst/>
                    <a:gdLst>
                      <a:gd name="connsiteX0" fmla="*/ 0 w 19582"/>
                      <a:gd name="connsiteY0" fmla="*/ 0 h 101827"/>
                      <a:gd name="connsiteX1" fmla="*/ 0 w 19582"/>
                      <a:gd name="connsiteY1" fmla="*/ 101828 h 101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01827">
                        <a:moveTo>
                          <a:pt x="0" y="0"/>
                        </a:moveTo>
                        <a:lnTo>
                          <a:pt x="0" y="101828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6" name="Forma Livre: Forma 805">
                    <a:extLst>
                      <a:ext uri="{FF2B5EF4-FFF2-40B4-BE49-F238E27FC236}">
                        <a16:creationId xmlns:a16="http://schemas.microsoft.com/office/drawing/2014/main" id="{3018CC59-9CEC-9B63-7614-5EE646C95E89}"/>
                      </a:ext>
                    </a:extLst>
                  </p:cNvPr>
                  <p:cNvSpPr/>
                  <p:nvPr/>
                </p:nvSpPr>
                <p:spPr>
                  <a:xfrm>
                    <a:off x="8394896" y="3712788"/>
                    <a:ext cx="19582" cy="76370"/>
                  </a:xfrm>
                  <a:custGeom>
                    <a:avLst/>
                    <a:gdLst>
                      <a:gd name="connsiteX0" fmla="*/ 0 w 19582"/>
                      <a:gd name="connsiteY0" fmla="*/ 0 h 76370"/>
                      <a:gd name="connsiteX1" fmla="*/ 0 w 19582"/>
                      <a:gd name="connsiteY1" fmla="*/ 76371 h 7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76370">
                        <a:moveTo>
                          <a:pt x="0" y="0"/>
                        </a:moveTo>
                        <a:lnTo>
                          <a:pt x="0" y="76371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7" name="Forma Livre: Forma 806">
                    <a:extLst>
                      <a:ext uri="{FF2B5EF4-FFF2-40B4-BE49-F238E27FC236}">
                        <a16:creationId xmlns:a16="http://schemas.microsoft.com/office/drawing/2014/main" id="{912174C1-2F9C-BB8C-DC89-95F58C9C24F5}"/>
                      </a:ext>
                    </a:extLst>
                  </p:cNvPr>
                  <p:cNvSpPr/>
                  <p:nvPr/>
                </p:nvSpPr>
                <p:spPr>
                  <a:xfrm>
                    <a:off x="8183408" y="3740203"/>
                    <a:ext cx="19582" cy="48955"/>
                  </a:xfrm>
                  <a:custGeom>
                    <a:avLst/>
                    <a:gdLst>
                      <a:gd name="connsiteX0" fmla="*/ 0 w 19582"/>
                      <a:gd name="connsiteY0" fmla="*/ 0 h 48955"/>
                      <a:gd name="connsiteX1" fmla="*/ 0 w 19582"/>
                      <a:gd name="connsiteY1" fmla="*/ 48956 h 48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48955">
                        <a:moveTo>
                          <a:pt x="0" y="0"/>
                        </a:moveTo>
                        <a:lnTo>
                          <a:pt x="0" y="48956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8" name="Forma Livre: Forma 807">
                    <a:extLst>
                      <a:ext uri="{FF2B5EF4-FFF2-40B4-BE49-F238E27FC236}">
                        <a16:creationId xmlns:a16="http://schemas.microsoft.com/office/drawing/2014/main" id="{A4A10A99-2812-2530-C6DE-34799C9C01BD}"/>
                      </a:ext>
                    </a:extLst>
                  </p:cNvPr>
                  <p:cNvSpPr/>
                  <p:nvPr/>
                </p:nvSpPr>
                <p:spPr>
                  <a:xfrm>
                    <a:off x="8236280" y="3738245"/>
                    <a:ext cx="19582" cy="50913"/>
                  </a:xfrm>
                  <a:custGeom>
                    <a:avLst/>
                    <a:gdLst>
                      <a:gd name="connsiteX0" fmla="*/ 0 w 19582"/>
                      <a:gd name="connsiteY0" fmla="*/ 0 h 50913"/>
                      <a:gd name="connsiteX1" fmla="*/ 0 w 19582"/>
                      <a:gd name="connsiteY1" fmla="*/ 50914 h 50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50913">
                        <a:moveTo>
                          <a:pt x="0" y="0"/>
                        </a:moveTo>
                        <a:lnTo>
                          <a:pt x="0" y="50914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9" name="Forma Livre: Forma 808">
                    <a:extLst>
                      <a:ext uri="{FF2B5EF4-FFF2-40B4-BE49-F238E27FC236}">
                        <a16:creationId xmlns:a16="http://schemas.microsoft.com/office/drawing/2014/main" id="{73E50248-0BDD-4673-AA43-1DAC7EC31410}"/>
                      </a:ext>
                    </a:extLst>
                  </p:cNvPr>
                  <p:cNvSpPr/>
                  <p:nvPr/>
                </p:nvSpPr>
                <p:spPr>
                  <a:xfrm>
                    <a:off x="8289152" y="3706914"/>
                    <a:ext cx="19582" cy="82245"/>
                  </a:xfrm>
                  <a:custGeom>
                    <a:avLst/>
                    <a:gdLst>
                      <a:gd name="connsiteX0" fmla="*/ 0 w 19582"/>
                      <a:gd name="connsiteY0" fmla="*/ 0 h 82245"/>
                      <a:gd name="connsiteX1" fmla="*/ 0 w 19582"/>
                      <a:gd name="connsiteY1" fmla="*/ 82245 h 82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82245">
                        <a:moveTo>
                          <a:pt x="0" y="0"/>
                        </a:moveTo>
                        <a:lnTo>
                          <a:pt x="0" y="82245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0" name="Forma Livre: Forma 809">
                    <a:extLst>
                      <a:ext uri="{FF2B5EF4-FFF2-40B4-BE49-F238E27FC236}">
                        <a16:creationId xmlns:a16="http://schemas.microsoft.com/office/drawing/2014/main" id="{A6775F97-0595-43B4-9D7D-86E3D9F30E88}"/>
                      </a:ext>
                    </a:extLst>
                  </p:cNvPr>
                  <p:cNvSpPr/>
                  <p:nvPr/>
                </p:nvSpPr>
                <p:spPr>
                  <a:xfrm>
                    <a:off x="8342024" y="3652083"/>
                    <a:ext cx="19582" cy="137075"/>
                  </a:xfrm>
                  <a:custGeom>
                    <a:avLst/>
                    <a:gdLst>
                      <a:gd name="connsiteX0" fmla="*/ 0 w 19582"/>
                      <a:gd name="connsiteY0" fmla="*/ 0 h 137075"/>
                      <a:gd name="connsiteX1" fmla="*/ 0 w 19582"/>
                      <a:gd name="connsiteY1" fmla="*/ 137076 h 137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37075">
                        <a:moveTo>
                          <a:pt x="0" y="0"/>
                        </a:moveTo>
                        <a:lnTo>
                          <a:pt x="0" y="137076"/>
                        </a:lnTo>
                      </a:path>
                    </a:pathLst>
                  </a:custGeom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811" name="Gráfico 4">
                <a:extLst>
                  <a:ext uri="{FF2B5EF4-FFF2-40B4-BE49-F238E27FC236}">
                    <a16:creationId xmlns:a16="http://schemas.microsoft.com/office/drawing/2014/main" id="{DC02B3B0-4B94-59CF-F44F-35DFEAE73586}"/>
                  </a:ext>
                </a:extLst>
              </p:cNvPr>
              <p:cNvGrpSpPr/>
              <p:nvPr/>
            </p:nvGrpSpPr>
            <p:grpSpPr>
              <a:xfrm>
                <a:off x="8293068" y="3881195"/>
                <a:ext cx="414642" cy="244148"/>
                <a:chOff x="8293068" y="3881195"/>
                <a:chExt cx="414642" cy="244148"/>
              </a:xfrm>
              <a:noFill/>
            </p:grpSpPr>
            <p:grpSp>
              <p:nvGrpSpPr>
                <p:cNvPr id="812" name="Gráfico 4">
                  <a:extLst>
                    <a:ext uri="{FF2B5EF4-FFF2-40B4-BE49-F238E27FC236}">
                      <a16:creationId xmlns:a16="http://schemas.microsoft.com/office/drawing/2014/main" id="{5745FF8E-15A1-98D6-16AD-6DE6832902F2}"/>
                    </a:ext>
                  </a:extLst>
                </p:cNvPr>
                <p:cNvGrpSpPr/>
                <p:nvPr/>
              </p:nvGrpSpPr>
              <p:grpSpPr>
                <a:xfrm>
                  <a:off x="8363564" y="3930151"/>
                  <a:ext cx="344146" cy="195192"/>
                  <a:chOff x="8363564" y="3930151"/>
                  <a:chExt cx="344146" cy="195192"/>
                </a:xfrm>
                <a:noFill/>
              </p:grpSpPr>
              <p:sp>
                <p:nvSpPr>
                  <p:cNvPr id="813" name="Forma Livre: Forma 812">
                    <a:extLst>
                      <a:ext uri="{FF2B5EF4-FFF2-40B4-BE49-F238E27FC236}">
                        <a16:creationId xmlns:a16="http://schemas.microsoft.com/office/drawing/2014/main" id="{E28CF369-6243-4C10-BDA7-565BDC6161C8}"/>
                      </a:ext>
                    </a:extLst>
                  </p:cNvPr>
                  <p:cNvSpPr/>
                  <p:nvPr/>
                </p:nvSpPr>
                <p:spPr>
                  <a:xfrm>
                    <a:off x="8456230" y="4054148"/>
                    <a:ext cx="71195" cy="71195"/>
                  </a:xfrm>
                  <a:custGeom>
                    <a:avLst/>
                    <a:gdLst>
                      <a:gd name="connsiteX0" fmla="*/ 16995 w 71195"/>
                      <a:gd name="connsiteY0" fmla="*/ 5245 h 71195"/>
                      <a:gd name="connsiteX1" fmla="*/ 65950 w 71195"/>
                      <a:gd name="connsiteY1" fmla="*/ 16994 h 71195"/>
                      <a:gd name="connsiteX2" fmla="*/ 54201 w 71195"/>
                      <a:gd name="connsiteY2" fmla="*/ 65950 h 71195"/>
                      <a:gd name="connsiteX3" fmla="*/ 5245 w 71195"/>
                      <a:gd name="connsiteY3" fmla="*/ 54201 h 71195"/>
                      <a:gd name="connsiteX4" fmla="*/ 16995 w 71195"/>
                      <a:gd name="connsiteY4" fmla="*/ 5245 h 71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195" h="71195">
                        <a:moveTo>
                          <a:pt x="16995" y="5245"/>
                        </a:moveTo>
                        <a:cubicBezTo>
                          <a:pt x="34619" y="-4546"/>
                          <a:pt x="56159" y="-629"/>
                          <a:pt x="65950" y="16994"/>
                        </a:cubicBezTo>
                        <a:cubicBezTo>
                          <a:pt x="75741" y="34619"/>
                          <a:pt x="71825" y="56159"/>
                          <a:pt x="54201" y="65950"/>
                        </a:cubicBezTo>
                        <a:cubicBezTo>
                          <a:pt x="36577" y="75741"/>
                          <a:pt x="15036" y="71825"/>
                          <a:pt x="5245" y="54201"/>
                        </a:cubicBezTo>
                        <a:cubicBezTo>
                          <a:pt x="-4546" y="38535"/>
                          <a:pt x="-630" y="15036"/>
                          <a:pt x="16995" y="5245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4" name="Forma Livre: Forma 813">
                    <a:extLst>
                      <a:ext uri="{FF2B5EF4-FFF2-40B4-BE49-F238E27FC236}">
                        <a16:creationId xmlns:a16="http://schemas.microsoft.com/office/drawing/2014/main" id="{05459266-DC37-C37B-6E4C-1B9E588CDD11}"/>
                      </a:ext>
                    </a:extLst>
                  </p:cNvPr>
                  <p:cNvSpPr/>
                  <p:nvPr/>
                </p:nvSpPr>
                <p:spPr>
                  <a:xfrm>
                    <a:off x="8475183" y="3941900"/>
                    <a:ext cx="232527" cy="176240"/>
                  </a:xfrm>
                  <a:custGeom>
                    <a:avLst/>
                    <a:gdLst>
                      <a:gd name="connsiteX0" fmla="*/ 0 w 232527"/>
                      <a:gd name="connsiteY0" fmla="*/ 115535 h 176240"/>
                      <a:gd name="connsiteX1" fmla="*/ 203656 w 232527"/>
                      <a:gd name="connsiteY1" fmla="*/ 1958 h 176240"/>
                      <a:gd name="connsiteX2" fmla="*/ 229112 w 232527"/>
                      <a:gd name="connsiteY2" fmla="*/ 7833 h 176240"/>
                      <a:gd name="connsiteX3" fmla="*/ 229112 w 232527"/>
                      <a:gd name="connsiteY3" fmla="*/ 7833 h 176240"/>
                      <a:gd name="connsiteX4" fmla="*/ 225196 w 232527"/>
                      <a:gd name="connsiteY4" fmla="*/ 33290 h 176240"/>
                      <a:gd name="connsiteX5" fmla="*/ 39164 w 232527"/>
                      <a:gd name="connsiteY5" fmla="*/ 176240 h 17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2527" h="176240">
                        <a:moveTo>
                          <a:pt x="0" y="115535"/>
                        </a:moveTo>
                        <a:lnTo>
                          <a:pt x="203656" y="1958"/>
                        </a:lnTo>
                        <a:cubicBezTo>
                          <a:pt x="211488" y="-1958"/>
                          <a:pt x="223238" y="0"/>
                          <a:pt x="229112" y="7833"/>
                        </a:cubicBezTo>
                        <a:lnTo>
                          <a:pt x="229112" y="7833"/>
                        </a:lnTo>
                        <a:cubicBezTo>
                          <a:pt x="234987" y="15666"/>
                          <a:pt x="233029" y="27415"/>
                          <a:pt x="225196" y="33290"/>
                        </a:cubicBezTo>
                        <a:lnTo>
                          <a:pt x="39164" y="176240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5" name="Forma Livre: Forma 814">
                    <a:extLst>
                      <a:ext uri="{FF2B5EF4-FFF2-40B4-BE49-F238E27FC236}">
                        <a16:creationId xmlns:a16="http://schemas.microsoft.com/office/drawing/2014/main" id="{0321FBCE-65C6-6BD8-E95A-1F1EDFC98D66}"/>
                      </a:ext>
                    </a:extLst>
                  </p:cNvPr>
                  <p:cNvSpPr/>
                  <p:nvPr/>
                </p:nvSpPr>
                <p:spPr>
                  <a:xfrm>
                    <a:off x="8492807" y="3930151"/>
                    <a:ext cx="19582" cy="25456"/>
                  </a:xfrm>
                  <a:custGeom>
                    <a:avLst/>
                    <a:gdLst>
                      <a:gd name="connsiteX0" fmla="*/ 0 w 19582"/>
                      <a:gd name="connsiteY0" fmla="*/ 0 h 25456"/>
                      <a:gd name="connsiteX1" fmla="*/ 0 w 19582"/>
                      <a:gd name="connsiteY1" fmla="*/ 25457 h 25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25456">
                        <a:moveTo>
                          <a:pt x="0" y="0"/>
                        </a:moveTo>
                        <a:lnTo>
                          <a:pt x="0" y="25457"/>
                        </a:lnTo>
                      </a:path>
                    </a:pathLst>
                  </a:custGeom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6" name="Forma Livre: Forma 815">
                    <a:extLst>
                      <a:ext uri="{FF2B5EF4-FFF2-40B4-BE49-F238E27FC236}">
                        <a16:creationId xmlns:a16="http://schemas.microsoft.com/office/drawing/2014/main" id="{AECA2685-D93B-FAE4-9D0D-BAF8C502AEC4}"/>
                      </a:ext>
                    </a:extLst>
                  </p:cNvPr>
                  <p:cNvSpPr/>
                  <p:nvPr/>
                </p:nvSpPr>
                <p:spPr>
                  <a:xfrm>
                    <a:off x="8418394" y="3949733"/>
                    <a:ext cx="11749" cy="21540"/>
                  </a:xfrm>
                  <a:custGeom>
                    <a:avLst/>
                    <a:gdLst>
                      <a:gd name="connsiteX0" fmla="*/ 0 w 11749"/>
                      <a:gd name="connsiteY0" fmla="*/ 0 h 21540"/>
                      <a:gd name="connsiteX1" fmla="*/ 11749 w 11749"/>
                      <a:gd name="connsiteY1" fmla="*/ 21541 h 21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49" h="21540">
                        <a:moveTo>
                          <a:pt x="0" y="0"/>
                        </a:moveTo>
                        <a:lnTo>
                          <a:pt x="11749" y="21541"/>
                        </a:lnTo>
                      </a:path>
                    </a:pathLst>
                  </a:custGeom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7" name="Forma Livre: Forma 816">
                    <a:extLst>
                      <a:ext uri="{FF2B5EF4-FFF2-40B4-BE49-F238E27FC236}">
                        <a16:creationId xmlns:a16="http://schemas.microsoft.com/office/drawing/2014/main" id="{DE2470EE-4E5E-D02B-4A09-E1694B5AF6A1}"/>
                      </a:ext>
                    </a:extLst>
                  </p:cNvPr>
                  <p:cNvSpPr/>
                  <p:nvPr/>
                </p:nvSpPr>
                <p:spPr>
                  <a:xfrm>
                    <a:off x="8363564" y="4004563"/>
                    <a:ext cx="19582" cy="11749"/>
                  </a:xfrm>
                  <a:custGeom>
                    <a:avLst/>
                    <a:gdLst>
                      <a:gd name="connsiteX0" fmla="*/ 0 w 19582"/>
                      <a:gd name="connsiteY0" fmla="*/ 0 h 11749"/>
                      <a:gd name="connsiteX1" fmla="*/ 19582 w 19582"/>
                      <a:gd name="connsiteY1" fmla="*/ 11749 h 11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1749">
                        <a:moveTo>
                          <a:pt x="0" y="0"/>
                        </a:moveTo>
                        <a:lnTo>
                          <a:pt x="19582" y="11749"/>
                        </a:lnTo>
                      </a:path>
                    </a:pathLst>
                  </a:custGeom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8" name="Forma Livre: Forma 817">
                    <a:extLst>
                      <a:ext uri="{FF2B5EF4-FFF2-40B4-BE49-F238E27FC236}">
                        <a16:creationId xmlns:a16="http://schemas.microsoft.com/office/drawing/2014/main" id="{05F92E4F-D38B-64C1-EC79-6CCBC4EC5CBF}"/>
                      </a:ext>
                    </a:extLst>
                  </p:cNvPr>
                  <p:cNvSpPr/>
                  <p:nvPr/>
                </p:nvSpPr>
                <p:spPr>
                  <a:xfrm>
                    <a:off x="8553512" y="3949733"/>
                    <a:ext cx="13707" cy="21540"/>
                  </a:xfrm>
                  <a:custGeom>
                    <a:avLst/>
                    <a:gdLst>
                      <a:gd name="connsiteX0" fmla="*/ 13708 w 13707"/>
                      <a:gd name="connsiteY0" fmla="*/ 0 h 21540"/>
                      <a:gd name="connsiteX1" fmla="*/ 0 w 13707"/>
                      <a:gd name="connsiteY1" fmla="*/ 21541 h 21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707" h="21540">
                        <a:moveTo>
                          <a:pt x="13708" y="0"/>
                        </a:moveTo>
                        <a:lnTo>
                          <a:pt x="0" y="21541"/>
                        </a:lnTo>
                      </a:path>
                    </a:pathLst>
                  </a:custGeom>
                  <a:ln w="1956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819" name="Forma Livre: Forma 818">
                  <a:extLst>
                    <a:ext uri="{FF2B5EF4-FFF2-40B4-BE49-F238E27FC236}">
                      <a16:creationId xmlns:a16="http://schemas.microsoft.com/office/drawing/2014/main" id="{924809AF-A8F2-6AB3-D3B7-C69262F2AF82}"/>
                    </a:ext>
                  </a:extLst>
                </p:cNvPr>
                <p:cNvSpPr/>
                <p:nvPr/>
              </p:nvSpPr>
              <p:spPr>
                <a:xfrm>
                  <a:off x="8293068" y="3881195"/>
                  <a:ext cx="358354" cy="236944"/>
                </a:xfrm>
                <a:custGeom>
                  <a:avLst/>
                  <a:gdLst>
                    <a:gd name="connsiteX0" fmla="*/ 358354 w 358354"/>
                    <a:gd name="connsiteY0" fmla="*/ 78329 h 236944"/>
                    <a:gd name="connsiteX1" fmla="*/ 199739 w 358354"/>
                    <a:gd name="connsiteY1" fmla="*/ 0 h 236944"/>
                    <a:gd name="connsiteX2" fmla="*/ 0 w 358354"/>
                    <a:gd name="connsiteY2" fmla="*/ 199739 h 236944"/>
                    <a:gd name="connsiteX3" fmla="*/ 0 w 358354"/>
                    <a:gd name="connsiteY3" fmla="*/ 236945 h 236944"/>
                    <a:gd name="connsiteX4" fmla="*/ 43081 w 358354"/>
                    <a:gd name="connsiteY4" fmla="*/ 236945 h 236944"/>
                    <a:gd name="connsiteX5" fmla="*/ 43081 w 358354"/>
                    <a:gd name="connsiteY5" fmla="*/ 211488 h 236944"/>
                    <a:gd name="connsiteX6" fmla="*/ 199739 w 358354"/>
                    <a:gd name="connsiteY6" fmla="*/ 43081 h 236944"/>
                    <a:gd name="connsiteX7" fmla="*/ 319190 w 358354"/>
                    <a:gd name="connsiteY7" fmla="*/ 97911 h 236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8354" h="236944">
                      <a:moveTo>
                        <a:pt x="358354" y="78329"/>
                      </a:moveTo>
                      <a:cubicBezTo>
                        <a:pt x="321148" y="31332"/>
                        <a:pt x="264360" y="0"/>
                        <a:pt x="199739" y="0"/>
                      </a:cubicBezTo>
                      <a:cubicBezTo>
                        <a:pt x="90078" y="0"/>
                        <a:pt x="0" y="90078"/>
                        <a:pt x="0" y="199739"/>
                      </a:cubicBezTo>
                      <a:lnTo>
                        <a:pt x="0" y="236945"/>
                      </a:lnTo>
                      <a:lnTo>
                        <a:pt x="43081" y="236945"/>
                      </a:lnTo>
                      <a:lnTo>
                        <a:pt x="43081" y="211488"/>
                      </a:lnTo>
                      <a:cubicBezTo>
                        <a:pt x="43081" y="113577"/>
                        <a:pt x="113577" y="43081"/>
                        <a:pt x="199739" y="43081"/>
                      </a:cubicBezTo>
                      <a:cubicBezTo>
                        <a:pt x="248694" y="43081"/>
                        <a:pt x="291775" y="64621"/>
                        <a:pt x="319190" y="97911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0" name="Forma Livre: Forma 819">
                  <a:extLst>
                    <a:ext uri="{FF2B5EF4-FFF2-40B4-BE49-F238E27FC236}">
                      <a16:creationId xmlns:a16="http://schemas.microsoft.com/office/drawing/2014/main" id="{E282D1E1-C966-26A8-D945-74B0B75F7202}"/>
                    </a:ext>
                  </a:extLst>
                </p:cNvPr>
                <p:cNvSpPr/>
                <p:nvPr/>
              </p:nvSpPr>
              <p:spPr>
                <a:xfrm>
                  <a:off x="8637715" y="3994772"/>
                  <a:ext cx="52871" cy="121409"/>
                </a:xfrm>
                <a:custGeom>
                  <a:avLst/>
                  <a:gdLst>
                    <a:gd name="connsiteX0" fmla="*/ 0 w 52871"/>
                    <a:gd name="connsiteY0" fmla="*/ 27415 h 121409"/>
                    <a:gd name="connsiteX1" fmla="*/ 9791 w 52871"/>
                    <a:gd name="connsiteY1" fmla="*/ 95953 h 121409"/>
                    <a:gd name="connsiteX2" fmla="*/ 9791 w 52871"/>
                    <a:gd name="connsiteY2" fmla="*/ 121410 h 121409"/>
                    <a:gd name="connsiteX3" fmla="*/ 52872 w 52871"/>
                    <a:gd name="connsiteY3" fmla="*/ 121410 h 121409"/>
                    <a:gd name="connsiteX4" fmla="*/ 52872 w 52871"/>
                    <a:gd name="connsiteY4" fmla="*/ 84204 h 121409"/>
                    <a:gd name="connsiteX5" fmla="*/ 35248 w 52871"/>
                    <a:gd name="connsiteY5" fmla="*/ 0 h 12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871" h="121409">
                      <a:moveTo>
                        <a:pt x="0" y="27415"/>
                      </a:moveTo>
                      <a:cubicBezTo>
                        <a:pt x="7833" y="45039"/>
                        <a:pt x="9791" y="66579"/>
                        <a:pt x="9791" y="95953"/>
                      </a:cubicBezTo>
                      <a:lnTo>
                        <a:pt x="9791" y="121410"/>
                      </a:lnTo>
                      <a:lnTo>
                        <a:pt x="52872" y="121410"/>
                      </a:lnTo>
                      <a:lnTo>
                        <a:pt x="52872" y="84204"/>
                      </a:lnTo>
                      <a:cubicBezTo>
                        <a:pt x="52872" y="54830"/>
                        <a:pt x="46997" y="25457"/>
                        <a:pt x="35248" y="0"/>
                      </a:cubicBezTo>
                    </a:path>
                  </a:pathLst>
                </a:custGeom>
                <a:noFill/>
                <a:ln w="1956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21" name="Forma Livre: Forma 820">
                <a:extLst>
                  <a:ext uri="{FF2B5EF4-FFF2-40B4-BE49-F238E27FC236}">
                    <a16:creationId xmlns:a16="http://schemas.microsoft.com/office/drawing/2014/main" id="{046A3ACC-54A0-BCDD-CBA3-3EB54359F1A7}"/>
                  </a:ext>
                </a:extLst>
              </p:cNvPr>
              <p:cNvSpPr/>
              <p:nvPr/>
            </p:nvSpPr>
            <p:spPr>
              <a:xfrm>
                <a:off x="8152076" y="3941900"/>
                <a:ext cx="101827" cy="19582"/>
              </a:xfrm>
              <a:custGeom>
                <a:avLst/>
                <a:gdLst>
                  <a:gd name="connsiteX0" fmla="*/ 0 w 101827"/>
                  <a:gd name="connsiteY0" fmla="*/ 0 h 19582"/>
                  <a:gd name="connsiteX1" fmla="*/ 101828 w 101827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827" h="19582">
                    <a:moveTo>
                      <a:pt x="0" y="0"/>
                    </a:moveTo>
                    <a:lnTo>
                      <a:pt x="101828" y="0"/>
                    </a:lnTo>
                  </a:path>
                </a:pathLst>
              </a:custGeom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2" name="Forma Livre: Forma 821">
                <a:extLst>
                  <a:ext uri="{FF2B5EF4-FFF2-40B4-BE49-F238E27FC236}">
                    <a16:creationId xmlns:a16="http://schemas.microsoft.com/office/drawing/2014/main" id="{93373218-4FF0-0F3F-07A1-40EEFC4D2E71}"/>
                  </a:ext>
                </a:extLst>
              </p:cNvPr>
              <p:cNvSpPr/>
              <p:nvPr/>
            </p:nvSpPr>
            <p:spPr>
              <a:xfrm>
                <a:off x="8152076" y="4002605"/>
                <a:ext cx="70495" cy="19582"/>
              </a:xfrm>
              <a:custGeom>
                <a:avLst/>
                <a:gdLst>
                  <a:gd name="connsiteX0" fmla="*/ 0 w 70495"/>
                  <a:gd name="connsiteY0" fmla="*/ 0 h 19582"/>
                  <a:gd name="connsiteX1" fmla="*/ 70496 w 70495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495" h="19582">
                    <a:moveTo>
                      <a:pt x="0" y="0"/>
                    </a:moveTo>
                    <a:lnTo>
                      <a:pt x="70496" y="0"/>
                    </a:lnTo>
                  </a:path>
                </a:pathLst>
              </a:custGeom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23" name="Gráfico 4">
              <a:extLst>
                <a:ext uri="{FF2B5EF4-FFF2-40B4-BE49-F238E27FC236}">
                  <a16:creationId xmlns:a16="http://schemas.microsoft.com/office/drawing/2014/main" id="{ED9EA5CD-7305-518A-DDD1-F31A27821F8D}"/>
                </a:ext>
              </a:extLst>
            </p:cNvPr>
            <p:cNvGrpSpPr/>
            <p:nvPr/>
          </p:nvGrpSpPr>
          <p:grpSpPr>
            <a:xfrm>
              <a:off x="8152076" y="3589420"/>
              <a:ext cx="62663" cy="111618"/>
              <a:chOff x="8152076" y="3589420"/>
              <a:chExt cx="62663" cy="111618"/>
            </a:xfrm>
            <a:noFill/>
          </p:grpSpPr>
          <p:sp>
            <p:nvSpPr>
              <p:cNvPr id="824" name="Forma Livre: Forma 823">
                <a:extLst>
                  <a:ext uri="{FF2B5EF4-FFF2-40B4-BE49-F238E27FC236}">
                    <a16:creationId xmlns:a16="http://schemas.microsoft.com/office/drawing/2014/main" id="{4F9DB3FB-A4CE-33E5-1445-BC3FD3B819E3}"/>
                  </a:ext>
                </a:extLst>
              </p:cNvPr>
              <p:cNvSpPr/>
              <p:nvPr/>
            </p:nvSpPr>
            <p:spPr>
              <a:xfrm>
                <a:off x="8152076" y="3601170"/>
                <a:ext cx="62663" cy="86161"/>
              </a:xfrm>
              <a:custGeom>
                <a:avLst/>
                <a:gdLst>
                  <a:gd name="connsiteX0" fmla="*/ 0 w 62663"/>
                  <a:gd name="connsiteY0" fmla="*/ 64621 h 86161"/>
                  <a:gd name="connsiteX1" fmla="*/ 0 w 62663"/>
                  <a:gd name="connsiteY1" fmla="*/ 64621 h 86161"/>
                  <a:gd name="connsiteX2" fmla="*/ 21541 w 62663"/>
                  <a:gd name="connsiteY2" fmla="*/ 86162 h 86161"/>
                  <a:gd name="connsiteX3" fmla="*/ 41123 w 62663"/>
                  <a:gd name="connsiteY3" fmla="*/ 86162 h 86161"/>
                  <a:gd name="connsiteX4" fmla="*/ 62663 w 62663"/>
                  <a:gd name="connsiteY4" fmla="*/ 64621 h 86161"/>
                  <a:gd name="connsiteX5" fmla="*/ 62663 w 62663"/>
                  <a:gd name="connsiteY5" fmla="*/ 64621 h 86161"/>
                  <a:gd name="connsiteX6" fmla="*/ 41123 w 62663"/>
                  <a:gd name="connsiteY6" fmla="*/ 43081 h 86161"/>
                  <a:gd name="connsiteX7" fmla="*/ 21541 w 62663"/>
                  <a:gd name="connsiteY7" fmla="*/ 43081 h 86161"/>
                  <a:gd name="connsiteX8" fmla="*/ 0 w 62663"/>
                  <a:gd name="connsiteY8" fmla="*/ 21541 h 86161"/>
                  <a:gd name="connsiteX9" fmla="*/ 0 w 62663"/>
                  <a:gd name="connsiteY9" fmla="*/ 21541 h 86161"/>
                  <a:gd name="connsiteX10" fmla="*/ 21541 w 62663"/>
                  <a:gd name="connsiteY10" fmla="*/ 0 h 86161"/>
                  <a:gd name="connsiteX11" fmla="*/ 41123 w 62663"/>
                  <a:gd name="connsiteY11" fmla="*/ 0 h 86161"/>
                  <a:gd name="connsiteX12" fmla="*/ 62663 w 62663"/>
                  <a:gd name="connsiteY12" fmla="*/ 21541 h 86161"/>
                  <a:gd name="connsiteX13" fmla="*/ 62663 w 62663"/>
                  <a:gd name="connsiteY13" fmla="*/ 21541 h 86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63" h="86161">
                    <a:moveTo>
                      <a:pt x="0" y="64621"/>
                    </a:moveTo>
                    <a:lnTo>
                      <a:pt x="0" y="64621"/>
                    </a:lnTo>
                    <a:cubicBezTo>
                      <a:pt x="0" y="76371"/>
                      <a:pt x="9791" y="86162"/>
                      <a:pt x="21541" y="86162"/>
                    </a:cubicBezTo>
                    <a:lnTo>
                      <a:pt x="41123" y="86162"/>
                    </a:lnTo>
                    <a:cubicBezTo>
                      <a:pt x="52872" y="86162"/>
                      <a:pt x="62663" y="76371"/>
                      <a:pt x="62663" y="64621"/>
                    </a:cubicBezTo>
                    <a:lnTo>
                      <a:pt x="62663" y="64621"/>
                    </a:lnTo>
                    <a:cubicBezTo>
                      <a:pt x="62663" y="52872"/>
                      <a:pt x="52872" y="43081"/>
                      <a:pt x="41123" y="43081"/>
                    </a:cubicBezTo>
                    <a:lnTo>
                      <a:pt x="21541" y="43081"/>
                    </a:lnTo>
                    <a:cubicBezTo>
                      <a:pt x="9791" y="43081"/>
                      <a:pt x="0" y="33290"/>
                      <a:pt x="0" y="21541"/>
                    </a:cubicBezTo>
                    <a:lnTo>
                      <a:pt x="0" y="21541"/>
                    </a:lnTo>
                    <a:cubicBezTo>
                      <a:pt x="0" y="9791"/>
                      <a:pt x="9791" y="0"/>
                      <a:pt x="21541" y="0"/>
                    </a:cubicBezTo>
                    <a:lnTo>
                      <a:pt x="41123" y="0"/>
                    </a:lnTo>
                    <a:cubicBezTo>
                      <a:pt x="52872" y="0"/>
                      <a:pt x="62663" y="9791"/>
                      <a:pt x="62663" y="21541"/>
                    </a:cubicBezTo>
                    <a:lnTo>
                      <a:pt x="62663" y="21541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5" name="Forma Livre: Forma 824">
                <a:extLst>
                  <a:ext uri="{FF2B5EF4-FFF2-40B4-BE49-F238E27FC236}">
                    <a16:creationId xmlns:a16="http://schemas.microsoft.com/office/drawing/2014/main" id="{C8D36BA9-C619-91CD-ACC6-265E3CC4FE0D}"/>
                  </a:ext>
                </a:extLst>
              </p:cNvPr>
              <p:cNvSpPr/>
              <p:nvPr/>
            </p:nvSpPr>
            <p:spPr>
              <a:xfrm>
                <a:off x="8183408" y="3589420"/>
                <a:ext cx="19582" cy="11749"/>
              </a:xfrm>
              <a:custGeom>
                <a:avLst/>
                <a:gdLst>
                  <a:gd name="connsiteX0" fmla="*/ 0 w 19582"/>
                  <a:gd name="connsiteY0" fmla="*/ 11749 h 11749"/>
                  <a:gd name="connsiteX1" fmla="*/ 0 w 19582"/>
                  <a:gd name="connsiteY1" fmla="*/ 0 h 1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749">
                    <a:moveTo>
                      <a:pt x="0" y="11749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6" name="Forma Livre: Forma 825">
                <a:extLst>
                  <a:ext uri="{FF2B5EF4-FFF2-40B4-BE49-F238E27FC236}">
                    <a16:creationId xmlns:a16="http://schemas.microsoft.com/office/drawing/2014/main" id="{CB3A2D5E-17D2-CFF9-314E-D1AC43B91890}"/>
                  </a:ext>
                </a:extLst>
              </p:cNvPr>
              <p:cNvSpPr/>
              <p:nvPr/>
            </p:nvSpPr>
            <p:spPr>
              <a:xfrm>
                <a:off x="8183408" y="3687331"/>
                <a:ext cx="19582" cy="13707"/>
              </a:xfrm>
              <a:custGeom>
                <a:avLst/>
                <a:gdLst>
                  <a:gd name="connsiteX0" fmla="*/ 0 w 19582"/>
                  <a:gd name="connsiteY0" fmla="*/ 13708 h 13707"/>
                  <a:gd name="connsiteX1" fmla="*/ 0 w 19582"/>
                  <a:gd name="connsiteY1" fmla="*/ 0 h 1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3707">
                    <a:moveTo>
                      <a:pt x="0" y="13708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27" name="Forma Livre: Forma 826">
              <a:extLst>
                <a:ext uri="{FF2B5EF4-FFF2-40B4-BE49-F238E27FC236}">
                  <a16:creationId xmlns:a16="http://schemas.microsoft.com/office/drawing/2014/main" id="{E19CF1EF-CA7D-3D2C-2478-725F1F85BB64}"/>
                </a:ext>
              </a:extLst>
            </p:cNvPr>
            <p:cNvSpPr/>
            <p:nvPr/>
          </p:nvSpPr>
          <p:spPr>
            <a:xfrm>
              <a:off x="8152076" y="3881195"/>
              <a:ext cx="125326" cy="19582"/>
            </a:xfrm>
            <a:custGeom>
              <a:avLst/>
              <a:gdLst>
                <a:gd name="connsiteX0" fmla="*/ 0 w 125326"/>
                <a:gd name="connsiteY0" fmla="*/ 0 h 19582"/>
                <a:gd name="connsiteX1" fmla="*/ 125326 w 125326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326" h="19582">
                  <a:moveTo>
                    <a:pt x="0" y="0"/>
                  </a:moveTo>
                  <a:lnTo>
                    <a:pt x="125326" y="0"/>
                  </a:lnTo>
                </a:path>
              </a:pathLst>
            </a:custGeom>
            <a:ln w="1956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28" name="Gráfico 4">
            <a:extLst>
              <a:ext uri="{FF2B5EF4-FFF2-40B4-BE49-F238E27FC236}">
                <a16:creationId xmlns:a16="http://schemas.microsoft.com/office/drawing/2014/main" id="{F75A4DBD-DED9-3FD1-98B4-9E7648EA2ACA}"/>
              </a:ext>
            </a:extLst>
          </p:cNvPr>
          <p:cNvGrpSpPr/>
          <p:nvPr/>
        </p:nvGrpSpPr>
        <p:grpSpPr>
          <a:xfrm>
            <a:off x="9859145" y="3688231"/>
            <a:ext cx="626631" cy="607784"/>
            <a:chOff x="2800256" y="4575628"/>
            <a:chExt cx="626631" cy="607784"/>
          </a:xfrm>
          <a:noFill/>
        </p:grpSpPr>
        <p:sp>
          <p:nvSpPr>
            <p:cNvPr id="829" name="Forma Livre: Forma 828">
              <a:extLst>
                <a:ext uri="{FF2B5EF4-FFF2-40B4-BE49-F238E27FC236}">
                  <a16:creationId xmlns:a16="http://schemas.microsoft.com/office/drawing/2014/main" id="{562F3F63-2D2A-C713-204A-75E0748B918E}"/>
                </a:ext>
              </a:extLst>
            </p:cNvPr>
            <p:cNvSpPr/>
            <p:nvPr/>
          </p:nvSpPr>
          <p:spPr>
            <a:xfrm>
              <a:off x="2942470" y="4575628"/>
              <a:ext cx="281497" cy="281497"/>
            </a:xfrm>
            <a:custGeom>
              <a:avLst/>
              <a:gdLst>
                <a:gd name="connsiteX0" fmla="*/ 6611 w 281497"/>
                <a:gd name="connsiteY0" fmla="*/ 182851 h 281497"/>
                <a:gd name="connsiteX1" fmla="*/ 98647 w 281497"/>
                <a:gd name="connsiteY1" fmla="*/ 6611 h 281497"/>
                <a:gd name="connsiteX2" fmla="*/ 274887 w 281497"/>
                <a:gd name="connsiteY2" fmla="*/ 98647 h 281497"/>
                <a:gd name="connsiteX3" fmla="*/ 182851 w 281497"/>
                <a:gd name="connsiteY3" fmla="*/ 274887 h 281497"/>
                <a:gd name="connsiteX4" fmla="*/ 6611 w 281497"/>
                <a:gd name="connsiteY4" fmla="*/ 182851 h 28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97" h="281497">
                  <a:moveTo>
                    <a:pt x="6611" y="182851"/>
                  </a:moveTo>
                  <a:cubicBezTo>
                    <a:pt x="-16888" y="108438"/>
                    <a:pt x="24235" y="30109"/>
                    <a:pt x="98647" y="6611"/>
                  </a:cubicBezTo>
                  <a:cubicBezTo>
                    <a:pt x="173060" y="-16888"/>
                    <a:pt x="251389" y="24235"/>
                    <a:pt x="274887" y="98647"/>
                  </a:cubicBezTo>
                  <a:cubicBezTo>
                    <a:pt x="298386" y="173060"/>
                    <a:pt x="257263" y="251388"/>
                    <a:pt x="182851" y="274887"/>
                  </a:cubicBezTo>
                  <a:cubicBezTo>
                    <a:pt x="106480" y="298386"/>
                    <a:pt x="28151" y="257263"/>
                    <a:pt x="6611" y="182851"/>
                  </a:cubicBezTo>
                  <a:close/>
                </a:path>
              </a:pathLst>
            </a:custGeom>
            <a:noFill/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0" name="Forma Livre: Forma 829">
              <a:extLst>
                <a:ext uri="{FF2B5EF4-FFF2-40B4-BE49-F238E27FC236}">
                  <a16:creationId xmlns:a16="http://schemas.microsoft.com/office/drawing/2014/main" id="{AF9CF262-8549-3B91-BDD9-7F5E652432FD}"/>
                </a:ext>
              </a:extLst>
            </p:cNvPr>
            <p:cNvSpPr/>
            <p:nvPr/>
          </p:nvSpPr>
          <p:spPr>
            <a:xfrm>
              <a:off x="3123362" y="4850515"/>
              <a:ext cx="11749" cy="39164"/>
            </a:xfrm>
            <a:custGeom>
              <a:avLst/>
              <a:gdLst>
                <a:gd name="connsiteX0" fmla="*/ 11749 w 11749"/>
                <a:gd name="connsiteY0" fmla="*/ 39164 h 39164"/>
                <a:gd name="connsiteX1" fmla="*/ 0 w 11749"/>
                <a:gd name="connsiteY1" fmla="*/ 0 h 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9" h="39164">
                  <a:moveTo>
                    <a:pt x="11749" y="39164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1" name="Forma Livre: Forma 830">
              <a:extLst>
                <a:ext uri="{FF2B5EF4-FFF2-40B4-BE49-F238E27FC236}">
                  <a16:creationId xmlns:a16="http://schemas.microsoft.com/office/drawing/2014/main" id="{1010934C-BE6B-51F1-597D-F11F2CDB6A11}"/>
                </a:ext>
              </a:extLst>
            </p:cNvPr>
            <p:cNvSpPr/>
            <p:nvPr/>
          </p:nvSpPr>
          <p:spPr>
            <a:xfrm>
              <a:off x="3107697" y="4881847"/>
              <a:ext cx="102825" cy="185070"/>
            </a:xfrm>
            <a:custGeom>
              <a:avLst/>
              <a:gdLst>
                <a:gd name="connsiteX0" fmla="*/ 0 w 102825"/>
                <a:gd name="connsiteY0" fmla="*/ 17624 h 185070"/>
                <a:gd name="connsiteX1" fmla="*/ 56789 w 102825"/>
                <a:gd name="connsiteY1" fmla="*/ 0 h 185070"/>
                <a:gd name="connsiteX2" fmla="*/ 86162 w 102825"/>
                <a:gd name="connsiteY2" fmla="*/ 93995 h 185070"/>
                <a:gd name="connsiteX3" fmla="*/ 101827 w 102825"/>
                <a:gd name="connsiteY3" fmla="*/ 146866 h 185070"/>
                <a:gd name="connsiteX4" fmla="*/ 82245 w 102825"/>
                <a:gd name="connsiteY4" fmla="*/ 184073 h 185070"/>
                <a:gd name="connsiteX5" fmla="*/ 82245 w 102825"/>
                <a:gd name="connsiteY5" fmla="*/ 184073 h 185070"/>
                <a:gd name="connsiteX6" fmla="*/ 45039 w 102825"/>
                <a:gd name="connsiteY6" fmla="*/ 164491 h 185070"/>
                <a:gd name="connsiteX7" fmla="*/ 35248 w 102825"/>
                <a:gd name="connsiteY7" fmla="*/ 135118 h 185070"/>
                <a:gd name="connsiteX8" fmla="*/ 0 w 102825"/>
                <a:gd name="connsiteY8" fmla="*/ 17624 h 18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25" h="185070">
                  <a:moveTo>
                    <a:pt x="0" y="17624"/>
                  </a:moveTo>
                  <a:lnTo>
                    <a:pt x="56789" y="0"/>
                  </a:lnTo>
                  <a:lnTo>
                    <a:pt x="86162" y="93995"/>
                  </a:lnTo>
                  <a:lnTo>
                    <a:pt x="101827" y="146866"/>
                  </a:lnTo>
                  <a:cubicBezTo>
                    <a:pt x="105744" y="162532"/>
                    <a:pt x="97911" y="180156"/>
                    <a:pt x="82245" y="184073"/>
                  </a:cubicBezTo>
                  <a:lnTo>
                    <a:pt x="82245" y="184073"/>
                  </a:lnTo>
                  <a:cubicBezTo>
                    <a:pt x="66580" y="187989"/>
                    <a:pt x="48956" y="180156"/>
                    <a:pt x="45039" y="164491"/>
                  </a:cubicBezTo>
                  <a:lnTo>
                    <a:pt x="35248" y="135118"/>
                  </a:lnTo>
                  <a:lnTo>
                    <a:pt x="0" y="17624"/>
                  </a:lnTo>
                  <a:close/>
                </a:path>
              </a:pathLst>
            </a:custGeom>
            <a:noFill/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2" name="Forma Livre: Forma 831">
              <a:extLst>
                <a:ext uri="{FF2B5EF4-FFF2-40B4-BE49-F238E27FC236}">
                  <a16:creationId xmlns:a16="http://schemas.microsoft.com/office/drawing/2014/main" id="{01801126-7480-8864-D071-65950C45F004}"/>
                </a:ext>
              </a:extLst>
            </p:cNvPr>
            <p:cNvSpPr/>
            <p:nvPr/>
          </p:nvSpPr>
          <p:spPr>
            <a:xfrm>
              <a:off x="2827671" y="4658609"/>
              <a:ext cx="599216" cy="495430"/>
            </a:xfrm>
            <a:custGeom>
              <a:avLst/>
              <a:gdLst>
                <a:gd name="connsiteX0" fmla="*/ 599216 w 599216"/>
                <a:gd name="connsiteY0" fmla="*/ 495431 h 495430"/>
                <a:gd name="connsiteX1" fmla="*/ 0 w 599216"/>
                <a:gd name="connsiteY1" fmla="*/ 495431 h 495430"/>
                <a:gd name="connsiteX2" fmla="*/ 0 w 599216"/>
                <a:gd name="connsiteY2" fmla="*/ 0 h 49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216" h="495430">
                  <a:moveTo>
                    <a:pt x="599216" y="495431"/>
                  </a:moveTo>
                  <a:lnTo>
                    <a:pt x="0" y="495431"/>
                  </a:lnTo>
                  <a:lnTo>
                    <a:pt x="0" y="0"/>
                  </a:lnTo>
                </a:path>
              </a:pathLst>
            </a:custGeom>
            <a:noFill/>
            <a:ln w="19566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3" name="Forma Livre: Forma 832">
              <a:extLst>
                <a:ext uri="{FF2B5EF4-FFF2-40B4-BE49-F238E27FC236}">
                  <a16:creationId xmlns:a16="http://schemas.microsoft.com/office/drawing/2014/main" id="{D28B9635-9836-09CB-E23B-2DC635D65924}"/>
                </a:ext>
              </a:extLst>
            </p:cNvPr>
            <p:cNvSpPr/>
            <p:nvPr/>
          </p:nvSpPr>
          <p:spPr>
            <a:xfrm>
              <a:off x="3372057" y="4893596"/>
              <a:ext cx="19582" cy="260443"/>
            </a:xfrm>
            <a:custGeom>
              <a:avLst/>
              <a:gdLst>
                <a:gd name="connsiteX0" fmla="*/ 0 w 19582"/>
                <a:gd name="connsiteY0" fmla="*/ 260444 h 260443"/>
                <a:gd name="connsiteX1" fmla="*/ 0 w 19582"/>
                <a:gd name="connsiteY1" fmla="*/ 0 h 26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60443">
                  <a:moveTo>
                    <a:pt x="0" y="260444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4" name="Forma Livre: Forma 833">
              <a:extLst>
                <a:ext uri="{FF2B5EF4-FFF2-40B4-BE49-F238E27FC236}">
                  <a16:creationId xmlns:a16="http://schemas.microsoft.com/office/drawing/2014/main" id="{E17BB226-94D8-33AE-DDAB-296F235FD1D2}"/>
                </a:ext>
              </a:extLst>
            </p:cNvPr>
            <p:cNvSpPr/>
            <p:nvPr/>
          </p:nvSpPr>
          <p:spPr>
            <a:xfrm>
              <a:off x="3301561" y="4950385"/>
              <a:ext cx="19582" cy="203655"/>
            </a:xfrm>
            <a:custGeom>
              <a:avLst/>
              <a:gdLst>
                <a:gd name="connsiteX0" fmla="*/ 0 w 19582"/>
                <a:gd name="connsiteY0" fmla="*/ 203655 h 203655"/>
                <a:gd name="connsiteX1" fmla="*/ 0 w 19582"/>
                <a:gd name="connsiteY1" fmla="*/ 0 h 20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03655">
                  <a:moveTo>
                    <a:pt x="0" y="203655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5" name="Forma Livre: Forma 834">
              <a:extLst>
                <a:ext uri="{FF2B5EF4-FFF2-40B4-BE49-F238E27FC236}">
                  <a16:creationId xmlns:a16="http://schemas.microsoft.com/office/drawing/2014/main" id="{F23BF5DB-DDA1-F85D-6C3C-42C91CD2E6CE}"/>
                </a:ext>
              </a:extLst>
            </p:cNvPr>
            <p:cNvSpPr/>
            <p:nvPr/>
          </p:nvSpPr>
          <p:spPr>
            <a:xfrm>
              <a:off x="3231065" y="5077669"/>
              <a:ext cx="19582" cy="76370"/>
            </a:xfrm>
            <a:custGeom>
              <a:avLst/>
              <a:gdLst>
                <a:gd name="connsiteX0" fmla="*/ 0 w 19582"/>
                <a:gd name="connsiteY0" fmla="*/ 76371 h 76370"/>
                <a:gd name="connsiteX1" fmla="*/ 0 w 19582"/>
                <a:gd name="connsiteY1" fmla="*/ 0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76370">
                  <a:moveTo>
                    <a:pt x="0" y="76371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6" name="Forma Livre: Forma 835">
              <a:extLst>
                <a:ext uri="{FF2B5EF4-FFF2-40B4-BE49-F238E27FC236}">
                  <a16:creationId xmlns:a16="http://schemas.microsoft.com/office/drawing/2014/main" id="{1EB94E85-9F55-3958-6F7B-30C51AEAC37A}"/>
                </a:ext>
              </a:extLst>
            </p:cNvPr>
            <p:cNvSpPr/>
            <p:nvPr/>
          </p:nvSpPr>
          <p:spPr>
            <a:xfrm>
              <a:off x="3162527" y="5097251"/>
              <a:ext cx="19582" cy="56788"/>
            </a:xfrm>
            <a:custGeom>
              <a:avLst/>
              <a:gdLst>
                <a:gd name="connsiteX0" fmla="*/ 0 w 19582"/>
                <a:gd name="connsiteY0" fmla="*/ 56789 h 56788"/>
                <a:gd name="connsiteX1" fmla="*/ 0 w 19582"/>
                <a:gd name="connsiteY1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6788">
                  <a:moveTo>
                    <a:pt x="0" y="56789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7" name="Forma Livre: Forma 836">
              <a:extLst>
                <a:ext uri="{FF2B5EF4-FFF2-40B4-BE49-F238E27FC236}">
                  <a16:creationId xmlns:a16="http://schemas.microsoft.com/office/drawing/2014/main" id="{ACA0E8DB-AD59-4A90-3F6D-3EBA0BF29DDC}"/>
                </a:ext>
              </a:extLst>
            </p:cNvPr>
            <p:cNvSpPr/>
            <p:nvPr/>
          </p:nvSpPr>
          <p:spPr>
            <a:xfrm>
              <a:off x="3092031" y="5062003"/>
              <a:ext cx="19582" cy="92036"/>
            </a:xfrm>
            <a:custGeom>
              <a:avLst/>
              <a:gdLst>
                <a:gd name="connsiteX0" fmla="*/ 0 w 19582"/>
                <a:gd name="connsiteY0" fmla="*/ 92037 h 92036"/>
                <a:gd name="connsiteX1" fmla="*/ 0 w 19582"/>
                <a:gd name="connsiteY1" fmla="*/ 0 h 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92036">
                  <a:moveTo>
                    <a:pt x="0" y="92037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8" name="Forma Livre: Forma 837">
              <a:extLst>
                <a:ext uri="{FF2B5EF4-FFF2-40B4-BE49-F238E27FC236}">
                  <a16:creationId xmlns:a16="http://schemas.microsoft.com/office/drawing/2014/main" id="{FC4BD118-5B8C-6F04-87C5-C981902F8A7E}"/>
                </a:ext>
              </a:extLst>
            </p:cNvPr>
            <p:cNvSpPr/>
            <p:nvPr/>
          </p:nvSpPr>
          <p:spPr>
            <a:xfrm>
              <a:off x="3021535" y="4946468"/>
              <a:ext cx="19582" cy="207571"/>
            </a:xfrm>
            <a:custGeom>
              <a:avLst/>
              <a:gdLst>
                <a:gd name="connsiteX0" fmla="*/ 0 w 19582"/>
                <a:gd name="connsiteY0" fmla="*/ 207572 h 207571"/>
                <a:gd name="connsiteX1" fmla="*/ 0 w 19582"/>
                <a:gd name="connsiteY1" fmla="*/ 0 h 20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07571">
                  <a:moveTo>
                    <a:pt x="0" y="20757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9" name="Forma Livre: Forma 838">
              <a:extLst>
                <a:ext uri="{FF2B5EF4-FFF2-40B4-BE49-F238E27FC236}">
                  <a16:creationId xmlns:a16="http://schemas.microsoft.com/office/drawing/2014/main" id="{7E624853-9874-1828-FD18-07E216783448}"/>
                </a:ext>
              </a:extLst>
            </p:cNvPr>
            <p:cNvSpPr/>
            <p:nvPr/>
          </p:nvSpPr>
          <p:spPr>
            <a:xfrm>
              <a:off x="2952997" y="5001298"/>
              <a:ext cx="19582" cy="152741"/>
            </a:xfrm>
            <a:custGeom>
              <a:avLst/>
              <a:gdLst>
                <a:gd name="connsiteX0" fmla="*/ 0 w 19582"/>
                <a:gd name="connsiteY0" fmla="*/ 152742 h 152741"/>
                <a:gd name="connsiteX1" fmla="*/ 0 w 19582"/>
                <a:gd name="connsiteY1" fmla="*/ 0 h 15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52741">
                  <a:moveTo>
                    <a:pt x="0" y="15274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0" name="Forma Livre: Forma 839">
              <a:extLst>
                <a:ext uri="{FF2B5EF4-FFF2-40B4-BE49-F238E27FC236}">
                  <a16:creationId xmlns:a16="http://schemas.microsoft.com/office/drawing/2014/main" id="{1F17418F-2ECD-877A-C69F-2803C86B764E}"/>
                </a:ext>
              </a:extLst>
            </p:cNvPr>
            <p:cNvSpPr/>
            <p:nvPr/>
          </p:nvSpPr>
          <p:spPr>
            <a:xfrm>
              <a:off x="2882501" y="5056129"/>
              <a:ext cx="19582" cy="97911"/>
            </a:xfrm>
            <a:custGeom>
              <a:avLst/>
              <a:gdLst>
                <a:gd name="connsiteX0" fmla="*/ 0 w 19582"/>
                <a:gd name="connsiteY0" fmla="*/ 97911 h 97911"/>
                <a:gd name="connsiteX1" fmla="*/ 0 w 19582"/>
                <a:gd name="connsiteY1" fmla="*/ 0 h 9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97911">
                  <a:moveTo>
                    <a:pt x="0" y="97911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1" name="Forma Livre: Forma 840">
              <a:extLst>
                <a:ext uri="{FF2B5EF4-FFF2-40B4-BE49-F238E27FC236}">
                  <a16:creationId xmlns:a16="http://schemas.microsoft.com/office/drawing/2014/main" id="{2BD40E6C-9FC6-6103-9CED-34D5048466C4}"/>
                </a:ext>
              </a:extLst>
            </p:cNvPr>
            <p:cNvSpPr/>
            <p:nvPr/>
          </p:nvSpPr>
          <p:spPr>
            <a:xfrm>
              <a:off x="2906000" y="4578322"/>
              <a:ext cx="393602" cy="234986"/>
            </a:xfrm>
            <a:custGeom>
              <a:avLst/>
              <a:gdLst>
                <a:gd name="connsiteX0" fmla="*/ 0 w 393602"/>
                <a:gd name="connsiteY0" fmla="*/ 234987 h 234986"/>
                <a:gd name="connsiteX1" fmla="*/ 137076 w 393602"/>
                <a:gd name="connsiteY1" fmla="*/ 99869 h 234986"/>
                <a:gd name="connsiteX2" fmla="*/ 176240 w 393602"/>
                <a:gd name="connsiteY2" fmla="*/ 139034 h 234986"/>
                <a:gd name="connsiteX3" fmla="*/ 215404 w 393602"/>
                <a:gd name="connsiteY3" fmla="*/ 178198 h 234986"/>
                <a:gd name="connsiteX4" fmla="*/ 393603 w 393602"/>
                <a:gd name="connsiteY4" fmla="*/ 0 h 234986"/>
                <a:gd name="connsiteX5" fmla="*/ 332898 w 393602"/>
                <a:gd name="connsiteY5" fmla="*/ 0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602" h="234986">
                  <a:moveTo>
                    <a:pt x="0" y="234987"/>
                  </a:moveTo>
                  <a:lnTo>
                    <a:pt x="137076" y="99869"/>
                  </a:lnTo>
                  <a:lnTo>
                    <a:pt x="176240" y="139034"/>
                  </a:lnTo>
                  <a:lnTo>
                    <a:pt x="215404" y="178198"/>
                  </a:lnTo>
                  <a:lnTo>
                    <a:pt x="393603" y="0"/>
                  </a:lnTo>
                  <a:lnTo>
                    <a:pt x="332898" y="0"/>
                  </a:lnTo>
                </a:path>
              </a:pathLst>
            </a:custGeom>
            <a:noFill/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2" name="Forma Livre: Forma 841">
              <a:extLst>
                <a:ext uri="{FF2B5EF4-FFF2-40B4-BE49-F238E27FC236}">
                  <a16:creationId xmlns:a16="http://schemas.microsoft.com/office/drawing/2014/main" id="{ABE72DF3-C703-7727-16E7-A633F1655A6E}"/>
                </a:ext>
              </a:extLst>
            </p:cNvPr>
            <p:cNvSpPr/>
            <p:nvPr/>
          </p:nvSpPr>
          <p:spPr>
            <a:xfrm>
              <a:off x="3299602" y="4578322"/>
              <a:ext cx="19582" cy="58746"/>
            </a:xfrm>
            <a:custGeom>
              <a:avLst/>
              <a:gdLst>
                <a:gd name="connsiteX0" fmla="*/ 0 w 19582"/>
                <a:gd name="connsiteY0" fmla="*/ 0 h 58746"/>
                <a:gd name="connsiteX1" fmla="*/ 0 w 19582"/>
                <a:gd name="connsiteY1" fmla="*/ 58747 h 5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8746">
                  <a:moveTo>
                    <a:pt x="0" y="0"/>
                  </a:moveTo>
                  <a:lnTo>
                    <a:pt x="0" y="58747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3" name="Forma Livre: Forma 842">
              <a:extLst>
                <a:ext uri="{FF2B5EF4-FFF2-40B4-BE49-F238E27FC236}">
                  <a16:creationId xmlns:a16="http://schemas.microsoft.com/office/drawing/2014/main" id="{7D553560-2B89-61AB-07FF-6273551AB3CF}"/>
                </a:ext>
              </a:extLst>
            </p:cNvPr>
            <p:cNvSpPr/>
            <p:nvPr/>
          </p:nvSpPr>
          <p:spPr>
            <a:xfrm>
              <a:off x="2800256" y="4658610"/>
              <a:ext cx="54830" cy="19582"/>
            </a:xfrm>
            <a:custGeom>
              <a:avLst/>
              <a:gdLst>
                <a:gd name="connsiteX0" fmla="*/ 54830 w 54830"/>
                <a:gd name="connsiteY0" fmla="*/ 0 h 19582"/>
                <a:gd name="connsiteX1" fmla="*/ 0 w 5483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30" h="19582">
                  <a:moveTo>
                    <a:pt x="54830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4" name="Forma Livre: Forma 843">
              <a:extLst>
                <a:ext uri="{FF2B5EF4-FFF2-40B4-BE49-F238E27FC236}">
                  <a16:creationId xmlns:a16="http://schemas.microsoft.com/office/drawing/2014/main" id="{C810756A-335F-F06B-1241-9E9BBC71E2F3}"/>
                </a:ext>
              </a:extLst>
            </p:cNvPr>
            <p:cNvSpPr/>
            <p:nvPr/>
          </p:nvSpPr>
          <p:spPr>
            <a:xfrm>
              <a:off x="3426887" y="5126625"/>
              <a:ext cx="19582" cy="56788"/>
            </a:xfrm>
            <a:custGeom>
              <a:avLst/>
              <a:gdLst>
                <a:gd name="connsiteX0" fmla="*/ 0 w 19582"/>
                <a:gd name="connsiteY0" fmla="*/ 56789 h 56788"/>
                <a:gd name="connsiteX1" fmla="*/ 0 w 19582"/>
                <a:gd name="connsiteY1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6788">
                  <a:moveTo>
                    <a:pt x="0" y="56789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851" name="Gráfico 850" descr="Globo terrestre: Américas com preenchimento sólido">
            <a:extLst>
              <a:ext uri="{FF2B5EF4-FFF2-40B4-BE49-F238E27FC236}">
                <a16:creationId xmlns:a16="http://schemas.microsoft.com/office/drawing/2014/main" id="{C85DA001-2EDB-5C45-AEFE-7FF7AE31C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0012" y="2198301"/>
            <a:ext cx="914400" cy="914400"/>
          </a:xfrm>
          <a:prstGeom prst="rect">
            <a:avLst/>
          </a:prstGeom>
        </p:spPr>
      </p:pic>
      <p:grpSp>
        <p:nvGrpSpPr>
          <p:cNvPr id="852" name="Gráfico 4">
            <a:extLst>
              <a:ext uri="{FF2B5EF4-FFF2-40B4-BE49-F238E27FC236}">
                <a16:creationId xmlns:a16="http://schemas.microsoft.com/office/drawing/2014/main" id="{A9AACFDB-5824-AD58-72F8-F59BCD993DC6}"/>
              </a:ext>
            </a:extLst>
          </p:cNvPr>
          <p:cNvGrpSpPr/>
          <p:nvPr/>
        </p:nvGrpSpPr>
        <p:grpSpPr>
          <a:xfrm>
            <a:off x="9700477" y="4760574"/>
            <a:ext cx="618798" cy="618798"/>
            <a:chOff x="5976492" y="3507175"/>
            <a:chExt cx="618798" cy="618798"/>
          </a:xfrm>
          <a:noFill/>
        </p:grpSpPr>
        <p:grpSp>
          <p:nvGrpSpPr>
            <p:cNvPr id="853" name="Gráfico 4">
              <a:extLst>
                <a:ext uri="{FF2B5EF4-FFF2-40B4-BE49-F238E27FC236}">
                  <a16:creationId xmlns:a16="http://schemas.microsoft.com/office/drawing/2014/main" id="{1E91B890-6917-7E56-AA1D-6254A0EFC572}"/>
                </a:ext>
              </a:extLst>
            </p:cNvPr>
            <p:cNvGrpSpPr/>
            <p:nvPr/>
          </p:nvGrpSpPr>
          <p:grpSpPr>
            <a:xfrm>
              <a:off x="6285891" y="3507175"/>
              <a:ext cx="19582" cy="618798"/>
              <a:chOff x="6285891" y="3507175"/>
              <a:chExt cx="19582" cy="618798"/>
            </a:xfrm>
          </p:grpSpPr>
          <p:sp>
            <p:nvSpPr>
              <p:cNvPr id="869" name="Forma Livre: Forma 868">
                <a:extLst>
                  <a:ext uri="{FF2B5EF4-FFF2-40B4-BE49-F238E27FC236}">
                    <a16:creationId xmlns:a16="http://schemas.microsoft.com/office/drawing/2014/main" id="{4E10B2CD-22F5-254A-1E40-7817384D974D}"/>
                  </a:ext>
                </a:extLst>
              </p:cNvPr>
              <p:cNvSpPr/>
              <p:nvPr/>
            </p:nvSpPr>
            <p:spPr>
              <a:xfrm>
                <a:off x="6285891" y="3507175"/>
                <a:ext cx="19582" cy="113576"/>
              </a:xfrm>
              <a:custGeom>
                <a:avLst/>
                <a:gdLst>
                  <a:gd name="connsiteX0" fmla="*/ 0 w 19582"/>
                  <a:gd name="connsiteY0" fmla="*/ 0 h 113576"/>
                  <a:gd name="connsiteX1" fmla="*/ 0 w 19582"/>
                  <a:gd name="connsiteY1" fmla="*/ 113577 h 11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3576">
                    <a:moveTo>
                      <a:pt x="0" y="0"/>
                    </a:moveTo>
                    <a:lnTo>
                      <a:pt x="0" y="113577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0" name="Forma Livre: Forma 869">
                <a:extLst>
                  <a:ext uri="{FF2B5EF4-FFF2-40B4-BE49-F238E27FC236}">
                    <a16:creationId xmlns:a16="http://schemas.microsoft.com/office/drawing/2014/main" id="{EA5A95F5-1F66-3E37-83A2-E925D293599A}"/>
                  </a:ext>
                </a:extLst>
              </p:cNvPr>
              <p:cNvSpPr/>
              <p:nvPr/>
            </p:nvSpPr>
            <p:spPr>
              <a:xfrm>
                <a:off x="6285891" y="4010438"/>
                <a:ext cx="19582" cy="115535"/>
              </a:xfrm>
              <a:custGeom>
                <a:avLst/>
                <a:gdLst>
                  <a:gd name="connsiteX0" fmla="*/ 0 w 19582"/>
                  <a:gd name="connsiteY0" fmla="*/ 0 h 115535"/>
                  <a:gd name="connsiteX1" fmla="*/ 0 w 19582"/>
                  <a:gd name="connsiteY1" fmla="*/ 115535 h 1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5535">
                    <a:moveTo>
                      <a:pt x="0" y="0"/>
                    </a:moveTo>
                    <a:lnTo>
                      <a:pt x="0" y="115535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54" name="Gráfico 4">
              <a:extLst>
                <a:ext uri="{FF2B5EF4-FFF2-40B4-BE49-F238E27FC236}">
                  <a16:creationId xmlns:a16="http://schemas.microsoft.com/office/drawing/2014/main" id="{DF31E53E-0876-C6F4-A449-5E92D496E3F2}"/>
                </a:ext>
              </a:extLst>
            </p:cNvPr>
            <p:cNvGrpSpPr/>
            <p:nvPr/>
          </p:nvGrpSpPr>
          <p:grpSpPr>
            <a:xfrm>
              <a:off x="5976492" y="3816574"/>
              <a:ext cx="618798" cy="19582"/>
              <a:chOff x="5976492" y="3816574"/>
              <a:chExt cx="618798" cy="19582"/>
            </a:xfrm>
          </p:grpSpPr>
          <p:sp>
            <p:nvSpPr>
              <p:cNvPr id="867" name="Forma Livre: Forma 866">
                <a:extLst>
                  <a:ext uri="{FF2B5EF4-FFF2-40B4-BE49-F238E27FC236}">
                    <a16:creationId xmlns:a16="http://schemas.microsoft.com/office/drawing/2014/main" id="{0055C02D-9BF7-5A6A-6E1F-4D12D2C5A109}"/>
                  </a:ext>
                </a:extLst>
              </p:cNvPr>
              <p:cNvSpPr/>
              <p:nvPr/>
            </p:nvSpPr>
            <p:spPr>
              <a:xfrm>
                <a:off x="6481713" y="3816574"/>
                <a:ext cx="113576" cy="19582"/>
              </a:xfrm>
              <a:custGeom>
                <a:avLst/>
                <a:gdLst>
                  <a:gd name="connsiteX0" fmla="*/ 113577 w 113576"/>
                  <a:gd name="connsiteY0" fmla="*/ 0 h 19582"/>
                  <a:gd name="connsiteX1" fmla="*/ 0 w 11357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576" h="19582">
                    <a:moveTo>
                      <a:pt x="11357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8" name="Forma Livre: Forma 867">
                <a:extLst>
                  <a:ext uri="{FF2B5EF4-FFF2-40B4-BE49-F238E27FC236}">
                    <a16:creationId xmlns:a16="http://schemas.microsoft.com/office/drawing/2014/main" id="{E6CED383-3028-9750-16EC-A864E6AA44DF}"/>
                  </a:ext>
                </a:extLst>
              </p:cNvPr>
              <p:cNvSpPr/>
              <p:nvPr/>
            </p:nvSpPr>
            <p:spPr>
              <a:xfrm>
                <a:off x="5976492" y="3816574"/>
                <a:ext cx="113576" cy="19582"/>
              </a:xfrm>
              <a:custGeom>
                <a:avLst/>
                <a:gdLst>
                  <a:gd name="connsiteX0" fmla="*/ 113577 w 113576"/>
                  <a:gd name="connsiteY0" fmla="*/ 0 h 19582"/>
                  <a:gd name="connsiteX1" fmla="*/ 0 w 11357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576" h="19582">
                    <a:moveTo>
                      <a:pt x="11357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55" name="Forma Livre: Forma 854">
              <a:extLst>
                <a:ext uri="{FF2B5EF4-FFF2-40B4-BE49-F238E27FC236}">
                  <a16:creationId xmlns:a16="http://schemas.microsoft.com/office/drawing/2014/main" id="{DA03DD9A-9BE4-5814-7E8E-0E5D37178617}"/>
                </a:ext>
              </a:extLst>
            </p:cNvPr>
            <p:cNvSpPr/>
            <p:nvPr/>
          </p:nvSpPr>
          <p:spPr>
            <a:xfrm>
              <a:off x="6315264" y="3845947"/>
              <a:ext cx="233028" cy="233028"/>
            </a:xfrm>
            <a:custGeom>
              <a:avLst/>
              <a:gdLst>
                <a:gd name="connsiteX0" fmla="*/ 233028 w 233028"/>
                <a:gd name="connsiteY0" fmla="*/ 0 h 233028"/>
                <a:gd name="connsiteX1" fmla="*/ 0 w 233028"/>
                <a:gd name="connsiteY1" fmla="*/ 233029 h 2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28" h="233028">
                  <a:moveTo>
                    <a:pt x="233028" y="0"/>
                  </a:moveTo>
                  <a:cubicBezTo>
                    <a:pt x="219321" y="121410"/>
                    <a:pt x="121410" y="219321"/>
                    <a:pt x="0" y="233029"/>
                  </a:cubicBez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6" name="Forma Livre: Forma 855">
              <a:extLst>
                <a:ext uri="{FF2B5EF4-FFF2-40B4-BE49-F238E27FC236}">
                  <a16:creationId xmlns:a16="http://schemas.microsoft.com/office/drawing/2014/main" id="{D66E8594-7588-5A60-B8A8-D875BD5F8416}"/>
                </a:ext>
              </a:extLst>
            </p:cNvPr>
            <p:cNvSpPr/>
            <p:nvPr/>
          </p:nvSpPr>
          <p:spPr>
            <a:xfrm>
              <a:off x="6313306" y="3552214"/>
              <a:ext cx="234986" cy="234986"/>
            </a:xfrm>
            <a:custGeom>
              <a:avLst/>
              <a:gdLst>
                <a:gd name="connsiteX0" fmla="*/ 0 w 234986"/>
                <a:gd name="connsiteY0" fmla="*/ 0 h 234986"/>
                <a:gd name="connsiteX1" fmla="*/ 234987 w 234986"/>
                <a:gd name="connsiteY1" fmla="*/ 234987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986" h="234986">
                  <a:moveTo>
                    <a:pt x="0" y="0"/>
                  </a:moveTo>
                  <a:cubicBezTo>
                    <a:pt x="123368" y="11749"/>
                    <a:pt x="223237" y="111619"/>
                    <a:pt x="234987" y="234987"/>
                  </a:cubicBez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7" name="Forma Livre: Forma 856">
              <a:extLst>
                <a:ext uri="{FF2B5EF4-FFF2-40B4-BE49-F238E27FC236}">
                  <a16:creationId xmlns:a16="http://schemas.microsoft.com/office/drawing/2014/main" id="{BA4DA4ED-8D4E-C82F-E683-6E84DF85D3B0}"/>
                </a:ext>
              </a:extLst>
            </p:cNvPr>
            <p:cNvSpPr/>
            <p:nvPr/>
          </p:nvSpPr>
          <p:spPr>
            <a:xfrm>
              <a:off x="6023489" y="3552214"/>
              <a:ext cx="233028" cy="234986"/>
            </a:xfrm>
            <a:custGeom>
              <a:avLst/>
              <a:gdLst>
                <a:gd name="connsiteX0" fmla="*/ 0 w 233028"/>
                <a:gd name="connsiteY0" fmla="*/ 234987 h 234986"/>
                <a:gd name="connsiteX1" fmla="*/ 233028 w 233028"/>
                <a:gd name="connsiteY1" fmla="*/ 0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28" h="234986">
                  <a:moveTo>
                    <a:pt x="0" y="234987"/>
                  </a:moveTo>
                  <a:cubicBezTo>
                    <a:pt x="13707" y="111619"/>
                    <a:pt x="111618" y="13708"/>
                    <a:pt x="233028" y="0"/>
                  </a:cubicBez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8" name="Forma Livre: Forma 857">
              <a:extLst>
                <a:ext uri="{FF2B5EF4-FFF2-40B4-BE49-F238E27FC236}">
                  <a16:creationId xmlns:a16="http://schemas.microsoft.com/office/drawing/2014/main" id="{3EB023E0-ED10-DF5F-F805-6E1C0FCD2026}"/>
                </a:ext>
              </a:extLst>
            </p:cNvPr>
            <p:cNvSpPr/>
            <p:nvPr/>
          </p:nvSpPr>
          <p:spPr>
            <a:xfrm>
              <a:off x="6023489" y="3845947"/>
              <a:ext cx="233028" cy="233028"/>
            </a:xfrm>
            <a:custGeom>
              <a:avLst/>
              <a:gdLst>
                <a:gd name="connsiteX0" fmla="*/ 233028 w 233028"/>
                <a:gd name="connsiteY0" fmla="*/ 233029 h 233028"/>
                <a:gd name="connsiteX1" fmla="*/ 0 w 233028"/>
                <a:gd name="connsiteY1" fmla="*/ 0 h 2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28" h="233028">
                  <a:moveTo>
                    <a:pt x="233028" y="233029"/>
                  </a:moveTo>
                  <a:cubicBezTo>
                    <a:pt x="111618" y="219321"/>
                    <a:pt x="13707" y="123368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59" name="Gráfico 4">
              <a:extLst>
                <a:ext uri="{FF2B5EF4-FFF2-40B4-BE49-F238E27FC236}">
                  <a16:creationId xmlns:a16="http://schemas.microsoft.com/office/drawing/2014/main" id="{1F983F3E-4418-85DB-3D61-BFEB530338D2}"/>
                </a:ext>
              </a:extLst>
            </p:cNvPr>
            <p:cNvGrpSpPr/>
            <p:nvPr/>
          </p:nvGrpSpPr>
          <p:grpSpPr>
            <a:xfrm>
              <a:off x="6185694" y="3669707"/>
              <a:ext cx="201932" cy="281005"/>
              <a:chOff x="6185694" y="3669707"/>
              <a:chExt cx="201932" cy="281005"/>
            </a:xfrm>
            <a:noFill/>
          </p:grpSpPr>
          <p:grpSp>
            <p:nvGrpSpPr>
              <p:cNvPr id="861" name="Gráfico 4">
                <a:extLst>
                  <a:ext uri="{FF2B5EF4-FFF2-40B4-BE49-F238E27FC236}">
                    <a16:creationId xmlns:a16="http://schemas.microsoft.com/office/drawing/2014/main" id="{BE6D6982-6758-EA9A-8538-56464E46FBB8}"/>
                  </a:ext>
                </a:extLst>
              </p:cNvPr>
              <p:cNvGrpSpPr/>
              <p:nvPr/>
            </p:nvGrpSpPr>
            <p:grpSpPr>
              <a:xfrm>
                <a:off x="6256517" y="3779368"/>
                <a:ext cx="58746" cy="127284"/>
                <a:chOff x="6256517" y="3779368"/>
                <a:chExt cx="58746" cy="127284"/>
              </a:xfrm>
              <a:noFill/>
            </p:grpSpPr>
            <p:sp>
              <p:nvSpPr>
                <p:cNvPr id="864" name="Forma Livre: Forma 863">
                  <a:extLst>
                    <a:ext uri="{FF2B5EF4-FFF2-40B4-BE49-F238E27FC236}">
                      <a16:creationId xmlns:a16="http://schemas.microsoft.com/office/drawing/2014/main" id="{CD466C4C-38ED-60AE-FD1B-DFF5411CCCD5}"/>
                    </a:ext>
                  </a:extLst>
                </p:cNvPr>
                <p:cNvSpPr/>
                <p:nvPr/>
              </p:nvSpPr>
              <p:spPr>
                <a:xfrm>
                  <a:off x="6256517" y="3802866"/>
                  <a:ext cx="58746" cy="78328"/>
                </a:xfrm>
                <a:custGeom>
                  <a:avLst/>
                  <a:gdLst>
                    <a:gd name="connsiteX0" fmla="*/ 0 w 58746"/>
                    <a:gd name="connsiteY0" fmla="*/ 58747 h 78328"/>
                    <a:gd name="connsiteX1" fmla="*/ 0 w 58746"/>
                    <a:gd name="connsiteY1" fmla="*/ 58747 h 78328"/>
                    <a:gd name="connsiteX2" fmla="*/ 19582 w 58746"/>
                    <a:gd name="connsiteY2" fmla="*/ 78329 h 78328"/>
                    <a:gd name="connsiteX3" fmla="*/ 39164 w 58746"/>
                    <a:gd name="connsiteY3" fmla="*/ 78329 h 78328"/>
                    <a:gd name="connsiteX4" fmla="*/ 58747 w 58746"/>
                    <a:gd name="connsiteY4" fmla="*/ 58747 h 78328"/>
                    <a:gd name="connsiteX5" fmla="*/ 58747 w 58746"/>
                    <a:gd name="connsiteY5" fmla="*/ 58747 h 78328"/>
                    <a:gd name="connsiteX6" fmla="*/ 39164 w 58746"/>
                    <a:gd name="connsiteY6" fmla="*/ 39164 h 78328"/>
                    <a:gd name="connsiteX7" fmla="*/ 19582 w 58746"/>
                    <a:gd name="connsiteY7" fmla="*/ 39164 h 78328"/>
                    <a:gd name="connsiteX8" fmla="*/ 0 w 58746"/>
                    <a:gd name="connsiteY8" fmla="*/ 19582 h 78328"/>
                    <a:gd name="connsiteX9" fmla="*/ 0 w 58746"/>
                    <a:gd name="connsiteY9" fmla="*/ 19582 h 78328"/>
                    <a:gd name="connsiteX10" fmla="*/ 19582 w 58746"/>
                    <a:gd name="connsiteY10" fmla="*/ 0 h 78328"/>
                    <a:gd name="connsiteX11" fmla="*/ 39164 w 58746"/>
                    <a:gd name="connsiteY11" fmla="*/ 0 h 78328"/>
                    <a:gd name="connsiteX12" fmla="*/ 58747 w 58746"/>
                    <a:gd name="connsiteY12" fmla="*/ 19582 h 78328"/>
                    <a:gd name="connsiteX13" fmla="*/ 58747 w 58746"/>
                    <a:gd name="connsiteY13" fmla="*/ 19582 h 78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8746" h="78328">
                      <a:moveTo>
                        <a:pt x="0" y="58747"/>
                      </a:moveTo>
                      <a:lnTo>
                        <a:pt x="0" y="58747"/>
                      </a:lnTo>
                      <a:cubicBezTo>
                        <a:pt x="0" y="70496"/>
                        <a:pt x="9791" y="78329"/>
                        <a:pt x="19582" y="78329"/>
                      </a:cubicBezTo>
                      <a:lnTo>
                        <a:pt x="39164" y="78329"/>
                      </a:lnTo>
                      <a:cubicBezTo>
                        <a:pt x="50914" y="78329"/>
                        <a:pt x="58747" y="68538"/>
                        <a:pt x="58747" y="58747"/>
                      </a:cubicBezTo>
                      <a:lnTo>
                        <a:pt x="58747" y="58747"/>
                      </a:lnTo>
                      <a:cubicBezTo>
                        <a:pt x="58747" y="46998"/>
                        <a:pt x="48956" y="39164"/>
                        <a:pt x="39164" y="39164"/>
                      </a:cubicBezTo>
                      <a:lnTo>
                        <a:pt x="19582" y="39164"/>
                      </a:lnTo>
                      <a:cubicBezTo>
                        <a:pt x="7833" y="39164"/>
                        <a:pt x="0" y="29373"/>
                        <a:pt x="0" y="19582"/>
                      </a:cubicBezTo>
                      <a:lnTo>
                        <a:pt x="0" y="19582"/>
                      </a:lnTo>
                      <a:cubicBezTo>
                        <a:pt x="0" y="7833"/>
                        <a:pt x="9791" y="0"/>
                        <a:pt x="19582" y="0"/>
                      </a:cubicBezTo>
                      <a:lnTo>
                        <a:pt x="39164" y="0"/>
                      </a:lnTo>
                      <a:cubicBezTo>
                        <a:pt x="50914" y="0"/>
                        <a:pt x="58747" y="9791"/>
                        <a:pt x="58747" y="19582"/>
                      </a:cubicBezTo>
                      <a:lnTo>
                        <a:pt x="58747" y="19582"/>
                      </a:lnTo>
                    </a:path>
                  </a:pathLst>
                </a:custGeom>
                <a:noFill/>
                <a:ln w="19566" cap="flat">
                  <a:solidFill>
                    <a:srgbClr val="FDAD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65" name="Forma Livre: Forma 864">
                  <a:extLst>
                    <a:ext uri="{FF2B5EF4-FFF2-40B4-BE49-F238E27FC236}">
                      <a16:creationId xmlns:a16="http://schemas.microsoft.com/office/drawing/2014/main" id="{584A3AEA-7767-8AC9-3FAE-E802D9FD1CC1}"/>
                    </a:ext>
                  </a:extLst>
                </p:cNvPr>
                <p:cNvSpPr/>
                <p:nvPr/>
              </p:nvSpPr>
              <p:spPr>
                <a:xfrm>
                  <a:off x="6283932" y="3779368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FDAD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66" name="Forma Livre: Forma 865">
                  <a:extLst>
                    <a:ext uri="{FF2B5EF4-FFF2-40B4-BE49-F238E27FC236}">
                      <a16:creationId xmlns:a16="http://schemas.microsoft.com/office/drawing/2014/main" id="{1A543706-DBC7-B820-936F-38DB5D8247AA}"/>
                    </a:ext>
                  </a:extLst>
                </p:cNvPr>
                <p:cNvSpPr/>
                <p:nvPr/>
              </p:nvSpPr>
              <p:spPr>
                <a:xfrm>
                  <a:off x="6283932" y="3883154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FDAD2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62" name="Forma Livre: Forma 861">
                <a:extLst>
                  <a:ext uri="{FF2B5EF4-FFF2-40B4-BE49-F238E27FC236}">
                    <a16:creationId xmlns:a16="http://schemas.microsoft.com/office/drawing/2014/main" id="{9416737D-E62F-CB40-6B45-7DF83831D97C}"/>
                  </a:ext>
                </a:extLst>
              </p:cNvPr>
              <p:cNvSpPr/>
              <p:nvPr/>
            </p:nvSpPr>
            <p:spPr>
              <a:xfrm>
                <a:off x="6185694" y="3724538"/>
                <a:ext cx="201932" cy="226174"/>
              </a:xfrm>
              <a:custGeom>
                <a:avLst/>
                <a:gdLst>
                  <a:gd name="connsiteX0" fmla="*/ 127612 w 201932"/>
                  <a:gd name="connsiteY0" fmla="*/ 0 h 226174"/>
                  <a:gd name="connsiteX1" fmla="*/ 200066 w 201932"/>
                  <a:gd name="connsiteY1" fmla="*/ 160574 h 226174"/>
                  <a:gd name="connsiteX2" fmla="*/ 131528 w 201932"/>
                  <a:gd name="connsiteY2" fmla="*/ 223237 h 226174"/>
                  <a:gd name="connsiteX3" fmla="*/ 70823 w 201932"/>
                  <a:gd name="connsiteY3" fmla="*/ 223237 h 226174"/>
                  <a:gd name="connsiteX4" fmla="*/ 2286 w 201932"/>
                  <a:gd name="connsiteY4" fmla="*/ 160574 h 226174"/>
                  <a:gd name="connsiteX5" fmla="*/ 74740 w 201932"/>
                  <a:gd name="connsiteY5" fmla="*/ 0 h 226174"/>
                  <a:gd name="connsiteX6" fmla="*/ 127612 w 201932"/>
                  <a:gd name="connsiteY6" fmla="*/ 0 h 226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932" h="226174">
                    <a:moveTo>
                      <a:pt x="127612" y="0"/>
                    </a:moveTo>
                    <a:cubicBezTo>
                      <a:pt x="127612" y="0"/>
                      <a:pt x="215732" y="86162"/>
                      <a:pt x="200066" y="160574"/>
                    </a:cubicBezTo>
                    <a:cubicBezTo>
                      <a:pt x="192233" y="197781"/>
                      <a:pt x="164818" y="215404"/>
                      <a:pt x="131528" y="223237"/>
                    </a:cubicBezTo>
                    <a:cubicBezTo>
                      <a:pt x="111946" y="227154"/>
                      <a:pt x="90406" y="227154"/>
                      <a:pt x="70823" y="223237"/>
                    </a:cubicBezTo>
                    <a:cubicBezTo>
                      <a:pt x="37533" y="215404"/>
                      <a:pt x="10118" y="199739"/>
                      <a:pt x="2286" y="160574"/>
                    </a:cubicBezTo>
                    <a:cubicBezTo>
                      <a:pt x="-15338" y="86162"/>
                      <a:pt x="74740" y="0"/>
                      <a:pt x="74740" y="0"/>
                    </a:cubicBezTo>
                    <a:lnTo>
                      <a:pt x="127612" y="0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3" name="Forma Livre: Forma 862">
                <a:extLst>
                  <a:ext uri="{FF2B5EF4-FFF2-40B4-BE49-F238E27FC236}">
                    <a16:creationId xmlns:a16="http://schemas.microsoft.com/office/drawing/2014/main" id="{88391A26-F624-221C-7FB6-668327558A4C}"/>
                  </a:ext>
                </a:extLst>
              </p:cNvPr>
              <p:cNvSpPr/>
              <p:nvPr/>
            </p:nvSpPr>
            <p:spPr>
              <a:xfrm>
                <a:off x="6240852" y="3669707"/>
                <a:ext cx="82244" cy="54830"/>
              </a:xfrm>
              <a:custGeom>
                <a:avLst/>
                <a:gdLst>
                  <a:gd name="connsiteX0" fmla="*/ 17624 w 82244"/>
                  <a:gd name="connsiteY0" fmla="*/ 54830 h 54830"/>
                  <a:gd name="connsiteX1" fmla="*/ 0 w 82244"/>
                  <a:gd name="connsiteY1" fmla="*/ 0 h 54830"/>
                  <a:gd name="connsiteX2" fmla="*/ 7833 w 82244"/>
                  <a:gd name="connsiteY2" fmla="*/ 0 h 54830"/>
                  <a:gd name="connsiteX3" fmla="*/ 35248 w 82244"/>
                  <a:gd name="connsiteY3" fmla="*/ 0 h 54830"/>
                  <a:gd name="connsiteX4" fmla="*/ 45039 w 82244"/>
                  <a:gd name="connsiteY4" fmla="*/ 15666 h 54830"/>
                  <a:gd name="connsiteX5" fmla="*/ 82245 w 82244"/>
                  <a:gd name="connsiteY5" fmla="*/ 11749 h 54830"/>
                  <a:gd name="connsiteX6" fmla="*/ 72454 w 82244"/>
                  <a:gd name="connsiteY6" fmla="*/ 54830 h 5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244" h="54830">
                    <a:moveTo>
                      <a:pt x="17624" y="54830"/>
                    </a:moveTo>
                    <a:lnTo>
                      <a:pt x="0" y="0"/>
                    </a:lnTo>
                    <a:lnTo>
                      <a:pt x="7833" y="0"/>
                    </a:lnTo>
                    <a:lnTo>
                      <a:pt x="35248" y="0"/>
                    </a:lnTo>
                    <a:lnTo>
                      <a:pt x="45039" y="15666"/>
                    </a:lnTo>
                    <a:lnTo>
                      <a:pt x="82245" y="11749"/>
                    </a:lnTo>
                    <a:lnTo>
                      <a:pt x="72454" y="54830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60" name="Forma Livre: Forma 859">
              <a:extLst>
                <a:ext uri="{FF2B5EF4-FFF2-40B4-BE49-F238E27FC236}">
                  <a16:creationId xmlns:a16="http://schemas.microsoft.com/office/drawing/2014/main" id="{03898C0C-9F17-75A5-DE70-120129D08EBC}"/>
                </a:ext>
              </a:extLst>
            </p:cNvPr>
            <p:cNvSpPr/>
            <p:nvPr/>
          </p:nvSpPr>
          <p:spPr>
            <a:xfrm>
              <a:off x="6080277" y="3609003"/>
              <a:ext cx="411226" cy="411226"/>
            </a:xfrm>
            <a:custGeom>
              <a:avLst/>
              <a:gdLst>
                <a:gd name="connsiteX0" fmla="*/ 411227 w 411226"/>
                <a:gd name="connsiteY0" fmla="*/ 205613 h 411226"/>
                <a:gd name="connsiteX1" fmla="*/ 205613 w 411226"/>
                <a:gd name="connsiteY1" fmla="*/ 411227 h 411226"/>
                <a:gd name="connsiteX2" fmla="*/ 0 w 411226"/>
                <a:gd name="connsiteY2" fmla="*/ 205613 h 411226"/>
                <a:gd name="connsiteX3" fmla="*/ 205613 w 411226"/>
                <a:gd name="connsiteY3" fmla="*/ 0 h 411226"/>
                <a:gd name="connsiteX4" fmla="*/ 411227 w 411226"/>
                <a:gd name="connsiteY4" fmla="*/ 205613 h 41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226" h="411226">
                  <a:moveTo>
                    <a:pt x="411227" y="205613"/>
                  </a:moveTo>
                  <a:cubicBezTo>
                    <a:pt x="411227" y="319171"/>
                    <a:pt x="319170" y="411227"/>
                    <a:pt x="205613" y="411227"/>
                  </a:cubicBezTo>
                  <a:cubicBezTo>
                    <a:pt x="92056" y="411227"/>
                    <a:pt x="0" y="319171"/>
                    <a:pt x="0" y="205613"/>
                  </a:cubicBezTo>
                  <a:cubicBezTo>
                    <a:pt x="0" y="92056"/>
                    <a:pt x="92056" y="0"/>
                    <a:pt x="205613" y="0"/>
                  </a:cubicBezTo>
                  <a:cubicBezTo>
                    <a:pt x="319170" y="0"/>
                    <a:pt x="411227" y="92056"/>
                    <a:pt x="411227" y="205613"/>
                  </a:cubicBezTo>
                  <a:close/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71" name="Agrupar 870">
            <a:extLst>
              <a:ext uri="{FF2B5EF4-FFF2-40B4-BE49-F238E27FC236}">
                <a16:creationId xmlns:a16="http://schemas.microsoft.com/office/drawing/2014/main" id="{00562328-CFB1-42C0-031A-C7C30238D1C8}"/>
              </a:ext>
            </a:extLst>
          </p:cNvPr>
          <p:cNvGrpSpPr/>
          <p:nvPr/>
        </p:nvGrpSpPr>
        <p:grpSpPr>
          <a:xfrm>
            <a:off x="6126933" y="1597567"/>
            <a:ext cx="622715" cy="565926"/>
            <a:chOff x="5974533" y="1445167"/>
            <a:chExt cx="622715" cy="565926"/>
          </a:xfrm>
        </p:grpSpPr>
        <p:grpSp>
          <p:nvGrpSpPr>
            <p:cNvPr id="872" name="Gráfico 4">
              <a:extLst>
                <a:ext uri="{FF2B5EF4-FFF2-40B4-BE49-F238E27FC236}">
                  <a16:creationId xmlns:a16="http://schemas.microsoft.com/office/drawing/2014/main" id="{62E1C74C-8B40-ACA8-890A-BE857FE0EC01}"/>
                </a:ext>
              </a:extLst>
            </p:cNvPr>
            <p:cNvGrpSpPr/>
            <p:nvPr/>
          </p:nvGrpSpPr>
          <p:grpSpPr>
            <a:xfrm>
              <a:off x="5974533" y="1707569"/>
              <a:ext cx="180156" cy="272192"/>
              <a:chOff x="5974533" y="1707569"/>
              <a:chExt cx="180156" cy="272192"/>
            </a:xfrm>
            <a:noFill/>
          </p:grpSpPr>
          <p:sp>
            <p:nvSpPr>
              <p:cNvPr id="906" name="Forma Livre: Forma 905">
                <a:extLst>
                  <a:ext uri="{FF2B5EF4-FFF2-40B4-BE49-F238E27FC236}">
                    <a16:creationId xmlns:a16="http://schemas.microsoft.com/office/drawing/2014/main" id="{E23E9D1C-855E-6492-8697-C69AA6C83D16}"/>
                  </a:ext>
                </a:extLst>
              </p:cNvPr>
              <p:cNvSpPr/>
              <p:nvPr/>
            </p:nvSpPr>
            <p:spPr>
              <a:xfrm>
                <a:off x="5974534" y="1707569"/>
                <a:ext cx="180156" cy="62663"/>
              </a:xfrm>
              <a:custGeom>
                <a:avLst/>
                <a:gdLst>
                  <a:gd name="connsiteX0" fmla="*/ 0 w 180156"/>
                  <a:gd name="connsiteY0" fmla="*/ 31332 h 62663"/>
                  <a:gd name="connsiteX1" fmla="*/ 90078 w 180156"/>
                  <a:gd name="connsiteY1" fmla="*/ 0 h 62663"/>
                  <a:gd name="connsiteX2" fmla="*/ 180156 w 180156"/>
                  <a:gd name="connsiteY2" fmla="*/ 31332 h 62663"/>
                  <a:gd name="connsiteX3" fmla="*/ 90078 w 180156"/>
                  <a:gd name="connsiteY3" fmla="*/ 62663 h 62663"/>
                  <a:gd name="connsiteX4" fmla="*/ 0 w 180156"/>
                  <a:gd name="connsiteY4" fmla="*/ 31332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6" h="62663">
                    <a:moveTo>
                      <a:pt x="0" y="31332"/>
                    </a:moveTo>
                    <a:cubicBezTo>
                      <a:pt x="0" y="13708"/>
                      <a:pt x="41123" y="0"/>
                      <a:pt x="90078" y="0"/>
                    </a:cubicBezTo>
                    <a:cubicBezTo>
                      <a:pt x="140992" y="0"/>
                      <a:pt x="180156" y="13708"/>
                      <a:pt x="180156" y="31332"/>
                    </a:cubicBezTo>
                    <a:cubicBezTo>
                      <a:pt x="180156" y="48956"/>
                      <a:pt x="139034" y="62663"/>
                      <a:pt x="90078" y="62663"/>
                    </a:cubicBezTo>
                    <a:cubicBezTo>
                      <a:pt x="39164" y="60705"/>
                      <a:pt x="0" y="46997"/>
                      <a:pt x="0" y="3133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7" name="Forma Livre: Forma 906">
                <a:extLst>
                  <a:ext uri="{FF2B5EF4-FFF2-40B4-BE49-F238E27FC236}">
                    <a16:creationId xmlns:a16="http://schemas.microsoft.com/office/drawing/2014/main" id="{68C8193B-574C-F4A2-98D7-9488A65415AA}"/>
                  </a:ext>
                </a:extLst>
              </p:cNvPr>
              <p:cNvSpPr/>
              <p:nvPr/>
            </p:nvSpPr>
            <p:spPr>
              <a:xfrm>
                <a:off x="5974534" y="1932765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8" name="Forma Livre: Forma 907">
                <a:extLst>
                  <a:ext uri="{FF2B5EF4-FFF2-40B4-BE49-F238E27FC236}">
                    <a16:creationId xmlns:a16="http://schemas.microsoft.com/office/drawing/2014/main" id="{4BB8887A-DACE-56AE-07AF-2759342306FA}"/>
                  </a:ext>
                </a:extLst>
              </p:cNvPr>
              <p:cNvSpPr/>
              <p:nvPr/>
            </p:nvSpPr>
            <p:spPr>
              <a:xfrm>
                <a:off x="5974534" y="1883809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9" name="Forma Livre: Forma 908">
                <a:extLst>
                  <a:ext uri="{FF2B5EF4-FFF2-40B4-BE49-F238E27FC236}">
                    <a16:creationId xmlns:a16="http://schemas.microsoft.com/office/drawing/2014/main" id="{A1695F73-F42C-26A3-2868-906F3D0AEB0E}"/>
                  </a:ext>
                </a:extLst>
              </p:cNvPr>
              <p:cNvSpPr/>
              <p:nvPr/>
            </p:nvSpPr>
            <p:spPr>
              <a:xfrm>
                <a:off x="5974534" y="1834853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0" name="Forma Livre: Forma 909">
                <a:extLst>
                  <a:ext uri="{FF2B5EF4-FFF2-40B4-BE49-F238E27FC236}">
                    <a16:creationId xmlns:a16="http://schemas.microsoft.com/office/drawing/2014/main" id="{CE69241A-E84A-82B0-38E4-D04BC7D51BF5}"/>
                  </a:ext>
                </a:extLst>
              </p:cNvPr>
              <p:cNvSpPr/>
              <p:nvPr/>
            </p:nvSpPr>
            <p:spPr>
              <a:xfrm>
                <a:off x="5974534" y="1785898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1" name="Forma Livre: Forma 910">
                <a:extLst>
                  <a:ext uri="{FF2B5EF4-FFF2-40B4-BE49-F238E27FC236}">
                    <a16:creationId xmlns:a16="http://schemas.microsoft.com/office/drawing/2014/main" id="{CBFF0DD8-FBBE-B1F0-EE21-E163871AE519}"/>
                  </a:ext>
                </a:extLst>
              </p:cNvPr>
              <p:cNvSpPr/>
              <p:nvPr/>
            </p:nvSpPr>
            <p:spPr>
              <a:xfrm>
                <a:off x="6154690" y="1738901"/>
                <a:ext cx="19582" cy="240861"/>
              </a:xfrm>
              <a:custGeom>
                <a:avLst/>
                <a:gdLst>
                  <a:gd name="connsiteX0" fmla="*/ 0 w 19582"/>
                  <a:gd name="connsiteY0" fmla="*/ 0 h 240861"/>
                  <a:gd name="connsiteX1" fmla="*/ 0 w 19582"/>
                  <a:gd name="connsiteY1" fmla="*/ 240861 h 240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40861">
                    <a:moveTo>
                      <a:pt x="0" y="0"/>
                    </a:moveTo>
                    <a:lnTo>
                      <a:pt x="0" y="240861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2" name="Forma Livre: Forma 911">
                <a:extLst>
                  <a:ext uri="{FF2B5EF4-FFF2-40B4-BE49-F238E27FC236}">
                    <a16:creationId xmlns:a16="http://schemas.microsoft.com/office/drawing/2014/main" id="{ADA524F5-9A47-7E55-572C-183F2F444A00}"/>
                  </a:ext>
                </a:extLst>
              </p:cNvPr>
              <p:cNvSpPr/>
              <p:nvPr/>
            </p:nvSpPr>
            <p:spPr>
              <a:xfrm>
                <a:off x="5974533" y="1738901"/>
                <a:ext cx="19582" cy="240861"/>
              </a:xfrm>
              <a:custGeom>
                <a:avLst/>
                <a:gdLst>
                  <a:gd name="connsiteX0" fmla="*/ 0 w 19582"/>
                  <a:gd name="connsiteY0" fmla="*/ 0 h 240861"/>
                  <a:gd name="connsiteX1" fmla="*/ 0 w 19582"/>
                  <a:gd name="connsiteY1" fmla="*/ 240861 h 240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40861">
                    <a:moveTo>
                      <a:pt x="0" y="0"/>
                    </a:moveTo>
                    <a:lnTo>
                      <a:pt x="0" y="240861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73" name="Gráfico 4">
              <a:extLst>
                <a:ext uri="{FF2B5EF4-FFF2-40B4-BE49-F238E27FC236}">
                  <a16:creationId xmlns:a16="http://schemas.microsoft.com/office/drawing/2014/main" id="{820BC268-F09D-31D1-F477-919854B30A8C}"/>
                </a:ext>
              </a:extLst>
            </p:cNvPr>
            <p:cNvGrpSpPr/>
            <p:nvPr/>
          </p:nvGrpSpPr>
          <p:grpSpPr>
            <a:xfrm>
              <a:off x="6195812" y="1754566"/>
              <a:ext cx="180156" cy="225195"/>
              <a:chOff x="6195812" y="1754566"/>
              <a:chExt cx="180156" cy="225195"/>
            </a:xfrm>
            <a:noFill/>
          </p:grpSpPr>
          <p:sp>
            <p:nvSpPr>
              <p:cNvPr id="899" name="Forma Livre: Forma 898">
                <a:extLst>
                  <a:ext uri="{FF2B5EF4-FFF2-40B4-BE49-F238E27FC236}">
                    <a16:creationId xmlns:a16="http://schemas.microsoft.com/office/drawing/2014/main" id="{DC0B27BC-B7A5-0A09-0242-990BDD70B706}"/>
                  </a:ext>
                </a:extLst>
              </p:cNvPr>
              <p:cNvSpPr/>
              <p:nvPr/>
            </p:nvSpPr>
            <p:spPr>
              <a:xfrm>
                <a:off x="6195812" y="1754566"/>
                <a:ext cx="180156" cy="62663"/>
              </a:xfrm>
              <a:custGeom>
                <a:avLst/>
                <a:gdLst>
                  <a:gd name="connsiteX0" fmla="*/ 0 w 180156"/>
                  <a:gd name="connsiteY0" fmla="*/ 31332 h 62663"/>
                  <a:gd name="connsiteX1" fmla="*/ 90078 w 180156"/>
                  <a:gd name="connsiteY1" fmla="*/ 0 h 62663"/>
                  <a:gd name="connsiteX2" fmla="*/ 180157 w 180156"/>
                  <a:gd name="connsiteY2" fmla="*/ 31332 h 62663"/>
                  <a:gd name="connsiteX3" fmla="*/ 90078 w 180156"/>
                  <a:gd name="connsiteY3" fmla="*/ 62663 h 62663"/>
                  <a:gd name="connsiteX4" fmla="*/ 0 w 180156"/>
                  <a:gd name="connsiteY4" fmla="*/ 31332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6" h="62663">
                    <a:moveTo>
                      <a:pt x="0" y="31332"/>
                    </a:moveTo>
                    <a:cubicBezTo>
                      <a:pt x="0" y="13708"/>
                      <a:pt x="41123" y="0"/>
                      <a:pt x="90078" y="0"/>
                    </a:cubicBezTo>
                    <a:cubicBezTo>
                      <a:pt x="140992" y="0"/>
                      <a:pt x="180157" y="13708"/>
                      <a:pt x="180157" y="31332"/>
                    </a:cubicBezTo>
                    <a:cubicBezTo>
                      <a:pt x="180157" y="48956"/>
                      <a:pt x="139034" y="62663"/>
                      <a:pt x="90078" y="62663"/>
                    </a:cubicBezTo>
                    <a:cubicBezTo>
                      <a:pt x="39164" y="62663"/>
                      <a:pt x="0" y="48956"/>
                      <a:pt x="0" y="3133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0" name="Forma Livre: Forma 899">
                <a:extLst>
                  <a:ext uri="{FF2B5EF4-FFF2-40B4-BE49-F238E27FC236}">
                    <a16:creationId xmlns:a16="http://schemas.microsoft.com/office/drawing/2014/main" id="{2C875997-ADC1-AAD1-FDD2-A6674C6DFA20}"/>
                  </a:ext>
                </a:extLst>
              </p:cNvPr>
              <p:cNvSpPr/>
              <p:nvPr/>
            </p:nvSpPr>
            <p:spPr>
              <a:xfrm>
                <a:off x="6195812" y="1932765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1" name="Forma Livre: Forma 900">
                <a:extLst>
                  <a:ext uri="{FF2B5EF4-FFF2-40B4-BE49-F238E27FC236}">
                    <a16:creationId xmlns:a16="http://schemas.microsoft.com/office/drawing/2014/main" id="{C032FAB4-8C08-57F3-3C3F-AE20EF560FDA}"/>
                  </a:ext>
                </a:extLst>
              </p:cNvPr>
              <p:cNvSpPr/>
              <p:nvPr/>
            </p:nvSpPr>
            <p:spPr>
              <a:xfrm>
                <a:off x="6195812" y="1883809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2" name="Forma Livre: Forma 901">
                <a:extLst>
                  <a:ext uri="{FF2B5EF4-FFF2-40B4-BE49-F238E27FC236}">
                    <a16:creationId xmlns:a16="http://schemas.microsoft.com/office/drawing/2014/main" id="{3B66EA89-0A8E-90AC-CCBC-8FC34A73BB5C}"/>
                  </a:ext>
                </a:extLst>
              </p:cNvPr>
              <p:cNvSpPr/>
              <p:nvPr/>
            </p:nvSpPr>
            <p:spPr>
              <a:xfrm>
                <a:off x="6195812" y="1834853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3" name="Forma Livre: Forma 902">
                <a:extLst>
                  <a:ext uri="{FF2B5EF4-FFF2-40B4-BE49-F238E27FC236}">
                    <a16:creationId xmlns:a16="http://schemas.microsoft.com/office/drawing/2014/main" id="{238A99D4-BA1E-B6F5-B153-E4E641127B2A}"/>
                  </a:ext>
                </a:extLst>
              </p:cNvPr>
              <p:cNvSpPr/>
              <p:nvPr/>
            </p:nvSpPr>
            <p:spPr>
              <a:xfrm>
                <a:off x="6195812" y="1834853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4" name="Forma Livre: Forma 903">
                <a:extLst>
                  <a:ext uri="{FF2B5EF4-FFF2-40B4-BE49-F238E27FC236}">
                    <a16:creationId xmlns:a16="http://schemas.microsoft.com/office/drawing/2014/main" id="{424884A9-D693-D7FE-1B25-DDBE48ECD9E9}"/>
                  </a:ext>
                </a:extLst>
              </p:cNvPr>
              <p:cNvSpPr/>
              <p:nvPr/>
            </p:nvSpPr>
            <p:spPr>
              <a:xfrm>
                <a:off x="6375969" y="1785898"/>
                <a:ext cx="19582" cy="193863"/>
              </a:xfrm>
              <a:custGeom>
                <a:avLst/>
                <a:gdLst>
                  <a:gd name="connsiteX0" fmla="*/ 0 w 19582"/>
                  <a:gd name="connsiteY0" fmla="*/ 0 h 193863"/>
                  <a:gd name="connsiteX1" fmla="*/ 0 w 19582"/>
                  <a:gd name="connsiteY1" fmla="*/ 193864 h 19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3863">
                    <a:moveTo>
                      <a:pt x="0" y="0"/>
                    </a:moveTo>
                    <a:lnTo>
                      <a:pt x="0" y="193864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5" name="Forma Livre: Forma 904">
                <a:extLst>
                  <a:ext uri="{FF2B5EF4-FFF2-40B4-BE49-F238E27FC236}">
                    <a16:creationId xmlns:a16="http://schemas.microsoft.com/office/drawing/2014/main" id="{EB128832-3766-4B70-5D6E-E19CD6F8E589}"/>
                  </a:ext>
                </a:extLst>
              </p:cNvPr>
              <p:cNvSpPr/>
              <p:nvPr/>
            </p:nvSpPr>
            <p:spPr>
              <a:xfrm>
                <a:off x="6195813" y="1785898"/>
                <a:ext cx="19582" cy="193863"/>
              </a:xfrm>
              <a:custGeom>
                <a:avLst/>
                <a:gdLst>
                  <a:gd name="connsiteX0" fmla="*/ 0 w 19582"/>
                  <a:gd name="connsiteY0" fmla="*/ 0 h 193863"/>
                  <a:gd name="connsiteX1" fmla="*/ 0 w 19582"/>
                  <a:gd name="connsiteY1" fmla="*/ 193864 h 19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3863">
                    <a:moveTo>
                      <a:pt x="0" y="0"/>
                    </a:moveTo>
                    <a:lnTo>
                      <a:pt x="0" y="193864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74" name="Gráfico 4">
              <a:extLst>
                <a:ext uri="{FF2B5EF4-FFF2-40B4-BE49-F238E27FC236}">
                  <a16:creationId xmlns:a16="http://schemas.microsoft.com/office/drawing/2014/main" id="{B73FE6A7-E8EB-9CEB-911C-29AB18E144C0}"/>
                </a:ext>
              </a:extLst>
            </p:cNvPr>
            <p:cNvGrpSpPr/>
            <p:nvPr/>
          </p:nvGrpSpPr>
          <p:grpSpPr>
            <a:xfrm>
              <a:off x="5974534" y="1445167"/>
              <a:ext cx="622714" cy="346605"/>
              <a:chOff x="5974534" y="1445167"/>
              <a:chExt cx="622714" cy="346605"/>
            </a:xfrm>
            <a:noFill/>
          </p:grpSpPr>
          <p:sp>
            <p:nvSpPr>
              <p:cNvPr id="890" name="Forma Livre: Forma 889">
                <a:extLst>
                  <a:ext uri="{FF2B5EF4-FFF2-40B4-BE49-F238E27FC236}">
                    <a16:creationId xmlns:a16="http://schemas.microsoft.com/office/drawing/2014/main" id="{285B2ABB-10AB-260C-843A-5FAFB1B4C4EB}"/>
                  </a:ext>
                </a:extLst>
              </p:cNvPr>
              <p:cNvSpPr/>
              <p:nvPr/>
            </p:nvSpPr>
            <p:spPr>
              <a:xfrm>
                <a:off x="5974534" y="1445167"/>
                <a:ext cx="622714" cy="346605"/>
              </a:xfrm>
              <a:custGeom>
                <a:avLst/>
                <a:gdLst>
                  <a:gd name="connsiteX0" fmla="*/ 0 w 622714"/>
                  <a:gd name="connsiteY0" fmla="*/ 248694 h 346605"/>
                  <a:gd name="connsiteX1" fmla="*/ 0 w 622714"/>
                  <a:gd name="connsiteY1" fmla="*/ 0 h 346605"/>
                  <a:gd name="connsiteX2" fmla="*/ 622714 w 622714"/>
                  <a:gd name="connsiteY2" fmla="*/ 0 h 346605"/>
                  <a:gd name="connsiteX3" fmla="*/ 622714 w 622714"/>
                  <a:gd name="connsiteY3" fmla="*/ 346605 h 34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714" h="346605">
                    <a:moveTo>
                      <a:pt x="0" y="248694"/>
                    </a:moveTo>
                    <a:lnTo>
                      <a:pt x="0" y="0"/>
                    </a:lnTo>
                    <a:lnTo>
                      <a:pt x="622714" y="0"/>
                    </a:lnTo>
                    <a:lnTo>
                      <a:pt x="622714" y="346605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1" name="Forma Livre: Forma 890">
                <a:extLst>
                  <a:ext uri="{FF2B5EF4-FFF2-40B4-BE49-F238E27FC236}">
                    <a16:creationId xmlns:a16="http://schemas.microsoft.com/office/drawing/2014/main" id="{3FF0CCCA-0D29-9489-ABE8-51C7CAF5D83F}"/>
                  </a:ext>
                </a:extLst>
              </p:cNvPr>
              <p:cNvSpPr/>
              <p:nvPr/>
            </p:nvSpPr>
            <p:spPr>
              <a:xfrm>
                <a:off x="6021531" y="1494123"/>
                <a:ext cx="526761" cy="262401"/>
              </a:xfrm>
              <a:custGeom>
                <a:avLst/>
                <a:gdLst>
                  <a:gd name="connsiteX0" fmla="*/ 370104 w 526761"/>
                  <a:gd name="connsiteY0" fmla="*/ 262402 h 262401"/>
                  <a:gd name="connsiteX1" fmla="*/ 464099 w 526761"/>
                  <a:gd name="connsiteY1" fmla="*/ 262402 h 262401"/>
                  <a:gd name="connsiteX2" fmla="*/ 526762 w 526761"/>
                  <a:gd name="connsiteY2" fmla="*/ 199739 h 262401"/>
                  <a:gd name="connsiteX3" fmla="*/ 526762 w 526761"/>
                  <a:gd name="connsiteY3" fmla="*/ 62663 h 262401"/>
                  <a:gd name="connsiteX4" fmla="*/ 464099 w 526761"/>
                  <a:gd name="connsiteY4" fmla="*/ 0 h 262401"/>
                  <a:gd name="connsiteX5" fmla="*/ 62663 w 526761"/>
                  <a:gd name="connsiteY5" fmla="*/ 0 h 262401"/>
                  <a:gd name="connsiteX6" fmla="*/ 0 w 526761"/>
                  <a:gd name="connsiteY6" fmla="*/ 62663 h 262401"/>
                  <a:gd name="connsiteX7" fmla="*/ 0 w 526761"/>
                  <a:gd name="connsiteY7" fmla="*/ 186031 h 2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1" h="262401">
                    <a:moveTo>
                      <a:pt x="370104" y="262402"/>
                    </a:moveTo>
                    <a:lnTo>
                      <a:pt x="464099" y="262402"/>
                    </a:lnTo>
                    <a:cubicBezTo>
                      <a:pt x="464099" y="227154"/>
                      <a:pt x="491514" y="199739"/>
                      <a:pt x="526762" y="199739"/>
                    </a:cubicBezTo>
                    <a:lnTo>
                      <a:pt x="526762" y="62663"/>
                    </a:lnTo>
                    <a:cubicBezTo>
                      <a:pt x="491514" y="62663"/>
                      <a:pt x="464099" y="35248"/>
                      <a:pt x="464099" y="0"/>
                    </a:cubicBezTo>
                    <a:lnTo>
                      <a:pt x="62663" y="0"/>
                    </a:lnTo>
                    <a:cubicBezTo>
                      <a:pt x="62663" y="35248"/>
                      <a:pt x="35248" y="62663"/>
                      <a:pt x="0" y="62663"/>
                    </a:cubicBezTo>
                    <a:lnTo>
                      <a:pt x="0" y="186031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2" name="Forma Livre: Forma 891">
                <a:extLst>
                  <a:ext uri="{FF2B5EF4-FFF2-40B4-BE49-F238E27FC236}">
                    <a16:creationId xmlns:a16="http://schemas.microsoft.com/office/drawing/2014/main" id="{FB7F06E6-448C-3D1F-F746-936BB43ED086}"/>
                  </a:ext>
                </a:extLst>
              </p:cNvPr>
              <p:cNvSpPr/>
              <p:nvPr/>
            </p:nvSpPr>
            <p:spPr>
              <a:xfrm>
                <a:off x="6520877" y="1494123"/>
                <a:ext cx="29373" cy="27414"/>
              </a:xfrm>
              <a:custGeom>
                <a:avLst/>
                <a:gdLst>
                  <a:gd name="connsiteX0" fmla="*/ 0 w 29373"/>
                  <a:gd name="connsiteY0" fmla="*/ 0 h 27414"/>
                  <a:gd name="connsiteX1" fmla="*/ 29373 w 29373"/>
                  <a:gd name="connsiteY1" fmla="*/ 0 h 27414"/>
                  <a:gd name="connsiteX2" fmla="*/ 29373 w 29373"/>
                  <a:gd name="connsiteY2" fmla="*/ 27415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3" h="27414">
                    <a:moveTo>
                      <a:pt x="0" y="0"/>
                    </a:moveTo>
                    <a:lnTo>
                      <a:pt x="29373" y="0"/>
                    </a:lnTo>
                    <a:lnTo>
                      <a:pt x="29373" y="27415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3" name="Forma Livre: Forma 892">
                <a:extLst>
                  <a:ext uri="{FF2B5EF4-FFF2-40B4-BE49-F238E27FC236}">
                    <a16:creationId xmlns:a16="http://schemas.microsoft.com/office/drawing/2014/main" id="{0F48C8BD-74F7-68FB-B962-45A9C7F8B7E8}"/>
                  </a:ext>
                </a:extLst>
              </p:cNvPr>
              <p:cNvSpPr/>
              <p:nvPr/>
            </p:nvSpPr>
            <p:spPr>
              <a:xfrm>
                <a:off x="6021531" y="1494123"/>
                <a:ext cx="29373" cy="27414"/>
              </a:xfrm>
              <a:custGeom>
                <a:avLst/>
                <a:gdLst>
                  <a:gd name="connsiteX0" fmla="*/ 0 w 29373"/>
                  <a:gd name="connsiteY0" fmla="*/ 27415 h 27414"/>
                  <a:gd name="connsiteX1" fmla="*/ 0 w 29373"/>
                  <a:gd name="connsiteY1" fmla="*/ 0 h 27414"/>
                  <a:gd name="connsiteX2" fmla="*/ 29373 w 29373"/>
                  <a:gd name="connsiteY2" fmla="*/ 0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3" h="27414">
                    <a:moveTo>
                      <a:pt x="0" y="27415"/>
                    </a:moveTo>
                    <a:lnTo>
                      <a:pt x="0" y="0"/>
                    </a:lnTo>
                    <a:lnTo>
                      <a:pt x="29373" y="0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4" name="Forma Livre: Forma 893">
                <a:extLst>
                  <a:ext uri="{FF2B5EF4-FFF2-40B4-BE49-F238E27FC236}">
                    <a16:creationId xmlns:a16="http://schemas.microsoft.com/office/drawing/2014/main" id="{2A2AC1A8-E085-0E8C-BBBC-65FC45B57648}"/>
                  </a:ext>
                </a:extLst>
              </p:cNvPr>
              <p:cNvSpPr/>
              <p:nvPr/>
            </p:nvSpPr>
            <p:spPr>
              <a:xfrm>
                <a:off x="6520877" y="1727151"/>
                <a:ext cx="29373" cy="29373"/>
              </a:xfrm>
              <a:custGeom>
                <a:avLst/>
                <a:gdLst>
                  <a:gd name="connsiteX0" fmla="*/ 29373 w 29373"/>
                  <a:gd name="connsiteY0" fmla="*/ 0 h 29373"/>
                  <a:gd name="connsiteX1" fmla="*/ 29373 w 29373"/>
                  <a:gd name="connsiteY1" fmla="*/ 29373 h 29373"/>
                  <a:gd name="connsiteX2" fmla="*/ 0 w 29373"/>
                  <a:gd name="connsiteY2" fmla="*/ 29373 h 2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3" h="29373">
                    <a:moveTo>
                      <a:pt x="29373" y="0"/>
                    </a:moveTo>
                    <a:lnTo>
                      <a:pt x="29373" y="29373"/>
                    </a:lnTo>
                    <a:lnTo>
                      <a:pt x="0" y="29373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5" name="Forma Livre: Forma 894">
                <a:extLst>
                  <a:ext uri="{FF2B5EF4-FFF2-40B4-BE49-F238E27FC236}">
                    <a16:creationId xmlns:a16="http://schemas.microsoft.com/office/drawing/2014/main" id="{0B7E6374-2EBD-20C6-C7B6-48F2F841BDD4}"/>
                  </a:ext>
                </a:extLst>
              </p:cNvPr>
              <p:cNvSpPr/>
              <p:nvPr/>
            </p:nvSpPr>
            <p:spPr>
              <a:xfrm>
                <a:off x="6088110" y="162532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6" name="Forma Livre: Forma 895">
                <a:extLst>
                  <a:ext uri="{FF2B5EF4-FFF2-40B4-BE49-F238E27FC236}">
                    <a16:creationId xmlns:a16="http://schemas.microsoft.com/office/drawing/2014/main" id="{57BCBE64-89FD-7FCD-72D5-51AAFD87061B}"/>
                  </a:ext>
                </a:extLst>
              </p:cNvPr>
              <p:cNvSpPr/>
              <p:nvPr/>
            </p:nvSpPr>
            <p:spPr>
              <a:xfrm>
                <a:off x="6144899" y="162532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7" name="Forma Livre: Forma 896">
                <a:extLst>
                  <a:ext uri="{FF2B5EF4-FFF2-40B4-BE49-F238E27FC236}">
                    <a16:creationId xmlns:a16="http://schemas.microsoft.com/office/drawing/2014/main" id="{3CD5EE4F-80F7-A0E7-2BAB-D4B4377A1779}"/>
                  </a:ext>
                </a:extLst>
              </p:cNvPr>
              <p:cNvSpPr/>
              <p:nvPr/>
            </p:nvSpPr>
            <p:spPr>
              <a:xfrm>
                <a:off x="6407300" y="1625324"/>
                <a:ext cx="17623" cy="19582"/>
              </a:xfrm>
              <a:custGeom>
                <a:avLst/>
                <a:gdLst>
                  <a:gd name="connsiteX0" fmla="*/ 17624 w 17623"/>
                  <a:gd name="connsiteY0" fmla="*/ 0 h 19582"/>
                  <a:gd name="connsiteX1" fmla="*/ 0 w 17623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23" h="19582">
                    <a:moveTo>
                      <a:pt x="17624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8" name="Forma Livre: Forma 897">
                <a:extLst>
                  <a:ext uri="{FF2B5EF4-FFF2-40B4-BE49-F238E27FC236}">
                    <a16:creationId xmlns:a16="http://schemas.microsoft.com/office/drawing/2014/main" id="{042AD4CA-0C94-DCAF-D294-1658A5DD3100}"/>
                  </a:ext>
                </a:extLst>
              </p:cNvPr>
              <p:cNvSpPr/>
              <p:nvPr/>
            </p:nvSpPr>
            <p:spPr>
              <a:xfrm>
                <a:off x="6464089" y="162532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75" name="Gráfico 4">
              <a:extLst>
                <a:ext uri="{FF2B5EF4-FFF2-40B4-BE49-F238E27FC236}">
                  <a16:creationId xmlns:a16="http://schemas.microsoft.com/office/drawing/2014/main" id="{2293B6EC-0B4B-8CE3-D72C-B15488F78914}"/>
                </a:ext>
              </a:extLst>
            </p:cNvPr>
            <p:cNvGrpSpPr/>
            <p:nvPr/>
          </p:nvGrpSpPr>
          <p:grpSpPr>
            <a:xfrm>
              <a:off x="6417092" y="1803522"/>
              <a:ext cx="180156" cy="176240"/>
              <a:chOff x="6417092" y="1803522"/>
              <a:chExt cx="180156" cy="176240"/>
            </a:xfrm>
            <a:noFill/>
          </p:grpSpPr>
          <p:sp>
            <p:nvSpPr>
              <p:cNvPr id="883" name="Forma Livre: Forma 882">
                <a:extLst>
                  <a:ext uri="{FF2B5EF4-FFF2-40B4-BE49-F238E27FC236}">
                    <a16:creationId xmlns:a16="http://schemas.microsoft.com/office/drawing/2014/main" id="{318D9F26-39E8-C4D2-B8E9-C036516B3192}"/>
                  </a:ext>
                </a:extLst>
              </p:cNvPr>
              <p:cNvSpPr/>
              <p:nvPr/>
            </p:nvSpPr>
            <p:spPr>
              <a:xfrm>
                <a:off x="6417092" y="1803522"/>
                <a:ext cx="180156" cy="62663"/>
              </a:xfrm>
              <a:custGeom>
                <a:avLst/>
                <a:gdLst>
                  <a:gd name="connsiteX0" fmla="*/ 0 w 180156"/>
                  <a:gd name="connsiteY0" fmla="*/ 31332 h 62663"/>
                  <a:gd name="connsiteX1" fmla="*/ 90078 w 180156"/>
                  <a:gd name="connsiteY1" fmla="*/ 0 h 62663"/>
                  <a:gd name="connsiteX2" fmla="*/ 180156 w 180156"/>
                  <a:gd name="connsiteY2" fmla="*/ 31332 h 62663"/>
                  <a:gd name="connsiteX3" fmla="*/ 90078 w 180156"/>
                  <a:gd name="connsiteY3" fmla="*/ 62663 h 62663"/>
                  <a:gd name="connsiteX4" fmla="*/ 0 w 180156"/>
                  <a:gd name="connsiteY4" fmla="*/ 31332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6" h="62663">
                    <a:moveTo>
                      <a:pt x="0" y="31332"/>
                    </a:moveTo>
                    <a:cubicBezTo>
                      <a:pt x="0" y="13708"/>
                      <a:pt x="41122" y="0"/>
                      <a:pt x="90078" y="0"/>
                    </a:cubicBezTo>
                    <a:cubicBezTo>
                      <a:pt x="139033" y="0"/>
                      <a:pt x="180156" y="13708"/>
                      <a:pt x="180156" y="31332"/>
                    </a:cubicBezTo>
                    <a:cubicBezTo>
                      <a:pt x="180156" y="48956"/>
                      <a:pt x="139033" y="62663"/>
                      <a:pt x="90078" y="62663"/>
                    </a:cubicBezTo>
                    <a:cubicBezTo>
                      <a:pt x="41122" y="62663"/>
                      <a:pt x="0" y="48956"/>
                      <a:pt x="0" y="3133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4" name="Forma Livre: Forma 883">
                <a:extLst>
                  <a:ext uri="{FF2B5EF4-FFF2-40B4-BE49-F238E27FC236}">
                    <a16:creationId xmlns:a16="http://schemas.microsoft.com/office/drawing/2014/main" id="{4CA6B713-9889-94CC-6B23-8DF3A60599F6}"/>
                  </a:ext>
                </a:extLst>
              </p:cNvPr>
              <p:cNvSpPr/>
              <p:nvPr/>
            </p:nvSpPr>
            <p:spPr>
              <a:xfrm>
                <a:off x="6417092" y="1932765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5" name="Forma Livre: Forma 884">
                <a:extLst>
                  <a:ext uri="{FF2B5EF4-FFF2-40B4-BE49-F238E27FC236}">
                    <a16:creationId xmlns:a16="http://schemas.microsoft.com/office/drawing/2014/main" id="{70AF2EF0-4556-C397-D5AB-A31D5CE257E2}"/>
                  </a:ext>
                </a:extLst>
              </p:cNvPr>
              <p:cNvSpPr/>
              <p:nvPr/>
            </p:nvSpPr>
            <p:spPr>
              <a:xfrm>
                <a:off x="6417092" y="1883809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6" name="Forma Livre: Forma 885">
                <a:extLst>
                  <a:ext uri="{FF2B5EF4-FFF2-40B4-BE49-F238E27FC236}">
                    <a16:creationId xmlns:a16="http://schemas.microsoft.com/office/drawing/2014/main" id="{6D1D5F1F-B11D-6200-6B55-327E39B964C1}"/>
                  </a:ext>
                </a:extLst>
              </p:cNvPr>
              <p:cNvSpPr/>
              <p:nvPr/>
            </p:nvSpPr>
            <p:spPr>
              <a:xfrm>
                <a:off x="6417092" y="1834853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7" name="Forma Livre: Forma 886">
                <a:extLst>
                  <a:ext uri="{FF2B5EF4-FFF2-40B4-BE49-F238E27FC236}">
                    <a16:creationId xmlns:a16="http://schemas.microsoft.com/office/drawing/2014/main" id="{6B654FFA-CDA7-00E2-4E25-44068892DF67}"/>
                  </a:ext>
                </a:extLst>
              </p:cNvPr>
              <p:cNvSpPr/>
              <p:nvPr/>
            </p:nvSpPr>
            <p:spPr>
              <a:xfrm>
                <a:off x="6417092" y="1834853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8" name="Forma Livre: Forma 887">
                <a:extLst>
                  <a:ext uri="{FF2B5EF4-FFF2-40B4-BE49-F238E27FC236}">
                    <a16:creationId xmlns:a16="http://schemas.microsoft.com/office/drawing/2014/main" id="{5B37FD21-45BA-783A-2EE5-A3D0DA5EE0CA}"/>
                  </a:ext>
                </a:extLst>
              </p:cNvPr>
              <p:cNvSpPr/>
              <p:nvPr/>
            </p:nvSpPr>
            <p:spPr>
              <a:xfrm>
                <a:off x="6597248" y="1834853"/>
                <a:ext cx="19582" cy="144908"/>
              </a:xfrm>
              <a:custGeom>
                <a:avLst/>
                <a:gdLst>
                  <a:gd name="connsiteX0" fmla="*/ 0 w 19582"/>
                  <a:gd name="connsiteY0" fmla="*/ 0 h 144908"/>
                  <a:gd name="connsiteX1" fmla="*/ 0 w 19582"/>
                  <a:gd name="connsiteY1" fmla="*/ 144908 h 14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4908">
                    <a:moveTo>
                      <a:pt x="0" y="0"/>
                    </a:moveTo>
                    <a:lnTo>
                      <a:pt x="0" y="144908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9" name="Forma Livre: Forma 888">
                <a:extLst>
                  <a:ext uri="{FF2B5EF4-FFF2-40B4-BE49-F238E27FC236}">
                    <a16:creationId xmlns:a16="http://schemas.microsoft.com/office/drawing/2014/main" id="{4FAD2309-ABD6-0955-E757-BE4529879AE9}"/>
                  </a:ext>
                </a:extLst>
              </p:cNvPr>
              <p:cNvSpPr/>
              <p:nvPr/>
            </p:nvSpPr>
            <p:spPr>
              <a:xfrm>
                <a:off x="6417092" y="1834853"/>
                <a:ext cx="19582" cy="144908"/>
              </a:xfrm>
              <a:custGeom>
                <a:avLst/>
                <a:gdLst>
                  <a:gd name="connsiteX0" fmla="*/ 0 w 19582"/>
                  <a:gd name="connsiteY0" fmla="*/ 0 h 144908"/>
                  <a:gd name="connsiteX1" fmla="*/ 0 w 19582"/>
                  <a:gd name="connsiteY1" fmla="*/ 144908 h 14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4908">
                    <a:moveTo>
                      <a:pt x="0" y="0"/>
                    </a:moveTo>
                    <a:lnTo>
                      <a:pt x="0" y="144908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76" name="Gráfico 4">
              <a:extLst>
                <a:ext uri="{FF2B5EF4-FFF2-40B4-BE49-F238E27FC236}">
                  <a16:creationId xmlns:a16="http://schemas.microsoft.com/office/drawing/2014/main" id="{D38A8773-DAF2-D8C1-9683-A7CB6D915654}"/>
                </a:ext>
              </a:extLst>
            </p:cNvPr>
            <p:cNvGrpSpPr/>
            <p:nvPr/>
          </p:nvGrpSpPr>
          <p:grpSpPr>
            <a:xfrm>
              <a:off x="6246726" y="1550911"/>
              <a:ext cx="76370" cy="148824"/>
              <a:chOff x="6246726" y="1550911"/>
              <a:chExt cx="76370" cy="148824"/>
            </a:xfrm>
            <a:noFill/>
          </p:grpSpPr>
          <p:sp>
            <p:nvSpPr>
              <p:cNvPr id="880" name="Forma Livre: Forma 879">
                <a:extLst>
                  <a:ext uri="{FF2B5EF4-FFF2-40B4-BE49-F238E27FC236}">
                    <a16:creationId xmlns:a16="http://schemas.microsoft.com/office/drawing/2014/main" id="{8149E548-A4F4-64E5-E8FF-6586DAD2951F}"/>
                  </a:ext>
                </a:extLst>
              </p:cNvPr>
              <p:cNvSpPr/>
              <p:nvPr/>
            </p:nvSpPr>
            <p:spPr>
              <a:xfrm>
                <a:off x="6246726" y="1574410"/>
                <a:ext cx="76370" cy="101827"/>
              </a:xfrm>
              <a:custGeom>
                <a:avLst/>
                <a:gdLst>
                  <a:gd name="connsiteX0" fmla="*/ 0 w 76370"/>
                  <a:gd name="connsiteY0" fmla="*/ 76371 h 101827"/>
                  <a:gd name="connsiteX1" fmla="*/ 0 w 76370"/>
                  <a:gd name="connsiteY1" fmla="*/ 76371 h 101827"/>
                  <a:gd name="connsiteX2" fmla="*/ 25457 w 76370"/>
                  <a:gd name="connsiteY2" fmla="*/ 101827 h 101827"/>
                  <a:gd name="connsiteX3" fmla="*/ 50914 w 76370"/>
                  <a:gd name="connsiteY3" fmla="*/ 101827 h 101827"/>
                  <a:gd name="connsiteX4" fmla="*/ 76371 w 76370"/>
                  <a:gd name="connsiteY4" fmla="*/ 76371 h 101827"/>
                  <a:gd name="connsiteX5" fmla="*/ 76371 w 76370"/>
                  <a:gd name="connsiteY5" fmla="*/ 76371 h 101827"/>
                  <a:gd name="connsiteX6" fmla="*/ 50914 w 76370"/>
                  <a:gd name="connsiteY6" fmla="*/ 50914 h 101827"/>
                  <a:gd name="connsiteX7" fmla="*/ 25457 w 76370"/>
                  <a:gd name="connsiteY7" fmla="*/ 50914 h 101827"/>
                  <a:gd name="connsiteX8" fmla="*/ 0 w 76370"/>
                  <a:gd name="connsiteY8" fmla="*/ 25457 h 101827"/>
                  <a:gd name="connsiteX9" fmla="*/ 0 w 76370"/>
                  <a:gd name="connsiteY9" fmla="*/ 25457 h 101827"/>
                  <a:gd name="connsiteX10" fmla="*/ 25457 w 76370"/>
                  <a:gd name="connsiteY10" fmla="*/ 0 h 101827"/>
                  <a:gd name="connsiteX11" fmla="*/ 50914 w 76370"/>
                  <a:gd name="connsiteY11" fmla="*/ 0 h 101827"/>
                  <a:gd name="connsiteX12" fmla="*/ 76371 w 76370"/>
                  <a:gd name="connsiteY12" fmla="*/ 25457 h 101827"/>
                  <a:gd name="connsiteX13" fmla="*/ 76371 w 76370"/>
                  <a:gd name="connsiteY13" fmla="*/ 25457 h 10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370" h="101827">
                    <a:moveTo>
                      <a:pt x="0" y="76371"/>
                    </a:moveTo>
                    <a:lnTo>
                      <a:pt x="0" y="76371"/>
                    </a:lnTo>
                    <a:cubicBezTo>
                      <a:pt x="0" y="90078"/>
                      <a:pt x="11749" y="101827"/>
                      <a:pt x="25457" y="101827"/>
                    </a:cubicBezTo>
                    <a:lnTo>
                      <a:pt x="50914" y="101827"/>
                    </a:lnTo>
                    <a:cubicBezTo>
                      <a:pt x="64621" y="101827"/>
                      <a:pt x="76371" y="90078"/>
                      <a:pt x="76371" y="76371"/>
                    </a:cubicBezTo>
                    <a:lnTo>
                      <a:pt x="76371" y="76371"/>
                    </a:lnTo>
                    <a:cubicBezTo>
                      <a:pt x="76371" y="62663"/>
                      <a:pt x="64621" y="50914"/>
                      <a:pt x="50914" y="50914"/>
                    </a:cubicBezTo>
                    <a:lnTo>
                      <a:pt x="25457" y="50914"/>
                    </a:lnTo>
                    <a:cubicBezTo>
                      <a:pt x="11749" y="50914"/>
                      <a:pt x="0" y="39164"/>
                      <a:pt x="0" y="25457"/>
                    </a:cubicBezTo>
                    <a:lnTo>
                      <a:pt x="0" y="25457"/>
                    </a:lnTo>
                    <a:cubicBezTo>
                      <a:pt x="0" y="11749"/>
                      <a:pt x="11749" y="0"/>
                      <a:pt x="25457" y="0"/>
                    </a:cubicBezTo>
                    <a:lnTo>
                      <a:pt x="50914" y="0"/>
                    </a:lnTo>
                    <a:cubicBezTo>
                      <a:pt x="64621" y="0"/>
                      <a:pt x="76371" y="11749"/>
                      <a:pt x="76371" y="25457"/>
                    </a:cubicBezTo>
                    <a:lnTo>
                      <a:pt x="76371" y="25457"/>
                    </a:lnTo>
                  </a:path>
                </a:pathLst>
              </a:custGeom>
              <a:noFill/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1" name="Forma Livre: Forma 880">
                <a:extLst>
                  <a:ext uri="{FF2B5EF4-FFF2-40B4-BE49-F238E27FC236}">
                    <a16:creationId xmlns:a16="http://schemas.microsoft.com/office/drawing/2014/main" id="{A2FAD0DD-769F-F80C-56E9-10189CC616F9}"/>
                  </a:ext>
                </a:extLst>
              </p:cNvPr>
              <p:cNvSpPr/>
              <p:nvPr/>
            </p:nvSpPr>
            <p:spPr>
              <a:xfrm>
                <a:off x="6285891" y="1550911"/>
                <a:ext cx="19582" cy="21540"/>
              </a:xfrm>
              <a:custGeom>
                <a:avLst/>
                <a:gdLst>
                  <a:gd name="connsiteX0" fmla="*/ 0 w 19582"/>
                  <a:gd name="connsiteY0" fmla="*/ 21541 h 21540"/>
                  <a:gd name="connsiteX1" fmla="*/ 0 w 19582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21541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2" name="Forma Livre: Forma 881">
                <a:extLst>
                  <a:ext uri="{FF2B5EF4-FFF2-40B4-BE49-F238E27FC236}">
                    <a16:creationId xmlns:a16="http://schemas.microsoft.com/office/drawing/2014/main" id="{1AFDE8CF-8289-2533-C81C-D6782D163BB6}"/>
                  </a:ext>
                </a:extLst>
              </p:cNvPr>
              <p:cNvSpPr/>
              <p:nvPr/>
            </p:nvSpPr>
            <p:spPr>
              <a:xfrm>
                <a:off x="6285891" y="1676237"/>
                <a:ext cx="19582" cy="23498"/>
              </a:xfrm>
              <a:custGeom>
                <a:avLst/>
                <a:gdLst>
                  <a:gd name="connsiteX0" fmla="*/ 0 w 19582"/>
                  <a:gd name="connsiteY0" fmla="*/ 23499 h 23498"/>
                  <a:gd name="connsiteX1" fmla="*/ 0 w 19582"/>
                  <a:gd name="connsiteY1" fmla="*/ 0 h 23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3498">
                    <a:moveTo>
                      <a:pt x="0" y="2349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77" name="Forma Livre: Forma 876">
              <a:extLst>
                <a:ext uri="{FF2B5EF4-FFF2-40B4-BE49-F238E27FC236}">
                  <a16:creationId xmlns:a16="http://schemas.microsoft.com/office/drawing/2014/main" id="{D0749EEC-8834-6057-39EE-3E4689A74470}"/>
                </a:ext>
              </a:extLst>
            </p:cNvPr>
            <p:cNvSpPr/>
            <p:nvPr/>
          </p:nvSpPr>
          <p:spPr>
            <a:xfrm>
              <a:off x="5974534" y="1979762"/>
              <a:ext cx="180156" cy="31331"/>
            </a:xfrm>
            <a:custGeom>
              <a:avLst/>
              <a:gdLst>
                <a:gd name="connsiteX0" fmla="*/ 180156 w 180156"/>
                <a:gd name="connsiteY0" fmla="*/ 0 h 31331"/>
                <a:gd name="connsiteX1" fmla="*/ 90078 w 180156"/>
                <a:gd name="connsiteY1" fmla="*/ 31332 h 31331"/>
                <a:gd name="connsiteX2" fmla="*/ 0 w 180156"/>
                <a:gd name="connsiteY2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6" h="31331">
                  <a:moveTo>
                    <a:pt x="180156" y="0"/>
                  </a:moveTo>
                  <a:cubicBezTo>
                    <a:pt x="180156" y="17624"/>
                    <a:pt x="139034" y="31332"/>
                    <a:pt x="90078" y="31332"/>
                  </a:cubicBezTo>
                  <a:cubicBezTo>
                    <a:pt x="39164" y="31332"/>
                    <a:pt x="0" y="17624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8" name="Forma Livre: Forma 877">
              <a:extLst>
                <a:ext uri="{FF2B5EF4-FFF2-40B4-BE49-F238E27FC236}">
                  <a16:creationId xmlns:a16="http://schemas.microsoft.com/office/drawing/2014/main" id="{FA695603-0DED-053B-CA88-59D27815567F}"/>
                </a:ext>
              </a:extLst>
            </p:cNvPr>
            <p:cNvSpPr/>
            <p:nvPr/>
          </p:nvSpPr>
          <p:spPr>
            <a:xfrm>
              <a:off x="6195812" y="1979762"/>
              <a:ext cx="180156" cy="31331"/>
            </a:xfrm>
            <a:custGeom>
              <a:avLst/>
              <a:gdLst>
                <a:gd name="connsiteX0" fmla="*/ 180157 w 180156"/>
                <a:gd name="connsiteY0" fmla="*/ 0 h 31331"/>
                <a:gd name="connsiteX1" fmla="*/ 90078 w 180156"/>
                <a:gd name="connsiteY1" fmla="*/ 31332 h 31331"/>
                <a:gd name="connsiteX2" fmla="*/ 0 w 180156"/>
                <a:gd name="connsiteY2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6" h="31331">
                  <a:moveTo>
                    <a:pt x="180157" y="0"/>
                  </a:moveTo>
                  <a:cubicBezTo>
                    <a:pt x="180157" y="17624"/>
                    <a:pt x="139034" y="31332"/>
                    <a:pt x="90078" y="31332"/>
                  </a:cubicBezTo>
                  <a:cubicBezTo>
                    <a:pt x="39164" y="31332"/>
                    <a:pt x="0" y="17624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9" name="Forma Livre: Forma 878">
              <a:extLst>
                <a:ext uri="{FF2B5EF4-FFF2-40B4-BE49-F238E27FC236}">
                  <a16:creationId xmlns:a16="http://schemas.microsoft.com/office/drawing/2014/main" id="{BD7634D6-1F77-F63A-2C31-223A0B54F5FC}"/>
                </a:ext>
              </a:extLst>
            </p:cNvPr>
            <p:cNvSpPr/>
            <p:nvPr/>
          </p:nvSpPr>
          <p:spPr>
            <a:xfrm>
              <a:off x="6417092" y="1979762"/>
              <a:ext cx="180156" cy="31331"/>
            </a:xfrm>
            <a:custGeom>
              <a:avLst/>
              <a:gdLst>
                <a:gd name="connsiteX0" fmla="*/ 180156 w 180156"/>
                <a:gd name="connsiteY0" fmla="*/ 0 h 31331"/>
                <a:gd name="connsiteX1" fmla="*/ 90078 w 180156"/>
                <a:gd name="connsiteY1" fmla="*/ 31332 h 31331"/>
                <a:gd name="connsiteX2" fmla="*/ 0 w 180156"/>
                <a:gd name="connsiteY2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6" h="31331">
                  <a:moveTo>
                    <a:pt x="180156" y="0"/>
                  </a:moveTo>
                  <a:cubicBezTo>
                    <a:pt x="180156" y="17624"/>
                    <a:pt x="139033" y="31332"/>
                    <a:pt x="90078" y="31332"/>
                  </a:cubicBezTo>
                  <a:cubicBezTo>
                    <a:pt x="41122" y="31332"/>
                    <a:pt x="0" y="17624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4234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4">
            <a:extLst>
              <a:ext uri="{FF2B5EF4-FFF2-40B4-BE49-F238E27FC236}">
                <a16:creationId xmlns:a16="http://schemas.microsoft.com/office/drawing/2014/main" id="{D1C35E42-12AD-FCD2-3BC7-070A298A2F37}"/>
              </a:ext>
            </a:extLst>
          </p:cNvPr>
          <p:cNvGrpSpPr/>
          <p:nvPr/>
        </p:nvGrpSpPr>
        <p:grpSpPr>
          <a:xfrm>
            <a:off x="5976492" y="3507175"/>
            <a:ext cx="618798" cy="618798"/>
            <a:chOff x="5976492" y="3507175"/>
            <a:chExt cx="618798" cy="618798"/>
          </a:xfrm>
          <a:noFill/>
        </p:grpSpPr>
        <p:grpSp>
          <p:nvGrpSpPr>
            <p:cNvPr id="5" name="Gráfico 4">
              <a:extLst>
                <a:ext uri="{FF2B5EF4-FFF2-40B4-BE49-F238E27FC236}">
                  <a16:creationId xmlns:a16="http://schemas.microsoft.com/office/drawing/2014/main" id="{936A3D00-8F31-CC8C-236C-8693FAB0B23D}"/>
                </a:ext>
              </a:extLst>
            </p:cNvPr>
            <p:cNvGrpSpPr/>
            <p:nvPr/>
          </p:nvGrpSpPr>
          <p:grpSpPr>
            <a:xfrm>
              <a:off x="6285891" y="3507175"/>
              <a:ext cx="19582" cy="618798"/>
              <a:chOff x="6285891" y="3507175"/>
              <a:chExt cx="19582" cy="618798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8CC4A633-B9BE-33ED-B875-8FAA256F676A}"/>
                  </a:ext>
                </a:extLst>
              </p:cNvPr>
              <p:cNvSpPr/>
              <p:nvPr/>
            </p:nvSpPr>
            <p:spPr>
              <a:xfrm>
                <a:off x="6285891" y="3507175"/>
                <a:ext cx="19582" cy="113576"/>
              </a:xfrm>
              <a:custGeom>
                <a:avLst/>
                <a:gdLst>
                  <a:gd name="connsiteX0" fmla="*/ 0 w 19582"/>
                  <a:gd name="connsiteY0" fmla="*/ 0 h 113576"/>
                  <a:gd name="connsiteX1" fmla="*/ 0 w 19582"/>
                  <a:gd name="connsiteY1" fmla="*/ 113577 h 11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3576">
                    <a:moveTo>
                      <a:pt x="0" y="0"/>
                    </a:moveTo>
                    <a:lnTo>
                      <a:pt x="0" y="113577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7969B2A8-C8B2-CFD2-34B2-9D25A69F9B2E}"/>
                  </a:ext>
                </a:extLst>
              </p:cNvPr>
              <p:cNvSpPr/>
              <p:nvPr/>
            </p:nvSpPr>
            <p:spPr>
              <a:xfrm>
                <a:off x="6285891" y="4010438"/>
                <a:ext cx="19582" cy="115535"/>
              </a:xfrm>
              <a:custGeom>
                <a:avLst/>
                <a:gdLst>
                  <a:gd name="connsiteX0" fmla="*/ 0 w 19582"/>
                  <a:gd name="connsiteY0" fmla="*/ 0 h 115535"/>
                  <a:gd name="connsiteX1" fmla="*/ 0 w 19582"/>
                  <a:gd name="connsiteY1" fmla="*/ 115535 h 1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5535">
                    <a:moveTo>
                      <a:pt x="0" y="0"/>
                    </a:moveTo>
                    <a:lnTo>
                      <a:pt x="0" y="115535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" name="Gráfico 4">
              <a:extLst>
                <a:ext uri="{FF2B5EF4-FFF2-40B4-BE49-F238E27FC236}">
                  <a16:creationId xmlns:a16="http://schemas.microsoft.com/office/drawing/2014/main" id="{43F8F5B2-2CC7-5EFF-BFC0-2C08A0A4C9FF}"/>
                </a:ext>
              </a:extLst>
            </p:cNvPr>
            <p:cNvGrpSpPr/>
            <p:nvPr/>
          </p:nvGrpSpPr>
          <p:grpSpPr>
            <a:xfrm>
              <a:off x="5976492" y="3816574"/>
              <a:ext cx="618798" cy="19582"/>
              <a:chOff x="5976492" y="3816574"/>
              <a:chExt cx="618798" cy="19582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10B0325B-1A21-59F9-0272-FF576FA81E07}"/>
                  </a:ext>
                </a:extLst>
              </p:cNvPr>
              <p:cNvSpPr/>
              <p:nvPr/>
            </p:nvSpPr>
            <p:spPr>
              <a:xfrm>
                <a:off x="6481713" y="3816574"/>
                <a:ext cx="113576" cy="19582"/>
              </a:xfrm>
              <a:custGeom>
                <a:avLst/>
                <a:gdLst>
                  <a:gd name="connsiteX0" fmla="*/ 113577 w 113576"/>
                  <a:gd name="connsiteY0" fmla="*/ 0 h 19582"/>
                  <a:gd name="connsiteX1" fmla="*/ 0 w 11357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576" h="19582">
                    <a:moveTo>
                      <a:pt x="11357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0D0C9A2B-26CE-C6FE-5B1F-72778D45F42A}"/>
                  </a:ext>
                </a:extLst>
              </p:cNvPr>
              <p:cNvSpPr/>
              <p:nvPr/>
            </p:nvSpPr>
            <p:spPr>
              <a:xfrm>
                <a:off x="5976492" y="3816574"/>
                <a:ext cx="113576" cy="19582"/>
              </a:xfrm>
              <a:custGeom>
                <a:avLst/>
                <a:gdLst>
                  <a:gd name="connsiteX0" fmla="*/ 113577 w 113576"/>
                  <a:gd name="connsiteY0" fmla="*/ 0 h 19582"/>
                  <a:gd name="connsiteX1" fmla="*/ 0 w 11357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576" h="19582">
                    <a:moveTo>
                      <a:pt x="11357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C8E20F80-C1D1-FAB4-569F-45B1CA1A412A}"/>
                </a:ext>
              </a:extLst>
            </p:cNvPr>
            <p:cNvSpPr/>
            <p:nvPr/>
          </p:nvSpPr>
          <p:spPr>
            <a:xfrm>
              <a:off x="6315264" y="3845947"/>
              <a:ext cx="233028" cy="233028"/>
            </a:xfrm>
            <a:custGeom>
              <a:avLst/>
              <a:gdLst>
                <a:gd name="connsiteX0" fmla="*/ 233028 w 233028"/>
                <a:gd name="connsiteY0" fmla="*/ 0 h 233028"/>
                <a:gd name="connsiteX1" fmla="*/ 0 w 233028"/>
                <a:gd name="connsiteY1" fmla="*/ 233029 h 2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28" h="233028">
                  <a:moveTo>
                    <a:pt x="233028" y="0"/>
                  </a:moveTo>
                  <a:cubicBezTo>
                    <a:pt x="219321" y="121410"/>
                    <a:pt x="121410" y="219321"/>
                    <a:pt x="0" y="233029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778A38C-AF3D-6DD9-537C-DDD005A70594}"/>
                </a:ext>
              </a:extLst>
            </p:cNvPr>
            <p:cNvSpPr/>
            <p:nvPr/>
          </p:nvSpPr>
          <p:spPr>
            <a:xfrm>
              <a:off x="6313306" y="3552214"/>
              <a:ext cx="234986" cy="234986"/>
            </a:xfrm>
            <a:custGeom>
              <a:avLst/>
              <a:gdLst>
                <a:gd name="connsiteX0" fmla="*/ 0 w 234986"/>
                <a:gd name="connsiteY0" fmla="*/ 0 h 234986"/>
                <a:gd name="connsiteX1" fmla="*/ 234987 w 234986"/>
                <a:gd name="connsiteY1" fmla="*/ 234987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986" h="234986">
                  <a:moveTo>
                    <a:pt x="0" y="0"/>
                  </a:moveTo>
                  <a:cubicBezTo>
                    <a:pt x="123368" y="11749"/>
                    <a:pt x="223237" y="111619"/>
                    <a:pt x="234987" y="234987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277F4493-1CC2-D2AA-03E6-AB12AF83EB78}"/>
                </a:ext>
              </a:extLst>
            </p:cNvPr>
            <p:cNvSpPr/>
            <p:nvPr/>
          </p:nvSpPr>
          <p:spPr>
            <a:xfrm>
              <a:off x="6023489" y="3552214"/>
              <a:ext cx="233028" cy="234986"/>
            </a:xfrm>
            <a:custGeom>
              <a:avLst/>
              <a:gdLst>
                <a:gd name="connsiteX0" fmla="*/ 0 w 233028"/>
                <a:gd name="connsiteY0" fmla="*/ 234987 h 234986"/>
                <a:gd name="connsiteX1" fmla="*/ 233028 w 233028"/>
                <a:gd name="connsiteY1" fmla="*/ 0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28" h="234986">
                  <a:moveTo>
                    <a:pt x="0" y="234987"/>
                  </a:moveTo>
                  <a:cubicBezTo>
                    <a:pt x="13707" y="111619"/>
                    <a:pt x="111618" y="13708"/>
                    <a:pt x="233028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3C0ED7-0E7E-7F8A-5DA4-D318DCD98E73}"/>
                </a:ext>
              </a:extLst>
            </p:cNvPr>
            <p:cNvSpPr/>
            <p:nvPr/>
          </p:nvSpPr>
          <p:spPr>
            <a:xfrm>
              <a:off x="6023489" y="3845947"/>
              <a:ext cx="233028" cy="233028"/>
            </a:xfrm>
            <a:custGeom>
              <a:avLst/>
              <a:gdLst>
                <a:gd name="connsiteX0" fmla="*/ 233028 w 233028"/>
                <a:gd name="connsiteY0" fmla="*/ 233029 h 233028"/>
                <a:gd name="connsiteX1" fmla="*/ 0 w 233028"/>
                <a:gd name="connsiteY1" fmla="*/ 0 h 2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3028" h="233028">
                  <a:moveTo>
                    <a:pt x="233028" y="233029"/>
                  </a:moveTo>
                  <a:cubicBezTo>
                    <a:pt x="111618" y="219321"/>
                    <a:pt x="13707" y="123368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1" name="Gráfico 4">
              <a:extLst>
                <a:ext uri="{FF2B5EF4-FFF2-40B4-BE49-F238E27FC236}">
                  <a16:creationId xmlns:a16="http://schemas.microsoft.com/office/drawing/2014/main" id="{02283170-0CB9-241A-6920-AF39F02F92D9}"/>
                </a:ext>
              </a:extLst>
            </p:cNvPr>
            <p:cNvGrpSpPr/>
            <p:nvPr/>
          </p:nvGrpSpPr>
          <p:grpSpPr>
            <a:xfrm>
              <a:off x="6185694" y="3669707"/>
              <a:ext cx="201932" cy="281005"/>
              <a:chOff x="6185694" y="3669707"/>
              <a:chExt cx="201932" cy="281005"/>
            </a:xfrm>
            <a:noFill/>
          </p:grpSpPr>
          <p:grpSp>
            <p:nvGrpSpPr>
              <p:cNvPr id="13" name="Gráfico 4">
                <a:extLst>
                  <a:ext uri="{FF2B5EF4-FFF2-40B4-BE49-F238E27FC236}">
                    <a16:creationId xmlns:a16="http://schemas.microsoft.com/office/drawing/2014/main" id="{FC70B663-44F4-EEDF-4CD1-8037223D48F0}"/>
                  </a:ext>
                </a:extLst>
              </p:cNvPr>
              <p:cNvGrpSpPr/>
              <p:nvPr/>
            </p:nvGrpSpPr>
            <p:grpSpPr>
              <a:xfrm>
                <a:off x="6256517" y="3779368"/>
                <a:ext cx="58746" cy="127284"/>
                <a:chOff x="6256517" y="3779368"/>
                <a:chExt cx="58746" cy="127284"/>
              </a:xfrm>
              <a:noFill/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817F89A8-C6A3-59DA-DBB4-0FC924255238}"/>
                    </a:ext>
                  </a:extLst>
                </p:cNvPr>
                <p:cNvSpPr/>
                <p:nvPr/>
              </p:nvSpPr>
              <p:spPr>
                <a:xfrm>
                  <a:off x="6256517" y="3802866"/>
                  <a:ext cx="58746" cy="78328"/>
                </a:xfrm>
                <a:custGeom>
                  <a:avLst/>
                  <a:gdLst>
                    <a:gd name="connsiteX0" fmla="*/ 0 w 58746"/>
                    <a:gd name="connsiteY0" fmla="*/ 58747 h 78328"/>
                    <a:gd name="connsiteX1" fmla="*/ 0 w 58746"/>
                    <a:gd name="connsiteY1" fmla="*/ 58747 h 78328"/>
                    <a:gd name="connsiteX2" fmla="*/ 19582 w 58746"/>
                    <a:gd name="connsiteY2" fmla="*/ 78329 h 78328"/>
                    <a:gd name="connsiteX3" fmla="*/ 39164 w 58746"/>
                    <a:gd name="connsiteY3" fmla="*/ 78329 h 78328"/>
                    <a:gd name="connsiteX4" fmla="*/ 58747 w 58746"/>
                    <a:gd name="connsiteY4" fmla="*/ 58747 h 78328"/>
                    <a:gd name="connsiteX5" fmla="*/ 58747 w 58746"/>
                    <a:gd name="connsiteY5" fmla="*/ 58747 h 78328"/>
                    <a:gd name="connsiteX6" fmla="*/ 39164 w 58746"/>
                    <a:gd name="connsiteY6" fmla="*/ 39164 h 78328"/>
                    <a:gd name="connsiteX7" fmla="*/ 19582 w 58746"/>
                    <a:gd name="connsiteY7" fmla="*/ 39164 h 78328"/>
                    <a:gd name="connsiteX8" fmla="*/ 0 w 58746"/>
                    <a:gd name="connsiteY8" fmla="*/ 19582 h 78328"/>
                    <a:gd name="connsiteX9" fmla="*/ 0 w 58746"/>
                    <a:gd name="connsiteY9" fmla="*/ 19582 h 78328"/>
                    <a:gd name="connsiteX10" fmla="*/ 19582 w 58746"/>
                    <a:gd name="connsiteY10" fmla="*/ 0 h 78328"/>
                    <a:gd name="connsiteX11" fmla="*/ 39164 w 58746"/>
                    <a:gd name="connsiteY11" fmla="*/ 0 h 78328"/>
                    <a:gd name="connsiteX12" fmla="*/ 58747 w 58746"/>
                    <a:gd name="connsiteY12" fmla="*/ 19582 h 78328"/>
                    <a:gd name="connsiteX13" fmla="*/ 58747 w 58746"/>
                    <a:gd name="connsiteY13" fmla="*/ 19582 h 78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8746" h="78328">
                      <a:moveTo>
                        <a:pt x="0" y="58747"/>
                      </a:moveTo>
                      <a:lnTo>
                        <a:pt x="0" y="58747"/>
                      </a:lnTo>
                      <a:cubicBezTo>
                        <a:pt x="0" y="70496"/>
                        <a:pt x="9791" y="78329"/>
                        <a:pt x="19582" y="78329"/>
                      </a:cubicBezTo>
                      <a:lnTo>
                        <a:pt x="39164" y="78329"/>
                      </a:lnTo>
                      <a:cubicBezTo>
                        <a:pt x="50914" y="78329"/>
                        <a:pt x="58747" y="68538"/>
                        <a:pt x="58747" y="58747"/>
                      </a:cubicBezTo>
                      <a:lnTo>
                        <a:pt x="58747" y="58747"/>
                      </a:lnTo>
                      <a:cubicBezTo>
                        <a:pt x="58747" y="46998"/>
                        <a:pt x="48956" y="39164"/>
                        <a:pt x="39164" y="39164"/>
                      </a:cubicBezTo>
                      <a:lnTo>
                        <a:pt x="19582" y="39164"/>
                      </a:lnTo>
                      <a:cubicBezTo>
                        <a:pt x="7833" y="39164"/>
                        <a:pt x="0" y="29373"/>
                        <a:pt x="0" y="19582"/>
                      </a:cubicBezTo>
                      <a:lnTo>
                        <a:pt x="0" y="19582"/>
                      </a:lnTo>
                      <a:cubicBezTo>
                        <a:pt x="0" y="7833"/>
                        <a:pt x="9791" y="0"/>
                        <a:pt x="19582" y="0"/>
                      </a:cubicBezTo>
                      <a:lnTo>
                        <a:pt x="39164" y="0"/>
                      </a:lnTo>
                      <a:cubicBezTo>
                        <a:pt x="50914" y="0"/>
                        <a:pt x="58747" y="9791"/>
                        <a:pt x="58747" y="19582"/>
                      </a:cubicBezTo>
                      <a:lnTo>
                        <a:pt x="58747" y="19582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228BE7A4-BAFE-60A1-ED03-E3BA022C2266}"/>
                    </a:ext>
                  </a:extLst>
                </p:cNvPr>
                <p:cNvSpPr/>
                <p:nvPr/>
              </p:nvSpPr>
              <p:spPr>
                <a:xfrm>
                  <a:off x="6283932" y="3779368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45DFF65-69FD-27A5-A7FA-3BBD2D223A9F}"/>
                    </a:ext>
                  </a:extLst>
                </p:cNvPr>
                <p:cNvSpPr/>
                <p:nvPr/>
              </p:nvSpPr>
              <p:spPr>
                <a:xfrm>
                  <a:off x="6283932" y="3883154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E5EE995B-B9D9-1C1D-729D-7F01030164F8}"/>
                  </a:ext>
                </a:extLst>
              </p:cNvPr>
              <p:cNvSpPr/>
              <p:nvPr/>
            </p:nvSpPr>
            <p:spPr>
              <a:xfrm>
                <a:off x="6185694" y="3724538"/>
                <a:ext cx="201932" cy="226174"/>
              </a:xfrm>
              <a:custGeom>
                <a:avLst/>
                <a:gdLst>
                  <a:gd name="connsiteX0" fmla="*/ 127612 w 201932"/>
                  <a:gd name="connsiteY0" fmla="*/ 0 h 226174"/>
                  <a:gd name="connsiteX1" fmla="*/ 200066 w 201932"/>
                  <a:gd name="connsiteY1" fmla="*/ 160574 h 226174"/>
                  <a:gd name="connsiteX2" fmla="*/ 131528 w 201932"/>
                  <a:gd name="connsiteY2" fmla="*/ 223237 h 226174"/>
                  <a:gd name="connsiteX3" fmla="*/ 70823 w 201932"/>
                  <a:gd name="connsiteY3" fmla="*/ 223237 h 226174"/>
                  <a:gd name="connsiteX4" fmla="*/ 2286 w 201932"/>
                  <a:gd name="connsiteY4" fmla="*/ 160574 h 226174"/>
                  <a:gd name="connsiteX5" fmla="*/ 74740 w 201932"/>
                  <a:gd name="connsiteY5" fmla="*/ 0 h 226174"/>
                  <a:gd name="connsiteX6" fmla="*/ 127612 w 201932"/>
                  <a:gd name="connsiteY6" fmla="*/ 0 h 226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932" h="226174">
                    <a:moveTo>
                      <a:pt x="127612" y="0"/>
                    </a:moveTo>
                    <a:cubicBezTo>
                      <a:pt x="127612" y="0"/>
                      <a:pt x="215732" y="86162"/>
                      <a:pt x="200066" y="160574"/>
                    </a:cubicBezTo>
                    <a:cubicBezTo>
                      <a:pt x="192233" y="197781"/>
                      <a:pt x="164818" y="215404"/>
                      <a:pt x="131528" y="223237"/>
                    </a:cubicBezTo>
                    <a:cubicBezTo>
                      <a:pt x="111946" y="227154"/>
                      <a:pt x="90406" y="227154"/>
                      <a:pt x="70823" y="223237"/>
                    </a:cubicBezTo>
                    <a:cubicBezTo>
                      <a:pt x="37533" y="215404"/>
                      <a:pt x="10118" y="199739"/>
                      <a:pt x="2286" y="160574"/>
                    </a:cubicBezTo>
                    <a:cubicBezTo>
                      <a:pt x="-15338" y="86162"/>
                      <a:pt x="74740" y="0"/>
                      <a:pt x="74740" y="0"/>
                    </a:cubicBezTo>
                    <a:lnTo>
                      <a:pt x="127612" y="0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2E55CE29-BC36-16E3-539A-FDC399E64BB2}"/>
                  </a:ext>
                </a:extLst>
              </p:cNvPr>
              <p:cNvSpPr/>
              <p:nvPr/>
            </p:nvSpPr>
            <p:spPr>
              <a:xfrm>
                <a:off x="6240852" y="3669707"/>
                <a:ext cx="82244" cy="54830"/>
              </a:xfrm>
              <a:custGeom>
                <a:avLst/>
                <a:gdLst>
                  <a:gd name="connsiteX0" fmla="*/ 17624 w 82244"/>
                  <a:gd name="connsiteY0" fmla="*/ 54830 h 54830"/>
                  <a:gd name="connsiteX1" fmla="*/ 0 w 82244"/>
                  <a:gd name="connsiteY1" fmla="*/ 0 h 54830"/>
                  <a:gd name="connsiteX2" fmla="*/ 7833 w 82244"/>
                  <a:gd name="connsiteY2" fmla="*/ 0 h 54830"/>
                  <a:gd name="connsiteX3" fmla="*/ 35248 w 82244"/>
                  <a:gd name="connsiteY3" fmla="*/ 0 h 54830"/>
                  <a:gd name="connsiteX4" fmla="*/ 45039 w 82244"/>
                  <a:gd name="connsiteY4" fmla="*/ 15666 h 54830"/>
                  <a:gd name="connsiteX5" fmla="*/ 82245 w 82244"/>
                  <a:gd name="connsiteY5" fmla="*/ 11749 h 54830"/>
                  <a:gd name="connsiteX6" fmla="*/ 72454 w 82244"/>
                  <a:gd name="connsiteY6" fmla="*/ 54830 h 5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244" h="54830">
                    <a:moveTo>
                      <a:pt x="17624" y="54830"/>
                    </a:moveTo>
                    <a:lnTo>
                      <a:pt x="0" y="0"/>
                    </a:lnTo>
                    <a:lnTo>
                      <a:pt x="7833" y="0"/>
                    </a:lnTo>
                    <a:lnTo>
                      <a:pt x="35248" y="0"/>
                    </a:lnTo>
                    <a:lnTo>
                      <a:pt x="45039" y="15666"/>
                    </a:lnTo>
                    <a:lnTo>
                      <a:pt x="82245" y="11749"/>
                    </a:lnTo>
                    <a:lnTo>
                      <a:pt x="72454" y="5483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0203D48-D68D-2B36-D90D-723F426C832F}"/>
                </a:ext>
              </a:extLst>
            </p:cNvPr>
            <p:cNvSpPr/>
            <p:nvPr/>
          </p:nvSpPr>
          <p:spPr>
            <a:xfrm>
              <a:off x="6080277" y="3609003"/>
              <a:ext cx="411226" cy="411226"/>
            </a:xfrm>
            <a:custGeom>
              <a:avLst/>
              <a:gdLst>
                <a:gd name="connsiteX0" fmla="*/ 411227 w 411226"/>
                <a:gd name="connsiteY0" fmla="*/ 205613 h 411226"/>
                <a:gd name="connsiteX1" fmla="*/ 205613 w 411226"/>
                <a:gd name="connsiteY1" fmla="*/ 411227 h 411226"/>
                <a:gd name="connsiteX2" fmla="*/ 0 w 411226"/>
                <a:gd name="connsiteY2" fmla="*/ 205613 h 411226"/>
                <a:gd name="connsiteX3" fmla="*/ 205613 w 411226"/>
                <a:gd name="connsiteY3" fmla="*/ 0 h 411226"/>
                <a:gd name="connsiteX4" fmla="*/ 411227 w 411226"/>
                <a:gd name="connsiteY4" fmla="*/ 205613 h 41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226" h="411226">
                  <a:moveTo>
                    <a:pt x="411227" y="205613"/>
                  </a:moveTo>
                  <a:cubicBezTo>
                    <a:pt x="411227" y="319171"/>
                    <a:pt x="319170" y="411227"/>
                    <a:pt x="205613" y="411227"/>
                  </a:cubicBezTo>
                  <a:cubicBezTo>
                    <a:pt x="92056" y="411227"/>
                    <a:pt x="0" y="319171"/>
                    <a:pt x="0" y="205613"/>
                  </a:cubicBezTo>
                  <a:cubicBezTo>
                    <a:pt x="0" y="92056"/>
                    <a:pt x="92056" y="0"/>
                    <a:pt x="205613" y="0"/>
                  </a:cubicBezTo>
                  <a:cubicBezTo>
                    <a:pt x="319170" y="0"/>
                    <a:pt x="411227" y="92056"/>
                    <a:pt x="411227" y="205613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3" name="Gráfico 4">
            <a:extLst>
              <a:ext uri="{FF2B5EF4-FFF2-40B4-BE49-F238E27FC236}">
                <a16:creationId xmlns:a16="http://schemas.microsoft.com/office/drawing/2014/main" id="{4E791289-F841-2DA5-255E-36501EE49152}"/>
              </a:ext>
            </a:extLst>
          </p:cNvPr>
          <p:cNvGrpSpPr/>
          <p:nvPr/>
        </p:nvGrpSpPr>
        <p:grpSpPr>
          <a:xfrm>
            <a:off x="8122703" y="4562657"/>
            <a:ext cx="556135" cy="618798"/>
            <a:chOff x="8122703" y="4562657"/>
            <a:chExt cx="556135" cy="618798"/>
          </a:xfrm>
          <a:noFill/>
        </p:grpSpPr>
        <p:grpSp>
          <p:nvGrpSpPr>
            <p:cNvPr id="24" name="Gráfico 4">
              <a:extLst>
                <a:ext uri="{FF2B5EF4-FFF2-40B4-BE49-F238E27FC236}">
                  <a16:creationId xmlns:a16="http://schemas.microsoft.com/office/drawing/2014/main" id="{FE8F717E-2AFB-1257-1AB9-70DB9CE60B56}"/>
                </a:ext>
              </a:extLst>
            </p:cNvPr>
            <p:cNvGrpSpPr/>
            <p:nvPr/>
          </p:nvGrpSpPr>
          <p:grpSpPr>
            <a:xfrm>
              <a:off x="8122703" y="4562657"/>
              <a:ext cx="556135" cy="618798"/>
              <a:chOff x="8122703" y="4562657"/>
              <a:chExt cx="556135" cy="618798"/>
            </a:xfrm>
            <a:noFill/>
          </p:grpSpPr>
          <p:grpSp>
            <p:nvGrpSpPr>
              <p:cNvPr id="26" name="Gráfico 4">
                <a:extLst>
                  <a:ext uri="{FF2B5EF4-FFF2-40B4-BE49-F238E27FC236}">
                    <a16:creationId xmlns:a16="http://schemas.microsoft.com/office/drawing/2014/main" id="{C21EDB06-03C8-78A6-4C11-D7209D0EE2C9}"/>
                  </a:ext>
                </a:extLst>
              </p:cNvPr>
              <p:cNvGrpSpPr/>
              <p:nvPr/>
            </p:nvGrpSpPr>
            <p:grpSpPr>
              <a:xfrm>
                <a:off x="8122703" y="4950385"/>
                <a:ext cx="231070" cy="231070"/>
                <a:chOff x="8122703" y="4950385"/>
                <a:chExt cx="231070" cy="231070"/>
              </a:xfrm>
              <a:noFill/>
            </p:grpSpPr>
            <p:grpSp>
              <p:nvGrpSpPr>
                <p:cNvPr id="35" name="Gráfico 4">
                  <a:extLst>
                    <a:ext uri="{FF2B5EF4-FFF2-40B4-BE49-F238E27FC236}">
                      <a16:creationId xmlns:a16="http://schemas.microsoft.com/office/drawing/2014/main" id="{05D454F3-C7B9-2FD6-B5B3-E09998FC8F79}"/>
                    </a:ext>
                  </a:extLst>
                </p:cNvPr>
                <p:cNvGrpSpPr/>
                <p:nvPr/>
              </p:nvGrpSpPr>
              <p:grpSpPr>
                <a:xfrm>
                  <a:off x="8122703" y="4950385"/>
                  <a:ext cx="231070" cy="231070"/>
                  <a:chOff x="8122703" y="4950385"/>
                  <a:chExt cx="231070" cy="231070"/>
                </a:xfrm>
                <a:noFill/>
              </p:grpSpPr>
              <p:sp>
                <p:nvSpPr>
                  <p:cNvPr id="37" name="Forma Livre: Forma 36">
                    <a:extLst>
                      <a:ext uri="{FF2B5EF4-FFF2-40B4-BE49-F238E27FC236}">
                        <a16:creationId xmlns:a16="http://schemas.microsoft.com/office/drawing/2014/main" id="{66D64D6D-5C7A-4CE1-4FC2-A496F2BA6A88}"/>
                      </a:ext>
                    </a:extLst>
                  </p:cNvPr>
                  <p:cNvSpPr/>
                  <p:nvPr/>
                </p:nvSpPr>
                <p:spPr>
                  <a:xfrm>
                    <a:off x="8122703" y="4950385"/>
                    <a:ext cx="231070" cy="231070"/>
                  </a:xfrm>
                  <a:custGeom>
                    <a:avLst/>
                    <a:gdLst>
                      <a:gd name="connsiteX0" fmla="*/ 0 w 231070"/>
                      <a:gd name="connsiteY0" fmla="*/ 0 h 231070"/>
                      <a:gd name="connsiteX1" fmla="*/ 231070 w 231070"/>
                      <a:gd name="connsiteY1" fmla="*/ 0 h 231070"/>
                      <a:gd name="connsiteX2" fmla="*/ 231070 w 231070"/>
                      <a:gd name="connsiteY2" fmla="*/ 231070 h 231070"/>
                      <a:gd name="connsiteX3" fmla="*/ 0 w 231070"/>
                      <a:gd name="connsiteY3" fmla="*/ 231070 h 231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1070" h="231070">
                        <a:moveTo>
                          <a:pt x="0" y="0"/>
                        </a:moveTo>
                        <a:lnTo>
                          <a:pt x="231070" y="0"/>
                        </a:lnTo>
                        <a:lnTo>
                          <a:pt x="231070" y="231070"/>
                        </a:lnTo>
                        <a:lnTo>
                          <a:pt x="0" y="231070"/>
                        </a:ln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8" name="Forma Livre: Forma 37">
                    <a:extLst>
                      <a:ext uri="{FF2B5EF4-FFF2-40B4-BE49-F238E27FC236}">
                        <a16:creationId xmlns:a16="http://schemas.microsoft.com/office/drawing/2014/main" id="{BC00BBC6-E90E-7D5A-AE96-AAB82B0CA806}"/>
                      </a:ext>
                    </a:extLst>
                  </p:cNvPr>
                  <p:cNvSpPr/>
                  <p:nvPr/>
                </p:nvSpPr>
                <p:spPr>
                  <a:xfrm>
                    <a:off x="8199073" y="4952343"/>
                    <a:ext cx="78328" cy="52871"/>
                  </a:xfrm>
                  <a:custGeom>
                    <a:avLst/>
                    <a:gdLst>
                      <a:gd name="connsiteX0" fmla="*/ 0 w 78328"/>
                      <a:gd name="connsiteY0" fmla="*/ 0 h 52871"/>
                      <a:gd name="connsiteX1" fmla="*/ 78329 w 78328"/>
                      <a:gd name="connsiteY1" fmla="*/ 0 h 52871"/>
                      <a:gd name="connsiteX2" fmla="*/ 78329 w 78328"/>
                      <a:gd name="connsiteY2" fmla="*/ 52872 h 52871"/>
                      <a:gd name="connsiteX3" fmla="*/ 0 w 78328"/>
                      <a:gd name="connsiteY3" fmla="*/ 52872 h 52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328" h="52871">
                        <a:moveTo>
                          <a:pt x="0" y="0"/>
                        </a:moveTo>
                        <a:lnTo>
                          <a:pt x="78329" y="0"/>
                        </a:lnTo>
                        <a:lnTo>
                          <a:pt x="78329" y="52872"/>
                        </a:lnTo>
                        <a:lnTo>
                          <a:pt x="0" y="52872"/>
                        </a:ln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6" name="Forma Livre: Forma 35">
                  <a:extLst>
                    <a:ext uri="{FF2B5EF4-FFF2-40B4-BE49-F238E27FC236}">
                      <a16:creationId xmlns:a16="http://schemas.microsoft.com/office/drawing/2014/main" id="{EF808C88-B396-B25E-E501-6212FB99E82D}"/>
                    </a:ext>
                  </a:extLst>
                </p:cNvPr>
                <p:cNvSpPr/>
                <p:nvPr/>
              </p:nvSpPr>
              <p:spPr>
                <a:xfrm>
                  <a:off x="8281319" y="5144249"/>
                  <a:ext cx="43080" cy="19582"/>
                </a:xfrm>
                <a:custGeom>
                  <a:avLst/>
                  <a:gdLst>
                    <a:gd name="connsiteX0" fmla="*/ 43081 w 43080"/>
                    <a:gd name="connsiteY0" fmla="*/ 0 h 19582"/>
                    <a:gd name="connsiteX1" fmla="*/ 0 w 43080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80" h="19582">
                      <a:moveTo>
                        <a:pt x="43081" y="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B9E82141-1076-08A2-4932-56819BE0A0A2}"/>
                  </a:ext>
                </a:extLst>
              </p:cNvPr>
              <p:cNvSpPr/>
              <p:nvPr/>
            </p:nvSpPr>
            <p:spPr>
              <a:xfrm>
                <a:off x="8177533" y="4687798"/>
                <a:ext cx="189947" cy="217547"/>
              </a:xfrm>
              <a:custGeom>
                <a:avLst/>
                <a:gdLst>
                  <a:gd name="connsiteX0" fmla="*/ 187989 w 189947"/>
                  <a:gd name="connsiteY0" fmla="*/ 185 h 217547"/>
                  <a:gd name="connsiteX1" fmla="*/ 78329 w 189947"/>
                  <a:gd name="connsiteY1" fmla="*/ 37391 h 217547"/>
                  <a:gd name="connsiteX2" fmla="*/ 25457 w 189947"/>
                  <a:gd name="connsiteY2" fmla="*/ 145093 h 217547"/>
                  <a:gd name="connsiteX3" fmla="*/ 0 w 189947"/>
                  <a:gd name="connsiteY3" fmla="*/ 145093 h 217547"/>
                  <a:gd name="connsiteX4" fmla="*/ 58747 w 189947"/>
                  <a:gd name="connsiteY4" fmla="*/ 217547 h 217547"/>
                  <a:gd name="connsiteX5" fmla="*/ 111618 w 189947"/>
                  <a:gd name="connsiteY5" fmla="*/ 145093 h 217547"/>
                  <a:gd name="connsiteX6" fmla="*/ 86162 w 189947"/>
                  <a:gd name="connsiteY6" fmla="*/ 145093 h 217547"/>
                  <a:gd name="connsiteX7" fmla="*/ 111618 w 189947"/>
                  <a:gd name="connsiteY7" fmla="*/ 68722 h 217547"/>
                  <a:gd name="connsiteX8" fmla="*/ 189947 w 189947"/>
                  <a:gd name="connsiteY8" fmla="*/ 29558 h 217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9947" h="217547">
                    <a:moveTo>
                      <a:pt x="187989" y="185"/>
                    </a:moveTo>
                    <a:cubicBezTo>
                      <a:pt x="148825" y="-1774"/>
                      <a:pt x="109661" y="11934"/>
                      <a:pt x="78329" y="37391"/>
                    </a:cubicBezTo>
                    <a:cubicBezTo>
                      <a:pt x="48956" y="64806"/>
                      <a:pt x="27415" y="103970"/>
                      <a:pt x="25457" y="145093"/>
                    </a:cubicBezTo>
                    <a:lnTo>
                      <a:pt x="0" y="145093"/>
                    </a:lnTo>
                    <a:lnTo>
                      <a:pt x="58747" y="217547"/>
                    </a:lnTo>
                    <a:lnTo>
                      <a:pt x="111618" y="145093"/>
                    </a:lnTo>
                    <a:lnTo>
                      <a:pt x="86162" y="145093"/>
                    </a:lnTo>
                    <a:cubicBezTo>
                      <a:pt x="84203" y="117678"/>
                      <a:pt x="92036" y="90263"/>
                      <a:pt x="111618" y="68722"/>
                    </a:cubicBezTo>
                    <a:cubicBezTo>
                      <a:pt x="129243" y="47182"/>
                      <a:pt x="158616" y="31516"/>
                      <a:pt x="189947" y="29558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8" name="Gráfico 4">
                <a:extLst>
                  <a:ext uri="{FF2B5EF4-FFF2-40B4-BE49-F238E27FC236}">
                    <a16:creationId xmlns:a16="http://schemas.microsoft.com/office/drawing/2014/main" id="{A0092A6C-10C2-2180-BA16-B2CAEACBA1DE}"/>
                  </a:ext>
                </a:extLst>
              </p:cNvPr>
              <p:cNvGrpSpPr/>
              <p:nvPr/>
            </p:nvGrpSpPr>
            <p:grpSpPr>
              <a:xfrm>
                <a:off x="8396854" y="4562657"/>
                <a:ext cx="281983" cy="281983"/>
                <a:chOff x="8396854" y="4562657"/>
                <a:chExt cx="281983" cy="281983"/>
              </a:xfrm>
              <a:noFill/>
            </p:grpSpPr>
            <p:grpSp>
              <p:nvGrpSpPr>
                <p:cNvPr id="29" name="Gráfico 4">
                  <a:extLst>
                    <a:ext uri="{FF2B5EF4-FFF2-40B4-BE49-F238E27FC236}">
                      <a16:creationId xmlns:a16="http://schemas.microsoft.com/office/drawing/2014/main" id="{2F296938-5432-9727-79A9-55AFCDA216A2}"/>
                    </a:ext>
                  </a:extLst>
                </p:cNvPr>
                <p:cNvGrpSpPr/>
                <p:nvPr/>
              </p:nvGrpSpPr>
              <p:grpSpPr>
                <a:xfrm>
                  <a:off x="8396854" y="4562657"/>
                  <a:ext cx="280025" cy="281983"/>
                  <a:chOff x="8396854" y="4562657"/>
                  <a:chExt cx="280025" cy="281983"/>
                </a:xfrm>
                <a:noFill/>
              </p:grpSpPr>
              <p:sp>
                <p:nvSpPr>
                  <p:cNvPr id="31" name="Forma Livre: Forma 30">
                    <a:extLst>
                      <a:ext uri="{FF2B5EF4-FFF2-40B4-BE49-F238E27FC236}">
                        <a16:creationId xmlns:a16="http://schemas.microsoft.com/office/drawing/2014/main" id="{66C2FB45-749F-33FC-4A78-C9443F0B5A3D}"/>
                      </a:ext>
                    </a:extLst>
                  </p:cNvPr>
                  <p:cNvSpPr/>
                  <p:nvPr/>
                </p:nvSpPr>
                <p:spPr>
                  <a:xfrm>
                    <a:off x="8424269" y="4621403"/>
                    <a:ext cx="227153" cy="15665"/>
                  </a:xfrm>
                  <a:custGeom>
                    <a:avLst/>
                    <a:gdLst>
                      <a:gd name="connsiteX0" fmla="*/ 227153 w 227153"/>
                      <a:gd name="connsiteY0" fmla="*/ 0 h 15665"/>
                      <a:gd name="connsiteX1" fmla="*/ 113577 w 227153"/>
                      <a:gd name="connsiteY1" fmla="*/ 15666 h 15665"/>
                      <a:gd name="connsiteX2" fmla="*/ 0 w 227153"/>
                      <a:gd name="connsiteY2" fmla="*/ 0 h 15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7153" h="15665">
                        <a:moveTo>
                          <a:pt x="227153" y="0"/>
                        </a:moveTo>
                        <a:cubicBezTo>
                          <a:pt x="197780" y="9791"/>
                          <a:pt x="156658" y="15666"/>
                          <a:pt x="113577" y="15666"/>
                        </a:cubicBezTo>
                        <a:cubicBezTo>
                          <a:pt x="70496" y="15666"/>
                          <a:pt x="29373" y="9791"/>
                          <a:pt x="0" y="0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2" name="Forma Livre: Forma 31">
                    <a:extLst>
                      <a:ext uri="{FF2B5EF4-FFF2-40B4-BE49-F238E27FC236}">
                        <a16:creationId xmlns:a16="http://schemas.microsoft.com/office/drawing/2014/main" id="{E11BF28C-3BE6-63D3-86F7-D3308CDB0504}"/>
                      </a:ext>
                    </a:extLst>
                  </p:cNvPr>
                  <p:cNvSpPr/>
                  <p:nvPr/>
                </p:nvSpPr>
                <p:spPr>
                  <a:xfrm>
                    <a:off x="8396854" y="4703649"/>
                    <a:ext cx="280025" cy="19582"/>
                  </a:xfrm>
                  <a:custGeom>
                    <a:avLst/>
                    <a:gdLst>
                      <a:gd name="connsiteX0" fmla="*/ 280026 w 280025"/>
                      <a:gd name="connsiteY0" fmla="*/ 0 h 19582"/>
                      <a:gd name="connsiteX1" fmla="*/ 0 w 280025"/>
                      <a:gd name="connsiteY1" fmla="*/ 0 h 19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0025" h="19582">
                        <a:moveTo>
                          <a:pt x="280026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3" name="Forma Livre: Forma 32">
                    <a:extLst>
                      <a:ext uri="{FF2B5EF4-FFF2-40B4-BE49-F238E27FC236}">
                        <a16:creationId xmlns:a16="http://schemas.microsoft.com/office/drawing/2014/main" id="{D3CD0BBD-3BAF-A936-30CC-B599A43BF96D}"/>
                      </a:ext>
                    </a:extLst>
                  </p:cNvPr>
                  <p:cNvSpPr/>
                  <p:nvPr/>
                </p:nvSpPr>
                <p:spPr>
                  <a:xfrm>
                    <a:off x="8486932" y="4562657"/>
                    <a:ext cx="101827" cy="281983"/>
                  </a:xfrm>
                  <a:custGeom>
                    <a:avLst/>
                    <a:gdLst>
                      <a:gd name="connsiteX0" fmla="*/ 101828 w 101827"/>
                      <a:gd name="connsiteY0" fmla="*/ 140992 h 281983"/>
                      <a:gd name="connsiteX1" fmla="*/ 50914 w 101827"/>
                      <a:gd name="connsiteY1" fmla="*/ 281984 h 281983"/>
                      <a:gd name="connsiteX2" fmla="*/ 0 w 101827"/>
                      <a:gd name="connsiteY2" fmla="*/ 140992 h 281983"/>
                      <a:gd name="connsiteX3" fmla="*/ 50914 w 101827"/>
                      <a:gd name="connsiteY3" fmla="*/ 0 h 281983"/>
                      <a:gd name="connsiteX4" fmla="*/ 101828 w 101827"/>
                      <a:gd name="connsiteY4" fmla="*/ 140992 h 281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27" h="281983">
                        <a:moveTo>
                          <a:pt x="101828" y="140992"/>
                        </a:moveTo>
                        <a:cubicBezTo>
                          <a:pt x="101828" y="218860"/>
                          <a:pt x="79033" y="281984"/>
                          <a:pt x="50914" y="281984"/>
                        </a:cubicBezTo>
                        <a:cubicBezTo>
                          <a:pt x="22795" y="281984"/>
                          <a:pt x="0" y="218859"/>
                          <a:pt x="0" y="140992"/>
                        </a:cubicBezTo>
                        <a:cubicBezTo>
                          <a:pt x="0" y="63124"/>
                          <a:pt x="22795" y="0"/>
                          <a:pt x="50914" y="0"/>
                        </a:cubicBezTo>
                        <a:cubicBezTo>
                          <a:pt x="79033" y="0"/>
                          <a:pt x="101828" y="63124"/>
                          <a:pt x="101828" y="140992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4" name="Forma Livre: Forma 33">
                    <a:extLst>
                      <a:ext uri="{FF2B5EF4-FFF2-40B4-BE49-F238E27FC236}">
                        <a16:creationId xmlns:a16="http://schemas.microsoft.com/office/drawing/2014/main" id="{04EF35A3-4122-4154-83D6-B4C8DE815B7B}"/>
                      </a:ext>
                    </a:extLst>
                  </p:cNvPr>
                  <p:cNvSpPr/>
                  <p:nvPr/>
                </p:nvSpPr>
                <p:spPr>
                  <a:xfrm>
                    <a:off x="8424269" y="4770228"/>
                    <a:ext cx="227153" cy="15665"/>
                  </a:xfrm>
                  <a:custGeom>
                    <a:avLst/>
                    <a:gdLst>
                      <a:gd name="connsiteX0" fmla="*/ 0 w 227153"/>
                      <a:gd name="connsiteY0" fmla="*/ 15666 h 15665"/>
                      <a:gd name="connsiteX1" fmla="*/ 113577 w 227153"/>
                      <a:gd name="connsiteY1" fmla="*/ 0 h 15665"/>
                      <a:gd name="connsiteX2" fmla="*/ 227153 w 227153"/>
                      <a:gd name="connsiteY2" fmla="*/ 15666 h 15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7153" h="15665">
                        <a:moveTo>
                          <a:pt x="0" y="15666"/>
                        </a:moveTo>
                        <a:cubicBezTo>
                          <a:pt x="29373" y="5874"/>
                          <a:pt x="70496" y="0"/>
                          <a:pt x="113577" y="0"/>
                        </a:cubicBezTo>
                        <a:cubicBezTo>
                          <a:pt x="156658" y="0"/>
                          <a:pt x="197780" y="5874"/>
                          <a:pt x="227153" y="15666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" name="Forma Livre: Forma 29">
                  <a:extLst>
                    <a:ext uri="{FF2B5EF4-FFF2-40B4-BE49-F238E27FC236}">
                      <a16:creationId xmlns:a16="http://schemas.microsoft.com/office/drawing/2014/main" id="{68C02823-15AE-77FB-F843-4CFD18EFF00F}"/>
                    </a:ext>
                  </a:extLst>
                </p:cNvPr>
                <p:cNvSpPr/>
                <p:nvPr/>
              </p:nvSpPr>
              <p:spPr>
                <a:xfrm>
                  <a:off x="8396854" y="4562657"/>
                  <a:ext cx="281983" cy="281983"/>
                </a:xfrm>
                <a:custGeom>
                  <a:avLst/>
                  <a:gdLst>
                    <a:gd name="connsiteX0" fmla="*/ 281984 w 281983"/>
                    <a:gd name="connsiteY0" fmla="*/ 140992 h 281983"/>
                    <a:gd name="connsiteX1" fmla="*/ 140992 w 281983"/>
                    <a:gd name="connsiteY1" fmla="*/ 281984 h 281983"/>
                    <a:gd name="connsiteX2" fmla="*/ 0 w 281983"/>
                    <a:gd name="connsiteY2" fmla="*/ 140992 h 281983"/>
                    <a:gd name="connsiteX3" fmla="*/ 140992 w 281983"/>
                    <a:gd name="connsiteY3" fmla="*/ 0 h 281983"/>
                    <a:gd name="connsiteX4" fmla="*/ 281984 w 281983"/>
                    <a:gd name="connsiteY4" fmla="*/ 140992 h 281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1983" h="281983">
                      <a:moveTo>
                        <a:pt x="281984" y="140992"/>
                      </a:moveTo>
                      <a:cubicBezTo>
                        <a:pt x="281984" y="218860"/>
                        <a:pt x="218860" y="281984"/>
                        <a:pt x="140992" y="281984"/>
                      </a:cubicBezTo>
                      <a:cubicBezTo>
                        <a:pt x="63124" y="281984"/>
                        <a:pt x="0" y="218859"/>
                        <a:pt x="0" y="140992"/>
                      </a:cubicBezTo>
                      <a:cubicBezTo>
                        <a:pt x="0" y="63124"/>
                        <a:pt x="63124" y="0"/>
                        <a:pt x="140992" y="0"/>
                      </a:cubicBezTo>
                      <a:cubicBezTo>
                        <a:pt x="218860" y="0"/>
                        <a:pt x="281984" y="63124"/>
                        <a:pt x="281984" y="140992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F0570624-54C0-6BD1-ADC0-17D2CE29B09A}"/>
                </a:ext>
              </a:extLst>
            </p:cNvPr>
            <p:cNvSpPr/>
            <p:nvPr/>
          </p:nvSpPr>
          <p:spPr>
            <a:xfrm>
              <a:off x="8281319" y="5105084"/>
              <a:ext cx="43080" cy="19582"/>
            </a:xfrm>
            <a:custGeom>
              <a:avLst/>
              <a:gdLst>
                <a:gd name="connsiteX0" fmla="*/ 43081 w 43080"/>
                <a:gd name="connsiteY0" fmla="*/ 0 h 19582"/>
                <a:gd name="connsiteX1" fmla="*/ 0 w 4308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80" h="19582">
                  <a:moveTo>
                    <a:pt x="43081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9" name="Gráfico 4">
            <a:extLst>
              <a:ext uri="{FF2B5EF4-FFF2-40B4-BE49-F238E27FC236}">
                <a16:creationId xmlns:a16="http://schemas.microsoft.com/office/drawing/2014/main" id="{7448A29C-05D2-5DC9-BC9D-A9E755FCA72A}"/>
              </a:ext>
            </a:extLst>
          </p:cNvPr>
          <p:cNvGrpSpPr/>
          <p:nvPr/>
        </p:nvGrpSpPr>
        <p:grpSpPr>
          <a:xfrm>
            <a:off x="1746732" y="4615529"/>
            <a:ext cx="616839" cy="565926"/>
            <a:chOff x="1746732" y="4615529"/>
            <a:chExt cx="616839" cy="565926"/>
          </a:xfrm>
          <a:noFill/>
        </p:grpSpPr>
        <p:grpSp>
          <p:nvGrpSpPr>
            <p:cNvPr id="40" name="Gráfico 4">
              <a:extLst>
                <a:ext uri="{FF2B5EF4-FFF2-40B4-BE49-F238E27FC236}">
                  <a16:creationId xmlns:a16="http://schemas.microsoft.com/office/drawing/2014/main" id="{7F09F454-EC8D-D309-6008-2D96C1957ECE}"/>
                </a:ext>
              </a:extLst>
            </p:cNvPr>
            <p:cNvGrpSpPr/>
            <p:nvPr/>
          </p:nvGrpSpPr>
          <p:grpSpPr>
            <a:xfrm>
              <a:off x="1746732" y="4615529"/>
              <a:ext cx="521427" cy="305482"/>
              <a:chOff x="1746732" y="4615529"/>
              <a:chExt cx="521427" cy="305482"/>
            </a:xfrm>
            <a:noFill/>
          </p:grpSpPr>
          <p:grpSp>
            <p:nvGrpSpPr>
              <p:cNvPr id="47" name="Gráfico 4">
                <a:extLst>
                  <a:ext uri="{FF2B5EF4-FFF2-40B4-BE49-F238E27FC236}">
                    <a16:creationId xmlns:a16="http://schemas.microsoft.com/office/drawing/2014/main" id="{610A80F0-852C-2C51-132C-C20FF2C63DA4}"/>
                  </a:ext>
                </a:extLst>
              </p:cNvPr>
              <p:cNvGrpSpPr/>
              <p:nvPr/>
            </p:nvGrpSpPr>
            <p:grpSpPr>
              <a:xfrm>
                <a:off x="1746732" y="4615529"/>
                <a:ext cx="281983" cy="293733"/>
                <a:chOff x="1746732" y="4615529"/>
                <a:chExt cx="281983" cy="293733"/>
              </a:xfrm>
              <a:noFill/>
            </p:grpSpPr>
            <p:sp>
              <p:nvSpPr>
                <p:cNvPr id="49" name="Forma Livre: Forma 48">
                  <a:extLst>
                    <a:ext uri="{FF2B5EF4-FFF2-40B4-BE49-F238E27FC236}">
                      <a16:creationId xmlns:a16="http://schemas.microsoft.com/office/drawing/2014/main" id="{03E828FD-C863-75A6-FDC6-82056C79BEEE}"/>
                    </a:ext>
                  </a:extLst>
                </p:cNvPr>
                <p:cNvSpPr/>
                <p:nvPr/>
              </p:nvSpPr>
              <p:spPr>
                <a:xfrm>
                  <a:off x="1774147" y="4676234"/>
                  <a:ext cx="238903" cy="15665"/>
                </a:xfrm>
                <a:custGeom>
                  <a:avLst/>
                  <a:gdLst>
                    <a:gd name="connsiteX0" fmla="*/ 238903 w 238903"/>
                    <a:gd name="connsiteY0" fmla="*/ 0 h 15665"/>
                    <a:gd name="connsiteX1" fmla="*/ 119452 w 238903"/>
                    <a:gd name="connsiteY1" fmla="*/ 15666 h 15665"/>
                    <a:gd name="connsiteX2" fmla="*/ 0 w 238903"/>
                    <a:gd name="connsiteY2" fmla="*/ 0 h 15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903" h="15665">
                      <a:moveTo>
                        <a:pt x="238903" y="0"/>
                      </a:moveTo>
                      <a:cubicBezTo>
                        <a:pt x="207571" y="9791"/>
                        <a:pt x="166449" y="15666"/>
                        <a:pt x="119452" y="15666"/>
                      </a:cubicBezTo>
                      <a:cubicBezTo>
                        <a:pt x="74412" y="15666"/>
                        <a:pt x="31332" y="9791"/>
                        <a:pt x="0" y="0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0" name="Forma Livre: Forma 49">
                  <a:extLst>
                    <a:ext uri="{FF2B5EF4-FFF2-40B4-BE49-F238E27FC236}">
                      <a16:creationId xmlns:a16="http://schemas.microsoft.com/office/drawing/2014/main" id="{A61E9082-57AE-4349-789A-39F3F8258F0C}"/>
                    </a:ext>
                  </a:extLst>
                </p:cNvPr>
                <p:cNvSpPr/>
                <p:nvPr/>
              </p:nvSpPr>
              <p:spPr>
                <a:xfrm>
                  <a:off x="1746732" y="4762395"/>
                  <a:ext cx="217362" cy="19582"/>
                </a:xfrm>
                <a:custGeom>
                  <a:avLst/>
                  <a:gdLst>
                    <a:gd name="connsiteX0" fmla="*/ 217363 w 217362"/>
                    <a:gd name="connsiteY0" fmla="*/ 0 h 19582"/>
                    <a:gd name="connsiteX1" fmla="*/ 0 w 217362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362" h="19582">
                      <a:moveTo>
                        <a:pt x="217363" y="0"/>
                      </a:moveTo>
                      <a:lnTo>
                        <a:pt x="0" y="0"/>
                      </a:lnTo>
                    </a:path>
                  </a:pathLst>
                </a:custGeom>
                <a:ln w="1956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1" name="Forma Livre: Forma 50">
                  <a:extLst>
                    <a:ext uri="{FF2B5EF4-FFF2-40B4-BE49-F238E27FC236}">
                      <a16:creationId xmlns:a16="http://schemas.microsoft.com/office/drawing/2014/main" id="{E29B6DAA-3E1A-B14B-72A0-91E13CEBC4A6}"/>
                    </a:ext>
                  </a:extLst>
                </p:cNvPr>
                <p:cNvSpPr/>
                <p:nvPr/>
              </p:nvSpPr>
              <p:spPr>
                <a:xfrm>
                  <a:off x="1840727" y="4615529"/>
                  <a:ext cx="105743" cy="293733"/>
                </a:xfrm>
                <a:custGeom>
                  <a:avLst/>
                  <a:gdLst>
                    <a:gd name="connsiteX0" fmla="*/ 105744 w 105743"/>
                    <a:gd name="connsiteY0" fmla="*/ 146867 h 293733"/>
                    <a:gd name="connsiteX1" fmla="*/ 52872 w 105743"/>
                    <a:gd name="connsiteY1" fmla="*/ 293733 h 293733"/>
                    <a:gd name="connsiteX2" fmla="*/ 0 w 105743"/>
                    <a:gd name="connsiteY2" fmla="*/ 146867 h 293733"/>
                    <a:gd name="connsiteX3" fmla="*/ 52872 w 105743"/>
                    <a:gd name="connsiteY3" fmla="*/ 0 h 293733"/>
                    <a:gd name="connsiteX4" fmla="*/ 105744 w 105743"/>
                    <a:gd name="connsiteY4" fmla="*/ 146867 h 29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743" h="293733">
                      <a:moveTo>
                        <a:pt x="105744" y="146867"/>
                      </a:moveTo>
                      <a:cubicBezTo>
                        <a:pt x="105744" y="227979"/>
                        <a:pt x="82072" y="293733"/>
                        <a:pt x="52872" y="293733"/>
                      </a:cubicBezTo>
                      <a:cubicBezTo>
                        <a:pt x="23672" y="293733"/>
                        <a:pt x="0" y="227979"/>
                        <a:pt x="0" y="146867"/>
                      </a:cubicBezTo>
                      <a:cubicBezTo>
                        <a:pt x="0" y="65754"/>
                        <a:pt x="23672" y="0"/>
                        <a:pt x="52872" y="0"/>
                      </a:cubicBezTo>
                      <a:cubicBezTo>
                        <a:pt x="82072" y="0"/>
                        <a:pt x="105744" y="65754"/>
                        <a:pt x="105744" y="146867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C6CAC1E3-D806-E959-9B6F-931F003C1817}"/>
                    </a:ext>
                  </a:extLst>
                </p:cNvPr>
                <p:cNvSpPr/>
                <p:nvPr/>
              </p:nvSpPr>
              <p:spPr>
                <a:xfrm>
                  <a:off x="1774147" y="4832891"/>
                  <a:ext cx="238903" cy="15665"/>
                </a:xfrm>
                <a:custGeom>
                  <a:avLst/>
                  <a:gdLst>
                    <a:gd name="connsiteX0" fmla="*/ 0 w 238903"/>
                    <a:gd name="connsiteY0" fmla="*/ 15666 h 15665"/>
                    <a:gd name="connsiteX1" fmla="*/ 119452 w 238903"/>
                    <a:gd name="connsiteY1" fmla="*/ 0 h 15665"/>
                    <a:gd name="connsiteX2" fmla="*/ 238903 w 238903"/>
                    <a:gd name="connsiteY2" fmla="*/ 15666 h 15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8903" h="15665">
                      <a:moveTo>
                        <a:pt x="0" y="15666"/>
                      </a:moveTo>
                      <a:cubicBezTo>
                        <a:pt x="31332" y="5875"/>
                        <a:pt x="72454" y="0"/>
                        <a:pt x="119452" y="0"/>
                      </a:cubicBezTo>
                      <a:cubicBezTo>
                        <a:pt x="164491" y="0"/>
                        <a:pt x="207571" y="5875"/>
                        <a:pt x="238903" y="15666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64650C2D-583A-3240-4E00-C3D71BE0491B}"/>
                    </a:ext>
                  </a:extLst>
                </p:cNvPr>
                <p:cNvSpPr/>
                <p:nvPr/>
              </p:nvSpPr>
              <p:spPr>
                <a:xfrm>
                  <a:off x="1746732" y="4615529"/>
                  <a:ext cx="281983" cy="293733"/>
                </a:xfrm>
                <a:custGeom>
                  <a:avLst/>
                  <a:gdLst>
                    <a:gd name="connsiteX0" fmla="*/ 281984 w 281983"/>
                    <a:gd name="connsiteY0" fmla="*/ 203655 h 293733"/>
                    <a:gd name="connsiteX1" fmla="*/ 146867 w 281983"/>
                    <a:gd name="connsiteY1" fmla="*/ 293733 h 293733"/>
                    <a:gd name="connsiteX2" fmla="*/ 0 w 281983"/>
                    <a:gd name="connsiteY2" fmla="*/ 146867 h 293733"/>
                    <a:gd name="connsiteX3" fmla="*/ 146867 w 281983"/>
                    <a:gd name="connsiteY3" fmla="*/ 0 h 293733"/>
                    <a:gd name="connsiteX4" fmla="*/ 281984 w 281983"/>
                    <a:gd name="connsiteY4" fmla="*/ 86162 h 29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1983" h="293733">
                      <a:moveTo>
                        <a:pt x="281984" y="203655"/>
                      </a:moveTo>
                      <a:cubicBezTo>
                        <a:pt x="260444" y="256527"/>
                        <a:pt x="207572" y="293733"/>
                        <a:pt x="146867" y="293733"/>
                      </a:cubicBezTo>
                      <a:cubicBezTo>
                        <a:pt x="66580" y="293733"/>
                        <a:pt x="0" y="227154"/>
                        <a:pt x="0" y="146867"/>
                      </a:cubicBezTo>
                      <a:cubicBezTo>
                        <a:pt x="0" y="66580"/>
                        <a:pt x="66580" y="0"/>
                        <a:pt x="146867" y="0"/>
                      </a:cubicBezTo>
                      <a:cubicBezTo>
                        <a:pt x="207572" y="0"/>
                        <a:pt x="258485" y="35248"/>
                        <a:pt x="281984" y="86162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0BBDA0F3-EBB5-8D91-6BB7-9B430E2B794F}"/>
                  </a:ext>
                </a:extLst>
              </p:cNvPr>
              <p:cNvSpPr/>
              <p:nvPr/>
            </p:nvSpPr>
            <p:spPr>
              <a:xfrm>
                <a:off x="2007176" y="4699732"/>
                <a:ext cx="260983" cy="221279"/>
              </a:xfrm>
              <a:custGeom>
                <a:avLst/>
                <a:gdLst>
                  <a:gd name="connsiteX0" fmla="*/ 260444 w 260983"/>
                  <a:gd name="connsiteY0" fmla="*/ 221279 h 221279"/>
                  <a:gd name="connsiteX1" fmla="*/ 215404 w 260983"/>
                  <a:gd name="connsiteY1" fmla="*/ 90078 h 221279"/>
                  <a:gd name="connsiteX2" fmla="*/ 84204 w 260983"/>
                  <a:gd name="connsiteY2" fmla="*/ 27415 h 221279"/>
                  <a:gd name="connsiteX3" fmla="*/ 84204 w 260983"/>
                  <a:gd name="connsiteY3" fmla="*/ 0 h 221279"/>
                  <a:gd name="connsiteX4" fmla="*/ 0 w 260983"/>
                  <a:gd name="connsiteY4" fmla="*/ 62663 h 221279"/>
                  <a:gd name="connsiteX5" fmla="*/ 84204 w 260983"/>
                  <a:gd name="connsiteY5" fmla="*/ 125326 h 221279"/>
                  <a:gd name="connsiteX6" fmla="*/ 84204 w 260983"/>
                  <a:gd name="connsiteY6" fmla="*/ 97911 h 221279"/>
                  <a:gd name="connsiteX7" fmla="*/ 178198 w 260983"/>
                  <a:gd name="connsiteY7" fmla="*/ 127284 h 221279"/>
                  <a:gd name="connsiteX8" fmla="*/ 225196 w 260983"/>
                  <a:gd name="connsiteY8" fmla="*/ 221279 h 221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983" h="221279">
                    <a:moveTo>
                      <a:pt x="260444" y="221279"/>
                    </a:moveTo>
                    <a:cubicBezTo>
                      <a:pt x="264360" y="174282"/>
                      <a:pt x="246736" y="127284"/>
                      <a:pt x="215404" y="90078"/>
                    </a:cubicBezTo>
                    <a:cubicBezTo>
                      <a:pt x="184073" y="52872"/>
                      <a:pt x="135117" y="29373"/>
                      <a:pt x="84204" y="27415"/>
                    </a:cubicBezTo>
                    <a:lnTo>
                      <a:pt x="84204" y="0"/>
                    </a:lnTo>
                    <a:lnTo>
                      <a:pt x="0" y="62663"/>
                    </a:lnTo>
                    <a:lnTo>
                      <a:pt x="84204" y="125326"/>
                    </a:lnTo>
                    <a:lnTo>
                      <a:pt x="84204" y="97911"/>
                    </a:lnTo>
                    <a:cubicBezTo>
                      <a:pt x="115535" y="93995"/>
                      <a:pt x="150783" y="105744"/>
                      <a:pt x="178198" y="127284"/>
                    </a:cubicBezTo>
                    <a:cubicBezTo>
                      <a:pt x="205613" y="148825"/>
                      <a:pt x="223237" y="184073"/>
                      <a:pt x="225196" y="221279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1" name="Gráfico 4">
              <a:extLst>
                <a:ext uri="{FF2B5EF4-FFF2-40B4-BE49-F238E27FC236}">
                  <a16:creationId xmlns:a16="http://schemas.microsoft.com/office/drawing/2014/main" id="{E7C94911-2758-283A-52B3-71E0DD5F8029}"/>
                </a:ext>
              </a:extLst>
            </p:cNvPr>
            <p:cNvGrpSpPr/>
            <p:nvPr/>
          </p:nvGrpSpPr>
          <p:grpSpPr>
            <a:xfrm>
              <a:off x="2132502" y="4950385"/>
              <a:ext cx="231070" cy="231070"/>
              <a:chOff x="2132502" y="4950385"/>
              <a:chExt cx="231070" cy="231070"/>
            </a:xfrm>
            <a:noFill/>
          </p:grpSpPr>
          <p:grpSp>
            <p:nvGrpSpPr>
              <p:cNvPr id="43" name="Gráfico 4">
                <a:extLst>
                  <a:ext uri="{FF2B5EF4-FFF2-40B4-BE49-F238E27FC236}">
                    <a16:creationId xmlns:a16="http://schemas.microsoft.com/office/drawing/2014/main" id="{D4307EED-5164-FA87-071D-A72F65AD9D4A}"/>
                  </a:ext>
                </a:extLst>
              </p:cNvPr>
              <p:cNvGrpSpPr/>
              <p:nvPr/>
            </p:nvGrpSpPr>
            <p:grpSpPr>
              <a:xfrm>
                <a:off x="2132502" y="4950385"/>
                <a:ext cx="231070" cy="231070"/>
                <a:chOff x="2132502" y="4950385"/>
                <a:chExt cx="231070" cy="231070"/>
              </a:xfrm>
              <a:noFill/>
            </p:grpSpPr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DBC03AAE-1E2B-F741-F513-BFA44C403593}"/>
                    </a:ext>
                  </a:extLst>
                </p:cNvPr>
                <p:cNvSpPr/>
                <p:nvPr/>
              </p:nvSpPr>
              <p:spPr>
                <a:xfrm>
                  <a:off x="2132502" y="4950385"/>
                  <a:ext cx="231070" cy="231070"/>
                </a:xfrm>
                <a:custGeom>
                  <a:avLst/>
                  <a:gdLst>
                    <a:gd name="connsiteX0" fmla="*/ 0 w 231070"/>
                    <a:gd name="connsiteY0" fmla="*/ 0 h 231070"/>
                    <a:gd name="connsiteX1" fmla="*/ 231070 w 231070"/>
                    <a:gd name="connsiteY1" fmla="*/ 0 h 231070"/>
                    <a:gd name="connsiteX2" fmla="*/ 231070 w 231070"/>
                    <a:gd name="connsiteY2" fmla="*/ 231070 h 231070"/>
                    <a:gd name="connsiteX3" fmla="*/ 0 w 231070"/>
                    <a:gd name="connsiteY3" fmla="*/ 231070 h 231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1070" h="231070">
                      <a:moveTo>
                        <a:pt x="0" y="0"/>
                      </a:moveTo>
                      <a:lnTo>
                        <a:pt x="231070" y="0"/>
                      </a:lnTo>
                      <a:lnTo>
                        <a:pt x="231070" y="231070"/>
                      </a:lnTo>
                      <a:lnTo>
                        <a:pt x="0" y="231070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6" name="Forma Livre: Forma 45">
                  <a:extLst>
                    <a:ext uri="{FF2B5EF4-FFF2-40B4-BE49-F238E27FC236}">
                      <a16:creationId xmlns:a16="http://schemas.microsoft.com/office/drawing/2014/main" id="{8262E3BA-C92B-F62F-1FF8-DF836A8A90FE}"/>
                    </a:ext>
                  </a:extLst>
                </p:cNvPr>
                <p:cNvSpPr/>
                <p:nvPr/>
              </p:nvSpPr>
              <p:spPr>
                <a:xfrm>
                  <a:off x="2208873" y="4952343"/>
                  <a:ext cx="78328" cy="52871"/>
                </a:xfrm>
                <a:custGeom>
                  <a:avLst/>
                  <a:gdLst>
                    <a:gd name="connsiteX0" fmla="*/ 0 w 78328"/>
                    <a:gd name="connsiteY0" fmla="*/ 0 h 52871"/>
                    <a:gd name="connsiteX1" fmla="*/ 78329 w 78328"/>
                    <a:gd name="connsiteY1" fmla="*/ 0 h 52871"/>
                    <a:gd name="connsiteX2" fmla="*/ 78329 w 78328"/>
                    <a:gd name="connsiteY2" fmla="*/ 52872 h 52871"/>
                    <a:gd name="connsiteX3" fmla="*/ 0 w 78328"/>
                    <a:gd name="connsiteY3" fmla="*/ 52872 h 5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328" h="52871">
                      <a:moveTo>
                        <a:pt x="0" y="0"/>
                      </a:moveTo>
                      <a:lnTo>
                        <a:pt x="78329" y="0"/>
                      </a:lnTo>
                      <a:lnTo>
                        <a:pt x="78329" y="52872"/>
                      </a:lnTo>
                      <a:lnTo>
                        <a:pt x="0" y="52872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D3CCFE45-F565-D09D-A190-A7968271375B}"/>
                  </a:ext>
                </a:extLst>
              </p:cNvPr>
              <p:cNvSpPr/>
              <p:nvPr/>
            </p:nvSpPr>
            <p:spPr>
              <a:xfrm>
                <a:off x="2293076" y="5144249"/>
                <a:ext cx="41122" cy="19582"/>
              </a:xfrm>
              <a:custGeom>
                <a:avLst/>
                <a:gdLst>
                  <a:gd name="connsiteX0" fmla="*/ 41123 w 41122"/>
                  <a:gd name="connsiteY0" fmla="*/ 0 h 19582"/>
                  <a:gd name="connsiteX1" fmla="*/ 0 w 4112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19582">
                    <a:moveTo>
                      <a:pt x="41123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D2E0FD0A-1452-B2EA-BDC1-229F459B2B76}"/>
                </a:ext>
              </a:extLst>
            </p:cNvPr>
            <p:cNvSpPr/>
            <p:nvPr/>
          </p:nvSpPr>
          <p:spPr>
            <a:xfrm>
              <a:off x="2293076" y="5105084"/>
              <a:ext cx="41122" cy="19582"/>
            </a:xfrm>
            <a:custGeom>
              <a:avLst/>
              <a:gdLst>
                <a:gd name="connsiteX0" fmla="*/ 41123 w 41122"/>
                <a:gd name="connsiteY0" fmla="*/ 0 h 19582"/>
                <a:gd name="connsiteX1" fmla="*/ 0 w 4112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22" h="19582">
                  <a:moveTo>
                    <a:pt x="41123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4" name="Gráfico 4">
            <a:extLst>
              <a:ext uri="{FF2B5EF4-FFF2-40B4-BE49-F238E27FC236}">
                <a16:creationId xmlns:a16="http://schemas.microsoft.com/office/drawing/2014/main" id="{4E62016D-817B-E44D-1AD3-B7DAB37D2837}"/>
              </a:ext>
            </a:extLst>
          </p:cNvPr>
          <p:cNvGrpSpPr/>
          <p:nvPr/>
        </p:nvGrpSpPr>
        <p:grpSpPr>
          <a:xfrm>
            <a:off x="2860961" y="1384462"/>
            <a:ext cx="503262" cy="626631"/>
            <a:chOff x="2860961" y="1384462"/>
            <a:chExt cx="503262" cy="626631"/>
          </a:xfrm>
          <a:noFill/>
        </p:grpSpPr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5D346845-0D62-3060-8DF5-9932FEB99487}"/>
                </a:ext>
              </a:extLst>
            </p:cNvPr>
            <p:cNvSpPr/>
            <p:nvPr/>
          </p:nvSpPr>
          <p:spPr>
            <a:xfrm>
              <a:off x="2915791" y="1384462"/>
              <a:ext cx="448432" cy="109660"/>
            </a:xfrm>
            <a:custGeom>
              <a:avLst/>
              <a:gdLst>
                <a:gd name="connsiteX0" fmla="*/ 0 w 448432"/>
                <a:gd name="connsiteY0" fmla="*/ 0 h 109660"/>
                <a:gd name="connsiteX1" fmla="*/ 393603 w 448432"/>
                <a:gd name="connsiteY1" fmla="*/ 0 h 109660"/>
                <a:gd name="connsiteX2" fmla="*/ 448433 w 448432"/>
                <a:gd name="connsiteY2" fmla="*/ 54830 h 109660"/>
                <a:gd name="connsiteX3" fmla="*/ 393603 w 448432"/>
                <a:gd name="connsiteY3" fmla="*/ 109661 h 109660"/>
                <a:gd name="connsiteX4" fmla="*/ 0 w 448432"/>
                <a:gd name="connsiteY4" fmla="*/ 109661 h 109660"/>
                <a:gd name="connsiteX5" fmla="*/ 54830 w 448432"/>
                <a:gd name="connsiteY5" fmla="*/ 54830 h 109660"/>
                <a:gd name="connsiteX6" fmla="*/ 0 w 448432"/>
                <a:gd name="connsiteY6" fmla="*/ 0 h 109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8432" h="109660">
                  <a:moveTo>
                    <a:pt x="0" y="0"/>
                  </a:moveTo>
                  <a:lnTo>
                    <a:pt x="393603" y="0"/>
                  </a:lnTo>
                  <a:cubicBezTo>
                    <a:pt x="424934" y="0"/>
                    <a:pt x="448433" y="25457"/>
                    <a:pt x="448433" y="54830"/>
                  </a:cubicBezTo>
                  <a:cubicBezTo>
                    <a:pt x="448433" y="84204"/>
                    <a:pt x="422976" y="109661"/>
                    <a:pt x="393603" y="109661"/>
                  </a:cubicBezTo>
                  <a:lnTo>
                    <a:pt x="0" y="109661"/>
                  </a:lnTo>
                  <a:cubicBezTo>
                    <a:pt x="31332" y="109661"/>
                    <a:pt x="54830" y="84204"/>
                    <a:pt x="54830" y="54830"/>
                  </a:cubicBezTo>
                  <a:cubicBezTo>
                    <a:pt x="54830" y="25457"/>
                    <a:pt x="31332" y="0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4A96894F-14D9-07F6-5704-1D0F18131A64}"/>
                </a:ext>
              </a:extLst>
            </p:cNvPr>
            <p:cNvSpPr/>
            <p:nvPr/>
          </p:nvSpPr>
          <p:spPr>
            <a:xfrm>
              <a:off x="2915791" y="1478457"/>
              <a:ext cx="424934" cy="532636"/>
            </a:xfrm>
            <a:custGeom>
              <a:avLst/>
              <a:gdLst>
                <a:gd name="connsiteX0" fmla="*/ 424934 w 424934"/>
                <a:gd name="connsiteY0" fmla="*/ 0 h 532636"/>
                <a:gd name="connsiteX1" fmla="*/ 424934 w 424934"/>
                <a:gd name="connsiteY1" fmla="*/ 532636 h 532636"/>
                <a:gd name="connsiteX2" fmla="*/ 0 w 424934"/>
                <a:gd name="connsiteY2" fmla="*/ 532636 h 532636"/>
                <a:gd name="connsiteX3" fmla="*/ 0 w 424934"/>
                <a:gd name="connsiteY3" fmla="*/ 15666 h 532636"/>
                <a:gd name="connsiteX4" fmla="*/ 62663 w 424934"/>
                <a:gd name="connsiteY4" fmla="*/ 15666 h 5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4" h="532636">
                  <a:moveTo>
                    <a:pt x="424934" y="0"/>
                  </a:moveTo>
                  <a:lnTo>
                    <a:pt x="424934" y="532636"/>
                  </a:lnTo>
                  <a:lnTo>
                    <a:pt x="0" y="532636"/>
                  </a:lnTo>
                  <a:lnTo>
                    <a:pt x="0" y="15666"/>
                  </a:lnTo>
                  <a:lnTo>
                    <a:pt x="62663" y="15666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ED587D4B-5ABB-8F42-3B61-739D13B76CC1}"/>
                </a:ext>
              </a:extLst>
            </p:cNvPr>
            <p:cNvSpPr/>
            <p:nvPr/>
          </p:nvSpPr>
          <p:spPr>
            <a:xfrm>
              <a:off x="3023480" y="1607700"/>
              <a:ext cx="234999" cy="328981"/>
            </a:xfrm>
            <a:custGeom>
              <a:avLst/>
              <a:gdLst>
                <a:gd name="connsiteX0" fmla="*/ 13 w 234999"/>
                <a:gd name="connsiteY0" fmla="*/ 328981 h 328981"/>
                <a:gd name="connsiteX1" fmla="*/ 234999 w 234999"/>
                <a:gd name="connsiteY1" fmla="*/ 0 h 32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999" h="328981">
                  <a:moveTo>
                    <a:pt x="13" y="328981"/>
                  </a:moveTo>
                  <a:cubicBezTo>
                    <a:pt x="13" y="328981"/>
                    <a:pt x="-5862" y="86162"/>
                    <a:pt x="234999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7ED1F8F8-A026-C329-CD3F-0F0B5A0A5DFC}"/>
                </a:ext>
              </a:extLst>
            </p:cNvPr>
            <p:cNvSpPr/>
            <p:nvPr/>
          </p:nvSpPr>
          <p:spPr>
            <a:xfrm>
              <a:off x="3213441" y="1578326"/>
              <a:ext cx="58746" cy="78328"/>
            </a:xfrm>
            <a:custGeom>
              <a:avLst/>
              <a:gdLst>
                <a:gd name="connsiteX0" fmla="*/ 0 w 58746"/>
                <a:gd name="connsiteY0" fmla="*/ 0 h 78328"/>
                <a:gd name="connsiteX1" fmla="*/ 58747 w 58746"/>
                <a:gd name="connsiteY1" fmla="*/ 17624 h 78328"/>
                <a:gd name="connsiteX2" fmla="*/ 41122 w 58746"/>
                <a:gd name="connsiteY2" fmla="*/ 78329 h 7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46" h="78328">
                  <a:moveTo>
                    <a:pt x="0" y="0"/>
                  </a:moveTo>
                  <a:lnTo>
                    <a:pt x="58747" y="17624"/>
                  </a:lnTo>
                  <a:lnTo>
                    <a:pt x="41122" y="78329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7F9D6CD0-A3A1-9022-4C5E-ABB629CC4FE6}"/>
                </a:ext>
              </a:extLst>
            </p:cNvPr>
            <p:cNvSpPr/>
            <p:nvPr/>
          </p:nvSpPr>
          <p:spPr>
            <a:xfrm>
              <a:off x="3174276" y="1733026"/>
              <a:ext cx="78328" cy="78328"/>
            </a:xfrm>
            <a:custGeom>
              <a:avLst/>
              <a:gdLst>
                <a:gd name="connsiteX0" fmla="*/ 0 w 78328"/>
                <a:gd name="connsiteY0" fmla="*/ 39164 h 78328"/>
                <a:gd name="connsiteX1" fmla="*/ 39164 w 78328"/>
                <a:gd name="connsiteY1" fmla="*/ 0 h 78328"/>
                <a:gd name="connsiteX2" fmla="*/ 78329 w 78328"/>
                <a:gd name="connsiteY2" fmla="*/ 39164 h 78328"/>
                <a:gd name="connsiteX3" fmla="*/ 39164 w 78328"/>
                <a:gd name="connsiteY3" fmla="*/ 78329 h 78328"/>
                <a:gd name="connsiteX4" fmla="*/ 0 w 78328"/>
                <a:gd name="connsiteY4" fmla="*/ 39164 h 7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28" h="78328">
                  <a:moveTo>
                    <a:pt x="0" y="39164"/>
                  </a:moveTo>
                  <a:cubicBezTo>
                    <a:pt x="0" y="17624"/>
                    <a:pt x="17624" y="0"/>
                    <a:pt x="39164" y="0"/>
                  </a:cubicBezTo>
                  <a:cubicBezTo>
                    <a:pt x="60705" y="0"/>
                    <a:pt x="78329" y="17624"/>
                    <a:pt x="78329" y="39164"/>
                  </a:cubicBezTo>
                  <a:cubicBezTo>
                    <a:pt x="78329" y="60705"/>
                    <a:pt x="60705" y="78329"/>
                    <a:pt x="39164" y="78329"/>
                  </a:cubicBezTo>
                  <a:cubicBezTo>
                    <a:pt x="17624" y="76371"/>
                    <a:pt x="0" y="60705"/>
                    <a:pt x="0" y="39164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15A3BAF6-0044-6DE5-887E-C3BA2DED0942}"/>
                </a:ext>
              </a:extLst>
            </p:cNvPr>
            <p:cNvSpPr/>
            <p:nvPr/>
          </p:nvSpPr>
          <p:spPr>
            <a:xfrm>
              <a:off x="3021535" y="1605742"/>
              <a:ext cx="50913" cy="50913"/>
            </a:xfrm>
            <a:custGeom>
              <a:avLst/>
              <a:gdLst>
                <a:gd name="connsiteX0" fmla="*/ 0 w 50913"/>
                <a:gd name="connsiteY0" fmla="*/ 50914 h 50913"/>
                <a:gd name="connsiteX1" fmla="*/ 50914 w 50913"/>
                <a:gd name="connsiteY1" fmla="*/ 0 h 5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13" h="50913">
                  <a:moveTo>
                    <a:pt x="0" y="50914"/>
                  </a:moveTo>
                  <a:lnTo>
                    <a:pt x="50914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D6E24294-9890-A9BD-47FB-69B06A4088E5}"/>
                </a:ext>
              </a:extLst>
            </p:cNvPr>
            <p:cNvSpPr/>
            <p:nvPr/>
          </p:nvSpPr>
          <p:spPr>
            <a:xfrm>
              <a:off x="3021535" y="1605742"/>
              <a:ext cx="50913" cy="50913"/>
            </a:xfrm>
            <a:custGeom>
              <a:avLst/>
              <a:gdLst>
                <a:gd name="connsiteX0" fmla="*/ 0 w 50913"/>
                <a:gd name="connsiteY0" fmla="*/ 0 h 50913"/>
                <a:gd name="connsiteX1" fmla="*/ 50914 w 50913"/>
                <a:gd name="connsiteY1" fmla="*/ 50914 h 5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13" h="50913">
                  <a:moveTo>
                    <a:pt x="0" y="0"/>
                  </a:moveTo>
                  <a:lnTo>
                    <a:pt x="50914" y="50914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605D3813-D028-241F-109B-A7888DA1851D}"/>
                </a:ext>
              </a:extLst>
            </p:cNvPr>
            <p:cNvSpPr/>
            <p:nvPr/>
          </p:nvSpPr>
          <p:spPr>
            <a:xfrm>
              <a:off x="3115530" y="1891642"/>
              <a:ext cx="50913" cy="50913"/>
            </a:xfrm>
            <a:custGeom>
              <a:avLst/>
              <a:gdLst>
                <a:gd name="connsiteX0" fmla="*/ 0 w 50913"/>
                <a:gd name="connsiteY0" fmla="*/ 50914 h 50913"/>
                <a:gd name="connsiteX1" fmla="*/ 50914 w 50913"/>
                <a:gd name="connsiteY1" fmla="*/ 0 h 5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13" h="50913">
                  <a:moveTo>
                    <a:pt x="0" y="50914"/>
                  </a:moveTo>
                  <a:lnTo>
                    <a:pt x="50914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177BE869-BAEE-1B06-41AC-5B9B2B014A4D}"/>
                </a:ext>
              </a:extLst>
            </p:cNvPr>
            <p:cNvSpPr/>
            <p:nvPr/>
          </p:nvSpPr>
          <p:spPr>
            <a:xfrm>
              <a:off x="3115530" y="1891642"/>
              <a:ext cx="50913" cy="50913"/>
            </a:xfrm>
            <a:custGeom>
              <a:avLst/>
              <a:gdLst>
                <a:gd name="connsiteX0" fmla="*/ 0 w 50913"/>
                <a:gd name="connsiteY0" fmla="*/ 0 h 50913"/>
                <a:gd name="connsiteX1" fmla="*/ 50914 w 50913"/>
                <a:gd name="connsiteY1" fmla="*/ 50914 h 5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13" h="50913">
                  <a:moveTo>
                    <a:pt x="0" y="0"/>
                  </a:moveTo>
                  <a:lnTo>
                    <a:pt x="50914" y="50914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B8EF4EAC-7489-B901-F7F8-67BA9B5BCB5C}"/>
                </a:ext>
              </a:extLst>
            </p:cNvPr>
            <p:cNvSpPr/>
            <p:nvPr/>
          </p:nvSpPr>
          <p:spPr>
            <a:xfrm>
              <a:off x="2860961" y="1384462"/>
              <a:ext cx="54829" cy="560051"/>
            </a:xfrm>
            <a:custGeom>
              <a:avLst/>
              <a:gdLst>
                <a:gd name="connsiteX0" fmla="*/ 54830 w 54829"/>
                <a:gd name="connsiteY0" fmla="*/ 0 h 560051"/>
                <a:gd name="connsiteX1" fmla="*/ 0 w 54829"/>
                <a:gd name="connsiteY1" fmla="*/ 54830 h 560051"/>
                <a:gd name="connsiteX2" fmla="*/ 0 w 54829"/>
                <a:gd name="connsiteY2" fmla="*/ 560052 h 56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29" h="560051">
                  <a:moveTo>
                    <a:pt x="54830" y="0"/>
                  </a:moveTo>
                  <a:cubicBezTo>
                    <a:pt x="23499" y="0"/>
                    <a:pt x="0" y="25457"/>
                    <a:pt x="0" y="54830"/>
                  </a:cubicBezTo>
                  <a:lnTo>
                    <a:pt x="0" y="560052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5" name="Gráfico 4">
            <a:extLst>
              <a:ext uri="{FF2B5EF4-FFF2-40B4-BE49-F238E27FC236}">
                <a16:creationId xmlns:a16="http://schemas.microsoft.com/office/drawing/2014/main" id="{C81E4AED-61E0-E661-F49E-75D479BB5ACF}"/>
              </a:ext>
            </a:extLst>
          </p:cNvPr>
          <p:cNvGrpSpPr/>
          <p:nvPr/>
        </p:nvGrpSpPr>
        <p:grpSpPr>
          <a:xfrm>
            <a:off x="703000" y="1384462"/>
            <a:ext cx="593341" cy="626631"/>
            <a:chOff x="703000" y="1384462"/>
            <a:chExt cx="593341" cy="626631"/>
          </a:xfrm>
          <a:noFill/>
        </p:grpSpPr>
        <p:grpSp>
          <p:nvGrpSpPr>
            <p:cNvPr id="66" name="Gráfico 4">
              <a:extLst>
                <a:ext uri="{FF2B5EF4-FFF2-40B4-BE49-F238E27FC236}">
                  <a16:creationId xmlns:a16="http://schemas.microsoft.com/office/drawing/2014/main" id="{A5CBCDFC-23B2-3840-0354-F1AD0047CA98}"/>
                </a:ext>
              </a:extLst>
            </p:cNvPr>
            <p:cNvGrpSpPr/>
            <p:nvPr/>
          </p:nvGrpSpPr>
          <p:grpSpPr>
            <a:xfrm>
              <a:off x="703000" y="1384462"/>
              <a:ext cx="593341" cy="626631"/>
              <a:chOff x="703000" y="1384462"/>
              <a:chExt cx="593341" cy="626631"/>
            </a:xfrm>
            <a:noFill/>
          </p:grpSpPr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320BF3BF-76DE-B152-790F-55B9D908C0A3}"/>
                  </a:ext>
                </a:extLst>
              </p:cNvPr>
              <p:cNvSpPr/>
              <p:nvPr/>
            </p:nvSpPr>
            <p:spPr>
              <a:xfrm>
                <a:off x="703000" y="1384462"/>
                <a:ext cx="86161" cy="107702"/>
              </a:xfrm>
              <a:custGeom>
                <a:avLst/>
                <a:gdLst>
                  <a:gd name="connsiteX0" fmla="*/ 84204 w 86161"/>
                  <a:gd name="connsiteY0" fmla="*/ 107702 h 107702"/>
                  <a:gd name="connsiteX1" fmla="*/ 0 w 86161"/>
                  <a:gd name="connsiteY1" fmla="*/ 107702 h 107702"/>
                  <a:gd name="connsiteX2" fmla="*/ 0 w 86161"/>
                  <a:gd name="connsiteY2" fmla="*/ 43081 h 107702"/>
                  <a:gd name="connsiteX3" fmla="*/ 43081 w 86161"/>
                  <a:gd name="connsiteY3" fmla="*/ 0 h 107702"/>
                  <a:gd name="connsiteX4" fmla="*/ 43081 w 86161"/>
                  <a:gd name="connsiteY4" fmla="*/ 0 h 107702"/>
                  <a:gd name="connsiteX5" fmla="*/ 86162 w 86161"/>
                  <a:gd name="connsiteY5" fmla="*/ 43081 h 107702"/>
                  <a:gd name="connsiteX6" fmla="*/ 86162 w 86161"/>
                  <a:gd name="connsiteY6" fmla="*/ 107702 h 107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161" h="107702">
                    <a:moveTo>
                      <a:pt x="84204" y="107702"/>
                    </a:moveTo>
                    <a:lnTo>
                      <a:pt x="0" y="107702"/>
                    </a:lnTo>
                    <a:lnTo>
                      <a:pt x="0" y="43081"/>
                    </a:lnTo>
                    <a:cubicBezTo>
                      <a:pt x="0" y="19582"/>
                      <a:pt x="19582" y="0"/>
                      <a:pt x="43081" y="0"/>
                    </a:cubicBezTo>
                    <a:lnTo>
                      <a:pt x="43081" y="0"/>
                    </a:lnTo>
                    <a:cubicBezTo>
                      <a:pt x="66580" y="0"/>
                      <a:pt x="86162" y="19582"/>
                      <a:pt x="86162" y="43081"/>
                    </a:cubicBezTo>
                    <a:lnTo>
                      <a:pt x="86162" y="107702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6C2FEFB9-2F2F-9E71-DB93-E2814774BDA3}"/>
                  </a:ext>
                </a:extLst>
              </p:cNvPr>
              <p:cNvSpPr/>
              <p:nvPr/>
            </p:nvSpPr>
            <p:spPr>
              <a:xfrm>
                <a:off x="1210180" y="1844645"/>
                <a:ext cx="19582" cy="78328"/>
              </a:xfrm>
              <a:custGeom>
                <a:avLst/>
                <a:gdLst>
                  <a:gd name="connsiteX0" fmla="*/ 0 w 19582"/>
                  <a:gd name="connsiteY0" fmla="*/ 0 h 78328"/>
                  <a:gd name="connsiteX1" fmla="*/ 0 w 19582"/>
                  <a:gd name="connsiteY1" fmla="*/ 78329 h 7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78328">
                    <a:moveTo>
                      <a:pt x="0" y="0"/>
                    </a:moveTo>
                    <a:lnTo>
                      <a:pt x="0" y="78329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E6194EA5-A8E5-25BC-32A3-8ABC13592B60}"/>
                  </a:ext>
                </a:extLst>
              </p:cNvPr>
              <p:cNvSpPr/>
              <p:nvPr/>
            </p:nvSpPr>
            <p:spPr>
              <a:xfrm>
                <a:off x="744123" y="1384462"/>
                <a:ext cx="466056" cy="84203"/>
              </a:xfrm>
              <a:custGeom>
                <a:avLst/>
                <a:gdLst>
                  <a:gd name="connsiteX0" fmla="*/ 0 w 466056"/>
                  <a:gd name="connsiteY0" fmla="*/ 0 h 84203"/>
                  <a:gd name="connsiteX1" fmla="*/ 422976 w 466056"/>
                  <a:gd name="connsiteY1" fmla="*/ 0 h 84203"/>
                  <a:gd name="connsiteX2" fmla="*/ 466057 w 466056"/>
                  <a:gd name="connsiteY2" fmla="*/ 43081 h 84203"/>
                  <a:gd name="connsiteX3" fmla="*/ 466057 w 466056"/>
                  <a:gd name="connsiteY3" fmla="*/ 84204 h 84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056" h="84203">
                    <a:moveTo>
                      <a:pt x="0" y="0"/>
                    </a:moveTo>
                    <a:lnTo>
                      <a:pt x="422976" y="0"/>
                    </a:lnTo>
                    <a:cubicBezTo>
                      <a:pt x="446475" y="0"/>
                      <a:pt x="466057" y="19582"/>
                      <a:pt x="466057" y="43081"/>
                    </a:cubicBezTo>
                    <a:lnTo>
                      <a:pt x="466057" y="8420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8822520F-E731-E61E-C794-94A7D44C1917}"/>
                  </a:ext>
                </a:extLst>
              </p:cNvPr>
              <p:cNvSpPr/>
              <p:nvPr/>
            </p:nvSpPr>
            <p:spPr>
              <a:xfrm>
                <a:off x="787204" y="1492165"/>
                <a:ext cx="509137" cy="518928"/>
              </a:xfrm>
              <a:custGeom>
                <a:avLst/>
                <a:gdLst>
                  <a:gd name="connsiteX0" fmla="*/ 0 w 509137"/>
                  <a:gd name="connsiteY0" fmla="*/ 0 h 518928"/>
                  <a:gd name="connsiteX1" fmla="*/ 0 w 509137"/>
                  <a:gd name="connsiteY1" fmla="*/ 475848 h 518928"/>
                  <a:gd name="connsiteX2" fmla="*/ 43081 w 509137"/>
                  <a:gd name="connsiteY2" fmla="*/ 518929 h 518928"/>
                  <a:gd name="connsiteX3" fmla="*/ 43081 w 509137"/>
                  <a:gd name="connsiteY3" fmla="*/ 518929 h 518928"/>
                  <a:gd name="connsiteX4" fmla="*/ 86162 w 509137"/>
                  <a:gd name="connsiteY4" fmla="*/ 475848 h 518928"/>
                  <a:gd name="connsiteX5" fmla="*/ 86162 w 509137"/>
                  <a:gd name="connsiteY5" fmla="*/ 428851 h 518928"/>
                  <a:gd name="connsiteX6" fmla="*/ 509138 w 509137"/>
                  <a:gd name="connsiteY6" fmla="*/ 428851 h 518928"/>
                  <a:gd name="connsiteX7" fmla="*/ 509138 w 509137"/>
                  <a:gd name="connsiteY7" fmla="*/ 475848 h 518928"/>
                  <a:gd name="connsiteX8" fmla="*/ 466057 w 509137"/>
                  <a:gd name="connsiteY8" fmla="*/ 518929 h 518928"/>
                  <a:gd name="connsiteX9" fmla="*/ 466057 w 509137"/>
                  <a:gd name="connsiteY9" fmla="*/ 518929 h 518928"/>
                  <a:gd name="connsiteX10" fmla="*/ 41123 w 509137"/>
                  <a:gd name="connsiteY10" fmla="*/ 518929 h 51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9137" h="518928">
                    <a:moveTo>
                      <a:pt x="0" y="0"/>
                    </a:moveTo>
                    <a:lnTo>
                      <a:pt x="0" y="475848"/>
                    </a:lnTo>
                    <a:cubicBezTo>
                      <a:pt x="0" y="499347"/>
                      <a:pt x="19582" y="518929"/>
                      <a:pt x="43081" y="518929"/>
                    </a:cubicBezTo>
                    <a:lnTo>
                      <a:pt x="43081" y="518929"/>
                    </a:lnTo>
                    <a:cubicBezTo>
                      <a:pt x="66580" y="518929"/>
                      <a:pt x="86162" y="499347"/>
                      <a:pt x="86162" y="475848"/>
                    </a:cubicBezTo>
                    <a:lnTo>
                      <a:pt x="86162" y="428851"/>
                    </a:lnTo>
                    <a:lnTo>
                      <a:pt x="509138" y="428851"/>
                    </a:lnTo>
                    <a:lnTo>
                      <a:pt x="509138" y="475848"/>
                    </a:lnTo>
                    <a:cubicBezTo>
                      <a:pt x="509138" y="499347"/>
                      <a:pt x="489555" y="518929"/>
                      <a:pt x="466057" y="518929"/>
                    </a:cubicBezTo>
                    <a:lnTo>
                      <a:pt x="466057" y="518929"/>
                    </a:lnTo>
                    <a:lnTo>
                      <a:pt x="41123" y="518929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5" name="Gráfico 4">
                <a:extLst>
                  <a:ext uri="{FF2B5EF4-FFF2-40B4-BE49-F238E27FC236}">
                    <a16:creationId xmlns:a16="http://schemas.microsoft.com/office/drawing/2014/main" id="{A1698966-5027-D246-3B47-51D4B6562904}"/>
                  </a:ext>
                </a:extLst>
              </p:cNvPr>
              <p:cNvGrpSpPr/>
              <p:nvPr/>
            </p:nvGrpSpPr>
            <p:grpSpPr>
              <a:xfrm>
                <a:off x="1067229" y="1519580"/>
                <a:ext cx="176239" cy="272192"/>
                <a:chOff x="1067229" y="1519580"/>
                <a:chExt cx="176239" cy="272192"/>
              </a:xfrm>
              <a:noFill/>
            </p:grpSpPr>
            <p:grpSp>
              <p:nvGrpSpPr>
                <p:cNvPr id="77" name="Gráfico 4">
                  <a:extLst>
                    <a:ext uri="{FF2B5EF4-FFF2-40B4-BE49-F238E27FC236}">
                      <a16:creationId xmlns:a16="http://schemas.microsoft.com/office/drawing/2014/main" id="{4B30675A-6B63-A4B2-5144-CC65A26DF62D}"/>
                    </a:ext>
                  </a:extLst>
                </p:cNvPr>
                <p:cNvGrpSpPr/>
                <p:nvPr/>
              </p:nvGrpSpPr>
              <p:grpSpPr>
                <a:xfrm>
                  <a:off x="1088770" y="1552870"/>
                  <a:ext cx="154699" cy="238903"/>
                  <a:chOff x="1088770" y="1552870"/>
                  <a:chExt cx="154699" cy="238903"/>
                </a:xfrm>
                <a:noFill/>
              </p:grpSpPr>
              <p:sp>
                <p:nvSpPr>
                  <p:cNvPr id="82" name="Forma Livre: Forma 81">
                    <a:extLst>
                      <a:ext uri="{FF2B5EF4-FFF2-40B4-BE49-F238E27FC236}">
                        <a16:creationId xmlns:a16="http://schemas.microsoft.com/office/drawing/2014/main" id="{328C87F5-96A4-4AA9-6C48-FD21D2D77E44}"/>
                      </a:ext>
                    </a:extLst>
                  </p:cNvPr>
                  <p:cNvSpPr/>
                  <p:nvPr/>
                </p:nvSpPr>
                <p:spPr>
                  <a:xfrm>
                    <a:off x="1088770" y="1578326"/>
                    <a:ext cx="142950" cy="213446"/>
                  </a:xfrm>
                  <a:custGeom>
                    <a:avLst/>
                    <a:gdLst>
                      <a:gd name="connsiteX0" fmla="*/ 0 w 142950"/>
                      <a:gd name="connsiteY0" fmla="*/ 213446 h 213446"/>
                      <a:gd name="connsiteX1" fmla="*/ 142950 w 142950"/>
                      <a:gd name="connsiteY1" fmla="*/ 0 h 213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2950" h="213446">
                        <a:moveTo>
                          <a:pt x="0" y="213446"/>
                        </a:moveTo>
                        <a:cubicBezTo>
                          <a:pt x="0" y="113577"/>
                          <a:pt x="62663" y="33290"/>
                          <a:pt x="142950" y="0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3" name="Forma Livre: Forma 82">
                    <a:extLst>
                      <a:ext uri="{FF2B5EF4-FFF2-40B4-BE49-F238E27FC236}">
                        <a16:creationId xmlns:a16="http://schemas.microsoft.com/office/drawing/2014/main" id="{2E6114C7-5810-F095-B9D8-CF12BFF1C2A4}"/>
                      </a:ext>
                    </a:extLst>
                  </p:cNvPr>
                  <p:cNvSpPr/>
                  <p:nvPr/>
                </p:nvSpPr>
                <p:spPr>
                  <a:xfrm>
                    <a:off x="1186681" y="1552870"/>
                    <a:ext cx="56788" cy="74412"/>
                  </a:xfrm>
                  <a:custGeom>
                    <a:avLst/>
                    <a:gdLst>
                      <a:gd name="connsiteX0" fmla="*/ 0 w 56788"/>
                      <a:gd name="connsiteY0" fmla="*/ 0 h 74412"/>
                      <a:gd name="connsiteX1" fmla="*/ 56788 w 56788"/>
                      <a:gd name="connsiteY1" fmla="*/ 19582 h 74412"/>
                      <a:gd name="connsiteX2" fmla="*/ 37206 w 56788"/>
                      <a:gd name="connsiteY2" fmla="*/ 74412 h 74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788" h="74412">
                        <a:moveTo>
                          <a:pt x="0" y="0"/>
                        </a:moveTo>
                        <a:lnTo>
                          <a:pt x="56788" y="19582"/>
                        </a:lnTo>
                        <a:lnTo>
                          <a:pt x="37206" y="74412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78" name="Forma Livre: Forma 77">
                  <a:extLst>
                    <a:ext uri="{FF2B5EF4-FFF2-40B4-BE49-F238E27FC236}">
                      <a16:creationId xmlns:a16="http://schemas.microsoft.com/office/drawing/2014/main" id="{B3472CEA-3679-083B-FC47-2E8E3DD8C3D7}"/>
                    </a:ext>
                  </a:extLst>
                </p:cNvPr>
                <p:cNvSpPr/>
                <p:nvPr/>
              </p:nvSpPr>
              <p:spPr>
                <a:xfrm>
                  <a:off x="1067229" y="1519580"/>
                  <a:ext cx="66579" cy="66579"/>
                </a:xfrm>
                <a:custGeom>
                  <a:avLst/>
                  <a:gdLst>
                    <a:gd name="connsiteX0" fmla="*/ 0 w 66579"/>
                    <a:gd name="connsiteY0" fmla="*/ 33290 h 66579"/>
                    <a:gd name="connsiteX1" fmla="*/ 33290 w 66579"/>
                    <a:gd name="connsiteY1" fmla="*/ 0 h 66579"/>
                    <a:gd name="connsiteX2" fmla="*/ 66580 w 66579"/>
                    <a:gd name="connsiteY2" fmla="*/ 33290 h 66579"/>
                    <a:gd name="connsiteX3" fmla="*/ 33290 w 66579"/>
                    <a:gd name="connsiteY3" fmla="*/ 66580 h 66579"/>
                    <a:gd name="connsiteX4" fmla="*/ 0 w 66579"/>
                    <a:gd name="connsiteY4" fmla="*/ 33290 h 66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579" h="66579">
                      <a:moveTo>
                        <a:pt x="0" y="33290"/>
                      </a:moveTo>
                      <a:cubicBezTo>
                        <a:pt x="0" y="15666"/>
                        <a:pt x="13708" y="0"/>
                        <a:pt x="33290" y="0"/>
                      </a:cubicBezTo>
                      <a:cubicBezTo>
                        <a:pt x="50914" y="0"/>
                        <a:pt x="66580" y="13708"/>
                        <a:pt x="66580" y="33290"/>
                      </a:cubicBezTo>
                      <a:cubicBezTo>
                        <a:pt x="66580" y="50914"/>
                        <a:pt x="52872" y="66580"/>
                        <a:pt x="33290" y="66580"/>
                      </a:cubicBezTo>
                      <a:cubicBezTo>
                        <a:pt x="13708" y="64621"/>
                        <a:pt x="0" y="50914"/>
                        <a:pt x="0" y="3329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79" name="Gráfico 4">
                  <a:extLst>
                    <a:ext uri="{FF2B5EF4-FFF2-40B4-BE49-F238E27FC236}">
                      <a16:creationId xmlns:a16="http://schemas.microsoft.com/office/drawing/2014/main" id="{421E1C40-2D2D-8A74-FBD3-50A66EC3D303}"/>
                    </a:ext>
                  </a:extLst>
                </p:cNvPr>
                <p:cNvGrpSpPr/>
                <p:nvPr/>
              </p:nvGrpSpPr>
              <p:grpSpPr>
                <a:xfrm>
                  <a:off x="1176890" y="1723235"/>
                  <a:ext cx="45039" cy="45039"/>
                  <a:chOff x="1176890" y="1723235"/>
                  <a:chExt cx="45039" cy="45039"/>
                </a:xfrm>
              </p:grpSpPr>
              <p:sp>
                <p:nvSpPr>
                  <p:cNvPr id="80" name="Forma Livre: Forma 79">
                    <a:extLst>
                      <a:ext uri="{FF2B5EF4-FFF2-40B4-BE49-F238E27FC236}">
                        <a16:creationId xmlns:a16="http://schemas.microsoft.com/office/drawing/2014/main" id="{A602BBEF-CAD8-3AF7-7547-FF8216CF3B7A}"/>
                      </a:ext>
                    </a:extLst>
                  </p:cNvPr>
                  <p:cNvSpPr/>
                  <p:nvPr/>
                </p:nvSpPr>
                <p:spPr>
                  <a:xfrm>
                    <a:off x="1176890" y="1723235"/>
                    <a:ext cx="45039" cy="45039"/>
                  </a:xfrm>
                  <a:custGeom>
                    <a:avLst/>
                    <a:gdLst>
                      <a:gd name="connsiteX0" fmla="*/ 45039 w 45039"/>
                      <a:gd name="connsiteY0" fmla="*/ 0 h 45039"/>
                      <a:gd name="connsiteX1" fmla="*/ 0 w 45039"/>
                      <a:gd name="connsiteY1" fmla="*/ 45039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039" h="45039">
                        <a:moveTo>
                          <a:pt x="45039" y="0"/>
                        </a:moveTo>
                        <a:lnTo>
                          <a:pt x="0" y="45039"/>
                        </a:lnTo>
                      </a:path>
                    </a:pathLst>
                  </a:custGeom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" name="Forma Livre: Forma 80">
                    <a:extLst>
                      <a:ext uri="{FF2B5EF4-FFF2-40B4-BE49-F238E27FC236}">
                        <a16:creationId xmlns:a16="http://schemas.microsoft.com/office/drawing/2014/main" id="{D6309C20-E02E-75D9-BDAD-E9D74068A36B}"/>
                      </a:ext>
                    </a:extLst>
                  </p:cNvPr>
                  <p:cNvSpPr/>
                  <p:nvPr/>
                </p:nvSpPr>
                <p:spPr>
                  <a:xfrm>
                    <a:off x="1176890" y="1723235"/>
                    <a:ext cx="45039" cy="45039"/>
                  </a:xfrm>
                  <a:custGeom>
                    <a:avLst/>
                    <a:gdLst>
                      <a:gd name="connsiteX0" fmla="*/ 0 w 45039"/>
                      <a:gd name="connsiteY0" fmla="*/ 0 h 45039"/>
                      <a:gd name="connsiteX1" fmla="*/ 45039 w 45039"/>
                      <a:gd name="connsiteY1" fmla="*/ 45039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5039" h="45039">
                        <a:moveTo>
                          <a:pt x="0" y="0"/>
                        </a:moveTo>
                        <a:lnTo>
                          <a:pt x="45039" y="45039"/>
                        </a:lnTo>
                      </a:path>
                    </a:pathLst>
                  </a:custGeom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71FAA5FB-A19B-AF9B-BB9E-9A39584A669C}"/>
                  </a:ext>
                </a:extLst>
              </p:cNvPr>
              <p:cNvSpPr/>
              <p:nvPr/>
            </p:nvSpPr>
            <p:spPr>
              <a:xfrm>
                <a:off x="1012399" y="1466708"/>
                <a:ext cx="281983" cy="375978"/>
              </a:xfrm>
              <a:custGeom>
                <a:avLst/>
                <a:gdLst>
                  <a:gd name="connsiteX0" fmla="*/ 0 w 281983"/>
                  <a:gd name="connsiteY0" fmla="*/ 0 h 375978"/>
                  <a:gd name="connsiteX1" fmla="*/ 281984 w 281983"/>
                  <a:gd name="connsiteY1" fmla="*/ 0 h 375978"/>
                  <a:gd name="connsiteX2" fmla="*/ 281984 w 281983"/>
                  <a:gd name="connsiteY2" fmla="*/ 375979 h 375978"/>
                  <a:gd name="connsiteX3" fmla="*/ 0 w 281983"/>
                  <a:gd name="connsiteY3" fmla="*/ 375979 h 37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983" h="375978">
                    <a:moveTo>
                      <a:pt x="0" y="0"/>
                    </a:moveTo>
                    <a:lnTo>
                      <a:pt x="281984" y="0"/>
                    </a:lnTo>
                    <a:lnTo>
                      <a:pt x="281984" y="375979"/>
                    </a:lnTo>
                    <a:lnTo>
                      <a:pt x="0" y="375979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3F9200C5-8AC4-A3AA-AFFB-5E5BA859C131}"/>
                </a:ext>
              </a:extLst>
            </p:cNvPr>
            <p:cNvSpPr/>
            <p:nvPr/>
          </p:nvSpPr>
          <p:spPr>
            <a:xfrm>
              <a:off x="865533" y="1558744"/>
              <a:ext cx="68537" cy="19582"/>
            </a:xfrm>
            <a:custGeom>
              <a:avLst/>
              <a:gdLst>
                <a:gd name="connsiteX0" fmla="*/ 0 w 68537"/>
                <a:gd name="connsiteY0" fmla="*/ 0 h 19582"/>
                <a:gd name="connsiteX1" fmla="*/ 68538 w 6853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37" h="19582">
                  <a:moveTo>
                    <a:pt x="0" y="0"/>
                  </a:moveTo>
                  <a:lnTo>
                    <a:pt x="68538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F8670530-6C40-F847-E8DB-78122F45305A}"/>
                </a:ext>
              </a:extLst>
            </p:cNvPr>
            <p:cNvSpPr/>
            <p:nvPr/>
          </p:nvSpPr>
          <p:spPr>
            <a:xfrm>
              <a:off x="865533" y="1652739"/>
              <a:ext cx="93994" cy="19582"/>
            </a:xfrm>
            <a:custGeom>
              <a:avLst/>
              <a:gdLst>
                <a:gd name="connsiteX0" fmla="*/ 0 w 93994"/>
                <a:gd name="connsiteY0" fmla="*/ 0 h 19582"/>
                <a:gd name="connsiteX1" fmla="*/ 93995 w 9399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994" h="19582">
                  <a:moveTo>
                    <a:pt x="0" y="0"/>
                  </a:moveTo>
                  <a:lnTo>
                    <a:pt x="93995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DB9BCF7F-7DE4-22CF-CAED-40AFE7133903}"/>
                </a:ext>
              </a:extLst>
            </p:cNvPr>
            <p:cNvSpPr/>
            <p:nvPr/>
          </p:nvSpPr>
          <p:spPr>
            <a:xfrm>
              <a:off x="865533" y="1748692"/>
              <a:ext cx="93994" cy="19582"/>
            </a:xfrm>
            <a:custGeom>
              <a:avLst/>
              <a:gdLst>
                <a:gd name="connsiteX0" fmla="*/ 0 w 93994"/>
                <a:gd name="connsiteY0" fmla="*/ 0 h 19582"/>
                <a:gd name="connsiteX1" fmla="*/ 93995 w 9399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994" h="19582">
                  <a:moveTo>
                    <a:pt x="0" y="0"/>
                  </a:moveTo>
                  <a:lnTo>
                    <a:pt x="93995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DAC024A3-359C-D5F2-2FB0-9B9B565AF29D}"/>
                </a:ext>
              </a:extLst>
            </p:cNvPr>
            <p:cNvSpPr/>
            <p:nvPr/>
          </p:nvSpPr>
          <p:spPr>
            <a:xfrm>
              <a:off x="865533" y="1844645"/>
              <a:ext cx="93994" cy="19582"/>
            </a:xfrm>
            <a:custGeom>
              <a:avLst/>
              <a:gdLst>
                <a:gd name="connsiteX0" fmla="*/ 0 w 93994"/>
                <a:gd name="connsiteY0" fmla="*/ 0 h 19582"/>
                <a:gd name="connsiteX1" fmla="*/ 93995 w 9399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994" h="19582">
                  <a:moveTo>
                    <a:pt x="0" y="0"/>
                  </a:moveTo>
                  <a:lnTo>
                    <a:pt x="93995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4" name="Gráfico 4">
            <a:extLst>
              <a:ext uri="{FF2B5EF4-FFF2-40B4-BE49-F238E27FC236}">
                <a16:creationId xmlns:a16="http://schemas.microsoft.com/office/drawing/2014/main" id="{6453C0B2-AA2E-03A7-1C05-7E538F19D30B}"/>
              </a:ext>
            </a:extLst>
          </p:cNvPr>
          <p:cNvGrpSpPr/>
          <p:nvPr/>
        </p:nvGrpSpPr>
        <p:grpSpPr>
          <a:xfrm>
            <a:off x="7129884" y="1384462"/>
            <a:ext cx="424933" cy="626631"/>
            <a:chOff x="7129884" y="1384462"/>
            <a:chExt cx="424933" cy="626631"/>
          </a:xfrm>
          <a:noFill/>
        </p:grpSpPr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23BCEC86-D6A2-FDD5-062B-18E2C9602A42}"/>
                </a:ext>
              </a:extLst>
            </p:cNvPr>
            <p:cNvSpPr/>
            <p:nvPr/>
          </p:nvSpPr>
          <p:spPr>
            <a:xfrm>
              <a:off x="7174923" y="1756035"/>
              <a:ext cx="133159" cy="190437"/>
            </a:xfrm>
            <a:custGeom>
              <a:avLst/>
              <a:gdLst>
                <a:gd name="connsiteX0" fmla="*/ 0 w 133159"/>
                <a:gd name="connsiteY0" fmla="*/ 106234 h 190437"/>
                <a:gd name="connsiteX1" fmla="*/ 101828 w 133159"/>
                <a:gd name="connsiteY1" fmla="*/ 4406 h 190437"/>
                <a:gd name="connsiteX2" fmla="*/ 121410 w 133159"/>
                <a:gd name="connsiteY2" fmla="*/ 4406 h 190437"/>
                <a:gd name="connsiteX3" fmla="*/ 121410 w 133159"/>
                <a:gd name="connsiteY3" fmla="*/ 4406 h 190437"/>
                <a:gd name="connsiteX4" fmla="*/ 121410 w 133159"/>
                <a:gd name="connsiteY4" fmla="*/ 63153 h 190437"/>
                <a:gd name="connsiteX5" fmla="*/ 76371 w 133159"/>
                <a:gd name="connsiteY5" fmla="*/ 108192 h 190437"/>
                <a:gd name="connsiteX6" fmla="*/ 68538 w 133159"/>
                <a:gd name="connsiteY6" fmla="*/ 190437 h 19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159" h="190437">
                  <a:moveTo>
                    <a:pt x="0" y="106234"/>
                  </a:moveTo>
                  <a:lnTo>
                    <a:pt x="101828" y="4406"/>
                  </a:lnTo>
                  <a:cubicBezTo>
                    <a:pt x="107702" y="-1469"/>
                    <a:pt x="115535" y="-1469"/>
                    <a:pt x="121410" y="4406"/>
                  </a:cubicBezTo>
                  <a:lnTo>
                    <a:pt x="121410" y="4406"/>
                  </a:lnTo>
                  <a:cubicBezTo>
                    <a:pt x="137076" y="20072"/>
                    <a:pt x="137076" y="47487"/>
                    <a:pt x="121410" y="63153"/>
                  </a:cubicBezTo>
                  <a:lnTo>
                    <a:pt x="76371" y="108192"/>
                  </a:lnTo>
                  <a:cubicBezTo>
                    <a:pt x="76371" y="108192"/>
                    <a:pt x="101828" y="151273"/>
                    <a:pt x="68538" y="190437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C2D81A14-43B9-63B7-0B03-8E84FF29C139}"/>
                </a:ext>
              </a:extLst>
            </p:cNvPr>
            <p:cNvSpPr/>
            <p:nvPr/>
          </p:nvSpPr>
          <p:spPr>
            <a:xfrm>
              <a:off x="7292417" y="1866185"/>
              <a:ext cx="43802" cy="142950"/>
            </a:xfrm>
            <a:custGeom>
              <a:avLst/>
              <a:gdLst>
                <a:gd name="connsiteX0" fmla="*/ 43081 w 43802"/>
                <a:gd name="connsiteY0" fmla="*/ 0 h 142950"/>
                <a:gd name="connsiteX1" fmla="*/ 15666 w 43802"/>
                <a:gd name="connsiteY1" fmla="*/ 92036 h 142950"/>
                <a:gd name="connsiteX2" fmla="*/ 0 w 43802"/>
                <a:gd name="connsiteY2" fmla="*/ 125326 h 142950"/>
                <a:gd name="connsiteX3" fmla="*/ 0 w 43802"/>
                <a:gd name="connsiteY3" fmla="*/ 142950 h 1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02" h="142950">
                  <a:moveTo>
                    <a:pt x="43081" y="0"/>
                  </a:moveTo>
                  <a:cubicBezTo>
                    <a:pt x="45039" y="25457"/>
                    <a:pt x="45039" y="66579"/>
                    <a:pt x="15666" y="92036"/>
                  </a:cubicBezTo>
                  <a:cubicBezTo>
                    <a:pt x="5875" y="101827"/>
                    <a:pt x="0" y="113577"/>
                    <a:pt x="0" y="125326"/>
                  </a:cubicBezTo>
                  <a:lnTo>
                    <a:pt x="0" y="14295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7DEFA07B-3725-6B4D-20AB-33C14426113D}"/>
                </a:ext>
              </a:extLst>
            </p:cNvPr>
            <p:cNvSpPr/>
            <p:nvPr/>
          </p:nvSpPr>
          <p:spPr>
            <a:xfrm>
              <a:off x="7129884" y="1734984"/>
              <a:ext cx="62662" cy="276109"/>
            </a:xfrm>
            <a:custGeom>
              <a:avLst/>
              <a:gdLst>
                <a:gd name="connsiteX0" fmla="*/ 0 w 62662"/>
                <a:gd name="connsiteY0" fmla="*/ 276109 h 276109"/>
                <a:gd name="connsiteX1" fmla="*/ 0 w 62662"/>
                <a:gd name="connsiteY1" fmla="*/ 121410 h 276109"/>
                <a:gd name="connsiteX2" fmla="*/ 0 w 62662"/>
                <a:gd name="connsiteY2" fmla="*/ 76371 h 276109"/>
                <a:gd name="connsiteX3" fmla="*/ 9791 w 62662"/>
                <a:gd name="connsiteY3" fmla="*/ 50914 h 276109"/>
                <a:gd name="connsiteX4" fmla="*/ 62663 w 62662"/>
                <a:gd name="connsiteY4" fmla="*/ 0 h 27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62" h="276109">
                  <a:moveTo>
                    <a:pt x="0" y="276109"/>
                  </a:moveTo>
                  <a:lnTo>
                    <a:pt x="0" y="121410"/>
                  </a:lnTo>
                  <a:lnTo>
                    <a:pt x="0" y="76371"/>
                  </a:lnTo>
                  <a:cubicBezTo>
                    <a:pt x="0" y="66580"/>
                    <a:pt x="3916" y="56788"/>
                    <a:pt x="9791" y="50914"/>
                  </a:cubicBezTo>
                  <a:lnTo>
                    <a:pt x="62663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D002052A-79D4-CBDA-ED7A-7B2D281AA27E}"/>
                </a:ext>
              </a:extLst>
            </p:cNvPr>
            <p:cNvSpPr/>
            <p:nvPr/>
          </p:nvSpPr>
          <p:spPr>
            <a:xfrm>
              <a:off x="7192547" y="1384462"/>
              <a:ext cx="362271" cy="483680"/>
            </a:xfrm>
            <a:custGeom>
              <a:avLst/>
              <a:gdLst>
                <a:gd name="connsiteX0" fmla="*/ 0 w 362271"/>
                <a:gd name="connsiteY0" fmla="*/ 456266 h 483680"/>
                <a:gd name="connsiteX1" fmla="*/ 0 w 362271"/>
                <a:gd name="connsiteY1" fmla="*/ 19582 h 483680"/>
                <a:gd name="connsiteX2" fmla="*/ 19582 w 362271"/>
                <a:gd name="connsiteY2" fmla="*/ 0 h 483680"/>
                <a:gd name="connsiteX3" fmla="*/ 283942 w 362271"/>
                <a:gd name="connsiteY3" fmla="*/ 0 h 483680"/>
                <a:gd name="connsiteX4" fmla="*/ 287859 w 362271"/>
                <a:gd name="connsiteY4" fmla="*/ 1958 h 483680"/>
                <a:gd name="connsiteX5" fmla="*/ 360313 w 362271"/>
                <a:gd name="connsiteY5" fmla="*/ 74412 h 483680"/>
                <a:gd name="connsiteX6" fmla="*/ 362271 w 362271"/>
                <a:gd name="connsiteY6" fmla="*/ 80287 h 483680"/>
                <a:gd name="connsiteX7" fmla="*/ 362271 w 362271"/>
                <a:gd name="connsiteY7" fmla="*/ 464099 h 483680"/>
                <a:gd name="connsiteX8" fmla="*/ 342689 w 362271"/>
                <a:gd name="connsiteY8" fmla="*/ 483681 h 483680"/>
                <a:gd name="connsiteX9" fmla="*/ 246736 w 362271"/>
                <a:gd name="connsiteY9" fmla="*/ 483681 h 483680"/>
                <a:gd name="connsiteX10" fmla="*/ 62663 w 362271"/>
                <a:gd name="connsiteY10" fmla="*/ 483681 h 48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2271" h="483680">
                  <a:moveTo>
                    <a:pt x="0" y="456266"/>
                  </a:moveTo>
                  <a:lnTo>
                    <a:pt x="0" y="19582"/>
                  </a:lnTo>
                  <a:cubicBezTo>
                    <a:pt x="0" y="9791"/>
                    <a:pt x="7833" y="0"/>
                    <a:pt x="19582" y="0"/>
                  </a:cubicBezTo>
                  <a:lnTo>
                    <a:pt x="283942" y="0"/>
                  </a:lnTo>
                  <a:cubicBezTo>
                    <a:pt x="285901" y="0"/>
                    <a:pt x="285901" y="0"/>
                    <a:pt x="287859" y="1958"/>
                  </a:cubicBezTo>
                  <a:lnTo>
                    <a:pt x="360313" y="74412"/>
                  </a:lnTo>
                  <a:cubicBezTo>
                    <a:pt x="362271" y="76371"/>
                    <a:pt x="362271" y="78329"/>
                    <a:pt x="362271" y="80287"/>
                  </a:cubicBezTo>
                  <a:lnTo>
                    <a:pt x="362271" y="464099"/>
                  </a:lnTo>
                  <a:cubicBezTo>
                    <a:pt x="362271" y="473890"/>
                    <a:pt x="354438" y="483681"/>
                    <a:pt x="342689" y="483681"/>
                  </a:cubicBezTo>
                  <a:lnTo>
                    <a:pt x="246736" y="483681"/>
                  </a:lnTo>
                  <a:lnTo>
                    <a:pt x="62663" y="483681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C115C741-5966-3043-9E7D-9CDF8946A65F}"/>
                </a:ext>
              </a:extLst>
            </p:cNvPr>
            <p:cNvSpPr/>
            <p:nvPr/>
          </p:nvSpPr>
          <p:spPr>
            <a:xfrm>
              <a:off x="7243461" y="1613574"/>
              <a:ext cx="260443" cy="19582"/>
            </a:xfrm>
            <a:custGeom>
              <a:avLst/>
              <a:gdLst>
                <a:gd name="connsiteX0" fmla="*/ 260444 w 260443"/>
                <a:gd name="connsiteY0" fmla="*/ 0 h 19582"/>
                <a:gd name="connsiteX1" fmla="*/ 0 w 260443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43" h="19582">
                  <a:moveTo>
                    <a:pt x="26044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BD2F12F3-3123-270B-6895-943717F94FF1}"/>
                </a:ext>
              </a:extLst>
            </p:cNvPr>
            <p:cNvSpPr/>
            <p:nvPr/>
          </p:nvSpPr>
          <p:spPr>
            <a:xfrm>
              <a:off x="7243461" y="1684070"/>
              <a:ext cx="260443" cy="19582"/>
            </a:xfrm>
            <a:custGeom>
              <a:avLst/>
              <a:gdLst>
                <a:gd name="connsiteX0" fmla="*/ 260444 w 260443"/>
                <a:gd name="connsiteY0" fmla="*/ 0 h 19582"/>
                <a:gd name="connsiteX1" fmla="*/ 0 w 260443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443" h="19582">
                  <a:moveTo>
                    <a:pt x="26044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B5F1DB9D-BBCF-D8C3-E63F-16A250AA9C67}"/>
                </a:ext>
              </a:extLst>
            </p:cNvPr>
            <p:cNvSpPr/>
            <p:nvPr/>
          </p:nvSpPr>
          <p:spPr>
            <a:xfrm>
              <a:off x="7376620" y="1754566"/>
              <a:ext cx="127284" cy="19582"/>
            </a:xfrm>
            <a:custGeom>
              <a:avLst/>
              <a:gdLst>
                <a:gd name="connsiteX0" fmla="*/ 127285 w 127284"/>
                <a:gd name="connsiteY0" fmla="*/ 0 h 19582"/>
                <a:gd name="connsiteX1" fmla="*/ 0 w 12728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284" h="19582">
                  <a:moveTo>
                    <a:pt x="127285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F8A6C6DC-4E74-640B-79A5-81677F691699}"/>
                </a:ext>
              </a:extLst>
            </p:cNvPr>
            <p:cNvSpPr/>
            <p:nvPr/>
          </p:nvSpPr>
          <p:spPr>
            <a:xfrm>
              <a:off x="7243461" y="1541120"/>
              <a:ext cx="129242" cy="19582"/>
            </a:xfrm>
            <a:custGeom>
              <a:avLst/>
              <a:gdLst>
                <a:gd name="connsiteX0" fmla="*/ 129243 w 129242"/>
                <a:gd name="connsiteY0" fmla="*/ 0 h 19582"/>
                <a:gd name="connsiteX1" fmla="*/ 0 w 12924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242" h="19582">
                  <a:moveTo>
                    <a:pt x="129243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BFF6C45A-A78F-8E14-64E6-775ADD1395F7}"/>
                </a:ext>
              </a:extLst>
            </p:cNvPr>
            <p:cNvSpPr/>
            <p:nvPr/>
          </p:nvSpPr>
          <p:spPr>
            <a:xfrm>
              <a:off x="7268918" y="1384462"/>
              <a:ext cx="72453" cy="88119"/>
            </a:xfrm>
            <a:custGeom>
              <a:avLst/>
              <a:gdLst>
                <a:gd name="connsiteX0" fmla="*/ 0 w 72453"/>
                <a:gd name="connsiteY0" fmla="*/ 0 h 88119"/>
                <a:gd name="connsiteX1" fmla="*/ 0 w 72453"/>
                <a:gd name="connsiteY1" fmla="*/ 88120 h 88119"/>
                <a:gd name="connsiteX2" fmla="*/ 0 w 72453"/>
                <a:gd name="connsiteY2" fmla="*/ 88120 h 88119"/>
                <a:gd name="connsiteX3" fmla="*/ 35248 w 72453"/>
                <a:gd name="connsiteY3" fmla="*/ 64621 h 88119"/>
                <a:gd name="connsiteX4" fmla="*/ 72454 w 72453"/>
                <a:gd name="connsiteY4" fmla="*/ 88120 h 88119"/>
                <a:gd name="connsiteX5" fmla="*/ 72454 w 72453"/>
                <a:gd name="connsiteY5" fmla="*/ 88120 h 88119"/>
                <a:gd name="connsiteX6" fmla="*/ 72454 w 72453"/>
                <a:gd name="connsiteY6" fmla="*/ 0 h 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453" h="88119">
                  <a:moveTo>
                    <a:pt x="0" y="0"/>
                  </a:moveTo>
                  <a:lnTo>
                    <a:pt x="0" y="88120"/>
                  </a:lnTo>
                  <a:lnTo>
                    <a:pt x="0" y="88120"/>
                  </a:lnTo>
                  <a:lnTo>
                    <a:pt x="35248" y="64621"/>
                  </a:lnTo>
                  <a:lnTo>
                    <a:pt x="72454" y="88120"/>
                  </a:lnTo>
                  <a:lnTo>
                    <a:pt x="72454" y="88120"/>
                  </a:lnTo>
                  <a:lnTo>
                    <a:pt x="72454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4" name="Gráfico 4">
            <a:extLst>
              <a:ext uri="{FF2B5EF4-FFF2-40B4-BE49-F238E27FC236}">
                <a16:creationId xmlns:a16="http://schemas.microsoft.com/office/drawing/2014/main" id="{48B49454-F868-7BC7-7682-62F68C409C3B}"/>
              </a:ext>
            </a:extLst>
          </p:cNvPr>
          <p:cNvGrpSpPr/>
          <p:nvPr/>
        </p:nvGrpSpPr>
        <p:grpSpPr>
          <a:xfrm>
            <a:off x="2798297" y="2629892"/>
            <a:ext cx="627414" cy="438874"/>
            <a:chOff x="2798297" y="2629892"/>
            <a:chExt cx="627414" cy="438874"/>
          </a:xfrm>
          <a:noFill/>
        </p:grpSpPr>
        <p:grpSp>
          <p:nvGrpSpPr>
            <p:cNvPr id="95" name="Gráfico 4">
              <a:extLst>
                <a:ext uri="{FF2B5EF4-FFF2-40B4-BE49-F238E27FC236}">
                  <a16:creationId xmlns:a16="http://schemas.microsoft.com/office/drawing/2014/main" id="{2CA50996-8A0C-EEA8-A503-DB7B9EA02AF2}"/>
                </a:ext>
              </a:extLst>
            </p:cNvPr>
            <p:cNvGrpSpPr/>
            <p:nvPr/>
          </p:nvGrpSpPr>
          <p:grpSpPr>
            <a:xfrm>
              <a:off x="2798297" y="2698429"/>
              <a:ext cx="627414" cy="370336"/>
              <a:chOff x="2798297" y="2698429"/>
              <a:chExt cx="627414" cy="370336"/>
            </a:xfrm>
            <a:noFill/>
          </p:grpSpPr>
          <p:grpSp>
            <p:nvGrpSpPr>
              <p:cNvPr id="98" name="Gráfico 4">
                <a:extLst>
                  <a:ext uri="{FF2B5EF4-FFF2-40B4-BE49-F238E27FC236}">
                    <a16:creationId xmlns:a16="http://schemas.microsoft.com/office/drawing/2014/main" id="{8C109355-7E6B-49FD-1C5D-B9F26BF2E44D}"/>
                  </a:ext>
                </a:extLst>
              </p:cNvPr>
              <p:cNvGrpSpPr/>
              <p:nvPr/>
            </p:nvGrpSpPr>
            <p:grpSpPr>
              <a:xfrm>
                <a:off x="2906000" y="2774800"/>
                <a:ext cx="519712" cy="293965"/>
                <a:chOff x="2906000" y="2774800"/>
                <a:chExt cx="519712" cy="293965"/>
              </a:xfrm>
              <a:noFill/>
            </p:grpSpPr>
            <p:sp>
              <p:nvSpPr>
                <p:cNvPr id="101" name="Forma Livre: Forma 100">
                  <a:extLst>
                    <a:ext uri="{FF2B5EF4-FFF2-40B4-BE49-F238E27FC236}">
                      <a16:creationId xmlns:a16="http://schemas.microsoft.com/office/drawing/2014/main" id="{F7A34F21-E0B3-EA3F-97C0-D26D66147B65}"/>
                    </a:ext>
                  </a:extLst>
                </p:cNvPr>
                <p:cNvSpPr/>
                <p:nvPr/>
              </p:nvSpPr>
              <p:spPr>
                <a:xfrm>
                  <a:off x="3046759" y="2960599"/>
                  <a:ext cx="108167" cy="108167"/>
                </a:xfrm>
                <a:custGeom>
                  <a:avLst/>
                  <a:gdLst>
                    <a:gd name="connsiteX0" fmla="*/ 25689 w 108167"/>
                    <a:gd name="connsiteY0" fmla="*/ 8065 h 108167"/>
                    <a:gd name="connsiteX1" fmla="*/ 100102 w 108167"/>
                    <a:gd name="connsiteY1" fmla="*/ 25689 h 108167"/>
                    <a:gd name="connsiteX2" fmla="*/ 82478 w 108167"/>
                    <a:gd name="connsiteY2" fmla="*/ 100102 h 108167"/>
                    <a:gd name="connsiteX3" fmla="*/ 8065 w 108167"/>
                    <a:gd name="connsiteY3" fmla="*/ 82478 h 108167"/>
                    <a:gd name="connsiteX4" fmla="*/ 25689 w 108167"/>
                    <a:gd name="connsiteY4" fmla="*/ 8065 h 108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167" h="108167">
                      <a:moveTo>
                        <a:pt x="25689" y="8065"/>
                      </a:moveTo>
                      <a:cubicBezTo>
                        <a:pt x="51146" y="-7600"/>
                        <a:pt x="84436" y="232"/>
                        <a:pt x="100102" y="25689"/>
                      </a:cubicBezTo>
                      <a:cubicBezTo>
                        <a:pt x="115768" y="51146"/>
                        <a:pt x="107935" y="84436"/>
                        <a:pt x="82478" y="100102"/>
                      </a:cubicBezTo>
                      <a:cubicBezTo>
                        <a:pt x="57021" y="115768"/>
                        <a:pt x="23731" y="107935"/>
                        <a:pt x="8065" y="82478"/>
                      </a:cubicBezTo>
                      <a:cubicBezTo>
                        <a:pt x="-7601" y="57021"/>
                        <a:pt x="233" y="23731"/>
                        <a:pt x="25689" y="8065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2" name="Forma Livre: Forma 101">
                  <a:extLst>
                    <a:ext uri="{FF2B5EF4-FFF2-40B4-BE49-F238E27FC236}">
                      <a16:creationId xmlns:a16="http://schemas.microsoft.com/office/drawing/2014/main" id="{7E6FD4E2-8898-29FE-8E33-FD939E38FFE6}"/>
                    </a:ext>
                  </a:extLst>
                </p:cNvPr>
                <p:cNvSpPr/>
                <p:nvPr/>
              </p:nvSpPr>
              <p:spPr>
                <a:xfrm>
                  <a:off x="3076365" y="2788432"/>
                  <a:ext cx="349346" cy="266393"/>
                </a:xfrm>
                <a:custGeom>
                  <a:avLst/>
                  <a:gdLst>
                    <a:gd name="connsiteX0" fmla="*/ 0 w 349346"/>
                    <a:gd name="connsiteY0" fmla="*/ 176316 h 266393"/>
                    <a:gd name="connsiteX1" fmla="*/ 307441 w 349346"/>
                    <a:gd name="connsiteY1" fmla="*/ 3992 h 266393"/>
                    <a:gd name="connsiteX2" fmla="*/ 344647 w 349346"/>
                    <a:gd name="connsiteY2" fmla="*/ 13783 h 266393"/>
                    <a:gd name="connsiteX3" fmla="*/ 344647 w 349346"/>
                    <a:gd name="connsiteY3" fmla="*/ 13783 h 266393"/>
                    <a:gd name="connsiteX4" fmla="*/ 338772 w 349346"/>
                    <a:gd name="connsiteY4" fmla="*/ 50990 h 266393"/>
                    <a:gd name="connsiteX5" fmla="*/ 58747 w 349346"/>
                    <a:gd name="connsiteY5" fmla="*/ 266394 h 266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9346" h="266393">
                      <a:moveTo>
                        <a:pt x="0" y="176316"/>
                      </a:moveTo>
                      <a:lnTo>
                        <a:pt x="307441" y="3992"/>
                      </a:lnTo>
                      <a:cubicBezTo>
                        <a:pt x="321148" y="-3841"/>
                        <a:pt x="336814" y="76"/>
                        <a:pt x="344647" y="13783"/>
                      </a:cubicBezTo>
                      <a:lnTo>
                        <a:pt x="344647" y="13783"/>
                      </a:lnTo>
                      <a:cubicBezTo>
                        <a:pt x="352480" y="25533"/>
                        <a:pt x="350522" y="43157"/>
                        <a:pt x="338772" y="50990"/>
                      </a:cubicBezTo>
                      <a:lnTo>
                        <a:pt x="58747" y="266394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" name="Forma Livre: Forma 102">
                  <a:extLst>
                    <a:ext uri="{FF2B5EF4-FFF2-40B4-BE49-F238E27FC236}">
                      <a16:creationId xmlns:a16="http://schemas.microsoft.com/office/drawing/2014/main" id="{38CD3823-5E9F-064E-1D65-008581E06252}"/>
                    </a:ext>
                  </a:extLst>
                </p:cNvPr>
                <p:cNvSpPr/>
                <p:nvPr/>
              </p:nvSpPr>
              <p:spPr>
                <a:xfrm>
                  <a:off x="3101822" y="2774800"/>
                  <a:ext cx="19582" cy="35247"/>
                </a:xfrm>
                <a:custGeom>
                  <a:avLst/>
                  <a:gdLst>
                    <a:gd name="connsiteX0" fmla="*/ 0 w 19582"/>
                    <a:gd name="connsiteY0" fmla="*/ 0 h 35247"/>
                    <a:gd name="connsiteX1" fmla="*/ 0 w 19582"/>
                    <a:gd name="connsiteY1" fmla="*/ 35248 h 35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35247">
                      <a:moveTo>
                        <a:pt x="0" y="0"/>
                      </a:moveTo>
                      <a:lnTo>
                        <a:pt x="0" y="35248"/>
                      </a:lnTo>
                    </a:path>
                  </a:pathLst>
                </a:custGeom>
                <a:ln w="1956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" name="Forma Livre: Forma 103">
                  <a:extLst>
                    <a:ext uri="{FF2B5EF4-FFF2-40B4-BE49-F238E27FC236}">
                      <a16:creationId xmlns:a16="http://schemas.microsoft.com/office/drawing/2014/main" id="{35BDC5AF-516B-4285-667D-E20B5326E46D}"/>
                    </a:ext>
                  </a:extLst>
                </p:cNvPr>
                <p:cNvSpPr/>
                <p:nvPr/>
              </p:nvSpPr>
              <p:spPr>
                <a:xfrm>
                  <a:off x="2988245" y="2804173"/>
                  <a:ext cx="19582" cy="31331"/>
                </a:xfrm>
                <a:custGeom>
                  <a:avLst/>
                  <a:gdLst>
                    <a:gd name="connsiteX0" fmla="*/ 0 w 19582"/>
                    <a:gd name="connsiteY0" fmla="*/ 0 h 31331"/>
                    <a:gd name="connsiteX1" fmla="*/ 19582 w 19582"/>
                    <a:gd name="connsiteY1" fmla="*/ 31332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31331">
                      <a:moveTo>
                        <a:pt x="0" y="0"/>
                      </a:moveTo>
                      <a:lnTo>
                        <a:pt x="19582" y="31332"/>
                      </a:lnTo>
                    </a:path>
                  </a:pathLst>
                </a:custGeom>
                <a:ln w="1956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" name="Forma Livre: Forma 104">
                  <a:extLst>
                    <a:ext uri="{FF2B5EF4-FFF2-40B4-BE49-F238E27FC236}">
                      <a16:creationId xmlns:a16="http://schemas.microsoft.com/office/drawing/2014/main" id="{6C2E28C6-2CFB-BDBC-1299-051EBC4668D6}"/>
                    </a:ext>
                  </a:extLst>
                </p:cNvPr>
                <p:cNvSpPr/>
                <p:nvPr/>
              </p:nvSpPr>
              <p:spPr>
                <a:xfrm>
                  <a:off x="2906000" y="2886419"/>
                  <a:ext cx="31331" cy="17623"/>
                </a:xfrm>
                <a:custGeom>
                  <a:avLst/>
                  <a:gdLst>
                    <a:gd name="connsiteX0" fmla="*/ 0 w 31331"/>
                    <a:gd name="connsiteY0" fmla="*/ 0 h 17623"/>
                    <a:gd name="connsiteX1" fmla="*/ 31332 w 31331"/>
                    <a:gd name="connsiteY1" fmla="*/ 17624 h 17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331" h="17623">
                      <a:moveTo>
                        <a:pt x="0" y="0"/>
                      </a:moveTo>
                      <a:lnTo>
                        <a:pt x="31332" y="17624"/>
                      </a:lnTo>
                    </a:path>
                  </a:pathLst>
                </a:custGeom>
                <a:ln w="1956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" name="Forma Livre: Forma 105">
                  <a:extLst>
                    <a:ext uri="{FF2B5EF4-FFF2-40B4-BE49-F238E27FC236}">
                      <a16:creationId xmlns:a16="http://schemas.microsoft.com/office/drawing/2014/main" id="{1C5D7E95-DE0B-5DA2-530A-E38A44202BC6}"/>
                    </a:ext>
                  </a:extLst>
                </p:cNvPr>
                <p:cNvSpPr/>
                <p:nvPr/>
              </p:nvSpPr>
              <p:spPr>
                <a:xfrm>
                  <a:off x="3195817" y="2804173"/>
                  <a:ext cx="17623" cy="31331"/>
                </a:xfrm>
                <a:custGeom>
                  <a:avLst/>
                  <a:gdLst>
                    <a:gd name="connsiteX0" fmla="*/ 17624 w 17623"/>
                    <a:gd name="connsiteY0" fmla="*/ 0 h 31331"/>
                    <a:gd name="connsiteX1" fmla="*/ 0 w 17623"/>
                    <a:gd name="connsiteY1" fmla="*/ 31332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623" h="31331">
                      <a:moveTo>
                        <a:pt x="17624" y="0"/>
                      </a:moveTo>
                      <a:lnTo>
                        <a:pt x="0" y="31332"/>
                      </a:lnTo>
                    </a:path>
                  </a:pathLst>
                </a:custGeom>
                <a:ln w="1956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99" name="Forma Livre: Forma 98">
                <a:extLst>
                  <a:ext uri="{FF2B5EF4-FFF2-40B4-BE49-F238E27FC236}">
                    <a16:creationId xmlns:a16="http://schemas.microsoft.com/office/drawing/2014/main" id="{698E3685-9D1F-FE9E-894A-A85DA7B4D965}"/>
                  </a:ext>
                </a:extLst>
              </p:cNvPr>
              <p:cNvSpPr/>
              <p:nvPr/>
            </p:nvSpPr>
            <p:spPr>
              <a:xfrm>
                <a:off x="2798297" y="2698429"/>
                <a:ext cx="542427" cy="356396"/>
              </a:xfrm>
              <a:custGeom>
                <a:avLst/>
                <a:gdLst>
                  <a:gd name="connsiteX0" fmla="*/ 542428 w 542427"/>
                  <a:gd name="connsiteY0" fmla="*/ 119451 h 356396"/>
                  <a:gd name="connsiteX1" fmla="*/ 301566 w 542427"/>
                  <a:gd name="connsiteY1" fmla="*/ 0 h 356396"/>
                  <a:gd name="connsiteX2" fmla="*/ 0 w 542427"/>
                  <a:gd name="connsiteY2" fmla="*/ 301566 h 356396"/>
                  <a:gd name="connsiteX3" fmla="*/ 0 w 542427"/>
                  <a:gd name="connsiteY3" fmla="*/ 356396 h 356396"/>
                  <a:gd name="connsiteX4" fmla="*/ 64621 w 542427"/>
                  <a:gd name="connsiteY4" fmla="*/ 356396 h 356396"/>
                  <a:gd name="connsiteX5" fmla="*/ 64621 w 542427"/>
                  <a:gd name="connsiteY5" fmla="*/ 317232 h 356396"/>
                  <a:gd name="connsiteX6" fmla="*/ 301566 w 542427"/>
                  <a:gd name="connsiteY6" fmla="*/ 64621 h 356396"/>
                  <a:gd name="connsiteX7" fmla="*/ 481723 w 542427"/>
                  <a:gd name="connsiteY7" fmla="*/ 146867 h 356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2427" h="356396">
                    <a:moveTo>
                      <a:pt x="542428" y="119451"/>
                    </a:moveTo>
                    <a:cubicBezTo>
                      <a:pt x="487597" y="46997"/>
                      <a:pt x="399477" y="0"/>
                      <a:pt x="301566" y="0"/>
                    </a:cubicBezTo>
                    <a:cubicBezTo>
                      <a:pt x="135117" y="0"/>
                      <a:pt x="0" y="135117"/>
                      <a:pt x="0" y="301566"/>
                    </a:cubicBezTo>
                    <a:lnTo>
                      <a:pt x="0" y="356396"/>
                    </a:lnTo>
                    <a:lnTo>
                      <a:pt x="64621" y="356396"/>
                    </a:lnTo>
                    <a:lnTo>
                      <a:pt x="64621" y="317232"/>
                    </a:lnTo>
                    <a:cubicBezTo>
                      <a:pt x="64621" y="168407"/>
                      <a:pt x="170366" y="64621"/>
                      <a:pt x="301566" y="64621"/>
                    </a:cubicBezTo>
                    <a:cubicBezTo>
                      <a:pt x="374021" y="64621"/>
                      <a:pt x="438642" y="95953"/>
                      <a:pt x="481723" y="146867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" name="Forma Livre: Forma 99">
                <a:extLst>
                  <a:ext uri="{FF2B5EF4-FFF2-40B4-BE49-F238E27FC236}">
                    <a16:creationId xmlns:a16="http://schemas.microsoft.com/office/drawing/2014/main" id="{618921EF-13B0-BB76-952F-ACE00DD35AF0}"/>
                  </a:ext>
                </a:extLst>
              </p:cNvPr>
              <p:cNvSpPr/>
              <p:nvPr/>
            </p:nvSpPr>
            <p:spPr>
              <a:xfrm>
                <a:off x="3321143" y="2874669"/>
                <a:ext cx="80286" cy="180156"/>
              </a:xfrm>
              <a:custGeom>
                <a:avLst/>
                <a:gdLst>
                  <a:gd name="connsiteX0" fmla="*/ 0 w 80286"/>
                  <a:gd name="connsiteY0" fmla="*/ 37206 h 180156"/>
                  <a:gd name="connsiteX1" fmla="*/ 15666 w 80286"/>
                  <a:gd name="connsiteY1" fmla="*/ 140992 h 180156"/>
                  <a:gd name="connsiteX2" fmla="*/ 15666 w 80286"/>
                  <a:gd name="connsiteY2" fmla="*/ 180156 h 180156"/>
                  <a:gd name="connsiteX3" fmla="*/ 80287 w 80286"/>
                  <a:gd name="connsiteY3" fmla="*/ 180156 h 180156"/>
                  <a:gd name="connsiteX4" fmla="*/ 80287 w 80286"/>
                  <a:gd name="connsiteY4" fmla="*/ 125326 h 180156"/>
                  <a:gd name="connsiteX5" fmla="*/ 52872 w 80286"/>
                  <a:gd name="connsiteY5" fmla="*/ 0 h 180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286" h="180156">
                    <a:moveTo>
                      <a:pt x="0" y="37206"/>
                    </a:moveTo>
                    <a:cubicBezTo>
                      <a:pt x="9791" y="64621"/>
                      <a:pt x="15666" y="95953"/>
                      <a:pt x="15666" y="140992"/>
                    </a:cubicBezTo>
                    <a:lnTo>
                      <a:pt x="15666" y="180156"/>
                    </a:lnTo>
                    <a:lnTo>
                      <a:pt x="80287" y="180156"/>
                    </a:lnTo>
                    <a:lnTo>
                      <a:pt x="80287" y="125326"/>
                    </a:lnTo>
                    <a:cubicBezTo>
                      <a:pt x="80287" y="80287"/>
                      <a:pt x="70496" y="37206"/>
                      <a:pt x="52872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799EBEA1-40BF-7D50-3349-00238088F058}"/>
                </a:ext>
              </a:extLst>
            </p:cNvPr>
            <p:cNvSpPr/>
            <p:nvPr/>
          </p:nvSpPr>
          <p:spPr>
            <a:xfrm>
              <a:off x="3283937" y="2676889"/>
              <a:ext cx="135117" cy="123368"/>
            </a:xfrm>
            <a:custGeom>
              <a:avLst/>
              <a:gdLst>
                <a:gd name="connsiteX0" fmla="*/ 0 w 135117"/>
                <a:gd name="connsiteY0" fmla="*/ 0 h 123368"/>
                <a:gd name="connsiteX1" fmla="*/ 135117 w 135117"/>
                <a:gd name="connsiteY1" fmla="*/ 123368 h 12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117" h="123368">
                  <a:moveTo>
                    <a:pt x="0" y="0"/>
                  </a:moveTo>
                  <a:cubicBezTo>
                    <a:pt x="54830" y="29373"/>
                    <a:pt x="99869" y="72454"/>
                    <a:pt x="135117" y="123368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665188BF-13B8-9FCE-A538-97684E84F82E}"/>
                </a:ext>
              </a:extLst>
            </p:cNvPr>
            <p:cNvSpPr/>
            <p:nvPr/>
          </p:nvSpPr>
          <p:spPr>
            <a:xfrm>
              <a:off x="2800256" y="2629892"/>
              <a:ext cx="483680" cy="146866"/>
            </a:xfrm>
            <a:custGeom>
              <a:avLst/>
              <a:gdLst>
                <a:gd name="connsiteX0" fmla="*/ 483681 w 483680"/>
                <a:gd name="connsiteY0" fmla="*/ 46997 h 146866"/>
                <a:gd name="connsiteX1" fmla="*/ 301566 w 483680"/>
                <a:gd name="connsiteY1" fmla="*/ 0 h 146866"/>
                <a:gd name="connsiteX2" fmla="*/ 0 w 483680"/>
                <a:gd name="connsiteY2" fmla="*/ 146867 h 14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680" h="146866">
                  <a:moveTo>
                    <a:pt x="483681" y="46997"/>
                  </a:moveTo>
                  <a:cubicBezTo>
                    <a:pt x="428850" y="17624"/>
                    <a:pt x="368146" y="0"/>
                    <a:pt x="301566" y="0"/>
                  </a:cubicBezTo>
                  <a:cubicBezTo>
                    <a:pt x="180156" y="0"/>
                    <a:pt x="70496" y="56788"/>
                    <a:pt x="0" y="146867"/>
                  </a:cubicBezTo>
                </a:path>
              </a:pathLst>
            </a:custGeom>
            <a:noFill/>
            <a:ln w="19566" cap="sq">
              <a:solidFill>
                <a:srgbClr val="2D54A5"/>
              </a:solidFill>
              <a:custDash>
                <a:ds d="0" sp="2250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7" name="Gráfico 4">
            <a:extLst>
              <a:ext uri="{FF2B5EF4-FFF2-40B4-BE49-F238E27FC236}">
                <a16:creationId xmlns:a16="http://schemas.microsoft.com/office/drawing/2014/main" id="{3C34A4B1-342D-2273-5CA1-74D65922DC70}"/>
              </a:ext>
            </a:extLst>
          </p:cNvPr>
          <p:cNvGrpSpPr/>
          <p:nvPr/>
        </p:nvGrpSpPr>
        <p:grpSpPr>
          <a:xfrm>
            <a:off x="4915135" y="2398821"/>
            <a:ext cx="626631" cy="669711"/>
            <a:chOff x="4915135" y="2398821"/>
            <a:chExt cx="626631" cy="669711"/>
          </a:xfrm>
          <a:noFill/>
        </p:grpSpPr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074338D-0D59-B536-D109-EC5F923D8CB7}"/>
                </a:ext>
              </a:extLst>
            </p:cNvPr>
            <p:cNvSpPr/>
            <p:nvPr/>
          </p:nvSpPr>
          <p:spPr>
            <a:xfrm>
              <a:off x="5018921" y="2502607"/>
              <a:ext cx="419059" cy="419059"/>
            </a:xfrm>
            <a:custGeom>
              <a:avLst/>
              <a:gdLst>
                <a:gd name="connsiteX0" fmla="*/ 419060 w 419059"/>
                <a:gd name="connsiteY0" fmla="*/ 209530 h 419059"/>
                <a:gd name="connsiteX1" fmla="*/ 209530 w 419059"/>
                <a:gd name="connsiteY1" fmla="*/ 419059 h 419059"/>
                <a:gd name="connsiteX2" fmla="*/ 0 w 419059"/>
                <a:gd name="connsiteY2" fmla="*/ 209530 h 419059"/>
                <a:gd name="connsiteX3" fmla="*/ 209530 w 419059"/>
                <a:gd name="connsiteY3" fmla="*/ 0 h 419059"/>
                <a:gd name="connsiteX4" fmla="*/ 419060 w 419059"/>
                <a:gd name="connsiteY4" fmla="*/ 209530 h 41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059" h="419059">
                  <a:moveTo>
                    <a:pt x="419060" y="209530"/>
                  </a:moveTo>
                  <a:cubicBezTo>
                    <a:pt x="419060" y="325250"/>
                    <a:pt x="325250" y="419059"/>
                    <a:pt x="209530" y="419059"/>
                  </a:cubicBezTo>
                  <a:cubicBezTo>
                    <a:pt x="93810" y="419059"/>
                    <a:pt x="0" y="325250"/>
                    <a:pt x="0" y="209530"/>
                  </a:cubicBezTo>
                  <a:cubicBezTo>
                    <a:pt x="0" y="93810"/>
                    <a:pt x="93810" y="0"/>
                    <a:pt x="209530" y="0"/>
                  </a:cubicBezTo>
                  <a:cubicBezTo>
                    <a:pt x="325250" y="0"/>
                    <a:pt x="419060" y="93810"/>
                    <a:pt x="419060" y="209530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orma Livre: Forma 108">
              <a:extLst>
                <a:ext uri="{FF2B5EF4-FFF2-40B4-BE49-F238E27FC236}">
                  <a16:creationId xmlns:a16="http://schemas.microsoft.com/office/drawing/2014/main" id="{738DD6B6-B937-92EE-68CC-9BA8F8F73289}"/>
                </a:ext>
              </a:extLst>
            </p:cNvPr>
            <p:cNvSpPr/>
            <p:nvPr/>
          </p:nvSpPr>
          <p:spPr>
            <a:xfrm>
              <a:off x="5228451" y="2584852"/>
              <a:ext cx="66579" cy="193863"/>
            </a:xfrm>
            <a:custGeom>
              <a:avLst/>
              <a:gdLst>
                <a:gd name="connsiteX0" fmla="*/ 66579 w 66579"/>
                <a:gd name="connsiteY0" fmla="*/ 193864 h 193863"/>
                <a:gd name="connsiteX1" fmla="*/ 0 w 66579"/>
                <a:gd name="connsiteY1" fmla="*/ 127284 h 193863"/>
                <a:gd name="connsiteX2" fmla="*/ 0 w 66579"/>
                <a:gd name="connsiteY2" fmla="*/ 0 h 19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579" h="193863">
                  <a:moveTo>
                    <a:pt x="66579" y="193864"/>
                  </a:moveTo>
                  <a:lnTo>
                    <a:pt x="0" y="127284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24524432-CFF1-917E-F494-31A3DE55DFCF}"/>
                </a:ext>
              </a:extLst>
            </p:cNvPr>
            <p:cNvSpPr/>
            <p:nvPr/>
          </p:nvSpPr>
          <p:spPr>
            <a:xfrm>
              <a:off x="5228451" y="2398821"/>
              <a:ext cx="313315" cy="624672"/>
            </a:xfrm>
            <a:custGeom>
              <a:avLst/>
              <a:gdLst>
                <a:gd name="connsiteX0" fmla="*/ 0 w 313315"/>
                <a:gd name="connsiteY0" fmla="*/ 0 h 624672"/>
                <a:gd name="connsiteX1" fmla="*/ 313316 w 313315"/>
                <a:gd name="connsiteY1" fmla="*/ 313316 h 624672"/>
                <a:gd name="connsiteX2" fmla="*/ 43081 w 313315"/>
                <a:gd name="connsiteY2" fmla="*/ 624673 h 62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315" h="624672">
                  <a:moveTo>
                    <a:pt x="0" y="0"/>
                  </a:moveTo>
                  <a:cubicBezTo>
                    <a:pt x="172323" y="0"/>
                    <a:pt x="313316" y="140992"/>
                    <a:pt x="313316" y="313316"/>
                  </a:cubicBezTo>
                  <a:cubicBezTo>
                    <a:pt x="313316" y="471932"/>
                    <a:pt x="195822" y="603132"/>
                    <a:pt x="43081" y="624673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orma Livre: Forma 110">
              <a:extLst>
                <a:ext uri="{FF2B5EF4-FFF2-40B4-BE49-F238E27FC236}">
                  <a16:creationId xmlns:a16="http://schemas.microsoft.com/office/drawing/2014/main" id="{73C545EA-9AB5-60DD-C7DC-1F6877026C63}"/>
                </a:ext>
              </a:extLst>
            </p:cNvPr>
            <p:cNvSpPr/>
            <p:nvPr/>
          </p:nvSpPr>
          <p:spPr>
            <a:xfrm>
              <a:off x="5185370" y="2982372"/>
              <a:ext cx="86162" cy="86161"/>
            </a:xfrm>
            <a:custGeom>
              <a:avLst/>
              <a:gdLst>
                <a:gd name="connsiteX0" fmla="*/ 43081 w 86162"/>
                <a:gd name="connsiteY0" fmla="*/ 0 h 86161"/>
                <a:gd name="connsiteX1" fmla="*/ 43081 w 86162"/>
                <a:gd name="connsiteY1" fmla="*/ 0 h 86161"/>
                <a:gd name="connsiteX2" fmla="*/ 0 w 86162"/>
                <a:gd name="connsiteY2" fmla="*/ 43081 h 86161"/>
                <a:gd name="connsiteX3" fmla="*/ 0 w 86162"/>
                <a:gd name="connsiteY3" fmla="*/ 43081 h 86161"/>
                <a:gd name="connsiteX4" fmla="*/ 43081 w 86162"/>
                <a:gd name="connsiteY4" fmla="*/ 86162 h 86161"/>
                <a:gd name="connsiteX5" fmla="*/ 43081 w 86162"/>
                <a:gd name="connsiteY5" fmla="*/ 86162 h 86161"/>
                <a:gd name="connsiteX6" fmla="*/ 86162 w 86162"/>
                <a:gd name="connsiteY6" fmla="*/ 43081 h 86161"/>
                <a:gd name="connsiteX7" fmla="*/ 86162 w 86162"/>
                <a:gd name="connsiteY7" fmla="*/ 43081 h 86161"/>
                <a:gd name="connsiteX8" fmla="*/ 43081 w 86162"/>
                <a:gd name="connsiteY8" fmla="*/ 0 h 8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62" h="86161">
                  <a:moveTo>
                    <a:pt x="43081" y="0"/>
                  </a:moveTo>
                  <a:lnTo>
                    <a:pt x="43081" y="0"/>
                  </a:lnTo>
                  <a:cubicBezTo>
                    <a:pt x="19582" y="0"/>
                    <a:pt x="0" y="19582"/>
                    <a:pt x="0" y="43081"/>
                  </a:cubicBezTo>
                  <a:lnTo>
                    <a:pt x="0" y="43081"/>
                  </a:lnTo>
                  <a:cubicBezTo>
                    <a:pt x="0" y="66579"/>
                    <a:pt x="19582" y="86162"/>
                    <a:pt x="43081" y="86162"/>
                  </a:cubicBezTo>
                  <a:lnTo>
                    <a:pt x="43081" y="86162"/>
                  </a:lnTo>
                  <a:cubicBezTo>
                    <a:pt x="66580" y="86162"/>
                    <a:pt x="86162" y="66579"/>
                    <a:pt x="86162" y="43081"/>
                  </a:cubicBezTo>
                  <a:lnTo>
                    <a:pt x="86162" y="43081"/>
                  </a:lnTo>
                  <a:cubicBezTo>
                    <a:pt x="86162" y="19582"/>
                    <a:pt x="66580" y="0"/>
                    <a:pt x="43081" y="0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2" name="Forma Livre: Forma 111">
              <a:extLst>
                <a:ext uri="{FF2B5EF4-FFF2-40B4-BE49-F238E27FC236}">
                  <a16:creationId xmlns:a16="http://schemas.microsoft.com/office/drawing/2014/main" id="{039F756F-2464-0B43-4277-7D91BA48BCBA}"/>
                </a:ext>
              </a:extLst>
            </p:cNvPr>
            <p:cNvSpPr/>
            <p:nvPr/>
          </p:nvSpPr>
          <p:spPr>
            <a:xfrm>
              <a:off x="4915135" y="2398821"/>
              <a:ext cx="313315" cy="313315"/>
            </a:xfrm>
            <a:custGeom>
              <a:avLst/>
              <a:gdLst>
                <a:gd name="connsiteX0" fmla="*/ 0 w 313315"/>
                <a:gd name="connsiteY0" fmla="*/ 313316 h 313315"/>
                <a:gd name="connsiteX1" fmla="*/ 313316 w 313315"/>
                <a:gd name="connsiteY1" fmla="*/ 0 h 31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3315" h="313315">
                  <a:moveTo>
                    <a:pt x="0" y="313316"/>
                  </a:moveTo>
                  <a:cubicBezTo>
                    <a:pt x="0" y="140992"/>
                    <a:pt x="140992" y="0"/>
                    <a:pt x="313316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custDash>
                <a:ds d="75000" sp="2250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3" name="Gráfico 4">
            <a:extLst>
              <a:ext uri="{FF2B5EF4-FFF2-40B4-BE49-F238E27FC236}">
                <a16:creationId xmlns:a16="http://schemas.microsoft.com/office/drawing/2014/main" id="{9D4A88E6-AD68-8AE9-1B32-CCE957AD6568}"/>
              </a:ext>
            </a:extLst>
          </p:cNvPr>
          <p:cNvGrpSpPr/>
          <p:nvPr/>
        </p:nvGrpSpPr>
        <p:grpSpPr>
          <a:xfrm>
            <a:off x="7067068" y="2441902"/>
            <a:ext cx="552525" cy="626631"/>
            <a:chOff x="7067068" y="2441902"/>
            <a:chExt cx="552525" cy="626631"/>
          </a:xfrm>
          <a:noFill/>
        </p:grpSpPr>
        <p:grpSp>
          <p:nvGrpSpPr>
            <p:cNvPr id="114" name="Gráfico 4">
              <a:extLst>
                <a:ext uri="{FF2B5EF4-FFF2-40B4-BE49-F238E27FC236}">
                  <a16:creationId xmlns:a16="http://schemas.microsoft.com/office/drawing/2014/main" id="{B8F6E9BA-11C6-5AFE-FA3B-9F046E38C995}"/>
                </a:ext>
              </a:extLst>
            </p:cNvPr>
            <p:cNvGrpSpPr/>
            <p:nvPr/>
          </p:nvGrpSpPr>
          <p:grpSpPr>
            <a:xfrm>
              <a:off x="7067068" y="2441902"/>
              <a:ext cx="552525" cy="626631"/>
              <a:chOff x="7067068" y="2441902"/>
              <a:chExt cx="552525" cy="626631"/>
            </a:xfrm>
            <a:noFill/>
          </p:grpSpPr>
          <p:sp>
            <p:nvSpPr>
              <p:cNvPr id="116" name="Forma Livre: Forma 115">
                <a:extLst>
                  <a:ext uri="{FF2B5EF4-FFF2-40B4-BE49-F238E27FC236}">
                    <a16:creationId xmlns:a16="http://schemas.microsoft.com/office/drawing/2014/main" id="{B021ECEA-9E1E-F518-9D98-B97A71CB82D5}"/>
                  </a:ext>
                </a:extLst>
              </p:cNvPr>
              <p:cNvSpPr/>
              <p:nvPr/>
            </p:nvSpPr>
            <p:spPr>
              <a:xfrm>
                <a:off x="7186673" y="2598560"/>
                <a:ext cx="313315" cy="313315"/>
              </a:xfrm>
              <a:custGeom>
                <a:avLst/>
                <a:gdLst>
                  <a:gd name="connsiteX0" fmla="*/ 313316 w 313315"/>
                  <a:gd name="connsiteY0" fmla="*/ 156658 h 313315"/>
                  <a:gd name="connsiteX1" fmla="*/ 156658 w 313315"/>
                  <a:gd name="connsiteY1" fmla="*/ 313315 h 313315"/>
                  <a:gd name="connsiteX2" fmla="*/ 0 w 313315"/>
                  <a:gd name="connsiteY2" fmla="*/ 156658 h 313315"/>
                  <a:gd name="connsiteX3" fmla="*/ 156658 w 313315"/>
                  <a:gd name="connsiteY3" fmla="*/ 0 h 313315"/>
                  <a:gd name="connsiteX4" fmla="*/ 313316 w 313315"/>
                  <a:gd name="connsiteY4" fmla="*/ 156658 h 313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15" h="313315">
                    <a:moveTo>
                      <a:pt x="313316" y="156658"/>
                    </a:moveTo>
                    <a:cubicBezTo>
                      <a:pt x="313316" y="243177"/>
                      <a:pt x="243177" y="313315"/>
                      <a:pt x="156658" y="313315"/>
                    </a:cubicBezTo>
                    <a:cubicBezTo>
                      <a:pt x="70138" y="313315"/>
                      <a:pt x="0" y="243177"/>
                      <a:pt x="0" y="156658"/>
                    </a:cubicBezTo>
                    <a:cubicBezTo>
                      <a:pt x="0" y="70138"/>
                      <a:pt x="70138" y="0"/>
                      <a:pt x="156658" y="0"/>
                    </a:cubicBezTo>
                    <a:cubicBezTo>
                      <a:pt x="243177" y="0"/>
                      <a:pt x="313316" y="70138"/>
                      <a:pt x="313316" y="156658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7" name="Forma Livre: Forma 116">
                <a:extLst>
                  <a:ext uri="{FF2B5EF4-FFF2-40B4-BE49-F238E27FC236}">
                    <a16:creationId xmlns:a16="http://schemas.microsoft.com/office/drawing/2014/main" id="{9596ADAF-C47E-6337-B0ED-70501E33F09E}"/>
                  </a:ext>
                </a:extLst>
              </p:cNvPr>
              <p:cNvSpPr/>
              <p:nvPr/>
            </p:nvSpPr>
            <p:spPr>
              <a:xfrm>
                <a:off x="7304166" y="2441902"/>
                <a:ext cx="78328" cy="78328"/>
              </a:xfrm>
              <a:custGeom>
                <a:avLst/>
                <a:gdLst>
                  <a:gd name="connsiteX0" fmla="*/ 78329 w 78328"/>
                  <a:gd name="connsiteY0" fmla="*/ 39164 h 78328"/>
                  <a:gd name="connsiteX1" fmla="*/ 39164 w 78328"/>
                  <a:gd name="connsiteY1" fmla="*/ 78329 h 78328"/>
                  <a:gd name="connsiteX2" fmla="*/ 0 w 78328"/>
                  <a:gd name="connsiteY2" fmla="*/ 39164 h 78328"/>
                  <a:gd name="connsiteX3" fmla="*/ 39164 w 78328"/>
                  <a:gd name="connsiteY3" fmla="*/ 0 h 78328"/>
                  <a:gd name="connsiteX4" fmla="*/ 78329 w 78328"/>
                  <a:gd name="connsiteY4" fmla="*/ 39164 h 7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28" h="78328">
                    <a:moveTo>
                      <a:pt x="78329" y="39164"/>
                    </a:moveTo>
                    <a:cubicBezTo>
                      <a:pt x="78329" y="60794"/>
                      <a:pt x="60795" y="78329"/>
                      <a:pt x="39164" y="78329"/>
                    </a:cubicBezTo>
                    <a:cubicBezTo>
                      <a:pt x="17534" y="78329"/>
                      <a:pt x="0" y="60794"/>
                      <a:pt x="0" y="39164"/>
                    </a:cubicBezTo>
                    <a:cubicBezTo>
                      <a:pt x="0" y="17534"/>
                      <a:pt x="17534" y="0"/>
                      <a:pt x="39164" y="0"/>
                    </a:cubicBezTo>
                    <a:cubicBezTo>
                      <a:pt x="60795" y="0"/>
                      <a:pt x="78329" y="17534"/>
                      <a:pt x="78329" y="39164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8" name="Forma Livre: Forma 117">
                <a:extLst>
                  <a:ext uri="{FF2B5EF4-FFF2-40B4-BE49-F238E27FC236}">
                    <a16:creationId xmlns:a16="http://schemas.microsoft.com/office/drawing/2014/main" id="{E3C41376-6EA1-B5FA-4834-B8DFAC308723}"/>
                  </a:ext>
                </a:extLst>
              </p:cNvPr>
              <p:cNvSpPr/>
              <p:nvPr/>
            </p:nvSpPr>
            <p:spPr>
              <a:xfrm>
                <a:off x="7413827" y="2939291"/>
                <a:ext cx="109660" cy="64621"/>
              </a:xfrm>
              <a:custGeom>
                <a:avLst/>
                <a:gdLst>
                  <a:gd name="connsiteX0" fmla="*/ 0 w 109660"/>
                  <a:gd name="connsiteY0" fmla="*/ 64621 h 64621"/>
                  <a:gd name="connsiteX1" fmla="*/ 109661 w 109660"/>
                  <a:gd name="connsiteY1" fmla="*/ 0 h 6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660" h="64621">
                    <a:moveTo>
                      <a:pt x="0" y="64621"/>
                    </a:moveTo>
                    <a:lnTo>
                      <a:pt x="109661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3A74AF94-BACD-5EA1-387E-BB4D21765FF3}"/>
                  </a:ext>
                </a:extLst>
              </p:cNvPr>
              <p:cNvSpPr/>
              <p:nvPr/>
            </p:nvSpPr>
            <p:spPr>
              <a:xfrm>
                <a:off x="7163174" y="2939291"/>
                <a:ext cx="109660" cy="64621"/>
              </a:xfrm>
              <a:custGeom>
                <a:avLst/>
                <a:gdLst>
                  <a:gd name="connsiteX0" fmla="*/ 0 w 109660"/>
                  <a:gd name="connsiteY0" fmla="*/ 0 h 64621"/>
                  <a:gd name="connsiteX1" fmla="*/ 109660 w 109660"/>
                  <a:gd name="connsiteY1" fmla="*/ 64621 h 6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660" h="64621">
                    <a:moveTo>
                      <a:pt x="0" y="0"/>
                    </a:moveTo>
                    <a:lnTo>
                      <a:pt x="109660" y="64621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7694F097-DF62-1529-0F52-F0855471E0FB}"/>
                  </a:ext>
                </a:extLst>
              </p:cNvPr>
              <p:cNvSpPr/>
              <p:nvPr/>
            </p:nvSpPr>
            <p:spPr>
              <a:xfrm>
                <a:off x="7106386" y="2694513"/>
                <a:ext cx="19582" cy="121409"/>
              </a:xfrm>
              <a:custGeom>
                <a:avLst/>
                <a:gdLst>
                  <a:gd name="connsiteX0" fmla="*/ 0 w 19582"/>
                  <a:gd name="connsiteY0" fmla="*/ 0 h 121409"/>
                  <a:gd name="connsiteX1" fmla="*/ 0 w 19582"/>
                  <a:gd name="connsiteY1" fmla="*/ 121410 h 12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21409">
                    <a:moveTo>
                      <a:pt x="0" y="0"/>
                    </a:moveTo>
                    <a:lnTo>
                      <a:pt x="0" y="12141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1" name="Forma Livre: Forma 120">
                <a:extLst>
                  <a:ext uri="{FF2B5EF4-FFF2-40B4-BE49-F238E27FC236}">
                    <a16:creationId xmlns:a16="http://schemas.microsoft.com/office/drawing/2014/main" id="{1E10CD14-D6AA-388D-F312-C6954739C2EF}"/>
                  </a:ext>
                </a:extLst>
              </p:cNvPr>
              <p:cNvSpPr/>
              <p:nvPr/>
            </p:nvSpPr>
            <p:spPr>
              <a:xfrm>
                <a:off x="7163174" y="2506524"/>
                <a:ext cx="109660" cy="62663"/>
              </a:xfrm>
              <a:custGeom>
                <a:avLst/>
                <a:gdLst>
                  <a:gd name="connsiteX0" fmla="*/ 109660 w 109660"/>
                  <a:gd name="connsiteY0" fmla="*/ 0 h 62663"/>
                  <a:gd name="connsiteX1" fmla="*/ 0 w 109660"/>
                  <a:gd name="connsiteY1" fmla="*/ 62663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660" h="62663">
                    <a:moveTo>
                      <a:pt x="109660" y="0"/>
                    </a:moveTo>
                    <a:lnTo>
                      <a:pt x="0" y="62663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2" name="Forma Livre: Forma 121">
                <a:extLst>
                  <a:ext uri="{FF2B5EF4-FFF2-40B4-BE49-F238E27FC236}">
                    <a16:creationId xmlns:a16="http://schemas.microsoft.com/office/drawing/2014/main" id="{6C98ED4C-FF1F-5096-6CCD-0A0F56E6935C}"/>
                  </a:ext>
                </a:extLst>
              </p:cNvPr>
              <p:cNvSpPr/>
              <p:nvPr/>
            </p:nvSpPr>
            <p:spPr>
              <a:xfrm>
                <a:off x="7413827" y="2506524"/>
                <a:ext cx="109660" cy="62663"/>
              </a:xfrm>
              <a:custGeom>
                <a:avLst/>
                <a:gdLst>
                  <a:gd name="connsiteX0" fmla="*/ 109661 w 109660"/>
                  <a:gd name="connsiteY0" fmla="*/ 62663 h 62663"/>
                  <a:gd name="connsiteX1" fmla="*/ 0 w 109660"/>
                  <a:gd name="connsiteY1" fmla="*/ 0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660" h="62663">
                    <a:moveTo>
                      <a:pt x="109661" y="62663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3" name="Forma Livre: Forma 122">
                <a:extLst>
                  <a:ext uri="{FF2B5EF4-FFF2-40B4-BE49-F238E27FC236}">
                    <a16:creationId xmlns:a16="http://schemas.microsoft.com/office/drawing/2014/main" id="{0A104E80-07A0-2906-2974-2E1E158CE30C}"/>
                  </a:ext>
                </a:extLst>
              </p:cNvPr>
              <p:cNvSpPr/>
              <p:nvPr/>
            </p:nvSpPr>
            <p:spPr>
              <a:xfrm>
                <a:off x="7580275" y="2694513"/>
                <a:ext cx="19582" cy="119451"/>
              </a:xfrm>
              <a:custGeom>
                <a:avLst/>
                <a:gdLst>
                  <a:gd name="connsiteX0" fmla="*/ 0 w 19582"/>
                  <a:gd name="connsiteY0" fmla="*/ 119451 h 119451"/>
                  <a:gd name="connsiteX1" fmla="*/ 0 w 19582"/>
                  <a:gd name="connsiteY1" fmla="*/ 0 h 119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9451">
                    <a:moveTo>
                      <a:pt x="0" y="119451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4" name="Forma Livre: Forma 123">
                <a:extLst>
                  <a:ext uri="{FF2B5EF4-FFF2-40B4-BE49-F238E27FC236}">
                    <a16:creationId xmlns:a16="http://schemas.microsoft.com/office/drawing/2014/main" id="{4F9D0FB8-A839-4324-2BAA-A74B034CDFF1}"/>
                  </a:ext>
                </a:extLst>
              </p:cNvPr>
              <p:cNvSpPr/>
              <p:nvPr/>
            </p:nvSpPr>
            <p:spPr>
              <a:xfrm>
                <a:off x="7304166" y="2990204"/>
                <a:ext cx="78328" cy="78328"/>
              </a:xfrm>
              <a:custGeom>
                <a:avLst/>
                <a:gdLst>
                  <a:gd name="connsiteX0" fmla="*/ 78329 w 78328"/>
                  <a:gd name="connsiteY0" fmla="*/ 39164 h 78328"/>
                  <a:gd name="connsiteX1" fmla="*/ 39164 w 78328"/>
                  <a:gd name="connsiteY1" fmla="*/ 78329 h 78328"/>
                  <a:gd name="connsiteX2" fmla="*/ 0 w 78328"/>
                  <a:gd name="connsiteY2" fmla="*/ 39164 h 78328"/>
                  <a:gd name="connsiteX3" fmla="*/ 39164 w 78328"/>
                  <a:gd name="connsiteY3" fmla="*/ 0 h 78328"/>
                  <a:gd name="connsiteX4" fmla="*/ 78329 w 78328"/>
                  <a:gd name="connsiteY4" fmla="*/ 39164 h 78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328" h="78328">
                    <a:moveTo>
                      <a:pt x="78329" y="39164"/>
                    </a:moveTo>
                    <a:cubicBezTo>
                      <a:pt x="78329" y="60794"/>
                      <a:pt x="60795" y="78329"/>
                      <a:pt x="39164" y="78329"/>
                    </a:cubicBezTo>
                    <a:cubicBezTo>
                      <a:pt x="17534" y="78329"/>
                      <a:pt x="0" y="60794"/>
                      <a:pt x="0" y="39164"/>
                    </a:cubicBezTo>
                    <a:cubicBezTo>
                      <a:pt x="0" y="17534"/>
                      <a:pt x="17534" y="0"/>
                      <a:pt x="39164" y="0"/>
                    </a:cubicBezTo>
                    <a:cubicBezTo>
                      <a:pt x="60795" y="0"/>
                      <a:pt x="78329" y="17534"/>
                      <a:pt x="78329" y="39164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5" name="Forma Livre: Forma 124">
                <a:extLst>
                  <a:ext uri="{FF2B5EF4-FFF2-40B4-BE49-F238E27FC236}">
                    <a16:creationId xmlns:a16="http://schemas.microsoft.com/office/drawing/2014/main" id="{30FB09B4-C587-E5A1-B5BF-20BA932C866A}"/>
                  </a:ext>
                </a:extLst>
              </p:cNvPr>
              <p:cNvSpPr/>
              <p:nvPr/>
            </p:nvSpPr>
            <p:spPr>
              <a:xfrm>
                <a:off x="7067509" y="2853417"/>
                <a:ext cx="76882" cy="77753"/>
              </a:xfrm>
              <a:custGeom>
                <a:avLst/>
                <a:gdLst>
                  <a:gd name="connsiteX0" fmla="*/ 58458 w 76882"/>
                  <a:gd name="connsiteY0" fmla="*/ 72166 h 77753"/>
                  <a:gd name="connsiteX1" fmla="*/ 5587 w 76882"/>
                  <a:gd name="connsiteY1" fmla="*/ 58459 h 77753"/>
                  <a:gd name="connsiteX2" fmla="*/ 19294 w 76882"/>
                  <a:gd name="connsiteY2" fmla="*/ 5587 h 77753"/>
                  <a:gd name="connsiteX3" fmla="*/ 72166 w 76882"/>
                  <a:gd name="connsiteY3" fmla="*/ 19294 h 77753"/>
                  <a:gd name="connsiteX4" fmla="*/ 58458 w 76882"/>
                  <a:gd name="connsiteY4" fmla="*/ 72166 h 77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82" h="77753">
                    <a:moveTo>
                      <a:pt x="58458" y="72166"/>
                    </a:moveTo>
                    <a:cubicBezTo>
                      <a:pt x="38876" y="83916"/>
                      <a:pt x="15378" y="76083"/>
                      <a:pt x="5587" y="58459"/>
                    </a:cubicBezTo>
                    <a:cubicBezTo>
                      <a:pt x="-6163" y="38876"/>
                      <a:pt x="1670" y="15378"/>
                      <a:pt x="19294" y="5587"/>
                    </a:cubicBezTo>
                    <a:cubicBezTo>
                      <a:pt x="38876" y="-6163"/>
                      <a:pt x="62375" y="1670"/>
                      <a:pt x="72166" y="19294"/>
                    </a:cubicBezTo>
                    <a:cubicBezTo>
                      <a:pt x="81957" y="36918"/>
                      <a:pt x="76082" y="62375"/>
                      <a:pt x="58458" y="7216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6" name="Forma Livre: Forma 125">
                <a:extLst>
                  <a:ext uri="{FF2B5EF4-FFF2-40B4-BE49-F238E27FC236}">
                    <a16:creationId xmlns:a16="http://schemas.microsoft.com/office/drawing/2014/main" id="{510FC445-102B-FFB7-7036-0C00F4376C59}"/>
                  </a:ext>
                </a:extLst>
              </p:cNvPr>
              <p:cNvSpPr/>
              <p:nvPr/>
            </p:nvSpPr>
            <p:spPr>
              <a:xfrm>
                <a:off x="7541399" y="2579266"/>
                <a:ext cx="78194" cy="77753"/>
              </a:xfrm>
              <a:custGeom>
                <a:avLst/>
                <a:gdLst>
                  <a:gd name="connsiteX0" fmla="*/ 58459 w 78194"/>
                  <a:gd name="connsiteY0" fmla="*/ 72166 h 77753"/>
                  <a:gd name="connsiteX1" fmla="*/ 5587 w 78194"/>
                  <a:gd name="connsiteY1" fmla="*/ 58459 h 77753"/>
                  <a:gd name="connsiteX2" fmla="*/ 19294 w 78194"/>
                  <a:gd name="connsiteY2" fmla="*/ 5587 h 77753"/>
                  <a:gd name="connsiteX3" fmla="*/ 72166 w 78194"/>
                  <a:gd name="connsiteY3" fmla="*/ 19294 h 77753"/>
                  <a:gd name="connsiteX4" fmla="*/ 58459 w 78194"/>
                  <a:gd name="connsiteY4" fmla="*/ 72166 h 77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94" h="77753">
                    <a:moveTo>
                      <a:pt x="58459" y="72166"/>
                    </a:moveTo>
                    <a:cubicBezTo>
                      <a:pt x="38877" y="83916"/>
                      <a:pt x="15378" y="76083"/>
                      <a:pt x="5587" y="58459"/>
                    </a:cubicBezTo>
                    <a:cubicBezTo>
                      <a:pt x="-6163" y="38876"/>
                      <a:pt x="1671" y="15378"/>
                      <a:pt x="19294" y="5587"/>
                    </a:cubicBezTo>
                    <a:cubicBezTo>
                      <a:pt x="38877" y="-6163"/>
                      <a:pt x="62375" y="1670"/>
                      <a:pt x="72166" y="19294"/>
                    </a:cubicBezTo>
                    <a:cubicBezTo>
                      <a:pt x="83916" y="36918"/>
                      <a:pt x="78041" y="62375"/>
                      <a:pt x="58459" y="7216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7" name="Forma Livre: Forma 126">
                <a:extLst>
                  <a:ext uri="{FF2B5EF4-FFF2-40B4-BE49-F238E27FC236}">
                    <a16:creationId xmlns:a16="http://schemas.microsoft.com/office/drawing/2014/main" id="{F126CEEA-696F-DE29-06CD-499EA5BA044B}"/>
                  </a:ext>
                </a:extLst>
              </p:cNvPr>
              <p:cNvSpPr/>
              <p:nvPr/>
            </p:nvSpPr>
            <p:spPr>
              <a:xfrm>
                <a:off x="7540957" y="2852329"/>
                <a:ext cx="78636" cy="77324"/>
              </a:xfrm>
              <a:custGeom>
                <a:avLst/>
                <a:gdLst>
                  <a:gd name="connsiteX0" fmla="*/ 58901 w 78636"/>
                  <a:gd name="connsiteY0" fmla="*/ 4717 h 77324"/>
                  <a:gd name="connsiteX1" fmla="*/ 72608 w 78636"/>
                  <a:gd name="connsiteY1" fmla="*/ 57589 h 77324"/>
                  <a:gd name="connsiteX2" fmla="*/ 19736 w 78636"/>
                  <a:gd name="connsiteY2" fmla="*/ 71296 h 77324"/>
                  <a:gd name="connsiteX3" fmla="*/ 6028 w 78636"/>
                  <a:gd name="connsiteY3" fmla="*/ 18424 h 77324"/>
                  <a:gd name="connsiteX4" fmla="*/ 58901 w 78636"/>
                  <a:gd name="connsiteY4" fmla="*/ 4717 h 7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636" h="77324">
                    <a:moveTo>
                      <a:pt x="58901" y="4717"/>
                    </a:moveTo>
                    <a:cubicBezTo>
                      <a:pt x="78483" y="16466"/>
                      <a:pt x="84357" y="39965"/>
                      <a:pt x="72608" y="57589"/>
                    </a:cubicBezTo>
                    <a:cubicBezTo>
                      <a:pt x="60859" y="77171"/>
                      <a:pt x="37360" y="83046"/>
                      <a:pt x="19736" y="71296"/>
                    </a:cubicBezTo>
                    <a:cubicBezTo>
                      <a:pt x="154" y="59547"/>
                      <a:pt x="-5721" y="36048"/>
                      <a:pt x="6028" y="18424"/>
                    </a:cubicBezTo>
                    <a:cubicBezTo>
                      <a:pt x="17778" y="800"/>
                      <a:pt x="39318" y="-5074"/>
                      <a:pt x="58901" y="471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A3EF6EB8-092C-D0DA-C66A-2F109AA69B49}"/>
                  </a:ext>
                </a:extLst>
              </p:cNvPr>
              <p:cNvSpPr/>
              <p:nvPr/>
            </p:nvSpPr>
            <p:spPr>
              <a:xfrm>
                <a:off x="7067068" y="2578177"/>
                <a:ext cx="78636" cy="77324"/>
              </a:xfrm>
              <a:custGeom>
                <a:avLst/>
                <a:gdLst>
                  <a:gd name="connsiteX0" fmla="*/ 58900 w 78636"/>
                  <a:gd name="connsiteY0" fmla="*/ 4717 h 77324"/>
                  <a:gd name="connsiteX1" fmla="*/ 72608 w 78636"/>
                  <a:gd name="connsiteY1" fmla="*/ 57589 h 77324"/>
                  <a:gd name="connsiteX2" fmla="*/ 19736 w 78636"/>
                  <a:gd name="connsiteY2" fmla="*/ 71296 h 77324"/>
                  <a:gd name="connsiteX3" fmla="*/ 6029 w 78636"/>
                  <a:gd name="connsiteY3" fmla="*/ 18424 h 77324"/>
                  <a:gd name="connsiteX4" fmla="*/ 58900 w 78636"/>
                  <a:gd name="connsiteY4" fmla="*/ 4717 h 7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636" h="77324">
                    <a:moveTo>
                      <a:pt x="58900" y="4717"/>
                    </a:moveTo>
                    <a:cubicBezTo>
                      <a:pt x="78482" y="16466"/>
                      <a:pt x="84357" y="39965"/>
                      <a:pt x="72608" y="57589"/>
                    </a:cubicBezTo>
                    <a:cubicBezTo>
                      <a:pt x="60859" y="77171"/>
                      <a:pt x="37360" y="83046"/>
                      <a:pt x="19736" y="71296"/>
                    </a:cubicBezTo>
                    <a:cubicBezTo>
                      <a:pt x="154" y="59547"/>
                      <a:pt x="-5721" y="36048"/>
                      <a:pt x="6029" y="18424"/>
                    </a:cubicBezTo>
                    <a:cubicBezTo>
                      <a:pt x="15820" y="800"/>
                      <a:pt x="39318" y="-5074"/>
                      <a:pt x="58900" y="471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15" name="Forma Livre: Forma 114">
              <a:extLst>
                <a:ext uri="{FF2B5EF4-FFF2-40B4-BE49-F238E27FC236}">
                  <a16:creationId xmlns:a16="http://schemas.microsoft.com/office/drawing/2014/main" id="{5AB0E3A0-B3B4-8D41-7346-8302F32F9181}"/>
                </a:ext>
              </a:extLst>
            </p:cNvPr>
            <p:cNvSpPr/>
            <p:nvPr/>
          </p:nvSpPr>
          <p:spPr>
            <a:xfrm>
              <a:off x="7272834" y="2710179"/>
              <a:ext cx="140992" cy="88119"/>
            </a:xfrm>
            <a:custGeom>
              <a:avLst/>
              <a:gdLst>
                <a:gd name="connsiteX0" fmla="*/ 0 w 140992"/>
                <a:gd name="connsiteY0" fmla="*/ 35248 h 88119"/>
                <a:gd name="connsiteX1" fmla="*/ 52872 w 140992"/>
                <a:gd name="connsiteY1" fmla="*/ 88120 h 88119"/>
                <a:gd name="connsiteX2" fmla="*/ 140992 w 140992"/>
                <a:gd name="connsiteY2" fmla="*/ 0 h 8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992" h="88119">
                  <a:moveTo>
                    <a:pt x="0" y="35248"/>
                  </a:moveTo>
                  <a:lnTo>
                    <a:pt x="52872" y="88120"/>
                  </a:lnTo>
                  <a:lnTo>
                    <a:pt x="140992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9" name="Gráfico 4">
            <a:extLst>
              <a:ext uri="{FF2B5EF4-FFF2-40B4-BE49-F238E27FC236}">
                <a16:creationId xmlns:a16="http://schemas.microsoft.com/office/drawing/2014/main" id="{6924BC0E-46E9-441F-AA9B-EC0194245B1C}"/>
              </a:ext>
            </a:extLst>
          </p:cNvPr>
          <p:cNvGrpSpPr/>
          <p:nvPr/>
        </p:nvGrpSpPr>
        <p:grpSpPr>
          <a:xfrm>
            <a:off x="782243" y="2441902"/>
            <a:ext cx="429894" cy="624672"/>
            <a:chOff x="782243" y="2441902"/>
            <a:chExt cx="429894" cy="624672"/>
          </a:xfrm>
          <a:noFill/>
        </p:grpSpPr>
        <p:grpSp>
          <p:nvGrpSpPr>
            <p:cNvPr id="130" name="Gráfico 4">
              <a:extLst>
                <a:ext uri="{FF2B5EF4-FFF2-40B4-BE49-F238E27FC236}">
                  <a16:creationId xmlns:a16="http://schemas.microsoft.com/office/drawing/2014/main" id="{9B5D44A1-63A0-8D58-A0C7-3F1CA0B343CC}"/>
                </a:ext>
              </a:extLst>
            </p:cNvPr>
            <p:cNvGrpSpPr/>
            <p:nvPr/>
          </p:nvGrpSpPr>
          <p:grpSpPr>
            <a:xfrm>
              <a:off x="782243" y="2441902"/>
              <a:ext cx="429894" cy="624672"/>
              <a:chOff x="782243" y="2441902"/>
              <a:chExt cx="429894" cy="624672"/>
            </a:xfrm>
            <a:noFill/>
          </p:grpSpPr>
          <p:grpSp>
            <p:nvGrpSpPr>
              <p:cNvPr id="133" name="Gráfico 4">
                <a:extLst>
                  <a:ext uri="{FF2B5EF4-FFF2-40B4-BE49-F238E27FC236}">
                    <a16:creationId xmlns:a16="http://schemas.microsoft.com/office/drawing/2014/main" id="{EACF440E-56A5-8755-1F33-8431ADB027B1}"/>
                  </a:ext>
                </a:extLst>
              </p:cNvPr>
              <p:cNvGrpSpPr/>
              <p:nvPr/>
            </p:nvGrpSpPr>
            <p:grpSpPr>
              <a:xfrm>
                <a:off x="782243" y="2441902"/>
                <a:ext cx="415094" cy="495430"/>
                <a:chOff x="782243" y="2441902"/>
                <a:chExt cx="415094" cy="495430"/>
              </a:xfrm>
              <a:noFill/>
            </p:grpSpPr>
            <p:sp>
              <p:nvSpPr>
                <p:cNvPr id="135" name="Forma Livre: Forma 134">
                  <a:extLst>
                    <a:ext uri="{FF2B5EF4-FFF2-40B4-BE49-F238E27FC236}">
                      <a16:creationId xmlns:a16="http://schemas.microsoft.com/office/drawing/2014/main" id="{C852A6F8-77D7-151E-80D6-979ABE22A3B9}"/>
                    </a:ext>
                  </a:extLst>
                </p:cNvPr>
                <p:cNvSpPr/>
                <p:nvPr/>
              </p:nvSpPr>
              <p:spPr>
                <a:xfrm>
                  <a:off x="782243" y="2441902"/>
                  <a:ext cx="415094" cy="495430"/>
                </a:xfrm>
                <a:custGeom>
                  <a:avLst/>
                  <a:gdLst>
                    <a:gd name="connsiteX0" fmla="*/ 236031 w 415094"/>
                    <a:gd name="connsiteY0" fmla="*/ 140992 h 495430"/>
                    <a:gd name="connsiteX1" fmla="*/ 222323 w 415094"/>
                    <a:gd name="connsiteY1" fmla="*/ 225196 h 495430"/>
                    <a:gd name="connsiteX2" fmla="*/ 134203 w 415094"/>
                    <a:gd name="connsiteY2" fmla="*/ 236945 h 495430"/>
                    <a:gd name="connsiteX3" fmla="*/ 75457 w 415094"/>
                    <a:gd name="connsiteY3" fmla="*/ 291775 h 495430"/>
                    <a:gd name="connsiteX4" fmla="*/ 26501 w 415094"/>
                    <a:gd name="connsiteY4" fmla="*/ 291775 h 495430"/>
                    <a:gd name="connsiteX5" fmla="*/ 26501 w 415094"/>
                    <a:gd name="connsiteY5" fmla="*/ 291775 h 495430"/>
                    <a:gd name="connsiteX6" fmla="*/ 16710 w 415094"/>
                    <a:gd name="connsiteY6" fmla="*/ 182115 h 495430"/>
                    <a:gd name="connsiteX7" fmla="*/ 89164 w 415094"/>
                    <a:gd name="connsiteY7" fmla="*/ 84204 h 495430"/>
                    <a:gd name="connsiteX8" fmla="*/ 83289 w 415094"/>
                    <a:gd name="connsiteY8" fmla="*/ 0 h 495430"/>
                    <a:gd name="connsiteX9" fmla="*/ 220365 w 415094"/>
                    <a:gd name="connsiteY9" fmla="*/ 46997 h 495430"/>
                    <a:gd name="connsiteX10" fmla="*/ 222323 w 415094"/>
                    <a:gd name="connsiteY10" fmla="*/ 46997 h 495430"/>
                    <a:gd name="connsiteX11" fmla="*/ 414229 w 415094"/>
                    <a:gd name="connsiteY11" fmla="*/ 283942 h 495430"/>
                    <a:gd name="connsiteX12" fmla="*/ 380939 w 415094"/>
                    <a:gd name="connsiteY12" fmla="*/ 495430 h 49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5094" h="495430">
                      <a:moveTo>
                        <a:pt x="236031" y="140992"/>
                      </a:moveTo>
                      <a:cubicBezTo>
                        <a:pt x="257571" y="160574"/>
                        <a:pt x="251696" y="197781"/>
                        <a:pt x="222323" y="225196"/>
                      </a:cubicBezTo>
                      <a:cubicBezTo>
                        <a:pt x="194908" y="252611"/>
                        <a:pt x="153785" y="258485"/>
                        <a:pt x="134203" y="236945"/>
                      </a:cubicBezTo>
                      <a:lnTo>
                        <a:pt x="75457" y="291775"/>
                      </a:lnTo>
                      <a:cubicBezTo>
                        <a:pt x="61749" y="303524"/>
                        <a:pt x="40209" y="303524"/>
                        <a:pt x="26501" y="291775"/>
                      </a:cubicBezTo>
                      <a:lnTo>
                        <a:pt x="26501" y="291775"/>
                      </a:lnTo>
                      <a:cubicBezTo>
                        <a:pt x="-4831" y="262402"/>
                        <a:pt x="-8747" y="215404"/>
                        <a:pt x="16710" y="182115"/>
                      </a:cubicBezTo>
                      <a:lnTo>
                        <a:pt x="89164" y="84204"/>
                      </a:lnTo>
                      <a:cubicBezTo>
                        <a:pt x="89164" y="84204"/>
                        <a:pt x="63707" y="19582"/>
                        <a:pt x="83289" y="0"/>
                      </a:cubicBezTo>
                      <a:cubicBezTo>
                        <a:pt x="83289" y="0"/>
                        <a:pt x="120496" y="46997"/>
                        <a:pt x="220365" y="46997"/>
                      </a:cubicBezTo>
                      <a:cubicBezTo>
                        <a:pt x="220365" y="46997"/>
                        <a:pt x="222323" y="46997"/>
                        <a:pt x="222323" y="46997"/>
                      </a:cubicBezTo>
                      <a:cubicBezTo>
                        <a:pt x="355482" y="64621"/>
                        <a:pt x="404438" y="150783"/>
                        <a:pt x="414229" y="283942"/>
                      </a:cubicBezTo>
                      <a:cubicBezTo>
                        <a:pt x="420104" y="354438"/>
                        <a:pt x="394647" y="430809"/>
                        <a:pt x="380939" y="495430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" name="Forma Livre: Forma 135">
                  <a:extLst>
                    <a:ext uri="{FF2B5EF4-FFF2-40B4-BE49-F238E27FC236}">
                      <a16:creationId xmlns:a16="http://schemas.microsoft.com/office/drawing/2014/main" id="{92795C4F-4221-53B6-22D4-C7E7DDCCA098}"/>
                    </a:ext>
                  </a:extLst>
                </p:cNvPr>
                <p:cNvSpPr/>
                <p:nvPr/>
              </p:nvSpPr>
              <p:spPr>
                <a:xfrm>
                  <a:off x="902739" y="2682764"/>
                  <a:ext cx="107020" cy="254568"/>
                </a:xfrm>
                <a:custGeom>
                  <a:avLst/>
                  <a:gdLst>
                    <a:gd name="connsiteX0" fmla="*/ 90078 w 107020"/>
                    <a:gd name="connsiteY0" fmla="*/ 0 h 254568"/>
                    <a:gd name="connsiteX1" fmla="*/ 78329 w 107020"/>
                    <a:gd name="connsiteY1" fmla="*/ 123368 h 254568"/>
                    <a:gd name="connsiteX2" fmla="*/ 0 w 107020"/>
                    <a:gd name="connsiteY2" fmla="*/ 254569 h 254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7020" h="254568">
                      <a:moveTo>
                        <a:pt x="90078" y="0"/>
                      </a:moveTo>
                      <a:cubicBezTo>
                        <a:pt x="90078" y="0"/>
                        <a:pt x="135117" y="74412"/>
                        <a:pt x="78329" y="123368"/>
                      </a:cubicBezTo>
                      <a:cubicBezTo>
                        <a:pt x="29373" y="166449"/>
                        <a:pt x="7833" y="213446"/>
                        <a:pt x="0" y="254569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34" name="Forma Livre: Forma 133">
                <a:extLst>
                  <a:ext uri="{FF2B5EF4-FFF2-40B4-BE49-F238E27FC236}">
                    <a16:creationId xmlns:a16="http://schemas.microsoft.com/office/drawing/2014/main" id="{93A1FCED-9EF4-58E4-1D2C-D858FEE9A953}"/>
                  </a:ext>
                </a:extLst>
              </p:cNvPr>
              <p:cNvSpPr/>
              <p:nvPr/>
            </p:nvSpPr>
            <p:spPr>
              <a:xfrm>
                <a:off x="851825" y="3001954"/>
                <a:ext cx="360312" cy="64621"/>
              </a:xfrm>
              <a:custGeom>
                <a:avLst/>
                <a:gdLst>
                  <a:gd name="connsiteX0" fmla="*/ 0 w 360312"/>
                  <a:gd name="connsiteY0" fmla="*/ 0 h 64621"/>
                  <a:gd name="connsiteX1" fmla="*/ 360313 w 360312"/>
                  <a:gd name="connsiteY1" fmla="*/ 0 h 64621"/>
                  <a:gd name="connsiteX2" fmla="*/ 360313 w 360312"/>
                  <a:gd name="connsiteY2" fmla="*/ 64621 h 64621"/>
                  <a:gd name="connsiteX3" fmla="*/ 0 w 360312"/>
                  <a:gd name="connsiteY3" fmla="*/ 64621 h 64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312" h="64621">
                    <a:moveTo>
                      <a:pt x="0" y="0"/>
                    </a:moveTo>
                    <a:lnTo>
                      <a:pt x="360313" y="0"/>
                    </a:lnTo>
                    <a:lnTo>
                      <a:pt x="360313" y="64621"/>
                    </a:lnTo>
                    <a:lnTo>
                      <a:pt x="0" y="64621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31" name="Forma Livre: Forma 130">
              <a:extLst>
                <a:ext uri="{FF2B5EF4-FFF2-40B4-BE49-F238E27FC236}">
                  <a16:creationId xmlns:a16="http://schemas.microsoft.com/office/drawing/2014/main" id="{3AC3A558-E1A5-7410-1DE8-AF8153F03826}"/>
                </a:ext>
              </a:extLst>
            </p:cNvPr>
            <p:cNvSpPr/>
            <p:nvPr/>
          </p:nvSpPr>
          <p:spPr>
            <a:xfrm>
              <a:off x="881198" y="2584852"/>
              <a:ext cx="17623" cy="15665"/>
            </a:xfrm>
            <a:custGeom>
              <a:avLst/>
              <a:gdLst>
                <a:gd name="connsiteX0" fmla="*/ 17624 w 17623"/>
                <a:gd name="connsiteY0" fmla="*/ 0 h 15665"/>
                <a:gd name="connsiteX1" fmla="*/ 0 w 17623"/>
                <a:gd name="connsiteY1" fmla="*/ 15666 h 1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23" h="15665">
                  <a:moveTo>
                    <a:pt x="17624" y="0"/>
                  </a:moveTo>
                  <a:lnTo>
                    <a:pt x="0" y="15666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2" name="Forma Livre: Forma 131">
              <a:extLst>
                <a:ext uri="{FF2B5EF4-FFF2-40B4-BE49-F238E27FC236}">
                  <a16:creationId xmlns:a16="http://schemas.microsoft.com/office/drawing/2014/main" id="{93578DB0-6B52-F3E2-046D-DA9914A6B732}"/>
                </a:ext>
              </a:extLst>
            </p:cNvPr>
            <p:cNvSpPr/>
            <p:nvPr/>
          </p:nvSpPr>
          <p:spPr>
            <a:xfrm>
              <a:off x="879240" y="2937332"/>
              <a:ext cx="307440" cy="64621"/>
            </a:xfrm>
            <a:custGeom>
              <a:avLst/>
              <a:gdLst>
                <a:gd name="connsiteX0" fmla="*/ 0 w 307440"/>
                <a:gd name="connsiteY0" fmla="*/ 0 h 64621"/>
                <a:gd name="connsiteX1" fmla="*/ 307441 w 307440"/>
                <a:gd name="connsiteY1" fmla="*/ 0 h 64621"/>
                <a:gd name="connsiteX2" fmla="*/ 307441 w 307440"/>
                <a:gd name="connsiteY2" fmla="*/ 64621 h 64621"/>
                <a:gd name="connsiteX3" fmla="*/ 0 w 307440"/>
                <a:gd name="connsiteY3" fmla="*/ 64621 h 64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40" h="64621">
                  <a:moveTo>
                    <a:pt x="0" y="0"/>
                  </a:moveTo>
                  <a:lnTo>
                    <a:pt x="307441" y="0"/>
                  </a:lnTo>
                  <a:lnTo>
                    <a:pt x="307441" y="64621"/>
                  </a:lnTo>
                  <a:lnTo>
                    <a:pt x="0" y="64621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7" name="Gráfico 4">
            <a:extLst>
              <a:ext uri="{FF2B5EF4-FFF2-40B4-BE49-F238E27FC236}">
                <a16:creationId xmlns:a16="http://schemas.microsoft.com/office/drawing/2014/main" id="{B2319A9F-5788-1261-FE91-AB44A4E5E3E1}"/>
              </a:ext>
            </a:extLst>
          </p:cNvPr>
          <p:cNvGrpSpPr/>
          <p:nvPr/>
        </p:nvGrpSpPr>
        <p:grpSpPr>
          <a:xfrm>
            <a:off x="4921010" y="1384462"/>
            <a:ext cx="614881" cy="626631"/>
            <a:chOff x="4921010" y="1384462"/>
            <a:chExt cx="614881" cy="626631"/>
          </a:xfrm>
          <a:noFill/>
        </p:grpSpPr>
        <p:grpSp>
          <p:nvGrpSpPr>
            <p:cNvPr id="138" name="Gráfico 4">
              <a:extLst>
                <a:ext uri="{FF2B5EF4-FFF2-40B4-BE49-F238E27FC236}">
                  <a16:creationId xmlns:a16="http://schemas.microsoft.com/office/drawing/2014/main" id="{056641EA-0379-55CC-5106-A8326EF8C293}"/>
                </a:ext>
              </a:extLst>
            </p:cNvPr>
            <p:cNvGrpSpPr/>
            <p:nvPr/>
          </p:nvGrpSpPr>
          <p:grpSpPr>
            <a:xfrm>
              <a:off x="5242158" y="1521538"/>
              <a:ext cx="293733" cy="293733"/>
              <a:chOff x="5242158" y="1521538"/>
              <a:chExt cx="293733" cy="293733"/>
            </a:xfrm>
            <a:noFill/>
          </p:grpSpPr>
          <p:sp>
            <p:nvSpPr>
              <p:cNvPr id="152" name="Forma Livre: Forma 151">
                <a:extLst>
                  <a:ext uri="{FF2B5EF4-FFF2-40B4-BE49-F238E27FC236}">
                    <a16:creationId xmlns:a16="http://schemas.microsoft.com/office/drawing/2014/main" id="{C9FCED18-A353-6C96-F147-BE86197DE52C}"/>
                  </a:ext>
                </a:extLst>
              </p:cNvPr>
              <p:cNvSpPr/>
              <p:nvPr/>
            </p:nvSpPr>
            <p:spPr>
              <a:xfrm>
                <a:off x="5349314" y="1580285"/>
                <a:ext cx="79421" cy="97911"/>
              </a:xfrm>
              <a:custGeom>
                <a:avLst/>
                <a:gdLst>
                  <a:gd name="connsiteX0" fmla="*/ 37753 w 79421"/>
                  <a:gd name="connsiteY0" fmla="*/ 0 h 97911"/>
                  <a:gd name="connsiteX1" fmla="*/ 41669 w 79421"/>
                  <a:gd name="connsiteY1" fmla="*/ 0 h 97911"/>
                  <a:gd name="connsiteX2" fmla="*/ 78875 w 79421"/>
                  <a:gd name="connsiteY2" fmla="*/ 43081 h 97911"/>
                  <a:gd name="connsiteX3" fmla="*/ 76917 w 79421"/>
                  <a:gd name="connsiteY3" fmla="*/ 64621 h 97911"/>
                  <a:gd name="connsiteX4" fmla="*/ 39711 w 79421"/>
                  <a:gd name="connsiteY4" fmla="*/ 97911 h 97911"/>
                  <a:gd name="connsiteX5" fmla="*/ 39711 w 79421"/>
                  <a:gd name="connsiteY5" fmla="*/ 97911 h 97911"/>
                  <a:gd name="connsiteX6" fmla="*/ 2504 w 79421"/>
                  <a:gd name="connsiteY6" fmla="*/ 64621 h 97911"/>
                  <a:gd name="connsiteX7" fmla="*/ 547 w 79421"/>
                  <a:gd name="connsiteY7" fmla="*/ 43081 h 97911"/>
                  <a:gd name="connsiteX8" fmla="*/ 37753 w 79421"/>
                  <a:gd name="connsiteY8" fmla="*/ 0 h 9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421" h="97911">
                    <a:moveTo>
                      <a:pt x="37753" y="0"/>
                    </a:moveTo>
                    <a:lnTo>
                      <a:pt x="41669" y="0"/>
                    </a:lnTo>
                    <a:cubicBezTo>
                      <a:pt x="65168" y="0"/>
                      <a:pt x="82791" y="19582"/>
                      <a:pt x="78875" y="43081"/>
                    </a:cubicBezTo>
                    <a:lnTo>
                      <a:pt x="76917" y="64621"/>
                    </a:lnTo>
                    <a:cubicBezTo>
                      <a:pt x="74959" y="84204"/>
                      <a:pt x="59293" y="97911"/>
                      <a:pt x="39711" y="97911"/>
                    </a:cubicBezTo>
                    <a:lnTo>
                      <a:pt x="39711" y="97911"/>
                    </a:lnTo>
                    <a:cubicBezTo>
                      <a:pt x="20129" y="97911"/>
                      <a:pt x="4463" y="84204"/>
                      <a:pt x="2504" y="64621"/>
                    </a:cubicBezTo>
                    <a:lnTo>
                      <a:pt x="547" y="43081"/>
                    </a:lnTo>
                    <a:cubicBezTo>
                      <a:pt x="-3370" y="19582"/>
                      <a:pt x="14254" y="0"/>
                      <a:pt x="37753" y="0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3" name="Forma Livre: Forma 152">
                <a:extLst>
                  <a:ext uri="{FF2B5EF4-FFF2-40B4-BE49-F238E27FC236}">
                    <a16:creationId xmlns:a16="http://schemas.microsoft.com/office/drawing/2014/main" id="{BD6A369C-0930-FA56-C9B4-1688A3E2C537}"/>
                  </a:ext>
                </a:extLst>
              </p:cNvPr>
              <p:cNvSpPr/>
              <p:nvPr/>
            </p:nvSpPr>
            <p:spPr>
              <a:xfrm>
                <a:off x="5291114" y="1715402"/>
                <a:ext cx="197779" cy="52872"/>
              </a:xfrm>
              <a:custGeom>
                <a:avLst/>
                <a:gdLst>
                  <a:gd name="connsiteX0" fmla="*/ 197780 w 197779"/>
                  <a:gd name="connsiteY0" fmla="*/ 52872 h 52872"/>
                  <a:gd name="connsiteX1" fmla="*/ 152741 w 197779"/>
                  <a:gd name="connsiteY1" fmla="*/ 5875 h 52872"/>
                  <a:gd name="connsiteX2" fmla="*/ 152741 w 197779"/>
                  <a:gd name="connsiteY2" fmla="*/ 5875 h 52872"/>
                  <a:gd name="connsiteX3" fmla="*/ 45039 w 197779"/>
                  <a:gd name="connsiteY3" fmla="*/ 5875 h 52872"/>
                  <a:gd name="connsiteX4" fmla="*/ 45039 w 197779"/>
                  <a:gd name="connsiteY4" fmla="*/ 5875 h 52872"/>
                  <a:gd name="connsiteX5" fmla="*/ 0 w 197779"/>
                  <a:gd name="connsiteY5" fmla="*/ 52872 h 5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779" h="52872">
                    <a:moveTo>
                      <a:pt x="197780" y="52872"/>
                    </a:moveTo>
                    <a:cubicBezTo>
                      <a:pt x="197780" y="31331"/>
                      <a:pt x="180156" y="11749"/>
                      <a:pt x="152741" y="5875"/>
                    </a:cubicBezTo>
                    <a:lnTo>
                      <a:pt x="152741" y="5875"/>
                    </a:lnTo>
                    <a:cubicBezTo>
                      <a:pt x="117493" y="-1958"/>
                      <a:pt x="80287" y="-1958"/>
                      <a:pt x="45039" y="5875"/>
                    </a:cubicBezTo>
                    <a:lnTo>
                      <a:pt x="45039" y="5875"/>
                    </a:lnTo>
                    <a:cubicBezTo>
                      <a:pt x="19582" y="11749"/>
                      <a:pt x="0" y="31331"/>
                      <a:pt x="0" y="52872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C2BD4AA4-FD28-1F8A-6253-F95775EF26FC}"/>
                  </a:ext>
                </a:extLst>
              </p:cNvPr>
              <p:cNvSpPr/>
              <p:nvPr/>
            </p:nvSpPr>
            <p:spPr>
              <a:xfrm>
                <a:off x="5242158" y="1521538"/>
                <a:ext cx="293733" cy="293733"/>
              </a:xfrm>
              <a:custGeom>
                <a:avLst/>
                <a:gdLst>
                  <a:gd name="connsiteX0" fmla="*/ 293734 w 293733"/>
                  <a:gd name="connsiteY0" fmla="*/ 146867 h 293733"/>
                  <a:gd name="connsiteX1" fmla="*/ 146867 w 293733"/>
                  <a:gd name="connsiteY1" fmla="*/ 293733 h 293733"/>
                  <a:gd name="connsiteX2" fmla="*/ 0 w 293733"/>
                  <a:gd name="connsiteY2" fmla="*/ 146867 h 293733"/>
                  <a:gd name="connsiteX3" fmla="*/ 146867 w 293733"/>
                  <a:gd name="connsiteY3" fmla="*/ 0 h 293733"/>
                  <a:gd name="connsiteX4" fmla="*/ 293734 w 293733"/>
                  <a:gd name="connsiteY4" fmla="*/ 146867 h 29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733" h="293733">
                    <a:moveTo>
                      <a:pt x="293734" y="146867"/>
                    </a:moveTo>
                    <a:cubicBezTo>
                      <a:pt x="293734" y="227979"/>
                      <a:pt x="227979" y="293733"/>
                      <a:pt x="146867" y="293733"/>
                    </a:cubicBezTo>
                    <a:cubicBezTo>
                      <a:pt x="65754" y="293733"/>
                      <a:pt x="0" y="227979"/>
                      <a:pt x="0" y="146867"/>
                    </a:cubicBezTo>
                    <a:cubicBezTo>
                      <a:pt x="0" y="65754"/>
                      <a:pt x="65754" y="0"/>
                      <a:pt x="146867" y="0"/>
                    </a:cubicBezTo>
                    <a:cubicBezTo>
                      <a:pt x="227979" y="0"/>
                      <a:pt x="293734" y="65754"/>
                      <a:pt x="293734" y="14686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9" name="Gráfico 4">
              <a:extLst>
                <a:ext uri="{FF2B5EF4-FFF2-40B4-BE49-F238E27FC236}">
                  <a16:creationId xmlns:a16="http://schemas.microsoft.com/office/drawing/2014/main" id="{4805D63B-1943-FBA0-CEDB-94A3371F22FE}"/>
                </a:ext>
              </a:extLst>
            </p:cNvPr>
            <p:cNvGrpSpPr/>
            <p:nvPr/>
          </p:nvGrpSpPr>
          <p:grpSpPr>
            <a:xfrm>
              <a:off x="4921010" y="1384462"/>
              <a:ext cx="483680" cy="626631"/>
              <a:chOff x="4921010" y="1384462"/>
              <a:chExt cx="483680" cy="626631"/>
            </a:xfrm>
            <a:noFill/>
          </p:grpSpPr>
          <p:grpSp>
            <p:nvGrpSpPr>
              <p:cNvPr id="140" name="Gráfico 4">
                <a:extLst>
                  <a:ext uri="{FF2B5EF4-FFF2-40B4-BE49-F238E27FC236}">
                    <a16:creationId xmlns:a16="http://schemas.microsoft.com/office/drawing/2014/main" id="{2EE35811-90F2-D5E7-CD97-140C5643C63C}"/>
                  </a:ext>
                </a:extLst>
              </p:cNvPr>
              <p:cNvGrpSpPr/>
              <p:nvPr/>
            </p:nvGrpSpPr>
            <p:grpSpPr>
              <a:xfrm>
                <a:off x="4921010" y="1384462"/>
                <a:ext cx="483680" cy="626631"/>
                <a:chOff x="4921010" y="1384462"/>
                <a:chExt cx="483680" cy="626631"/>
              </a:xfrm>
              <a:noFill/>
            </p:grpSpPr>
            <p:sp>
              <p:nvSpPr>
                <p:cNvPr id="142" name="Forma Livre: Forma 141">
                  <a:extLst>
                    <a:ext uri="{FF2B5EF4-FFF2-40B4-BE49-F238E27FC236}">
                      <a16:creationId xmlns:a16="http://schemas.microsoft.com/office/drawing/2014/main" id="{94BB371C-D38F-8AF7-E27D-C470AAA29D87}"/>
                    </a:ext>
                  </a:extLst>
                </p:cNvPr>
                <p:cNvSpPr/>
                <p:nvPr/>
              </p:nvSpPr>
              <p:spPr>
                <a:xfrm>
                  <a:off x="4921010" y="1411878"/>
                  <a:ext cx="483680" cy="599215"/>
                </a:xfrm>
                <a:custGeom>
                  <a:avLst/>
                  <a:gdLst>
                    <a:gd name="connsiteX0" fmla="*/ 483681 w 483680"/>
                    <a:gd name="connsiteY0" fmla="*/ 403394 h 599215"/>
                    <a:gd name="connsiteX1" fmla="*/ 483681 w 483680"/>
                    <a:gd name="connsiteY1" fmla="*/ 599216 h 599215"/>
                    <a:gd name="connsiteX2" fmla="*/ 0 w 483680"/>
                    <a:gd name="connsiteY2" fmla="*/ 599216 h 599215"/>
                    <a:gd name="connsiteX3" fmla="*/ 0 w 483680"/>
                    <a:gd name="connsiteY3" fmla="*/ 0 h 599215"/>
                    <a:gd name="connsiteX4" fmla="*/ 146866 w 483680"/>
                    <a:gd name="connsiteY4" fmla="*/ 0 h 599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3680" h="599215">
                      <a:moveTo>
                        <a:pt x="483681" y="403394"/>
                      </a:moveTo>
                      <a:lnTo>
                        <a:pt x="483681" y="599216"/>
                      </a:lnTo>
                      <a:lnTo>
                        <a:pt x="0" y="599216"/>
                      </a:lnTo>
                      <a:lnTo>
                        <a:pt x="0" y="0"/>
                      </a:lnTo>
                      <a:lnTo>
                        <a:pt x="146866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3" name="Forma Livre: Forma 142">
                  <a:extLst>
                    <a:ext uri="{FF2B5EF4-FFF2-40B4-BE49-F238E27FC236}">
                      <a16:creationId xmlns:a16="http://schemas.microsoft.com/office/drawing/2014/main" id="{49372A7D-3DAA-46A9-42E9-4AB103EEBA14}"/>
                    </a:ext>
                  </a:extLst>
                </p:cNvPr>
                <p:cNvSpPr/>
                <p:nvPr/>
              </p:nvSpPr>
              <p:spPr>
                <a:xfrm>
                  <a:off x="5255866" y="1411878"/>
                  <a:ext cx="148824" cy="111618"/>
                </a:xfrm>
                <a:custGeom>
                  <a:avLst/>
                  <a:gdLst>
                    <a:gd name="connsiteX0" fmla="*/ 0 w 148824"/>
                    <a:gd name="connsiteY0" fmla="*/ 0 h 111618"/>
                    <a:gd name="connsiteX1" fmla="*/ 148825 w 148824"/>
                    <a:gd name="connsiteY1" fmla="*/ 0 h 111618"/>
                    <a:gd name="connsiteX2" fmla="*/ 148825 w 148824"/>
                    <a:gd name="connsiteY2" fmla="*/ 111619 h 111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8824" h="111618">
                      <a:moveTo>
                        <a:pt x="0" y="0"/>
                      </a:moveTo>
                      <a:lnTo>
                        <a:pt x="148825" y="0"/>
                      </a:lnTo>
                      <a:lnTo>
                        <a:pt x="148825" y="111619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4" name="Forma Livre: Forma 143">
                  <a:extLst>
                    <a:ext uri="{FF2B5EF4-FFF2-40B4-BE49-F238E27FC236}">
                      <a16:creationId xmlns:a16="http://schemas.microsoft.com/office/drawing/2014/main" id="{8E588BCC-81A8-139F-4AAD-F55C2531547A}"/>
                    </a:ext>
                  </a:extLst>
                </p:cNvPr>
                <p:cNvSpPr/>
                <p:nvPr/>
              </p:nvSpPr>
              <p:spPr>
                <a:xfrm>
                  <a:off x="5063960" y="1384462"/>
                  <a:ext cx="195822" cy="78328"/>
                </a:xfrm>
                <a:custGeom>
                  <a:avLst/>
                  <a:gdLst>
                    <a:gd name="connsiteX0" fmla="*/ 195822 w 195822"/>
                    <a:gd name="connsiteY0" fmla="*/ 50914 h 78328"/>
                    <a:gd name="connsiteX1" fmla="*/ 195822 w 195822"/>
                    <a:gd name="connsiteY1" fmla="*/ 0 h 78328"/>
                    <a:gd name="connsiteX2" fmla="*/ 0 w 195822"/>
                    <a:gd name="connsiteY2" fmla="*/ 0 h 78328"/>
                    <a:gd name="connsiteX3" fmla="*/ 0 w 195822"/>
                    <a:gd name="connsiteY3" fmla="*/ 50914 h 78328"/>
                    <a:gd name="connsiteX4" fmla="*/ 27415 w 195822"/>
                    <a:gd name="connsiteY4" fmla="*/ 78329 h 78328"/>
                    <a:gd name="connsiteX5" fmla="*/ 111618 w 195822"/>
                    <a:gd name="connsiteY5" fmla="*/ 78329 h 78328"/>
                    <a:gd name="connsiteX6" fmla="*/ 168407 w 195822"/>
                    <a:gd name="connsiteY6" fmla="*/ 78329 h 78328"/>
                    <a:gd name="connsiteX7" fmla="*/ 195822 w 195822"/>
                    <a:gd name="connsiteY7" fmla="*/ 50914 h 78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822" h="78328">
                      <a:moveTo>
                        <a:pt x="195822" y="50914"/>
                      </a:moveTo>
                      <a:lnTo>
                        <a:pt x="195822" y="0"/>
                      </a:lnTo>
                      <a:lnTo>
                        <a:pt x="0" y="0"/>
                      </a:lnTo>
                      <a:lnTo>
                        <a:pt x="0" y="50914"/>
                      </a:lnTo>
                      <a:cubicBezTo>
                        <a:pt x="0" y="66580"/>
                        <a:pt x="11749" y="78329"/>
                        <a:pt x="27415" y="78329"/>
                      </a:cubicBezTo>
                      <a:lnTo>
                        <a:pt x="111618" y="78329"/>
                      </a:lnTo>
                      <a:lnTo>
                        <a:pt x="168407" y="78329"/>
                      </a:lnTo>
                      <a:cubicBezTo>
                        <a:pt x="184073" y="78329"/>
                        <a:pt x="195822" y="66580"/>
                        <a:pt x="195822" y="50914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5" name="Forma Livre: Forma 144">
                  <a:extLst>
                    <a:ext uri="{FF2B5EF4-FFF2-40B4-BE49-F238E27FC236}">
                      <a16:creationId xmlns:a16="http://schemas.microsoft.com/office/drawing/2014/main" id="{3D286631-214C-3277-B86D-12F3296FD989}"/>
                    </a:ext>
                  </a:extLst>
                </p:cNvPr>
                <p:cNvSpPr/>
                <p:nvPr/>
              </p:nvSpPr>
              <p:spPr>
                <a:xfrm>
                  <a:off x="5091375" y="1680154"/>
                  <a:ext cx="109660" cy="19582"/>
                </a:xfrm>
                <a:custGeom>
                  <a:avLst/>
                  <a:gdLst>
                    <a:gd name="connsiteX0" fmla="*/ 0 w 109660"/>
                    <a:gd name="connsiteY0" fmla="*/ 0 h 19582"/>
                    <a:gd name="connsiteX1" fmla="*/ 109661 w 109660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9660" h="19582">
                      <a:moveTo>
                        <a:pt x="0" y="0"/>
                      </a:moveTo>
                      <a:lnTo>
                        <a:pt x="109661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6" name="Forma Livre: Forma 145">
                  <a:extLst>
                    <a:ext uri="{FF2B5EF4-FFF2-40B4-BE49-F238E27FC236}">
                      <a16:creationId xmlns:a16="http://schemas.microsoft.com/office/drawing/2014/main" id="{99B77AE2-F378-1375-DDF4-4CCDD9F4FEB8}"/>
                    </a:ext>
                  </a:extLst>
                </p:cNvPr>
                <p:cNvSpPr/>
                <p:nvPr/>
              </p:nvSpPr>
              <p:spPr>
                <a:xfrm>
                  <a:off x="4981715" y="1658613"/>
                  <a:ext cx="70496" cy="45039"/>
                </a:xfrm>
                <a:custGeom>
                  <a:avLst/>
                  <a:gdLst>
                    <a:gd name="connsiteX0" fmla="*/ 0 w 70496"/>
                    <a:gd name="connsiteY0" fmla="*/ 17624 h 45039"/>
                    <a:gd name="connsiteX1" fmla="*/ 27415 w 70496"/>
                    <a:gd name="connsiteY1" fmla="*/ 45039 h 45039"/>
                    <a:gd name="connsiteX2" fmla="*/ 70496 w 70496"/>
                    <a:gd name="connsiteY2" fmla="*/ 0 h 45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5039">
                      <a:moveTo>
                        <a:pt x="0" y="17624"/>
                      </a:moveTo>
                      <a:lnTo>
                        <a:pt x="27415" y="45039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7" name="Forma Livre: Forma 146">
                  <a:extLst>
                    <a:ext uri="{FF2B5EF4-FFF2-40B4-BE49-F238E27FC236}">
                      <a16:creationId xmlns:a16="http://schemas.microsoft.com/office/drawing/2014/main" id="{A65D8785-E066-7888-DC0D-778494F41DCA}"/>
                    </a:ext>
                  </a:extLst>
                </p:cNvPr>
                <p:cNvSpPr/>
                <p:nvPr/>
              </p:nvSpPr>
              <p:spPr>
                <a:xfrm>
                  <a:off x="4981715" y="1772190"/>
                  <a:ext cx="70496" cy="45039"/>
                </a:xfrm>
                <a:custGeom>
                  <a:avLst/>
                  <a:gdLst>
                    <a:gd name="connsiteX0" fmla="*/ 0 w 70496"/>
                    <a:gd name="connsiteY0" fmla="*/ 17624 h 45039"/>
                    <a:gd name="connsiteX1" fmla="*/ 27415 w 70496"/>
                    <a:gd name="connsiteY1" fmla="*/ 45039 h 45039"/>
                    <a:gd name="connsiteX2" fmla="*/ 70496 w 70496"/>
                    <a:gd name="connsiteY2" fmla="*/ 0 h 45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5039">
                      <a:moveTo>
                        <a:pt x="0" y="17624"/>
                      </a:moveTo>
                      <a:lnTo>
                        <a:pt x="27415" y="45039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8" name="Forma Livre: Forma 147">
                  <a:extLst>
                    <a:ext uri="{FF2B5EF4-FFF2-40B4-BE49-F238E27FC236}">
                      <a16:creationId xmlns:a16="http://schemas.microsoft.com/office/drawing/2014/main" id="{7DBAB8FB-C982-5774-2E16-E280B7B1971E}"/>
                    </a:ext>
                  </a:extLst>
                </p:cNvPr>
                <p:cNvSpPr/>
                <p:nvPr/>
              </p:nvSpPr>
              <p:spPr>
                <a:xfrm>
                  <a:off x="4981715" y="1887725"/>
                  <a:ext cx="70496" cy="43080"/>
                </a:xfrm>
                <a:custGeom>
                  <a:avLst/>
                  <a:gdLst>
                    <a:gd name="connsiteX0" fmla="*/ 0 w 70496"/>
                    <a:gd name="connsiteY0" fmla="*/ 17624 h 43080"/>
                    <a:gd name="connsiteX1" fmla="*/ 27415 w 70496"/>
                    <a:gd name="connsiteY1" fmla="*/ 43081 h 43080"/>
                    <a:gd name="connsiteX2" fmla="*/ 70496 w 70496"/>
                    <a:gd name="connsiteY2" fmla="*/ 0 h 43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3080">
                      <a:moveTo>
                        <a:pt x="0" y="17624"/>
                      </a:moveTo>
                      <a:lnTo>
                        <a:pt x="27415" y="43081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9" name="Forma Livre: Forma 148">
                  <a:extLst>
                    <a:ext uri="{FF2B5EF4-FFF2-40B4-BE49-F238E27FC236}">
                      <a16:creationId xmlns:a16="http://schemas.microsoft.com/office/drawing/2014/main" id="{C90A3AF2-FC11-D6D9-BF88-23D2C62F97D9}"/>
                    </a:ext>
                  </a:extLst>
                </p:cNvPr>
                <p:cNvSpPr/>
                <p:nvPr/>
              </p:nvSpPr>
              <p:spPr>
                <a:xfrm>
                  <a:off x="5091375" y="1795689"/>
                  <a:ext cx="148824" cy="19582"/>
                </a:xfrm>
                <a:custGeom>
                  <a:avLst/>
                  <a:gdLst>
                    <a:gd name="connsiteX0" fmla="*/ 0 w 148824"/>
                    <a:gd name="connsiteY0" fmla="*/ 0 h 19582"/>
                    <a:gd name="connsiteX1" fmla="*/ 148825 w 148824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8824" h="19582">
                      <a:moveTo>
                        <a:pt x="0" y="0"/>
                      </a:moveTo>
                      <a:lnTo>
                        <a:pt x="148825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0" name="Forma Livre: Forma 149">
                  <a:extLst>
                    <a:ext uri="{FF2B5EF4-FFF2-40B4-BE49-F238E27FC236}">
                      <a16:creationId xmlns:a16="http://schemas.microsoft.com/office/drawing/2014/main" id="{D000F8FF-F7D2-620E-BB1D-510A0B44584E}"/>
                    </a:ext>
                  </a:extLst>
                </p:cNvPr>
                <p:cNvSpPr/>
                <p:nvPr/>
              </p:nvSpPr>
              <p:spPr>
                <a:xfrm>
                  <a:off x="5091375" y="1566577"/>
                  <a:ext cx="135117" cy="19582"/>
                </a:xfrm>
                <a:custGeom>
                  <a:avLst/>
                  <a:gdLst>
                    <a:gd name="connsiteX0" fmla="*/ 0 w 135117"/>
                    <a:gd name="connsiteY0" fmla="*/ 0 h 19582"/>
                    <a:gd name="connsiteX1" fmla="*/ 135117 w 135117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5117" h="19582">
                      <a:moveTo>
                        <a:pt x="0" y="0"/>
                      </a:moveTo>
                      <a:lnTo>
                        <a:pt x="135117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1" name="Forma Livre: Forma 150">
                  <a:extLst>
                    <a:ext uri="{FF2B5EF4-FFF2-40B4-BE49-F238E27FC236}">
                      <a16:creationId xmlns:a16="http://schemas.microsoft.com/office/drawing/2014/main" id="{EE4E215B-3CEB-B3C0-DA0F-2AD086B9B414}"/>
                    </a:ext>
                  </a:extLst>
                </p:cNvPr>
                <p:cNvSpPr/>
                <p:nvPr/>
              </p:nvSpPr>
              <p:spPr>
                <a:xfrm>
                  <a:off x="4981715" y="1545037"/>
                  <a:ext cx="70496" cy="45039"/>
                </a:xfrm>
                <a:custGeom>
                  <a:avLst/>
                  <a:gdLst>
                    <a:gd name="connsiteX0" fmla="*/ 0 w 70496"/>
                    <a:gd name="connsiteY0" fmla="*/ 17624 h 45039"/>
                    <a:gd name="connsiteX1" fmla="*/ 25457 w 70496"/>
                    <a:gd name="connsiteY1" fmla="*/ 45039 h 45039"/>
                    <a:gd name="connsiteX2" fmla="*/ 70496 w 70496"/>
                    <a:gd name="connsiteY2" fmla="*/ 0 h 45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5039">
                      <a:moveTo>
                        <a:pt x="0" y="17624"/>
                      </a:moveTo>
                      <a:lnTo>
                        <a:pt x="25457" y="45039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41" name="Forma Livre: Forma 140">
                <a:extLst>
                  <a:ext uri="{FF2B5EF4-FFF2-40B4-BE49-F238E27FC236}">
                    <a16:creationId xmlns:a16="http://schemas.microsoft.com/office/drawing/2014/main" id="{C66E023F-5779-E1E2-0189-FFA46661655A}"/>
                  </a:ext>
                </a:extLst>
              </p:cNvPr>
              <p:cNvSpPr/>
              <p:nvPr/>
            </p:nvSpPr>
            <p:spPr>
              <a:xfrm>
                <a:off x="5091375" y="1909266"/>
                <a:ext cx="238903" cy="19582"/>
              </a:xfrm>
              <a:custGeom>
                <a:avLst/>
                <a:gdLst>
                  <a:gd name="connsiteX0" fmla="*/ 0 w 238903"/>
                  <a:gd name="connsiteY0" fmla="*/ 0 h 19582"/>
                  <a:gd name="connsiteX1" fmla="*/ 238903 w 238903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903" h="19582">
                    <a:moveTo>
                      <a:pt x="0" y="0"/>
                    </a:moveTo>
                    <a:lnTo>
                      <a:pt x="238903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55" name="Gráfico 4">
            <a:extLst>
              <a:ext uri="{FF2B5EF4-FFF2-40B4-BE49-F238E27FC236}">
                <a16:creationId xmlns:a16="http://schemas.microsoft.com/office/drawing/2014/main" id="{9999A66F-A7BA-5E51-2563-FF669BF350C7}"/>
              </a:ext>
            </a:extLst>
          </p:cNvPr>
          <p:cNvGrpSpPr/>
          <p:nvPr/>
        </p:nvGrpSpPr>
        <p:grpSpPr>
          <a:xfrm>
            <a:off x="3869445" y="5614222"/>
            <a:ext cx="602595" cy="626631"/>
            <a:chOff x="3869445" y="5614222"/>
            <a:chExt cx="602595" cy="626631"/>
          </a:xfrm>
          <a:noFill/>
        </p:grpSpPr>
        <p:grpSp>
          <p:nvGrpSpPr>
            <p:cNvPr id="156" name="Gráfico 4">
              <a:extLst>
                <a:ext uri="{FF2B5EF4-FFF2-40B4-BE49-F238E27FC236}">
                  <a16:creationId xmlns:a16="http://schemas.microsoft.com/office/drawing/2014/main" id="{3388A1A1-4938-D6ED-25C0-3D3837A144C1}"/>
                </a:ext>
              </a:extLst>
            </p:cNvPr>
            <p:cNvGrpSpPr/>
            <p:nvPr/>
          </p:nvGrpSpPr>
          <p:grpSpPr>
            <a:xfrm>
              <a:off x="3869445" y="5614222"/>
              <a:ext cx="489555" cy="626631"/>
              <a:chOff x="3869445" y="5614222"/>
              <a:chExt cx="489555" cy="626631"/>
            </a:xfrm>
            <a:noFill/>
          </p:grpSpPr>
          <p:sp>
            <p:nvSpPr>
              <p:cNvPr id="170" name="Forma Livre: Forma 169">
                <a:extLst>
                  <a:ext uri="{FF2B5EF4-FFF2-40B4-BE49-F238E27FC236}">
                    <a16:creationId xmlns:a16="http://schemas.microsoft.com/office/drawing/2014/main" id="{7A1FC883-5D84-B7EB-C6DE-605716F32283}"/>
                  </a:ext>
                </a:extLst>
              </p:cNvPr>
              <p:cNvSpPr/>
              <p:nvPr/>
            </p:nvSpPr>
            <p:spPr>
              <a:xfrm>
                <a:off x="3869445" y="5614222"/>
                <a:ext cx="489555" cy="626631"/>
              </a:xfrm>
              <a:custGeom>
                <a:avLst/>
                <a:gdLst>
                  <a:gd name="connsiteX0" fmla="*/ 489555 w 489555"/>
                  <a:gd name="connsiteY0" fmla="*/ 530678 h 626631"/>
                  <a:gd name="connsiteX1" fmla="*/ 489555 w 489555"/>
                  <a:gd name="connsiteY1" fmla="*/ 626631 h 626631"/>
                  <a:gd name="connsiteX2" fmla="*/ 317232 w 489555"/>
                  <a:gd name="connsiteY2" fmla="*/ 626631 h 626631"/>
                  <a:gd name="connsiteX3" fmla="*/ 146867 w 489555"/>
                  <a:gd name="connsiteY3" fmla="*/ 626631 h 626631"/>
                  <a:gd name="connsiteX4" fmla="*/ 0 w 489555"/>
                  <a:gd name="connsiteY4" fmla="*/ 626631 h 626631"/>
                  <a:gd name="connsiteX5" fmla="*/ 0 w 489555"/>
                  <a:gd name="connsiteY5" fmla="*/ 356396 h 626631"/>
                  <a:gd name="connsiteX6" fmla="*/ 0 w 489555"/>
                  <a:gd name="connsiteY6" fmla="*/ 150783 h 626631"/>
                  <a:gd name="connsiteX7" fmla="*/ 0 w 489555"/>
                  <a:gd name="connsiteY7" fmla="*/ 0 h 626631"/>
                  <a:gd name="connsiteX8" fmla="*/ 385770 w 489555"/>
                  <a:gd name="connsiteY8" fmla="*/ 0 h 626631"/>
                  <a:gd name="connsiteX9" fmla="*/ 489555 w 489555"/>
                  <a:gd name="connsiteY9" fmla="*/ 103786 h 626631"/>
                  <a:gd name="connsiteX10" fmla="*/ 489555 w 489555"/>
                  <a:gd name="connsiteY10" fmla="*/ 195822 h 62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9555" h="626631">
                    <a:moveTo>
                      <a:pt x="489555" y="530678"/>
                    </a:moveTo>
                    <a:lnTo>
                      <a:pt x="489555" y="626631"/>
                    </a:lnTo>
                    <a:lnTo>
                      <a:pt x="317232" y="626631"/>
                    </a:lnTo>
                    <a:lnTo>
                      <a:pt x="146867" y="626631"/>
                    </a:lnTo>
                    <a:lnTo>
                      <a:pt x="0" y="626631"/>
                    </a:lnTo>
                    <a:lnTo>
                      <a:pt x="0" y="356396"/>
                    </a:lnTo>
                    <a:lnTo>
                      <a:pt x="0" y="150783"/>
                    </a:lnTo>
                    <a:lnTo>
                      <a:pt x="0" y="0"/>
                    </a:lnTo>
                    <a:lnTo>
                      <a:pt x="385770" y="0"/>
                    </a:lnTo>
                    <a:lnTo>
                      <a:pt x="489555" y="103786"/>
                    </a:lnTo>
                    <a:lnTo>
                      <a:pt x="489555" y="195822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1" name="Forma Livre: Forma 170">
                <a:extLst>
                  <a:ext uri="{FF2B5EF4-FFF2-40B4-BE49-F238E27FC236}">
                    <a16:creationId xmlns:a16="http://schemas.microsoft.com/office/drawing/2014/main" id="{7E0FCF8A-4F19-AF15-CCB9-1DF54F0FE12B}"/>
                  </a:ext>
                </a:extLst>
              </p:cNvPr>
              <p:cNvSpPr/>
              <p:nvPr/>
            </p:nvSpPr>
            <p:spPr>
              <a:xfrm>
                <a:off x="4255215" y="5614222"/>
                <a:ext cx="103785" cy="103785"/>
              </a:xfrm>
              <a:custGeom>
                <a:avLst/>
                <a:gdLst>
                  <a:gd name="connsiteX0" fmla="*/ 0 w 103785"/>
                  <a:gd name="connsiteY0" fmla="*/ 0 h 103785"/>
                  <a:gd name="connsiteX1" fmla="*/ 0 w 103785"/>
                  <a:gd name="connsiteY1" fmla="*/ 103786 h 103785"/>
                  <a:gd name="connsiteX2" fmla="*/ 103786 w 103785"/>
                  <a:gd name="connsiteY2" fmla="*/ 103786 h 1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85" h="103785">
                    <a:moveTo>
                      <a:pt x="0" y="0"/>
                    </a:moveTo>
                    <a:lnTo>
                      <a:pt x="0" y="103786"/>
                    </a:lnTo>
                    <a:lnTo>
                      <a:pt x="103786" y="103786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57" name="Gráfico 4">
              <a:extLst>
                <a:ext uri="{FF2B5EF4-FFF2-40B4-BE49-F238E27FC236}">
                  <a16:creationId xmlns:a16="http://schemas.microsoft.com/office/drawing/2014/main" id="{199FB94C-9FA3-153E-B927-FEB9370C4890}"/>
                </a:ext>
              </a:extLst>
            </p:cNvPr>
            <p:cNvGrpSpPr/>
            <p:nvPr/>
          </p:nvGrpSpPr>
          <p:grpSpPr>
            <a:xfrm>
              <a:off x="4123433" y="5784006"/>
              <a:ext cx="348608" cy="444560"/>
              <a:chOff x="4123433" y="5784006"/>
              <a:chExt cx="348608" cy="444560"/>
            </a:xfrm>
            <a:noFill/>
          </p:grpSpPr>
          <p:sp>
            <p:nvSpPr>
              <p:cNvPr id="167" name="Forma Livre: Forma 166">
                <a:extLst>
                  <a:ext uri="{FF2B5EF4-FFF2-40B4-BE49-F238E27FC236}">
                    <a16:creationId xmlns:a16="http://schemas.microsoft.com/office/drawing/2014/main" id="{D57561EE-4351-9979-85C8-6FD29486F003}"/>
                  </a:ext>
                </a:extLst>
              </p:cNvPr>
              <p:cNvSpPr/>
              <p:nvPr/>
            </p:nvSpPr>
            <p:spPr>
              <a:xfrm>
                <a:off x="4123433" y="5784006"/>
                <a:ext cx="279229" cy="280095"/>
              </a:xfrm>
              <a:custGeom>
                <a:avLst/>
                <a:gdLst>
                  <a:gd name="connsiteX0" fmla="*/ 22122 w 279229"/>
                  <a:gd name="connsiteY0" fmla="*/ 215986 h 280095"/>
                  <a:gd name="connsiteX1" fmla="*/ 63244 w 279229"/>
                  <a:gd name="connsiteY1" fmla="*/ 22122 h 280095"/>
                  <a:gd name="connsiteX2" fmla="*/ 257108 w 279229"/>
                  <a:gd name="connsiteY2" fmla="*/ 63245 h 280095"/>
                  <a:gd name="connsiteX3" fmla="*/ 215986 w 279229"/>
                  <a:gd name="connsiteY3" fmla="*/ 257108 h 280095"/>
                  <a:gd name="connsiteX4" fmla="*/ 22122 w 279229"/>
                  <a:gd name="connsiteY4" fmla="*/ 215986 h 28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229" h="280095">
                    <a:moveTo>
                      <a:pt x="22122" y="215986"/>
                    </a:moveTo>
                    <a:cubicBezTo>
                      <a:pt x="-19001" y="151364"/>
                      <a:pt x="-1377" y="63245"/>
                      <a:pt x="63244" y="22122"/>
                    </a:cubicBezTo>
                    <a:cubicBezTo>
                      <a:pt x="127866" y="-19001"/>
                      <a:pt x="215986" y="-1377"/>
                      <a:pt x="257108" y="63245"/>
                    </a:cubicBezTo>
                    <a:cubicBezTo>
                      <a:pt x="298231" y="127866"/>
                      <a:pt x="280607" y="215986"/>
                      <a:pt x="215986" y="257108"/>
                    </a:cubicBezTo>
                    <a:cubicBezTo>
                      <a:pt x="151364" y="300189"/>
                      <a:pt x="65202" y="280607"/>
                      <a:pt x="22122" y="21598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8" name="Forma Livre: Forma 167">
                <a:extLst>
                  <a:ext uri="{FF2B5EF4-FFF2-40B4-BE49-F238E27FC236}">
                    <a16:creationId xmlns:a16="http://schemas.microsoft.com/office/drawing/2014/main" id="{45B48131-27BB-1476-52D3-1AC5A90E7865}"/>
                  </a:ext>
                </a:extLst>
              </p:cNvPr>
              <p:cNvSpPr/>
              <p:nvPr/>
            </p:nvSpPr>
            <p:spPr>
              <a:xfrm>
                <a:off x="4345293" y="6045031"/>
                <a:ext cx="21540" cy="33289"/>
              </a:xfrm>
              <a:custGeom>
                <a:avLst/>
                <a:gdLst>
                  <a:gd name="connsiteX0" fmla="*/ 21540 w 21540"/>
                  <a:gd name="connsiteY0" fmla="*/ 33290 h 33289"/>
                  <a:gd name="connsiteX1" fmla="*/ 0 w 21540"/>
                  <a:gd name="connsiteY1" fmla="*/ 0 h 3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33289">
                    <a:moveTo>
                      <a:pt x="21540" y="3329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9" name="Forma Livre: Forma 168">
                <a:extLst>
                  <a:ext uri="{FF2B5EF4-FFF2-40B4-BE49-F238E27FC236}">
                    <a16:creationId xmlns:a16="http://schemas.microsoft.com/office/drawing/2014/main" id="{3BEDCBEE-F20A-70B8-AE37-EB328E54DF24}"/>
                  </a:ext>
                </a:extLst>
              </p:cNvPr>
              <p:cNvSpPr/>
              <p:nvPr/>
            </p:nvSpPr>
            <p:spPr>
              <a:xfrm>
                <a:off x="4337460" y="6062655"/>
                <a:ext cx="134580" cy="165911"/>
              </a:xfrm>
              <a:custGeom>
                <a:avLst/>
                <a:gdLst>
                  <a:gd name="connsiteX0" fmla="*/ 0 w 134580"/>
                  <a:gd name="connsiteY0" fmla="*/ 35248 h 165911"/>
                  <a:gd name="connsiteX1" fmla="*/ 54830 w 134580"/>
                  <a:gd name="connsiteY1" fmla="*/ 0 h 165911"/>
                  <a:gd name="connsiteX2" fmla="*/ 95953 w 134580"/>
                  <a:gd name="connsiteY2" fmla="*/ 64621 h 165911"/>
                  <a:gd name="connsiteX3" fmla="*/ 129243 w 134580"/>
                  <a:gd name="connsiteY3" fmla="*/ 115535 h 165911"/>
                  <a:gd name="connsiteX4" fmla="*/ 119452 w 134580"/>
                  <a:gd name="connsiteY4" fmla="*/ 160574 h 165911"/>
                  <a:gd name="connsiteX5" fmla="*/ 119452 w 134580"/>
                  <a:gd name="connsiteY5" fmla="*/ 160574 h 165911"/>
                  <a:gd name="connsiteX6" fmla="*/ 74412 w 134580"/>
                  <a:gd name="connsiteY6" fmla="*/ 150783 h 165911"/>
                  <a:gd name="connsiteX7" fmla="*/ 54830 w 134580"/>
                  <a:gd name="connsiteY7" fmla="*/ 121409 h 165911"/>
                  <a:gd name="connsiteX8" fmla="*/ 0 w 134580"/>
                  <a:gd name="connsiteY8" fmla="*/ 35248 h 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80" h="165911">
                    <a:moveTo>
                      <a:pt x="0" y="35248"/>
                    </a:moveTo>
                    <a:lnTo>
                      <a:pt x="54830" y="0"/>
                    </a:lnTo>
                    <a:lnTo>
                      <a:pt x="95953" y="64621"/>
                    </a:lnTo>
                    <a:lnTo>
                      <a:pt x="129243" y="115535"/>
                    </a:lnTo>
                    <a:cubicBezTo>
                      <a:pt x="139034" y="131201"/>
                      <a:pt x="135117" y="150783"/>
                      <a:pt x="119452" y="160574"/>
                    </a:cubicBezTo>
                    <a:lnTo>
                      <a:pt x="119452" y="160574"/>
                    </a:lnTo>
                    <a:cubicBezTo>
                      <a:pt x="103786" y="170365"/>
                      <a:pt x="84204" y="166449"/>
                      <a:pt x="74412" y="150783"/>
                    </a:cubicBezTo>
                    <a:lnTo>
                      <a:pt x="54830" y="121409"/>
                    </a:lnTo>
                    <a:lnTo>
                      <a:pt x="0" y="35248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58" name="Forma Livre: Forma 157">
              <a:extLst>
                <a:ext uri="{FF2B5EF4-FFF2-40B4-BE49-F238E27FC236}">
                  <a16:creationId xmlns:a16="http://schemas.microsoft.com/office/drawing/2014/main" id="{22C4CCCA-9563-0581-CDCD-36ED80388862}"/>
                </a:ext>
              </a:extLst>
            </p:cNvPr>
            <p:cNvSpPr/>
            <p:nvPr/>
          </p:nvSpPr>
          <p:spPr>
            <a:xfrm>
              <a:off x="3941899" y="5878582"/>
              <a:ext cx="54830" cy="35247"/>
            </a:xfrm>
            <a:custGeom>
              <a:avLst/>
              <a:gdLst>
                <a:gd name="connsiteX0" fmla="*/ 0 w 54830"/>
                <a:gd name="connsiteY0" fmla="*/ 13707 h 35247"/>
                <a:gd name="connsiteX1" fmla="*/ 21540 w 54830"/>
                <a:gd name="connsiteY1" fmla="*/ 35248 h 35247"/>
                <a:gd name="connsiteX2" fmla="*/ 54830 w 54830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7">
                  <a:moveTo>
                    <a:pt x="0" y="13707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29B2B215-2224-3E4A-DC5D-A8FE52F7C5E5}"/>
                </a:ext>
              </a:extLst>
            </p:cNvPr>
            <p:cNvSpPr/>
            <p:nvPr/>
          </p:nvSpPr>
          <p:spPr>
            <a:xfrm>
              <a:off x="3941899" y="5998033"/>
              <a:ext cx="54830" cy="33290"/>
            </a:xfrm>
            <a:custGeom>
              <a:avLst/>
              <a:gdLst>
                <a:gd name="connsiteX0" fmla="*/ 0 w 54830"/>
                <a:gd name="connsiteY0" fmla="*/ 13708 h 33290"/>
                <a:gd name="connsiteX1" fmla="*/ 21540 w 54830"/>
                <a:gd name="connsiteY1" fmla="*/ 33290 h 33290"/>
                <a:gd name="connsiteX2" fmla="*/ 54830 w 54830"/>
                <a:gd name="connsiteY2" fmla="*/ 0 h 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3290">
                  <a:moveTo>
                    <a:pt x="0" y="13708"/>
                  </a:moveTo>
                  <a:lnTo>
                    <a:pt x="21540" y="33290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orma Livre: Forma 159">
              <a:extLst>
                <a:ext uri="{FF2B5EF4-FFF2-40B4-BE49-F238E27FC236}">
                  <a16:creationId xmlns:a16="http://schemas.microsoft.com/office/drawing/2014/main" id="{EB66D236-65C1-1CC8-FFA0-B82FE8CB15C5}"/>
                </a:ext>
              </a:extLst>
            </p:cNvPr>
            <p:cNvSpPr/>
            <p:nvPr/>
          </p:nvSpPr>
          <p:spPr>
            <a:xfrm>
              <a:off x="4043727" y="5896206"/>
              <a:ext cx="46997" cy="19582"/>
            </a:xfrm>
            <a:custGeom>
              <a:avLst/>
              <a:gdLst>
                <a:gd name="connsiteX0" fmla="*/ 0 w 46997"/>
                <a:gd name="connsiteY0" fmla="*/ 0 h 19582"/>
                <a:gd name="connsiteX1" fmla="*/ 46997 w 4699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97" h="19582">
                  <a:moveTo>
                    <a:pt x="0" y="0"/>
                  </a:moveTo>
                  <a:lnTo>
                    <a:pt x="46997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98DC98C7-6C83-805E-888B-287BC4157995}"/>
                </a:ext>
              </a:extLst>
            </p:cNvPr>
            <p:cNvSpPr/>
            <p:nvPr/>
          </p:nvSpPr>
          <p:spPr>
            <a:xfrm>
              <a:off x="4043727" y="5776754"/>
              <a:ext cx="95952" cy="19582"/>
            </a:xfrm>
            <a:custGeom>
              <a:avLst/>
              <a:gdLst>
                <a:gd name="connsiteX0" fmla="*/ 0 w 95952"/>
                <a:gd name="connsiteY0" fmla="*/ 0 h 19582"/>
                <a:gd name="connsiteX1" fmla="*/ 95953 w 9595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52" h="19582">
                  <a:moveTo>
                    <a:pt x="0" y="0"/>
                  </a:moveTo>
                  <a:lnTo>
                    <a:pt x="95953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377CA35A-5B4C-3009-329D-EF81C960D732}"/>
                </a:ext>
              </a:extLst>
            </p:cNvPr>
            <p:cNvSpPr/>
            <p:nvPr/>
          </p:nvSpPr>
          <p:spPr>
            <a:xfrm>
              <a:off x="3939941" y="5759130"/>
              <a:ext cx="56788" cy="35247"/>
            </a:xfrm>
            <a:custGeom>
              <a:avLst/>
              <a:gdLst>
                <a:gd name="connsiteX0" fmla="*/ 0 w 56788"/>
                <a:gd name="connsiteY0" fmla="*/ 13707 h 35247"/>
                <a:gd name="connsiteX1" fmla="*/ 21541 w 56788"/>
                <a:gd name="connsiteY1" fmla="*/ 35248 h 35247"/>
                <a:gd name="connsiteX2" fmla="*/ 56789 w 56788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88" h="35247">
                  <a:moveTo>
                    <a:pt x="0" y="13707"/>
                  </a:moveTo>
                  <a:lnTo>
                    <a:pt x="21541" y="35248"/>
                  </a:lnTo>
                  <a:lnTo>
                    <a:pt x="56789" y="0"/>
                  </a:lnTo>
                </a:path>
              </a:pathLst>
            </a:custGeom>
            <a:noFill/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5FF15658-04A7-240B-EB34-E28CDBC90090}"/>
                </a:ext>
              </a:extLst>
            </p:cNvPr>
            <p:cNvSpPr/>
            <p:nvPr/>
          </p:nvSpPr>
          <p:spPr>
            <a:xfrm>
              <a:off x="4043727" y="6013699"/>
              <a:ext cx="54830" cy="19582"/>
            </a:xfrm>
            <a:custGeom>
              <a:avLst/>
              <a:gdLst>
                <a:gd name="connsiteX0" fmla="*/ 0 w 54830"/>
                <a:gd name="connsiteY0" fmla="*/ 0 h 19582"/>
                <a:gd name="connsiteX1" fmla="*/ 54830 w 5483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30" h="19582">
                  <a:moveTo>
                    <a:pt x="0" y="0"/>
                  </a:moveTo>
                  <a:lnTo>
                    <a:pt x="5483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orma Livre: Forma 163">
              <a:extLst>
                <a:ext uri="{FF2B5EF4-FFF2-40B4-BE49-F238E27FC236}">
                  <a16:creationId xmlns:a16="http://schemas.microsoft.com/office/drawing/2014/main" id="{83099C62-7F96-2ADA-45F6-82778CF25C5E}"/>
                </a:ext>
              </a:extLst>
            </p:cNvPr>
            <p:cNvSpPr/>
            <p:nvPr/>
          </p:nvSpPr>
          <p:spPr>
            <a:xfrm>
              <a:off x="3941899" y="6115526"/>
              <a:ext cx="54830" cy="35248"/>
            </a:xfrm>
            <a:custGeom>
              <a:avLst/>
              <a:gdLst>
                <a:gd name="connsiteX0" fmla="*/ 0 w 54830"/>
                <a:gd name="connsiteY0" fmla="*/ 15666 h 35248"/>
                <a:gd name="connsiteX1" fmla="*/ 21540 w 54830"/>
                <a:gd name="connsiteY1" fmla="*/ 35248 h 35248"/>
                <a:gd name="connsiteX2" fmla="*/ 54830 w 54830"/>
                <a:gd name="connsiteY2" fmla="*/ 0 h 3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8">
                  <a:moveTo>
                    <a:pt x="0" y="15666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orma Livre: Forma 164">
              <a:extLst>
                <a:ext uri="{FF2B5EF4-FFF2-40B4-BE49-F238E27FC236}">
                  <a16:creationId xmlns:a16="http://schemas.microsoft.com/office/drawing/2014/main" id="{8CC7F522-EEB0-AC07-CE59-06234C58FDCC}"/>
                </a:ext>
              </a:extLst>
            </p:cNvPr>
            <p:cNvSpPr/>
            <p:nvPr/>
          </p:nvSpPr>
          <p:spPr>
            <a:xfrm>
              <a:off x="4043727" y="6133151"/>
              <a:ext cx="162532" cy="19582"/>
            </a:xfrm>
            <a:custGeom>
              <a:avLst/>
              <a:gdLst>
                <a:gd name="connsiteX0" fmla="*/ 0 w 162532"/>
                <a:gd name="connsiteY0" fmla="*/ 0 h 19582"/>
                <a:gd name="connsiteX1" fmla="*/ 162532 w 16253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32" h="19582">
                  <a:moveTo>
                    <a:pt x="0" y="0"/>
                  </a:moveTo>
                  <a:lnTo>
                    <a:pt x="162532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orma Livre: Forma 165">
              <a:extLst>
                <a:ext uri="{FF2B5EF4-FFF2-40B4-BE49-F238E27FC236}">
                  <a16:creationId xmlns:a16="http://schemas.microsoft.com/office/drawing/2014/main" id="{57E2527B-6B0C-4AF8-6025-B323E36A400F}"/>
                </a:ext>
              </a:extLst>
            </p:cNvPr>
            <p:cNvSpPr/>
            <p:nvPr/>
          </p:nvSpPr>
          <p:spPr>
            <a:xfrm>
              <a:off x="4181025" y="5853125"/>
              <a:ext cx="38941" cy="115534"/>
            </a:xfrm>
            <a:custGeom>
              <a:avLst/>
              <a:gdLst>
                <a:gd name="connsiteX0" fmla="*/ 13485 w 38941"/>
                <a:gd name="connsiteY0" fmla="*/ 115535 h 115534"/>
                <a:gd name="connsiteX1" fmla="*/ 38942 w 38941"/>
                <a:gd name="connsiteY1" fmla="*/ 0 h 1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41" h="115534">
                  <a:moveTo>
                    <a:pt x="13485" y="115535"/>
                  </a:moveTo>
                  <a:cubicBezTo>
                    <a:pt x="-11972" y="76371"/>
                    <a:pt x="-223" y="25457"/>
                    <a:pt x="38942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72" name="Gráfico 4">
            <a:extLst>
              <a:ext uri="{FF2B5EF4-FFF2-40B4-BE49-F238E27FC236}">
                <a16:creationId xmlns:a16="http://schemas.microsoft.com/office/drawing/2014/main" id="{DE3F711D-C9BE-F86D-848A-AACA289545FC}"/>
              </a:ext>
            </a:extLst>
          </p:cNvPr>
          <p:cNvGrpSpPr/>
          <p:nvPr/>
        </p:nvGrpSpPr>
        <p:grpSpPr>
          <a:xfrm>
            <a:off x="685218" y="4556782"/>
            <a:ext cx="624831" cy="626631"/>
            <a:chOff x="685218" y="4556782"/>
            <a:chExt cx="624831" cy="626631"/>
          </a:xfrm>
          <a:noFill/>
        </p:grpSpPr>
        <p:sp>
          <p:nvSpPr>
            <p:cNvPr id="173" name="Forma Livre: Forma 172">
              <a:extLst>
                <a:ext uri="{FF2B5EF4-FFF2-40B4-BE49-F238E27FC236}">
                  <a16:creationId xmlns:a16="http://schemas.microsoft.com/office/drawing/2014/main" id="{CAE36D00-1253-1C87-0D23-120DBE19A8A7}"/>
                </a:ext>
              </a:extLst>
            </p:cNvPr>
            <p:cNvSpPr/>
            <p:nvPr/>
          </p:nvSpPr>
          <p:spPr>
            <a:xfrm>
              <a:off x="1028065" y="4697774"/>
              <a:ext cx="178198" cy="113576"/>
            </a:xfrm>
            <a:custGeom>
              <a:avLst/>
              <a:gdLst>
                <a:gd name="connsiteX0" fmla="*/ 0 w 178198"/>
                <a:gd name="connsiteY0" fmla="*/ 0 h 113576"/>
                <a:gd name="connsiteX1" fmla="*/ 0 w 178198"/>
                <a:gd name="connsiteY1" fmla="*/ 113577 h 113576"/>
                <a:gd name="connsiteX2" fmla="*/ 178198 w 178198"/>
                <a:gd name="connsiteY2" fmla="*/ 11357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198" h="113576">
                  <a:moveTo>
                    <a:pt x="0" y="0"/>
                  </a:moveTo>
                  <a:lnTo>
                    <a:pt x="0" y="113577"/>
                  </a:lnTo>
                  <a:lnTo>
                    <a:pt x="178198" y="113577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orma Livre: Forma 173">
              <a:extLst>
                <a:ext uri="{FF2B5EF4-FFF2-40B4-BE49-F238E27FC236}">
                  <a16:creationId xmlns:a16="http://schemas.microsoft.com/office/drawing/2014/main" id="{9EE57692-6FC5-463B-904A-5986422C3B58}"/>
                </a:ext>
              </a:extLst>
            </p:cNvPr>
            <p:cNvSpPr/>
            <p:nvPr/>
          </p:nvSpPr>
          <p:spPr>
            <a:xfrm>
              <a:off x="1196472" y="4754562"/>
              <a:ext cx="113576" cy="113576"/>
            </a:xfrm>
            <a:custGeom>
              <a:avLst/>
              <a:gdLst>
                <a:gd name="connsiteX0" fmla="*/ 0 w 113576"/>
                <a:gd name="connsiteY0" fmla="*/ 0 h 113576"/>
                <a:gd name="connsiteX1" fmla="*/ 113577 w 113576"/>
                <a:gd name="connsiteY1" fmla="*/ 0 h 113576"/>
                <a:gd name="connsiteX2" fmla="*/ 113577 w 113576"/>
                <a:gd name="connsiteY2" fmla="*/ 113577 h 113576"/>
                <a:gd name="connsiteX3" fmla="*/ 0 w 113576"/>
                <a:gd name="connsiteY3" fmla="*/ 113577 h 11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6" h="113576">
                  <a:moveTo>
                    <a:pt x="0" y="0"/>
                  </a:moveTo>
                  <a:lnTo>
                    <a:pt x="113577" y="0"/>
                  </a:lnTo>
                  <a:lnTo>
                    <a:pt x="113577" y="113577"/>
                  </a:lnTo>
                  <a:lnTo>
                    <a:pt x="0" y="113577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orma Livre: Forma 174">
              <a:extLst>
                <a:ext uri="{FF2B5EF4-FFF2-40B4-BE49-F238E27FC236}">
                  <a16:creationId xmlns:a16="http://schemas.microsoft.com/office/drawing/2014/main" id="{052B55C4-C0EE-C9CC-0787-93A51315D1A6}"/>
                </a:ext>
              </a:extLst>
            </p:cNvPr>
            <p:cNvSpPr/>
            <p:nvPr/>
          </p:nvSpPr>
          <p:spPr>
            <a:xfrm>
              <a:off x="1255219" y="4868139"/>
              <a:ext cx="19582" cy="191905"/>
            </a:xfrm>
            <a:custGeom>
              <a:avLst/>
              <a:gdLst>
                <a:gd name="connsiteX0" fmla="*/ 0 w 19582"/>
                <a:gd name="connsiteY0" fmla="*/ 0 h 191905"/>
                <a:gd name="connsiteX1" fmla="*/ 0 w 19582"/>
                <a:gd name="connsiteY1" fmla="*/ 191906 h 19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1905">
                  <a:moveTo>
                    <a:pt x="0" y="0"/>
                  </a:moveTo>
                  <a:lnTo>
                    <a:pt x="0" y="191906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orma Livre: Forma 175">
              <a:extLst>
                <a:ext uri="{FF2B5EF4-FFF2-40B4-BE49-F238E27FC236}">
                  <a16:creationId xmlns:a16="http://schemas.microsoft.com/office/drawing/2014/main" id="{7747CD0B-23A9-9FB8-A07C-ADE59197199E}"/>
                </a:ext>
              </a:extLst>
            </p:cNvPr>
            <p:cNvSpPr/>
            <p:nvPr/>
          </p:nvSpPr>
          <p:spPr>
            <a:xfrm>
              <a:off x="1196472" y="5060045"/>
              <a:ext cx="113576" cy="113577"/>
            </a:xfrm>
            <a:custGeom>
              <a:avLst/>
              <a:gdLst>
                <a:gd name="connsiteX0" fmla="*/ 0 w 113576"/>
                <a:gd name="connsiteY0" fmla="*/ 56788 h 113577"/>
                <a:gd name="connsiteX1" fmla="*/ 56788 w 113576"/>
                <a:gd name="connsiteY1" fmla="*/ 0 h 113577"/>
                <a:gd name="connsiteX2" fmla="*/ 113577 w 113576"/>
                <a:gd name="connsiteY2" fmla="*/ 56788 h 113577"/>
                <a:gd name="connsiteX3" fmla="*/ 56788 w 113576"/>
                <a:gd name="connsiteY3" fmla="*/ 113577 h 113577"/>
                <a:gd name="connsiteX4" fmla="*/ 0 w 113576"/>
                <a:gd name="connsiteY4" fmla="*/ 56788 h 11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76" h="113577">
                  <a:moveTo>
                    <a:pt x="0" y="56788"/>
                  </a:moveTo>
                  <a:cubicBezTo>
                    <a:pt x="0" y="25457"/>
                    <a:pt x="25457" y="0"/>
                    <a:pt x="56788" y="0"/>
                  </a:cubicBezTo>
                  <a:cubicBezTo>
                    <a:pt x="88120" y="0"/>
                    <a:pt x="113577" y="25457"/>
                    <a:pt x="113577" y="56788"/>
                  </a:cubicBezTo>
                  <a:cubicBezTo>
                    <a:pt x="113577" y="88120"/>
                    <a:pt x="88120" y="113577"/>
                    <a:pt x="56788" y="113577"/>
                  </a:cubicBezTo>
                  <a:cubicBezTo>
                    <a:pt x="25457" y="113577"/>
                    <a:pt x="0" y="88120"/>
                    <a:pt x="0" y="56788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BB9DF0F0-CCC2-50AC-6D0B-D2F3DD512316}"/>
                </a:ext>
              </a:extLst>
            </p:cNvPr>
            <p:cNvSpPr/>
            <p:nvPr/>
          </p:nvSpPr>
          <p:spPr>
            <a:xfrm>
              <a:off x="804828" y="5116833"/>
              <a:ext cx="391644" cy="19582"/>
            </a:xfrm>
            <a:custGeom>
              <a:avLst/>
              <a:gdLst>
                <a:gd name="connsiteX0" fmla="*/ 391644 w 391644"/>
                <a:gd name="connsiteY0" fmla="*/ 0 h 19582"/>
                <a:gd name="connsiteX1" fmla="*/ 0 w 39164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644" h="19582">
                  <a:moveTo>
                    <a:pt x="39164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orma Livre: Forma 177">
              <a:extLst>
                <a:ext uri="{FF2B5EF4-FFF2-40B4-BE49-F238E27FC236}">
                  <a16:creationId xmlns:a16="http://schemas.microsoft.com/office/drawing/2014/main" id="{B544A991-8150-EB9C-301C-DAA1DAD0EE2C}"/>
                </a:ext>
              </a:extLst>
            </p:cNvPr>
            <p:cNvSpPr/>
            <p:nvPr/>
          </p:nvSpPr>
          <p:spPr>
            <a:xfrm>
              <a:off x="689293" y="5050254"/>
              <a:ext cx="113576" cy="133159"/>
            </a:xfrm>
            <a:custGeom>
              <a:avLst/>
              <a:gdLst>
                <a:gd name="connsiteX0" fmla="*/ 0 w 113576"/>
                <a:gd name="connsiteY0" fmla="*/ 66579 h 133159"/>
                <a:gd name="connsiteX1" fmla="*/ 113577 w 113576"/>
                <a:gd name="connsiteY1" fmla="*/ 133159 h 133159"/>
                <a:gd name="connsiteX2" fmla="*/ 113577 w 113576"/>
                <a:gd name="connsiteY2" fmla="*/ 0 h 13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76" h="133159">
                  <a:moveTo>
                    <a:pt x="0" y="66579"/>
                  </a:moveTo>
                  <a:lnTo>
                    <a:pt x="113577" y="133159"/>
                  </a:lnTo>
                  <a:lnTo>
                    <a:pt x="113577" y="0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orma Livre: Forma 178">
              <a:extLst>
                <a:ext uri="{FF2B5EF4-FFF2-40B4-BE49-F238E27FC236}">
                  <a16:creationId xmlns:a16="http://schemas.microsoft.com/office/drawing/2014/main" id="{18C55C1C-6FAF-BECB-7265-D95CFEEF78EF}"/>
                </a:ext>
              </a:extLst>
            </p:cNvPr>
            <p:cNvSpPr/>
            <p:nvPr/>
          </p:nvSpPr>
          <p:spPr>
            <a:xfrm>
              <a:off x="845950" y="4811351"/>
              <a:ext cx="182114" cy="19582"/>
            </a:xfrm>
            <a:custGeom>
              <a:avLst/>
              <a:gdLst>
                <a:gd name="connsiteX0" fmla="*/ 182115 w 182114"/>
                <a:gd name="connsiteY0" fmla="*/ 0 h 19582"/>
                <a:gd name="connsiteX1" fmla="*/ 0 w 18211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2114" h="19582">
                  <a:moveTo>
                    <a:pt x="182115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orma Livre: Forma 179">
              <a:extLst>
                <a:ext uri="{FF2B5EF4-FFF2-40B4-BE49-F238E27FC236}">
                  <a16:creationId xmlns:a16="http://schemas.microsoft.com/office/drawing/2014/main" id="{BEE32530-48E8-BDBB-7F93-4F716233A883}"/>
                </a:ext>
              </a:extLst>
            </p:cNvPr>
            <p:cNvSpPr/>
            <p:nvPr/>
          </p:nvSpPr>
          <p:spPr>
            <a:xfrm rot="-2700000">
              <a:off x="708740" y="4754711"/>
              <a:ext cx="113575" cy="113575"/>
            </a:xfrm>
            <a:custGeom>
              <a:avLst/>
              <a:gdLst>
                <a:gd name="connsiteX0" fmla="*/ 0 w 113575"/>
                <a:gd name="connsiteY0" fmla="*/ 0 h 113575"/>
                <a:gd name="connsiteX1" fmla="*/ 113576 w 113575"/>
                <a:gd name="connsiteY1" fmla="*/ 0 h 113575"/>
                <a:gd name="connsiteX2" fmla="*/ 113576 w 113575"/>
                <a:gd name="connsiteY2" fmla="*/ 113576 h 113575"/>
                <a:gd name="connsiteX3" fmla="*/ 0 w 113575"/>
                <a:gd name="connsiteY3" fmla="*/ 113576 h 11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575" h="113575">
                  <a:moveTo>
                    <a:pt x="0" y="0"/>
                  </a:moveTo>
                  <a:lnTo>
                    <a:pt x="113576" y="0"/>
                  </a:lnTo>
                  <a:lnTo>
                    <a:pt x="113576" y="113576"/>
                  </a:lnTo>
                  <a:lnTo>
                    <a:pt x="0" y="113576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orma Livre: Forma 180">
              <a:extLst>
                <a:ext uri="{FF2B5EF4-FFF2-40B4-BE49-F238E27FC236}">
                  <a16:creationId xmlns:a16="http://schemas.microsoft.com/office/drawing/2014/main" id="{8EA8EF9B-5F94-4657-150D-C68ABC68ACC9}"/>
                </a:ext>
              </a:extLst>
            </p:cNvPr>
            <p:cNvSpPr/>
            <p:nvPr/>
          </p:nvSpPr>
          <p:spPr>
            <a:xfrm>
              <a:off x="953653" y="4556782"/>
              <a:ext cx="148824" cy="148824"/>
            </a:xfrm>
            <a:custGeom>
              <a:avLst/>
              <a:gdLst>
                <a:gd name="connsiteX0" fmla="*/ 148825 w 148824"/>
                <a:gd name="connsiteY0" fmla="*/ 74412 h 148824"/>
                <a:gd name="connsiteX1" fmla="*/ 74412 w 148824"/>
                <a:gd name="connsiteY1" fmla="*/ 148825 h 148824"/>
                <a:gd name="connsiteX2" fmla="*/ 0 w 148824"/>
                <a:gd name="connsiteY2" fmla="*/ 74412 h 148824"/>
                <a:gd name="connsiteX3" fmla="*/ 74412 w 148824"/>
                <a:gd name="connsiteY3" fmla="*/ 0 h 148824"/>
                <a:gd name="connsiteX4" fmla="*/ 148825 w 148824"/>
                <a:gd name="connsiteY4" fmla="*/ 74412 h 14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24" h="148824">
                  <a:moveTo>
                    <a:pt x="148825" y="74412"/>
                  </a:moveTo>
                  <a:cubicBezTo>
                    <a:pt x="148825" y="115509"/>
                    <a:pt x="115509" y="148825"/>
                    <a:pt x="74412" y="148825"/>
                  </a:cubicBezTo>
                  <a:cubicBezTo>
                    <a:pt x="33316" y="148825"/>
                    <a:pt x="0" y="115509"/>
                    <a:pt x="0" y="74412"/>
                  </a:cubicBezTo>
                  <a:cubicBezTo>
                    <a:pt x="0" y="33316"/>
                    <a:pt x="33316" y="0"/>
                    <a:pt x="74412" y="0"/>
                  </a:cubicBezTo>
                  <a:cubicBezTo>
                    <a:pt x="115509" y="0"/>
                    <a:pt x="148825" y="33316"/>
                    <a:pt x="148825" y="74412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orma Livre: Forma 181">
              <a:extLst>
                <a:ext uri="{FF2B5EF4-FFF2-40B4-BE49-F238E27FC236}">
                  <a16:creationId xmlns:a16="http://schemas.microsoft.com/office/drawing/2014/main" id="{1F90AC18-76F5-A007-4470-3DA9F8D9DB98}"/>
                </a:ext>
              </a:extLst>
            </p:cNvPr>
            <p:cNvSpPr/>
            <p:nvPr/>
          </p:nvSpPr>
          <p:spPr>
            <a:xfrm>
              <a:off x="765663" y="4631194"/>
              <a:ext cx="187989" cy="99869"/>
            </a:xfrm>
            <a:custGeom>
              <a:avLst/>
              <a:gdLst>
                <a:gd name="connsiteX0" fmla="*/ 0 w 187989"/>
                <a:gd name="connsiteY0" fmla="*/ 99869 h 99869"/>
                <a:gd name="connsiteX1" fmla="*/ 0 w 187989"/>
                <a:gd name="connsiteY1" fmla="*/ 0 h 99869"/>
                <a:gd name="connsiteX2" fmla="*/ 187989 w 187989"/>
                <a:gd name="connsiteY2" fmla="*/ 0 h 9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989" h="99869">
                  <a:moveTo>
                    <a:pt x="0" y="99869"/>
                  </a:moveTo>
                  <a:lnTo>
                    <a:pt x="0" y="0"/>
                  </a:lnTo>
                  <a:lnTo>
                    <a:pt x="187989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83" name="Gráfico 4">
            <a:extLst>
              <a:ext uri="{FF2B5EF4-FFF2-40B4-BE49-F238E27FC236}">
                <a16:creationId xmlns:a16="http://schemas.microsoft.com/office/drawing/2014/main" id="{20723EBA-F5CD-D1ED-4D45-9BBF6D0E6660}"/>
              </a:ext>
            </a:extLst>
          </p:cNvPr>
          <p:cNvGrpSpPr/>
          <p:nvPr/>
        </p:nvGrpSpPr>
        <p:grpSpPr>
          <a:xfrm>
            <a:off x="4915135" y="3544381"/>
            <a:ext cx="626631" cy="581591"/>
            <a:chOff x="4915135" y="3544381"/>
            <a:chExt cx="626631" cy="581591"/>
          </a:xfrm>
          <a:noFill/>
        </p:grpSpPr>
        <p:grpSp>
          <p:nvGrpSpPr>
            <p:cNvPr id="184" name="Gráfico 4">
              <a:extLst>
                <a:ext uri="{FF2B5EF4-FFF2-40B4-BE49-F238E27FC236}">
                  <a16:creationId xmlns:a16="http://schemas.microsoft.com/office/drawing/2014/main" id="{4DC856A1-83B6-A21F-FEDE-30D8C1DD3361}"/>
                </a:ext>
              </a:extLst>
            </p:cNvPr>
            <p:cNvGrpSpPr/>
            <p:nvPr/>
          </p:nvGrpSpPr>
          <p:grpSpPr>
            <a:xfrm>
              <a:off x="4915135" y="3544381"/>
              <a:ext cx="626631" cy="581591"/>
              <a:chOff x="4915135" y="3544381"/>
              <a:chExt cx="626631" cy="581591"/>
            </a:xfrm>
            <a:noFill/>
          </p:grpSpPr>
          <p:sp>
            <p:nvSpPr>
              <p:cNvPr id="187" name="Forma Livre: Forma 186">
                <a:extLst>
                  <a:ext uri="{FF2B5EF4-FFF2-40B4-BE49-F238E27FC236}">
                    <a16:creationId xmlns:a16="http://schemas.microsoft.com/office/drawing/2014/main" id="{1DE91D61-F48B-0709-A315-7ADBF868F1C6}"/>
                  </a:ext>
                </a:extLst>
              </p:cNvPr>
              <p:cNvSpPr/>
              <p:nvPr/>
            </p:nvSpPr>
            <p:spPr>
              <a:xfrm>
                <a:off x="5017520" y="3646766"/>
                <a:ext cx="143793" cy="143793"/>
              </a:xfrm>
              <a:custGeom>
                <a:avLst/>
                <a:gdLst>
                  <a:gd name="connsiteX0" fmla="*/ 7275 w 143793"/>
                  <a:gd name="connsiteY0" fmla="*/ 103228 h 143793"/>
                  <a:gd name="connsiteX1" fmla="*/ 40565 w 143793"/>
                  <a:gd name="connsiteY1" fmla="*/ 7275 h 143793"/>
                  <a:gd name="connsiteX2" fmla="*/ 136518 w 143793"/>
                  <a:gd name="connsiteY2" fmla="*/ 40565 h 143793"/>
                  <a:gd name="connsiteX3" fmla="*/ 103228 w 143793"/>
                  <a:gd name="connsiteY3" fmla="*/ 136518 h 143793"/>
                  <a:gd name="connsiteX4" fmla="*/ 7275 w 143793"/>
                  <a:gd name="connsiteY4" fmla="*/ 103228 h 14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793" h="143793">
                    <a:moveTo>
                      <a:pt x="7275" y="103228"/>
                    </a:moveTo>
                    <a:cubicBezTo>
                      <a:pt x="-10349" y="67980"/>
                      <a:pt x="5317" y="24899"/>
                      <a:pt x="40565" y="7275"/>
                    </a:cubicBezTo>
                    <a:cubicBezTo>
                      <a:pt x="75813" y="-10349"/>
                      <a:pt x="118894" y="5317"/>
                      <a:pt x="136518" y="40565"/>
                    </a:cubicBezTo>
                    <a:cubicBezTo>
                      <a:pt x="154142" y="75813"/>
                      <a:pt x="138476" y="118894"/>
                      <a:pt x="103228" y="136518"/>
                    </a:cubicBezTo>
                    <a:cubicBezTo>
                      <a:pt x="67981" y="154142"/>
                      <a:pt x="24899" y="138476"/>
                      <a:pt x="7275" y="103228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8" name="Forma Livre: Forma 187">
                <a:extLst>
                  <a:ext uri="{FF2B5EF4-FFF2-40B4-BE49-F238E27FC236}">
                    <a16:creationId xmlns:a16="http://schemas.microsoft.com/office/drawing/2014/main" id="{9769E32F-61E8-6B4D-ECAB-6A859DA6D2F1}"/>
                  </a:ext>
                </a:extLst>
              </p:cNvPr>
              <p:cNvSpPr/>
              <p:nvPr/>
            </p:nvSpPr>
            <p:spPr>
              <a:xfrm>
                <a:off x="4915135" y="3544381"/>
                <a:ext cx="346605" cy="346605"/>
              </a:xfrm>
              <a:custGeom>
                <a:avLst/>
                <a:gdLst>
                  <a:gd name="connsiteX0" fmla="*/ 311357 w 346605"/>
                  <a:gd name="connsiteY0" fmla="*/ 186031 h 346605"/>
                  <a:gd name="connsiteX1" fmla="*/ 309399 w 346605"/>
                  <a:gd name="connsiteY1" fmla="*/ 146867 h 346605"/>
                  <a:gd name="connsiteX2" fmla="*/ 342689 w 346605"/>
                  <a:gd name="connsiteY2" fmla="*/ 127284 h 346605"/>
                  <a:gd name="connsiteX3" fmla="*/ 315274 w 346605"/>
                  <a:gd name="connsiteY3" fmla="*/ 70496 h 346605"/>
                  <a:gd name="connsiteX4" fmla="*/ 280026 w 346605"/>
                  <a:gd name="connsiteY4" fmla="*/ 84204 h 346605"/>
                  <a:gd name="connsiteX5" fmla="*/ 250652 w 346605"/>
                  <a:gd name="connsiteY5" fmla="*/ 58747 h 346605"/>
                  <a:gd name="connsiteX6" fmla="*/ 260443 w 346605"/>
                  <a:gd name="connsiteY6" fmla="*/ 21541 h 346605"/>
                  <a:gd name="connsiteX7" fmla="*/ 199739 w 346605"/>
                  <a:gd name="connsiteY7" fmla="*/ 0 h 346605"/>
                  <a:gd name="connsiteX8" fmla="*/ 184073 w 346605"/>
                  <a:gd name="connsiteY8" fmla="*/ 35248 h 346605"/>
                  <a:gd name="connsiteX9" fmla="*/ 144908 w 346605"/>
                  <a:gd name="connsiteY9" fmla="*/ 37206 h 346605"/>
                  <a:gd name="connsiteX10" fmla="*/ 125326 w 346605"/>
                  <a:gd name="connsiteY10" fmla="*/ 3916 h 346605"/>
                  <a:gd name="connsiteX11" fmla="*/ 68538 w 346605"/>
                  <a:gd name="connsiteY11" fmla="*/ 31332 h 346605"/>
                  <a:gd name="connsiteX12" fmla="*/ 82245 w 346605"/>
                  <a:gd name="connsiteY12" fmla="*/ 66579 h 346605"/>
                  <a:gd name="connsiteX13" fmla="*/ 56788 w 346605"/>
                  <a:gd name="connsiteY13" fmla="*/ 95953 h 346605"/>
                  <a:gd name="connsiteX14" fmla="*/ 19582 w 346605"/>
                  <a:gd name="connsiteY14" fmla="*/ 86162 h 346605"/>
                  <a:gd name="connsiteX15" fmla="*/ 9791 w 346605"/>
                  <a:gd name="connsiteY15" fmla="*/ 115535 h 346605"/>
                  <a:gd name="connsiteX16" fmla="*/ 0 w 346605"/>
                  <a:gd name="connsiteY16" fmla="*/ 144908 h 346605"/>
                  <a:gd name="connsiteX17" fmla="*/ 35248 w 346605"/>
                  <a:gd name="connsiteY17" fmla="*/ 160574 h 346605"/>
                  <a:gd name="connsiteX18" fmla="*/ 37206 w 346605"/>
                  <a:gd name="connsiteY18" fmla="*/ 199739 h 346605"/>
                  <a:gd name="connsiteX19" fmla="*/ 3916 w 346605"/>
                  <a:gd name="connsiteY19" fmla="*/ 219321 h 346605"/>
                  <a:gd name="connsiteX20" fmla="*/ 31332 w 346605"/>
                  <a:gd name="connsiteY20" fmla="*/ 276109 h 346605"/>
                  <a:gd name="connsiteX21" fmla="*/ 66579 w 346605"/>
                  <a:gd name="connsiteY21" fmla="*/ 262402 h 346605"/>
                  <a:gd name="connsiteX22" fmla="*/ 95953 w 346605"/>
                  <a:gd name="connsiteY22" fmla="*/ 287859 h 346605"/>
                  <a:gd name="connsiteX23" fmla="*/ 86162 w 346605"/>
                  <a:gd name="connsiteY23" fmla="*/ 325065 h 346605"/>
                  <a:gd name="connsiteX24" fmla="*/ 146867 w 346605"/>
                  <a:gd name="connsiteY24" fmla="*/ 346605 h 346605"/>
                  <a:gd name="connsiteX25" fmla="*/ 162532 w 346605"/>
                  <a:gd name="connsiteY25" fmla="*/ 311357 h 346605"/>
                  <a:gd name="connsiteX26" fmla="*/ 201697 w 346605"/>
                  <a:gd name="connsiteY26" fmla="*/ 309399 h 346605"/>
                  <a:gd name="connsiteX27" fmla="*/ 221279 w 346605"/>
                  <a:gd name="connsiteY27" fmla="*/ 342689 h 346605"/>
                  <a:gd name="connsiteX28" fmla="*/ 278068 w 346605"/>
                  <a:gd name="connsiteY28" fmla="*/ 315274 h 346605"/>
                  <a:gd name="connsiteX29" fmla="*/ 264360 w 346605"/>
                  <a:gd name="connsiteY29" fmla="*/ 280026 h 346605"/>
                  <a:gd name="connsiteX30" fmla="*/ 289817 w 346605"/>
                  <a:gd name="connsiteY30" fmla="*/ 250652 h 346605"/>
                  <a:gd name="connsiteX31" fmla="*/ 327023 w 346605"/>
                  <a:gd name="connsiteY31" fmla="*/ 260444 h 346605"/>
                  <a:gd name="connsiteX32" fmla="*/ 336814 w 346605"/>
                  <a:gd name="connsiteY32" fmla="*/ 231070 h 346605"/>
                  <a:gd name="connsiteX33" fmla="*/ 346606 w 346605"/>
                  <a:gd name="connsiteY33" fmla="*/ 201697 h 346605"/>
                  <a:gd name="connsiteX34" fmla="*/ 311357 w 346605"/>
                  <a:gd name="connsiteY34" fmla="*/ 186031 h 34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46605" h="346605">
                    <a:moveTo>
                      <a:pt x="311357" y="186031"/>
                    </a:moveTo>
                    <a:cubicBezTo>
                      <a:pt x="313316" y="172324"/>
                      <a:pt x="311357" y="160574"/>
                      <a:pt x="309399" y="146867"/>
                    </a:cubicBezTo>
                    <a:lnTo>
                      <a:pt x="342689" y="127284"/>
                    </a:lnTo>
                    <a:lnTo>
                      <a:pt x="315274" y="70496"/>
                    </a:lnTo>
                    <a:lnTo>
                      <a:pt x="280026" y="84204"/>
                    </a:lnTo>
                    <a:cubicBezTo>
                      <a:pt x="272193" y="74412"/>
                      <a:pt x="262402" y="64621"/>
                      <a:pt x="250652" y="58747"/>
                    </a:cubicBezTo>
                    <a:lnTo>
                      <a:pt x="260443" y="21541"/>
                    </a:lnTo>
                    <a:lnTo>
                      <a:pt x="199739" y="0"/>
                    </a:lnTo>
                    <a:lnTo>
                      <a:pt x="184073" y="35248"/>
                    </a:lnTo>
                    <a:cubicBezTo>
                      <a:pt x="170366" y="33290"/>
                      <a:pt x="158616" y="35248"/>
                      <a:pt x="144908" y="37206"/>
                    </a:cubicBezTo>
                    <a:lnTo>
                      <a:pt x="125326" y="3916"/>
                    </a:lnTo>
                    <a:lnTo>
                      <a:pt x="68538" y="31332"/>
                    </a:lnTo>
                    <a:lnTo>
                      <a:pt x="82245" y="66579"/>
                    </a:lnTo>
                    <a:cubicBezTo>
                      <a:pt x="72454" y="74412"/>
                      <a:pt x="62663" y="84204"/>
                      <a:pt x="56788" y="95953"/>
                    </a:cubicBezTo>
                    <a:lnTo>
                      <a:pt x="19582" y="86162"/>
                    </a:lnTo>
                    <a:lnTo>
                      <a:pt x="9791" y="115535"/>
                    </a:lnTo>
                    <a:lnTo>
                      <a:pt x="0" y="144908"/>
                    </a:lnTo>
                    <a:lnTo>
                      <a:pt x="35248" y="160574"/>
                    </a:lnTo>
                    <a:cubicBezTo>
                      <a:pt x="33290" y="174282"/>
                      <a:pt x="35248" y="186031"/>
                      <a:pt x="37206" y="199739"/>
                    </a:cubicBezTo>
                    <a:lnTo>
                      <a:pt x="3916" y="219321"/>
                    </a:lnTo>
                    <a:lnTo>
                      <a:pt x="31332" y="276109"/>
                    </a:lnTo>
                    <a:lnTo>
                      <a:pt x="66579" y="262402"/>
                    </a:lnTo>
                    <a:cubicBezTo>
                      <a:pt x="74412" y="272193"/>
                      <a:pt x="84204" y="281984"/>
                      <a:pt x="95953" y="287859"/>
                    </a:cubicBezTo>
                    <a:lnTo>
                      <a:pt x="86162" y="325065"/>
                    </a:lnTo>
                    <a:lnTo>
                      <a:pt x="146867" y="346605"/>
                    </a:lnTo>
                    <a:lnTo>
                      <a:pt x="162532" y="311357"/>
                    </a:lnTo>
                    <a:cubicBezTo>
                      <a:pt x="176240" y="313316"/>
                      <a:pt x="187989" y="311357"/>
                      <a:pt x="201697" y="309399"/>
                    </a:cubicBezTo>
                    <a:lnTo>
                      <a:pt x="221279" y="342689"/>
                    </a:lnTo>
                    <a:lnTo>
                      <a:pt x="278068" y="315274"/>
                    </a:lnTo>
                    <a:lnTo>
                      <a:pt x="264360" y="280026"/>
                    </a:lnTo>
                    <a:cubicBezTo>
                      <a:pt x="274151" y="272193"/>
                      <a:pt x="283942" y="262402"/>
                      <a:pt x="289817" y="250652"/>
                    </a:cubicBezTo>
                    <a:lnTo>
                      <a:pt x="327023" y="260444"/>
                    </a:lnTo>
                    <a:lnTo>
                      <a:pt x="336814" y="231070"/>
                    </a:lnTo>
                    <a:lnTo>
                      <a:pt x="346606" y="201697"/>
                    </a:lnTo>
                    <a:lnTo>
                      <a:pt x="311357" y="186031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89" name="Gráfico 4">
                <a:extLst>
                  <a:ext uri="{FF2B5EF4-FFF2-40B4-BE49-F238E27FC236}">
                    <a16:creationId xmlns:a16="http://schemas.microsoft.com/office/drawing/2014/main" id="{FB16E72C-A571-F2C3-C55F-D247EA1E0A58}"/>
                  </a:ext>
                </a:extLst>
              </p:cNvPr>
              <p:cNvGrpSpPr/>
              <p:nvPr/>
            </p:nvGrpSpPr>
            <p:grpSpPr>
              <a:xfrm>
                <a:off x="5257824" y="3838115"/>
                <a:ext cx="283942" cy="287858"/>
                <a:chOff x="5257824" y="3838115"/>
                <a:chExt cx="283942" cy="287858"/>
              </a:xfrm>
              <a:noFill/>
            </p:grpSpPr>
            <p:sp>
              <p:nvSpPr>
                <p:cNvPr id="190" name="Forma Livre: Forma 189">
                  <a:extLst>
                    <a:ext uri="{FF2B5EF4-FFF2-40B4-BE49-F238E27FC236}">
                      <a16:creationId xmlns:a16="http://schemas.microsoft.com/office/drawing/2014/main" id="{D4F24C0B-080C-DCF3-A535-9DF248D5FEE4}"/>
                    </a:ext>
                  </a:extLst>
                </p:cNvPr>
                <p:cNvSpPr/>
                <p:nvPr/>
              </p:nvSpPr>
              <p:spPr>
                <a:xfrm>
                  <a:off x="5342159" y="3926366"/>
                  <a:ext cx="111356" cy="111356"/>
                </a:xfrm>
                <a:custGeom>
                  <a:avLst/>
                  <a:gdLst>
                    <a:gd name="connsiteX0" fmla="*/ 5744 w 111356"/>
                    <a:gd name="connsiteY0" fmla="*/ 80156 h 111356"/>
                    <a:gd name="connsiteX1" fmla="*/ 31200 w 111356"/>
                    <a:gd name="connsiteY1" fmla="*/ 5743 h 111356"/>
                    <a:gd name="connsiteX2" fmla="*/ 105613 w 111356"/>
                    <a:gd name="connsiteY2" fmla="*/ 31200 h 111356"/>
                    <a:gd name="connsiteX3" fmla="*/ 80156 w 111356"/>
                    <a:gd name="connsiteY3" fmla="*/ 105613 h 111356"/>
                    <a:gd name="connsiteX4" fmla="*/ 5744 w 111356"/>
                    <a:gd name="connsiteY4" fmla="*/ 80156 h 11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356" h="111356">
                      <a:moveTo>
                        <a:pt x="5744" y="80156"/>
                      </a:moveTo>
                      <a:cubicBezTo>
                        <a:pt x="-7964" y="52741"/>
                        <a:pt x="3785" y="19451"/>
                        <a:pt x="31200" y="5743"/>
                      </a:cubicBezTo>
                      <a:cubicBezTo>
                        <a:pt x="58615" y="-7964"/>
                        <a:pt x="91905" y="3785"/>
                        <a:pt x="105613" y="31200"/>
                      </a:cubicBezTo>
                      <a:cubicBezTo>
                        <a:pt x="119320" y="58615"/>
                        <a:pt x="107571" y="91905"/>
                        <a:pt x="80156" y="105613"/>
                      </a:cubicBezTo>
                      <a:cubicBezTo>
                        <a:pt x="52741" y="119320"/>
                        <a:pt x="19451" y="107571"/>
                        <a:pt x="5744" y="80156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1" name="Forma Livre: Forma 190">
                  <a:extLst>
                    <a:ext uri="{FF2B5EF4-FFF2-40B4-BE49-F238E27FC236}">
                      <a16:creationId xmlns:a16="http://schemas.microsoft.com/office/drawing/2014/main" id="{2D6A521B-F70F-62EE-0E61-023321F068DD}"/>
                    </a:ext>
                  </a:extLst>
                </p:cNvPr>
                <p:cNvSpPr/>
                <p:nvPr/>
              </p:nvSpPr>
              <p:spPr>
                <a:xfrm>
                  <a:off x="5257824" y="3838115"/>
                  <a:ext cx="283942" cy="287858"/>
                </a:xfrm>
                <a:custGeom>
                  <a:avLst/>
                  <a:gdLst>
                    <a:gd name="connsiteX0" fmla="*/ 254569 w 283942"/>
                    <a:gd name="connsiteY0" fmla="*/ 152741 h 287858"/>
                    <a:gd name="connsiteX1" fmla="*/ 252611 w 283942"/>
                    <a:gd name="connsiteY1" fmla="*/ 121410 h 287858"/>
                    <a:gd name="connsiteX2" fmla="*/ 280026 w 283942"/>
                    <a:gd name="connsiteY2" fmla="*/ 105744 h 287858"/>
                    <a:gd name="connsiteX3" fmla="*/ 256527 w 283942"/>
                    <a:gd name="connsiteY3" fmla="*/ 58747 h 287858"/>
                    <a:gd name="connsiteX4" fmla="*/ 227154 w 283942"/>
                    <a:gd name="connsiteY4" fmla="*/ 70496 h 287858"/>
                    <a:gd name="connsiteX5" fmla="*/ 203655 w 283942"/>
                    <a:gd name="connsiteY5" fmla="*/ 48956 h 287858"/>
                    <a:gd name="connsiteX6" fmla="*/ 211488 w 283942"/>
                    <a:gd name="connsiteY6" fmla="*/ 17624 h 287858"/>
                    <a:gd name="connsiteX7" fmla="*/ 162532 w 283942"/>
                    <a:gd name="connsiteY7" fmla="*/ 0 h 287858"/>
                    <a:gd name="connsiteX8" fmla="*/ 150783 w 283942"/>
                    <a:gd name="connsiteY8" fmla="*/ 29373 h 287858"/>
                    <a:gd name="connsiteX9" fmla="*/ 119452 w 283942"/>
                    <a:gd name="connsiteY9" fmla="*/ 31332 h 287858"/>
                    <a:gd name="connsiteX10" fmla="*/ 103786 w 283942"/>
                    <a:gd name="connsiteY10" fmla="*/ 3916 h 287858"/>
                    <a:gd name="connsiteX11" fmla="*/ 56788 w 283942"/>
                    <a:gd name="connsiteY11" fmla="*/ 27415 h 287858"/>
                    <a:gd name="connsiteX12" fmla="*/ 68538 w 283942"/>
                    <a:gd name="connsiteY12" fmla="*/ 56788 h 287858"/>
                    <a:gd name="connsiteX13" fmla="*/ 46997 w 283942"/>
                    <a:gd name="connsiteY13" fmla="*/ 80287 h 287858"/>
                    <a:gd name="connsiteX14" fmla="*/ 15666 w 283942"/>
                    <a:gd name="connsiteY14" fmla="*/ 72454 h 287858"/>
                    <a:gd name="connsiteX15" fmla="*/ 7833 w 283942"/>
                    <a:gd name="connsiteY15" fmla="*/ 97911 h 287858"/>
                    <a:gd name="connsiteX16" fmla="*/ 0 w 283942"/>
                    <a:gd name="connsiteY16" fmla="*/ 123368 h 287858"/>
                    <a:gd name="connsiteX17" fmla="*/ 29373 w 283942"/>
                    <a:gd name="connsiteY17" fmla="*/ 135117 h 287858"/>
                    <a:gd name="connsiteX18" fmla="*/ 31332 w 283942"/>
                    <a:gd name="connsiteY18" fmla="*/ 166449 h 287858"/>
                    <a:gd name="connsiteX19" fmla="*/ 3917 w 283942"/>
                    <a:gd name="connsiteY19" fmla="*/ 182115 h 287858"/>
                    <a:gd name="connsiteX20" fmla="*/ 27415 w 283942"/>
                    <a:gd name="connsiteY20" fmla="*/ 229112 h 287858"/>
                    <a:gd name="connsiteX21" fmla="*/ 56788 w 283942"/>
                    <a:gd name="connsiteY21" fmla="*/ 217363 h 287858"/>
                    <a:gd name="connsiteX22" fmla="*/ 80287 w 283942"/>
                    <a:gd name="connsiteY22" fmla="*/ 238903 h 287858"/>
                    <a:gd name="connsiteX23" fmla="*/ 72454 w 283942"/>
                    <a:gd name="connsiteY23" fmla="*/ 270235 h 287858"/>
                    <a:gd name="connsiteX24" fmla="*/ 121410 w 283942"/>
                    <a:gd name="connsiteY24" fmla="*/ 287859 h 287858"/>
                    <a:gd name="connsiteX25" fmla="*/ 133159 w 283942"/>
                    <a:gd name="connsiteY25" fmla="*/ 258485 h 287858"/>
                    <a:gd name="connsiteX26" fmla="*/ 164491 w 283942"/>
                    <a:gd name="connsiteY26" fmla="*/ 256527 h 287858"/>
                    <a:gd name="connsiteX27" fmla="*/ 180157 w 283942"/>
                    <a:gd name="connsiteY27" fmla="*/ 283942 h 287858"/>
                    <a:gd name="connsiteX28" fmla="*/ 227154 w 283942"/>
                    <a:gd name="connsiteY28" fmla="*/ 260444 h 287858"/>
                    <a:gd name="connsiteX29" fmla="*/ 215404 w 283942"/>
                    <a:gd name="connsiteY29" fmla="*/ 231070 h 287858"/>
                    <a:gd name="connsiteX30" fmla="*/ 236945 w 283942"/>
                    <a:gd name="connsiteY30" fmla="*/ 207572 h 287858"/>
                    <a:gd name="connsiteX31" fmla="*/ 268277 w 283942"/>
                    <a:gd name="connsiteY31" fmla="*/ 215404 h 287858"/>
                    <a:gd name="connsiteX32" fmla="*/ 276109 w 283942"/>
                    <a:gd name="connsiteY32" fmla="*/ 189947 h 287858"/>
                    <a:gd name="connsiteX33" fmla="*/ 283942 w 283942"/>
                    <a:gd name="connsiteY33" fmla="*/ 164491 h 287858"/>
                    <a:gd name="connsiteX34" fmla="*/ 254569 w 283942"/>
                    <a:gd name="connsiteY34" fmla="*/ 152741 h 287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83942" h="287858">
                      <a:moveTo>
                        <a:pt x="254569" y="152741"/>
                      </a:moveTo>
                      <a:cubicBezTo>
                        <a:pt x="254569" y="142950"/>
                        <a:pt x="254569" y="131201"/>
                        <a:pt x="252611" y="121410"/>
                      </a:cubicBezTo>
                      <a:lnTo>
                        <a:pt x="280026" y="105744"/>
                      </a:lnTo>
                      <a:lnTo>
                        <a:pt x="256527" y="58747"/>
                      </a:lnTo>
                      <a:lnTo>
                        <a:pt x="227154" y="70496"/>
                      </a:lnTo>
                      <a:cubicBezTo>
                        <a:pt x="219321" y="62663"/>
                        <a:pt x="211488" y="54830"/>
                        <a:pt x="203655" y="48956"/>
                      </a:cubicBezTo>
                      <a:lnTo>
                        <a:pt x="211488" y="17624"/>
                      </a:lnTo>
                      <a:lnTo>
                        <a:pt x="162532" y="0"/>
                      </a:lnTo>
                      <a:lnTo>
                        <a:pt x="150783" y="29373"/>
                      </a:lnTo>
                      <a:cubicBezTo>
                        <a:pt x="140992" y="29373"/>
                        <a:pt x="129243" y="29373"/>
                        <a:pt x="119452" y="31332"/>
                      </a:cubicBezTo>
                      <a:lnTo>
                        <a:pt x="103786" y="3916"/>
                      </a:lnTo>
                      <a:lnTo>
                        <a:pt x="56788" y="27415"/>
                      </a:lnTo>
                      <a:lnTo>
                        <a:pt x="68538" y="56788"/>
                      </a:lnTo>
                      <a:cubicBezTo>
                        <a:pt x="60705" y="64621"/>
                        <a:pt x="52872" y="72454"/>
                        <a:pt x="46997" y="80287"/>
                      </a:cubicBezTo>
                      <a:lnTo>
                        <a:pt x="15666" y="72454"/>
                      </a:lnTo>
                      <a:lnTo>
                        <a:pt x="7833" y="97911"/>
                      </a:lnTo>
                      <a:lnTo>
                        <a:pt x="0" y="123368"/>
                      </a:lnTo>
                      <a:lnTo>
                        <a:pt x="29373" y="135117"/>
                      </a:lnTo>
                      <a:cubicBezTo>
                        <a:pt x="29373" y="144908"/>
                        <a:pt x="29373" y="156658"/>
                        <a:pt x="31332" y="166449"/>
                      </a:cubicBezTo>
                      <a:lnTo>
                        <a:pt x="3917" y="182115"/>
                      </a:lnTo>
                      <a:lnTo>
                        <a:pt x="27415" y="229112"/>
                      </a:lnTo>
                      <a:lnTo>
                        <a:pt x="56788" y="217363"/>
                      </a:lnTo>
                      <a:cubicBezTo>
                        <a:pt x="64621" y="225196"/>
                        <a:pt x="72454" y="233028"/>
                        <a:pt x="80287" y="238903"/>
                      </a:cubicBezTo>
                      <a:lnTo>
                        <a:pt x="72454" y="270235"/>
                      </a:lnTo>
                      <a:lnTo>
                        <a:pt x="121410" y="287859"/>
                      </a:lnTo>
                      <a:lnTo>
                        <a:pt x="133159" y="258485"/>
                      </a:lnTo>
                      <a:cubicBezTo>
                        <a:pt x="142950" y="258485"/>
                        <a:pt x="154699" y="258485"/>
                        <a:pt x="164491" y="256527"/>
                      </a:cubicBezTo>
                      <a:lnTo>
                        <a:pt x="180157" y="283942"/>
                      </a:lnTo>
                      <a:lnTo>
                        <a:pt x="227154" y="260444"/>
                      </a:lnTo>
                      <a:lnTo>
                        <a:pt x="215404" y="231070"/>
                      </a:lnTo>
                      <a:cubicBezTo>
                        <a:pt x="223237" y="223237"/>
                        <a:pt x="231070" y="215404"/>
                        <a:pt x="236945" y="207572"/>
                      </a:cubicBezTo>
                      <a:lnTo>
                        <a:pt x="268277" y="215404"/>
                      </a:lnTo>
                      <a:lnTo>
                        <a:pt x="276109" y="189947"/>
                      </a:lnTo>
                      <a:lnTo>
                        <a:pt x="283942" y="164491"/>
                      </a:lnTo>
                      <a:lnTo>
                        <a:pt x="254569" y="152741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752F63AC-54F6-CE84-A035-86919AE34F4B}"/>
                </a:ext>
              </a:extLst>
            </p:cNvPr>
            <p:cNvSpPr/>
            <p:nvPr/>
          </p:nvSpPr>
          <p:spPr>
            <a:xfrm>
              <a:off x="4915135" y="3849864"/>
              <a:ext cx="336814" cy="276109"/>
            </a:xfrm>
            <a:custGeom>
              <a:avLst/>
              <a:gdLst>
                <a:gd name="connsiteX0" fmla="*/ 336814 w 336814"/>
                <a:gd name="connsiteY0" fmla="*/ 276109 h 276109"/>
                <a:gd name="connsiteX1" fmla="*/ 0 w 336814"/>
                <a:gd name="connsiteY1" fmla="*/ 276109 h 276109"/>
                <a:gd name="connsiteX2" fmla="*/ 0 w 336814"/>
                <a:gd name="connsiteY2" fmla="*/ 0 h 27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814" h="276109">
                  <a:moveTo>
                    <a:pt x="336814" y="276109"/>
                  </a:moveTo>
                  <a:lnTo>
                    <a:pt x="0" y="276109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orma Livre: Forma 185">
              <a:extLst>
                <a:ext uri="{FF2B5EF4-FFF2-40B4-BE49-F238E27FC236}">
                  <a16:creationId xmlns:a16="http://schemas.microsoft.com/office/drawing/2014/main" id="{AADFE452-BC50-2324-EDDF-F6DD8BF585E8}"/>
                </a:ext>
              </a:extLst>
            </p:cNvPr>
            <p:cNvSpPr/>
            <p:nvPr/>
          </p:nvSpPr>
          <p:spPr>
            <a:xfrm>
              <a:off x="5228451" y="3544381"/>
              <a:ext cx="313315" cy="328981"/>
            </a:xfrm>
            <a:custGeom>
              <a:avLst/>
              <a:gdLst>
                <a:gd name="connsiteX0" fmla="*/ 0 w 313315"/>
                <a:gd name="connsiteY0" fmla="*/ 0 h 328981"/>
                <a:gd name="connsiteX1" fmla="*/ 313316 w 313315"/>
                <a:gd name="connsiteY1" fmla="*/ 0 h 328981"/>
                <a:gd name="connsiteX2" fmla="*/ 313316 w 313315"/>
                <a:gd name="connsiteY2" fmla="*/ 328981 h 32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315" h="328981">
                  <a:moveTo>
                    <a:pt x="0" y="0"/>
                  </a:moveTo>
                  <a:lnTo>
                    <a:pt x="313316" y="0"/>
                  </a:lnTo>
                  <a:lnTo>
                    <a:pt x="313316" y="328981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92" name="Gráfico 4">
            <a:extLst>
              <a:ext uri="{FF2B5EF4-FFF2-40B4-BE49-F238E27FC236}">
                <a16:creationId xmlns:a16="http://schemas.microsoft.com/office/drawing/2014/main" id="{94C66EBE-0F34-390E-ACC6-A80D349A08B8}"/>
              </a:ext>
            </a:extLst>
          </p:cNvPr>
          <p:cNvGrpSpPr/>
          <p:nvPr/>
        </p:nvGrpSpPr>
        <p:grpSpPr>
          <a:xfrm>
            <a:off x="7030015" y="3499342"/>
            <a:ext cx="626631" cy="626631"/>
            <a:chOff x="7030015" y="3499342"/>
            <a:chExt cx="626631" cy="626631"/>
          </a:xfrm>
          <a:noFill/>
        </p:grpSpPr>
        <p:grpSp>
          <p:nvGrpSpPr>
            <p:cNvPr id="193" name="Gráfico 4">
              <a:extLst>
                <a:ext uri="{FF2B5EF4-FFF2-40B4-BE49-F238E27FC236}">
                  <a16:creationId xmlns:a16="http://schemas.microsoft.com/office/drawing/2014/main" id="{FA379335-CCC1-B9D2-9CA7-C6FBEC952F46}"/>
                </a:ext>
              </a:extLst>
            </p:cNvPr>
            <p:cNvGrpSpPr/>
            <p:nvPr/>
          </p:nvGrpSpPr>
          <p:grpSpPr>
            <a:xfrm>
              <a:off x="7030015" y="3687332"/>
              <a:ext cx="438641" cy="438641"/>
              <a:chOff x="7030015" y="3687332"/>
              <a:chExt cx="438641" cy="438641"/>
            </a:xfrm>
            <a:noFill/>
          </p:grpSpPr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951D63BF-CE8A-AD55-8FF7-93FD65144D17}"/>
                  </a:ext>
                </a:extLst>
              </p:cNvPr>
              <p:cNvSpPr/>
              <p:nvPr/>
            </p:nvSpPr>
            <p:spPr>
              <a:xfrm>
                <a:off x="7030015" y="3687332"/>
                <a:ext cx="438641" cy="438641"/>
              </a:xfrm>
              <a:custGeom>
                <a:avLst/>
                <a:gdLst>
                  <a:gd name="connsiteX0" fmla="*/ 436683 w 438641"/>
                  <a:gd name="connsiteY0" fmla="*/ 189947 h 438641"/>
                  <a:gd name="connsiteX1" fmla="*/ 438642 w 438641"/>
                  <a:gd name="connsiteY1" fmla="*/ 219321 h 438641"/>
                  <a:gd name="connsiteX2" fmla="*/ 219321 w 438641"/>
                  <a:gd name="connsiteY2" fmla="*/ 438642 h 438641"/>
                  <a:gd name="connsiteX3" fmla="*/ 0 w 438641"/>
                  <a:gd name="connsiteY3" fmla="*/ 219321 h 438641"/>
                  <a:gd name="connsiteX4" fmla="*/ 219321 w 438641"/>
                  <a:gd name="connsiteY4" fmla="*/ 0 h 438641"/>
                  <a:gd name="connsiteX5" fmla="*/ 240861 w 438641"/>
                  <a:gd name="connsiteY5" fmla="*/ 1958 h 43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8641" h="438641">
                    <a:moveTo>
                      <a:pt x="436683" y="189947"/>
                    </a:moveTo>
                    <a:cubicBezTo>
                      <a:pt x="438642" y="199739"/>
                      <a:pt x="438642" y="209530"/>
                      <a:pt x="438642" y="219321"/>
                    </a:cubicBezTo>
                    <a:cubicBezTo>
                      <a:pt x="438642" y="340731"/>
                      <a:pt x="340731" y="438642"/>
                      <a:pt x="219321" y="438642"/>
                    </a:cubicBezTo>
                    <a:cubicBezTo>
                      <a:pt x="97911" y="438642"/>
                      <a:pt x="0" y="340731"/>
                      <a:pt x="0" y="219321"/>
                    </a:cubicBezTo>
                    <a:cubicBezTo>
                      <a:pt x="0" y="97911"/>
                      <a:pt x="97911" y="0"/>
                      <a:pt x="219321" y="0"/>
                    </a:cubicBezTo>
                    <a:cubicBezTo>
                      <a:pt x="227154" y="0"/>
                      <a:pt x="234987" y="0"/>
                      <a:pt x="240861" y="1958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226DD4AE-DFA1-3A98-8FC6-981C917E8933}"/>
                  </a:ext>
                </a:extLst>
              </p:cNvPr>
              <p:cNvSpPr/>
              <p:nvPr/>
            </p:nvSpPr>
            <p:spPr>
              <a:xfrm>
                <a:off x="7249336" y="4084851"/>
                <a:ext cx="19582" cy="41122"/>
              </a:xfrm>
              <a:custGeom>
                <a:avLst/>
                <a:gdLst>
                  <a:gd name="connsiteX0" fmla="*/ 0 w 19582"/>
                  <a:gd name="connsiteY0" fmla="*/ 0 h 41122"/>
                  <a:gd name="connsiteX1" fmla="*/ 0 w 19582"/>
                  <a:gd name="connsiteY1" fmla="*/ 41123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1122">
                    <a:moveTo>
                      <a:pt x="0" y="0"/>
                    </a:moveTo>
                    <a:lnTo>
                      <a:pt x="0" y="41123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9" name="Forma Livre: Forma 198">
                <a:extLst>
                  <a:ext uri="{FF2B5EF4-FFF2-40B4-BE49-F238E27FC236}">
                    <a16:creationId xmlns:a16="http://schemas.microsoft.com/office/drawing/2014/main" id="{B579E850-05A5-B130-749E-4885EF92D05A}"/>
                  </a:ext>
                </a:extLst>
              </p:cNvPr>
              <p:cNvSpPr/>
              <p:nvPr/>
            </p:nvSpPr>
            <p:spPr>
              <a:xfrm>
                <a:off x="7249336" y="4084851"/>
                <a:ext cx="19582" cy="41122"/>
              </a:xfrm>
              <a:custGeom>
                <a:avLst/>
                <a:gdLst>
                  <a:gd name="connsiteX0" fmla="*/ 0 w 19582"/>
                  <a:gd name="connsiteY0" fmla="*/ 0 h 41122"/>
                  <a:gd name="connsiteX1" fmla="*/ 0 w 19582"/>
                  <a:gd name="connsiteY1" fmla="*/ 41123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1122">
                    <a:moveTo>
                      <a:pt x="0" y="0"/>
                    </a:moveTo>
                    <a:lnTo>
                      <a:pt x="0" y="41123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0" name="Forma Livre: Forma 199">
                <a:extLst>
                  <a:ext uri="{FF2B5EF4-FFF2-40B4-BE49-F238E27FC236}">
                    <a16:creationId xmlns:a16="http://schemas.microsoft.com/office/drawing/2014/main" id="{7210F9F4-FC7B-B281-010F-30DD8335913F}"/>
                  </a:ext>
                </a:extLst>
              </p:cNvPr>
              <p:cNvSpPr/>
              <p:nvPr/>
            </p:nvSpPr>
            <p:spPr>
              <a:xfrm>
                <a:off x="7139675" y="3716705"/>
                <a:ext cx="19582" cy="35247"/>
              </a:xfrm>
              <a:custGeom>
                <a:avLst/>
                <a:gdLst>
                  <a:gd name="connsiteX0" fmla="*/ 0 w 19582"/>
                  <a:gd name="connsiteY0" fmla="*/ 0 h 35247"/>
                  <a:gd name="connsiteX1" fmla="*/ 19582 w 19582"/>
                  <a:gd name="connsiteY1" fmla="*/ 35248 h 3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5247">
                    <a:moveTo>
                      <a:pt x="0" y="0"/>
                    </a:moveTo>
                    <a:lnTo>
                      <a:pt x="19582" y="35248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1" name="Forma Livre: Forma 200">
                <a:extLst>
                  <a:ext uri="{FF2B5EF4-FFF2-40B4-BE49-F238E27FC236}">
                    <a16:creationId xmlns:a16="http://schemas.microsoft.com/office/drawing/2014/main" id="{D3CD1170-8682-741B-A01B-B23A7CA48A89}"/>
                  </a:ext>
                </a:extLst>
              </p:cNvPr>
              <p:cNvSpPr/>
              <p:nvPr/>
            </p:nvSpPr>
            <p:spPr>
              <a:xfrm>
                <a:off x="7337456" y="4059394"/>
                <a:ext cx="21540" cy="37206"/>
              </a:xfrm>
              <a:custGeom>
                <a:avLst/>
                <a:gdLst>
                  <a:gd name="connsiteX0" fmla="*/ 0 w 21540"/>
                  <a:gd name="connsiteY0" fmla="*/ 0 h 37206"/>
                  <a:gd name="connsiteX1" fmla="*/ 21540 w 21540"/>
                  <a:gd name="connsiteY1" fmla="*/ 37206 h 3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37206">
                    <a:moveTo>
                      <a:pt x="0" y="0"/>
                    </a:moveTo>
                    <a:lnTo>
                      <a:pt x="21540" y="37206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2" name="Forma Livre: Forma 201">
                <a:extLst>
                  <a:ext uri="{FF2B5EF4-FFF2-40B4-BE49-F238E27FC236}">
                    <a16:creationId xmlns:a16="http://schemas.microsoft.com/office/drawing/2014/main" id="{834D9FDF-35B5-106C-BF17-8A92BDB9C8F3}"/>
                  </a:ext>
                </a:extLst>
              </p:cNvPr>
              <p:cNvSpPr/>
              <p:nvPr/>
            </p:nvSpPr>
            <p:spPr>
              <a:xfrm>
                <a:off x="7059388" y="3796992"/>
                <a:ext cx="35247" cy="19582"/>
              </a:xfrm>
              <a:custGeom>
                <a:avLst/>
                <a:gdLst>
                  <a:gd name="connsiteX0" fmla="*/ 0 w 35247"/>
                  <a:gd name="connsiteY0" fmla="*/ 0 h 19582"/>
                  <a:gd name="connsiteX1" fmla="*/ 35248 w 35247"/>
                  <a:gd name="connsiteY1" fmla="*/ 19582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19582">
                    <a:moveTo>
                      <a:pt x="0" y="0"/>
                    </a:moveTo>
                    <a:lnTo>
                      <a:pt x="35248" y="19582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3" name="Forma Livre: Forma 202">
                <a:extLst>
                  <a:ext uri="{FF2B5EF4-FFF2-40B4-BE49-F238E27FC236}">
                    <a16:creationId xmlns:a16="http://schemas.microsoft.com/office/drawing/2014/main" id="{709EAA95-287C-50D8-4C33-FB7F5CCFD096}"/>
                  </a:ext>
                </a:extLst>
              </p:cNvPr>
              <p:cNvSpPr/>
              <p:nvPr/>
            </p:nvSpPr>
            <p:spPr>
              <a:xfrm>
                <a:off x="7404035" y="3994772"/>
                <a:ext cx="35247" cy="21540"/>
              </a:xfrm>
              <a:custGeom>
                <a:avLst/>
                <a:gdLst>
                  <a:gd name="connsiteX0" fmla="*/ 0 w 35247"/>
                  <a:gd name="connsiteY0" fmla="*/ 0 h 21540"/>
                  <a:gd name="connsiteX1" fmla="*/ 35248 w 35247"/>
                  <a:gd name="connsiteY1" fmla="*/ 21541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21540">
                    <a:moveTo>
                      <a:pt x="0" y="0"/>
                    </a:moveTo>
                    <a:lnTo>
                      <a:pt x="35248" y="21541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4" name="Forma Livre: Forma 203">
                <a:extLst>
                  <a:ext uri="{FF2B5EF4-FFF2-40B4-BE49-F238E27FC236}">
                    <a16:creationId xmlns:a16="http://schemas.microsoft.com/office/drawing/2014/main" id="{B66134A0-D890-13BA-FD37-A3CABB617E81}"/>
                  </a:ext>
                </a:extLst>
              </p:cNvPr>
              <p:cNvSpPr/>
              <p:nvPr/>
            </p:nvSpPr>
            <p:spPr>
              <a:xfrm>
                <a:off x="7030015" y="3906652"/>
                <a:ext cx="41122" cy="19582"/>
              </a:xfrm>
              <a:custGeom>
                <a:avLst/>
                <a:gdLst>
                  <a:gd name="connsiteX0" fmla="*/ 0 w 41122"/>
                  <a:gd name="connsiteY0" fmla="*/ 0 h 19582"/>
                  <a:gd name="connsiteX1" fmla="*/ 41123 w 4112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19582">
                    <a:moveTo>
                      <a:pt x="0" y="0"/>
                    </a:moveTo>
                    <a:lnTo>
                      <a:pt x="41123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5" name="Forma Livre: Forma 204">
                <a:extLst>
                  <a:ext uri="{FF2B5EF4-FFF2-40B4-BE49-F238E27FC236}">
                    <a16:creationId xmlns:a16="http://schemas.microsoft.com/office/drawing/2014/main" id="{4B81BDC7-DD69-1572-7F03-B26CE1EE8A3E}"/>
                  </a:ext>
                </a:extLst>
              </p:cNvPr>
              <p:cNvSpPr/>
              <p:nvPr/>
            </p:nvSpPr>
            <p:spPr>
              <a:xfrm>
                <a:off x="7059388" y="3994772"/>
                <a:ext cx="35247" cy="21540"/>
              </a:xfrm>
              <a:custGeom>
                <a:avLst/>
                <a:gdLst>
                  <a:gd name="connsiteX0" fmla="*/ 0 w 35247"/>
                  <a:gd name="connsiteY0" fmla="*/ 21541 h 21540"/>
                  <a:gd name="connsiteX1" fmla="*/ 35248 w 35247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21540">
                    <a:moveTo>
                      <a:pt x="0" y="21541"/>
                    </a:moveTo>
                    <a:lnTo>
                      <a:pt x="35248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6" name="Forma Livre: Forma 205">
                <a:extLst>
                  <a:ext uri="{FF2B5EF4-FFF2-40B4-BE49-F238E27FC236}">
                    <a16:creationId xmlns:a16="http://schemas.microsoft.com/office/drawing/2014/main" id="{B1432EBF-EFF3-1374-D2F2-71A109158704}"/>
                  </a:ext>
                </a:extLst>
              </p:cNvPr>
              <p:cNvSpPr/>
              <p:nvPr/>
            </p:nvSpPr>
            <p:spPr>
              <a:xfrm>
                <a:off x="7139675" y="4059394"/>
                <a:ext cx="19582" cy="37206"/>
              </a:xfrm>
              <a:custGeom>
                <a:avLst/>
                <a:gdLst>
                  <a:gd name="connsiteX0" fmla="*/ 0 w 19582"/>
                  <a:gd name="connsiteY0" fmla="*/ 37206 h 37206"/>
                  <a:gd name="connsiteX1" fmla="*/ 19582 w 19582"/>
                  <a:gd name="connsiteY1" fmla="*/ 0 h 3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7206">
                    <a:moveTo>
                      <a:pt x="0" y="37206"/>
                    </a:moveTo>
                    <a:lnTo>
                      <a:pt x="19582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7" name="Forma Livre: Forma 206">
                <a:extLst>
                  <a:ext uri="{FF2B5EF4-FFF2-40B4-BE49-F238E27FC236}">
                    <a16:creationId xmlns:a16="http://schemas.microsoft.com/office/drawing/2014/main" id="{0F553EFC-3A7E-70DA-F84F-8CD233BE439B}"/>
                  </a:ext>
                </a:extLst>
              </p:cNvPr>
              <p:cNvSpPr/>
              <p:nvPr/>
            </p:nvSpPr>
            <p:spPr>
              <a:xfrm>
                <a:off x="7221921" y="3879237"/>
                <a:ext cx="54830" cy="54830"/>
              </a:xfrm>
              <a:custGeom>
                <a:avLst/>
                <a:gdLst>
                  <a:gd name="connsiteX0" fmla="*/ 54830 w 54830"/>
                  <a:gd name="connsiteY0" fmla="*/ 27415 h 54830"/>
                  <a:gd name="connsiteX1" fmla="*/ 27415 w 54830"/>
                  <a:gd name="connsiteY1" fmla="*/ 54830 h 54830"/>
                  <a:gd name="connsiteX2" fmla="*/ 0 w 54830"/>
                  <a:gd name="connsiteY2" fmla="*/ 27415 h 54830"/>
                  <a:gd name="connsiteX3" fmla="*/ 27415 w 54830"/>
                  <a:gd name="connsiteY3" fmla="*/ 0 h 54830"/>
                  <a:gd name="connsiteX4" fmla="*/ 54830 w 54830"/>
                  <a:gd name="connsiteY4" fmla="*/ 27415 h 5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830" h="54830">
                    <a:moveTo>
                      <a:pt x="54830" y="27415"/>
                    </a:moveTo>
                    <a:cubicBezTo>
                      <a:pt x="54830" y="42556"/>
                      <a:pt x="42556" y="54830"/>
                      <a:pt x="27415" y="54830"/>
                    </a:cubicBezTo>
                    <a:cubicBezTo>
                      <a:pt x="12275" y="54830"/>
                      <a:pt x="0" y="42556"/>
                      <a:pt x="0" y="27415"/>
                    </a:cubicBezTo>
                    <a:cubicBezTo>
                      <a:pt x="0" y="12274"/>
                      <a:pt x="12275" y="0"/>
                      <a:pt x="27415" y="0"/>
                    </a:cubicBezTo>
                    <a:cubicBezTo>
                      <a:pt x="42556" y="0"/>
                      <a:pt x="54830" y="12274"/>
                      <a:pt x="54830" y="27415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8" name="Forma Livre: Forma 207">
                <a:extLst>
                  <a:ext uri="{FF2B5EF4-FFF2-40B4-BE49-F238E27FC236}">
                    <a16:creationId xmlns:a16="http://schemas.microsoft.com/office/drawing/2014/main" id="{2D12CDD2-0EC8-201B-C5B8-C51CD7665716}"/>
                  </a:ext>
                </a:extLst>
              </p:cNvPr>
              <p:cNvSpPr/>
              <p:nvPr/>
            </p:nvSpPr>
            <p:spPr>
              <a:xfrm>
                <a:off x="7249336" y="3751953"/>
                <a:ext cx="19582" cy="131200"/>
              </a:xfrm>
              <a:custGeom>
                <a:avLst/>
                <a:gdLst>
                  <a:gd name="connsiteX0" fmla="*/ 0 w 19582"/>
                  <a:gd name="connsiteY0" fmla="*/ 131201 h 131200"/>
                  <a:gd name="connsiteX1" fmla="*/ 0 w 19582"/>
                  <a:gd name="connsiteY1" fmla="*/ 0 h 13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31200">
                    <a:moveTo>
                      <a:pt x="0" y="131201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9" name="Forma Livre: Forma 208">
                <a:extLst>
                  <a:ext uri="{FF2B5EF4-FFF2-40B4-BE49-F238E27FC236}">
                    <a16:creationId xmlns:a16="http://schemas.microsoft.com/office/drawing/2014/main" id="{E30AFEBD-51CE-8C80-1D55-06CFD59D3C69}"/>
                  </a:ext>
                </a:extLst>
              </p:cNvPr>
              <p:cNvSpPr/>
              <p:nvPr/>
            </p:nvSpPr>
            <p:spPr>
              <a:xfrm>
                <a:off x="7265002" y="3922318"/>
                <a:ext cx="46997" cy="45039"/>
              </a:xfrm>
              <a:custGeom>
                <a:avLst/>
                <a:gdLst>
                  <a:gd name="connsiteX0" fmla="*/ 0 w 46997"/>
                  <a:gd name="connsiteY0" fmla="*/ 0 h 45039"/>
                  <a:gd name="connsiteX1" fmla="*/ 46997 w 46997"/>
                  <a:gd name="connsiteY1" fmla="*/ 45039 h 4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97" h="45039">
                    <a:moveTo>
                      <a:pt x="0" y="0"/>
                    </a:moveTo>
                    <a:lnTo>
                      <a:pt x="46997" y="45039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94" name="Gráfico 4">
              <a:extLst>
                <a:ext uri="{FF2B5EF4-FFF2-40B4-BE49-F238E27FC236}">
                  <a16:creationId xmlns:a16="http://schemas.microsoft.com/office/drawing/2014/main" id="{FEAF8D08-6C28-E5AD-E878-68F4CED689CC}"/>
                </a:ext>
              </a:extLst>
            </p:cNvPr>
            <p:cNvGrpSpPr/>
            <p:nvPr/>
          </p:nvGrpSpPr>
          <p:grpSpPr>
            <a:xfrm>
              <a:off x="7282626" y="3499342"/>
              <a:ext cx="374020" cy="372062"/>
              <a:chOff x="7282626" y="3499342"/>
              <a:chExt cx="374020" cy="372062"/>
            </a:xfrm>
            <a:noFill/>
          </p:grpSpPr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id="{C219E671-C2B7-13B6-8E65-3A98129327BD}"/>
                  </a:ext>
                </a:extLst>
              </p:cNvPr>
              <p:cNvSpPr/>
              <p:nvPr/>
            </p:nvSpPr>
            <p:spPr>
              <a:xfrm>
                <a:off x="7282626" y="3499342"/>
                <a:ext cx="374020" cy="372062"/>
              </a:xfrm>
              <a:custGeom>
                <a:avLst/>
                <a:gdLst>
                  <a:gd name="connsiteX0" fmla="*/ 374021 w 374020"/>
                  <a:gd name="connsiteY0" fmla="*/ 213446 h 372062"/>
                  <a:gd name="connsiteX1" fmla="*/ 374021 w 374020"/>
                  <a:gd name="connsiteY1" fmla="*/ 158616 h 372062"/>
                  <a:gd name="connsiteX2" fmla="*/ 328982 w 374020"/>
                  <a:gd name="connsiteY2" fmla="*/ 156658 h 372062"/>
                  <a:gd name="connsiteX3" fmla="*/ 309399 w 374020"/>
                  <a:gd name="connsiteY3" fmla="*/ 107702 h 372062"/>
                  <a:gd name="connsiteX4" fmla="*/ 340731 w 374020"/>
                  <a:gd name="connsiteY4" fmla="*/ 72454 h 372062"/>
                  <a:gd name="connsiteX5" fmla="*/ 301566 w 374020"/>
                  <a:gd name="connsiteY5" fmla="*/ 33290 h 372062"/>
                  <a:gd name="connsiteX6" fmla="*/ 266318 w 374020"/>
                  <a:gd name="connsiteY6" fmla="*/ 64621 h 372062"/>
                  <a:gd name="connsiteX7" fmla="*/ 217363 w 374020"/>
                  <a:gd name="connsiteY7" fmla="*/ 45039 h 372062"/>
                  <a:gd name="connsiteX8" fmla="*/ 215404 w 374020"/>
                  <a:gd name="connsiteY8" fmla="*/ 0 h 372062"/>
                  <a:gd name="connsiteX9" fmla="*/ 158616 w 374020"/>
                  <a:gd name="connsiteY9" fmla="*/ 0 h 372062"/>
                  <a:gd name="connsiteX10" fmla="*/ 156658 w 374020"/>
                  <a:gd name="connsiteY10" fmla="*/ 45039 h 372062"/>
                  <a:gd name="connsiteX11" fmla="*/ 107702 w 374020"/>
                  <a:gd name="connsiteY11" fmla="*/ 64621 h 372062"/>
                  <a:gd name="connsiteX12" fmla="*/ 72454 w 374020"/>
                  <a:gd name="connsiteY12" fmla="*/ 33290 h 372062"/>
                  <a:gd name="connsiteX13" fmla="*/ 33290 w 374020"/>
                  <a:gd name="connsiteY13" fmla="*/ 72454 h 372062"/>
                  <a:gd name="connsiteX14" fmla="*/ 64622 w 374020"/>
                  <a:gd name="connsiteY14" fmla="*/ 107702 h 372062"/>
                  <a:gd name="connsiteX15" fmla="*/ 45039 w 374020"/>
                  <a:gd name="connsiteY15" fmla="*/ 156658 h 372062"/>
                  <a:gd name="connsiteX16" fmla="*/ 0 w 374020"/>
                  <a:gd name="connsiteY16" fmla="*/ 158616 h 372062"/>
                  <a:gd name="connsiteX17" fmla="*/ 0 w 374020"/>
                  <a:gd name="connsiteY17" fmla="*/ 213446 h 372062"/>
                  <a:gd name="connsiteX18" fmla="*/ 45039 w 374020"/>
                  <a:gd name="connsiteY18" fmla="*/ 215404 h 372062"/>
                  <a:gd name="connsiteX19" fmla="*/ 64622 w 374020"/>
                  <a:gd name="connsiteY19" fmla="*/ 264360 h 372062"/>
                  <a:gd name="connsiteX20" fmla="*/ 33290 w 374020"/>
                  <a:gd name="connsiteY20" fmla="*/ 299608 h 372062"/>
                  <a:gd name="connsiteX21" fmla="*/ 72454 w 374020"/>
                  <a:gd name="connsiteY21" fmla="*/ 338772 h 372062"/>
                  <a:gd name="connsiteX22" fmla="*/ 107702 w 374020"/>
                  <a:gd name="connsiteY22" fmla="*/ 307441 h 372062"/>
                  <a:gd name="connsiteX23" fmla="*/ 156658 w 374020"/>
                  <a:gd name="connsiteY23" fmla="*/ 327023 h 372062"/>
                  <a:gd name="connsiteX24" fmla="*/ 158616 w 374020"/>
                  <a:gd name="connsiteY24" fmla="*/ 372062 h 372062"/>
                  <a:gd name="connsiteX25" fmla="*/ 213446 w 374020"/>
                  <a:gd name="connsiteY25" fmla="*/ 372062 h 372062"/>
                  <a:gd name="connsiteX26" fmla="*/ 215404 w 374020"/>
                  <a:gd name="connsiteY26" fmla="*/ 327023 h 372062"/>
                  <a:gd name="connsiteX27" fmla="*/ 264360 w 374020"/>
                  <a:gd name="connsiteY27" fmla="*/ 307441 h 372062"/>
                  <a:gd name="connsiteX28" fmla="*/ 299608 w 374020"/>
                  <a:gd name="connsiteY28" fmla="*/ 338772 h 372062"/>
                  <a:gd name="connsiteX29" fmla="*/ 338773 w 374020"/>
                  <a:gd name="connsiteY29" fmla="*/ 299608 h 372062"/>
                  <a:gd name="connsiteX30" fmla="*/ 307441 w 374020"/>
                  <a:gd name="connsiteY30" fmla="*/ 264360 h 372062"/>
                  <a:gd name="connsiteX31" fmla="*/ 327023 w 374020"/>
                  <a:gd name="connsiteY31" fmla="*/ 215404 h 372062"/>
                  <a:gd name="connsiteX32" fmla="*/ 374021 w 374020"/>
                  <a:gd name="connsiteY32" fmla="*/ 213446 h 3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74020" h="372062">
                    <a:moveTo>
                      <a:pt x="374021" y="213446"/>
                    </a:moveTo>
                    <a:lnTo>
                      <a:pt x="374021" y="158616"/>
                    </a:lnTo>
                    <a:lnTo>
                      <a:pt x="328982" y="156658"/>
                    </a:lnTo>
                    <a:cubicBezTo>
                      <a:pt x="325065" y="139034"/>
                      <a:pt x="319191" y="123368"/>
                      <a:pt x="309399" y="107702"/>
                    </a:cubicBezTo>
                    <a:lnTo>
                      <a:pt x="340731" y="72454"/>
                    </a:lnTo>
                    <a:lnTo>
                      <a:pt x="301566" y="33290"/>
                    </a:lnTo>
                    <a:lnTo>
                      <a:pt x="266318" y="64621"/>
                    </a:lnTo>
                    <a:cubicBezTo>
                      <a:pt x="250653" y="54830"/>
                      <a:pt x="234987" y="48956"/>
                      <a:pt x="217363" y="45039"/>
                    </a:cubicBezTo>
                    <a:lnTo>
                      <a:pt x="215404" y="0"/>
                    </a:lnTo>
                    <a:lnTo>
                      <a:pt x="158616" y="0"/>
                    </a:lnTo>
                    <a:lnTo>
                      <a:pt x="156658" y="45039"/>
                    </a:lnTo>
                    <a:cubicBezTo>
                      <a:pt x="139034" y="48956"/>
                      <a:pt x="123368" y="54830"/>
                      <a:pt x="107702" y="64621"/>
                    </a:cubicBezTo>
                    <a:lnTo>
                      <a:pt x="72454" y="33290"/>
                    </a:lnTo>
                    <a:lnTo>
                      <a:pt x="33290" y="72454"/>
                    </a:lnTo>
                    <a:lnTo>
                      <a:pt x="64622" y="107702"/>
                    </a:lnTo>
                    <a:cubicBezTo>
                      <a:pt x="54831" y="123368"/>
                      <a:pt x="48956" y="139034"/>
                      <a:pt x="45039" y="156658"/>
                    </a:cubicBezTo>
                    <a:lnTo>
                      <a:pt x="0" y="158616"/>
                    </a:lnTo>
                    <a:lnTo>
                      <a:pt x="0" y="213446"/>
                    </a:lnTo>
                    <a:lnTo>
                      <a:pt x="45039" y="215404"/>
                    </a:lnTo>
                    <a:cubicBezTo>
                      <a:pt x="48956" y="233029"/>
                      <a:pt x="54831" y="248694"/>
                      <a:pt x="64622" y="264360"/>
                    </a:cubicBezTo>
                    <a:lnTo>
                      <a:pt x="33290" y="299608"/>
                    </a:lnTo>
                    <a:lnTo>
                      <a:pt x="72454" y="338772"/>
                    </a:lnTo>
                    <a:lnTo>
                      <a:pt x="107702" y="307441"/>
                    </a:lnTo>
                    <a:cubicBezTo>
                      <a:pt x="123368" y="317232"/>
                      <a:pt x="139034" y="323107"/>
                      <a:pt x="156658" y="327023"/>
                    </a:cubicBezTo>
                    <a:lnTo>
                      <a:pt x="158616" y="372062"/>
                    </a:lnTo>
                    <a:lnTo>
                      <a:pt x="213446" y="372062"/>
                    </a:lnTo>
                    <a:lnTo>
                      <a:pt x="215404" y="327023"/>
                    </a:lnTo>
                    <a:cubicBezTo>
                      <a:pt x="233028" y="323107"/>
                      <a:pt x="248694" y="317232"/>
                      <a:pt x="264360" y="307441"/>
                    </a:cubicBezTo>
                    <a:lnTo>
                      <a:pt x="299608" y="338772"/>
                    </a:lnTo>
                    <a:lnTo>
                      <a:pt x="338773" y="299608"/>
                    </a:lnTo>
                    <a:lnTo>
                      <a:pt x="307441" y="264360"/>
                    </a:lnTo>
                    <a:cubicBezTo>
                      <a:pt x="317232" y="248694"/>
                      <a:pt x="323107" y="233029"/>
                      <a:pt x="327023" y="215404"/>
                    </a:cubicBezTo>
                    <a:lnTo>
                      <a:pt x="374021" y="213446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id="{D78AB535-38CC-F0DC-DCEA-0A394B001CA4}"/>
                  </a:ext>
                </a:extLst>
              </p:cNvPr>
              <p:cNvSpPr/>
              <p:nvPr/>
            </p:nvSpPr>
            <p:spPr>
              <a:xfrm>
                <a:off x="7393755" y="3610471"/>
                <a:ext cx="149803" cy="149803"/>
              </a:xfrm>
              <a:custGeom>
                <a:avLst/>
                <a:gdLst>
                  <a:gd name="connsiteX0" fmla="*/ 127774 w 149803"/>
                  <a:gd name="connsiteY0" fmla="*/ 127774 h 149803"/>
                  <a:gd name="connsiteX1" fmla="*/ 22030 w 149803"/>
                  <a:gd name="connsiteY1" fmla="*/ 127774 h 149803"/>
                  <a:gd name="connsiteX2" fmla="*/ 22030 w 149803"/>
                  <a:gd name="connsiteY2" fmla="*/ 22030 h 149803"/>
                  <a:gd name="connsiteX3" fmla="*/ 127774 w 149803"/>
                  <a:gd name="connsiteY3" fmla="*/ 22030 h 149803"/>
                  <a:gd name="connsiteX4" fmla="*/ 127774 w 149803"/>
                  <a:gd name="connsiteY4" fmla="*/ 127774 h 14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803" h="149803">
                    <a:moveTo>
                      <a:pt x="127774" y="127774"/>
                    </a:moveTo>
                    <a:cubicBezTo>
                      <a:pt x="98401" y="157147"/>
                      <a:pt x="51403" y="157147"/>
                      <a:pt x="22030" y="127774"/>
                    </a:cubicBezTo>
                    <a:cubicBezTo>
                      <a:pt x="-7343" y="98401"/>
                      <a:pt x="-7343" y="51403"/>
                      <a:pt x="22030" y="22030"/>
                    </a:cubicBezTo>
                    <a:cubicBezTo>
                      <a:pt x="51403" y="-7343"/>
                      <a:pt x="98401" y="-7343"/>
                      <a:pt x="127774" y="22030"/>
                    </a:cubicBezTo>
                    <a:cubicBezTo>
                      <a:pt x="157147" y="51403"/>
                      <a:pt x="157147" y="98401"/>
                      <a:pt x="127774" y="127774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10" name="Gráfico 4">
            <a:extLst>
              <a:ext uri="{FF2B5EF4-FFF2-40B4-BE49-F238E27FC236}">
                <a16:creationId xmlns:a16="http://schemas.microsoft.com/office/drawing/2014/main" id="{85269E84-49EC-C9F8-49C8-090088EA3C3B}"/>
              </a:ext>
            </a:extLst>
          </p:cNvPr>
          <p:cNvGrpSpPr/>
          <p:nvPr/>
        </p:nvGrpSpPr>
        <p:grpSpPr>
          <a:xfrm>
            <a:off x="-1" y="0"/>
            <a:ext cx="3399473" cy="6240853"/>
            <a:chOff x="-1" y="0"/>
            <a:chExt cx="3399473" cy="6240853"/>
          </a:xfrm>
          <a:noFill/>
        </p:grpSpPr>
        <p:grpSp>
          <p:nvGrpSpPr>
            <p:cNvPr id="211" name="Gráfico 4">
              <a:extLst>
                <a:ext uri="{FF2B5EF4-FFF2-40B4-BE49-F238E27FC236}">
                  <a16:creationId xmlns:a16="http://schemas.microsoft.com/office/drawing/2014/main" id="{4CEA7FEC-0704-2FDC-3B8E-5D890F2C3ED2}"/>
                </a:ext>
              </a:extLst>
            </p:cNvPr>
            <p:cNvGrpSpPr/>
            <p:nvPr/>
          </p:nvGrpSpPr>
          <p:grpSpPr>
            <a:xfrm>
              <a:off x="-1" y="0"/>
              <a:ext cx="3399473" cy="6240853"/>
              <a:chOff x="-1" y="0"/>
              <a:chExt cx="3399473" cy="6240853"/>
            </a:xfrm>
            <a:noFill/>
          </p:grpSpPr>
          <p:grpSp>
            <p:nvGrpSpPr>
              <p:cNvPr id="213" name="Gráfico 4">
                <a:extLst>
                  <a:ext uri="{FF2B5EF4-FFF2-40B4-BE49-F238E27FC236}">
                    <a16:creationId xmlns:a16="http://schemas.microsoft.com/office/drawing/2014/main" id="{FCF143E7-7326-F808-072D-D24A32C0422B}"/>
                  </a:ext>
                </a:extLst>
              </p:cNvPr>
              <p:cNvGrpSpPr/>
              <p:nvPr/>
            </p:nvGrpSpPr>
            <p:grpSpPr>
              <a:xfrm>
                <a:off x="-1" y="0"/>
                <a:ext cx="3301562" cy="6240853"/>
                <a:chOff x="-1" y="0"/>
                <a:chExt cx="3301562" cy="6240853"/>
              </a:xfrm>
              <a:noFill/>
            </p:grpSpPr>
            <p:sp>
              <p:nvSpPr>
                <p:cNvPr id="225" name="Forma Livre: Forma 224">
                  <a:extLst>
                    <a:ext uri="{FF2B5EF4-FFF2-40B4-BE49-F238E27FC236}">
                      <a16:creationId xmlns:a16="http://schemas.microsoft.com/office/drawing/2014/main" id="{921EFAC0-41A0-1007-B7C7-7DE9C5484494}"/>
                    </a:ext>
                  </a:extLst>
                </p:cNvPr>
                <p:cNvSpPr/>
                <p:nvPr/>
              </p:nvSpPr>
              <p:spPr>
                <a:xfrm>
                  <a:off x="3001953" y="6131193"/>
                  <a:ext cx="223237" cy="54829"/>
                </a:xfrm>
                <a:custGeom>
                  <a:avLst/>
                  <a:gdLst>
                    <a:gd name="connsiteX0" fmla="*/ 223237 w 223237"/>
                    <a:gd name="connsiteY0" fmla="*/ 0 h 54829"/>
                    <a:gd name="connsiteX1" fmla="*/ 223237 w 223237"/>
                    <a:gd name="connsiteY1" fmla="*/ 23498 h 54829"/>
                    <a:gd name="connsiteX2" fmla="*/ 191906 w 223237"/>
                    <a:gd name="connsiteY2" fmla="*/ 54830 h 54829"/>
                    <a:gd name="connsiteX3" fmla="*/ 187989 w 223237"/>
                    <a:gd name="connsiteY3" fmla="*/ 54830 h 54829"/>
                    <a:gd name="connsiteX4" fmla="*/ 31331 w 223237"/>
                    <a:gd name="connsiteY4" fmla="*/ 54830 h 54829"/>
                    <a:gd name="connsiteX5" fmla="*/ 31331 w 223237"/>
                    <a:gd name="connsiteY5" fmla="*/ 54830 h 54829"/>
                    <a:gd name="connsiteX6" fmla="*/ 0 w 223237"/>
                    <a:gd name="connsiteY6" fmla="*/ 23498 h 54829"/>
                    <a:gd name="connsiteX7" fmla="*/ 0 w 223237"/>
                    <a:gd name="connsiteY7" fmla="*/ 0 h 54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3237" h="54829">
                      <a:moveTo>
                        <a:pt x="223237" y="0"/>
                      </a:moveTo>
                      <a:lnTo>
                        <a:pt x="223237" y="23498"/>
                      </a:lnTo>
                      <a:cubicBezTo>
                        <a:pt x="223237" y="41123"/>
                        <a:pt x="209530" y="54830"/>
                        <a:pt x="191906" y="54830"/>
                      </a:cubicBezTo>
                      <a:lnTo>
                        <a:pt x="187989" y="54830"/>
                      </a:lnTo>
                      <a:lnTo>
                        <a:pt x="31331" y="54830"/>
                      </a:lnTo>
                      <a:lnTo>
                        <a:pt x="31331" y="54830"/>
                      </a:lnTo>
                      <a:cubicBezTo>
                        <a:pt x="13707" y="54830"/>
                        <a:pt x="0" y="41123"/>
                        <a:pt x="0" y="23498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6" name="Forma Livre: Forma 225">
                  <a:extLst>
                    <a:ext uri="{FF2B5EF4-FFF2-40B4-BE49-F238E27FC236}">
                      <a16:creationId xmlns:a16="http://schemas.microsoft.com/office/drawing/2014/main" id="{FAEC554D-A02F-A27C-7BE0-6B50C56FDF3F}"/>
                    </a:ext>
                  </a:extLst>
                </p:cNvPr>
                <p:cNvSpPr/>
                <p:nvPr/>
              </p:nvSpPr>
              <p:spPr>
                <a:xfrm>
                  <a:off x="3043075" y="6186023"/>
                  <a:ext cx="129242" cy="54830"/>
                </a:xfrm>
                <a:custGeom>
                  <a:avLst/>
                  <a:gdLst>
                    <a:gd name="connsiteX0" fmla="*/ 129243 w 129242"/>
                    <a:gd name="connsiteY0" fmla="*/ 0 h 54830"/>
                    <a:gd name="connsiteX1" fmla="*/ 64621 w 129242"/>
                    <a:gd name="connsiteY1" fmla="*/ 54831 h 54830"/>
                    <a:gd name="connsiteX2" fmla="*/ 0 w 129242"/>
                    <a:gd name="connsiteY2" fmla="*/ 0 h 54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242" h="54830">
                      <a:moveTo>
                        <a:pt x="129243" y="0"/>
                      </a:moveTo>
                      <a:cubicBezTo>
                        <a:pt x="129243" y="29373"/>
                        <a:pt x="129243" y="54831"/>
                        <a:pt x="64621" y="54831"/>
                      </a:cubicBezTo>
                      <a:cubicBezTo>
                        <a:pt x="0" y="54831"/>
                        <a:pt x="0" y="29373"/>
                        <a:pt x="0" y="0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7" name="Forma Livre: Forma 226">
                  <a:extLst>
                    <a:ext uri="{FF2B5EF4-FFF2-40B4-BE49-F238E27FC236}">
                      <a16:creationId xmlns:a16="http://schemas.microsoft.com/office/drawing/2014/main" id="{21747A3B-0853-8A67-D6FC-802E6659C66E}"/>
                    </a:ext>
                  </a:extLst>
                </p:cNvPr>
                <p:cNvSpPr/>
                <p:nvPr/>
              </p:nvSpPr>
              <p:spPr>
                <a:xfrm>
                  <a:off x="2927540" y="5712133"/>
                  <a:ext cx="374020" cy="419059"/>
                </a:xfrm>
                <a:custGeom>
                  <a:avLst/>
                  <a:gdLst>
                    <a:gd name="connsiteX0" fmla="*/ 297650 w 374020"/>
                    <a:gd name="connsiteY0" fmla="*/ 419059 h 419059"/>
                    <a:gd name="connsiteX1" fmla="*/ 297650 w 374020"/>
                    <a:gd name="connsiteY1" fmla="*/ 419059 h 419059"/>
                    <a:gd name="connsiteX2" fmla="*/ 358355 w 374020"/>
                    <a:gd name="connsiteY2" fmla="*/ 260443 h 419059"/>
                    <a:gd name="connsiteX3" fmla="*/ 374021 w 374020"/>
                    <a:gd name="connsiteY3" fmla="*/ 201697 h 419059"/>
                    <a:gd name="connsiteX4" fmla="*/ 374021 w 374020"/>
                    <a:gd name="connsiteY4" fmla="*/ 186031 h 419059"/>
                    <a:gd name="connsiteX5" fmla="*/ 187989 w 374020"/>
                    <a:gd name="connsiteY5" fmla="*/ 0 h 419059"/>
                    <a:gd name="connsiteX6" fmla="*/ 0 w 374020"/>
                    <a:gd name="connsiteY6" fmla="*/ 186031 h 419059"/>
                    <a:gd name="connsiteX7" fmla="*/ 0 w 374020"/>
                    <a:gd name="connsiteY7" fmla="*/ 201697 h 419059"/>
                    <a:gd name="connsiteX8" fmla="*/ 15666 w 374020"/>
                    <a:gd name="connsiteY8" fmla="*/ 258485 h 419059"/>
                    <a:gd name="connsiteX9" fmla="*/ 76371 w 374020"/>
                    <a:gd name="connsiteY9" fmla="*/ 415143 h 419059"/>
                    <a:gd name="connsiteX10" fmla="*/ 76371 w 374020"/>
                    <a:gd name="connsiteY10" fmla="*/ 417101 h 419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4020" h="419059">
                      <a:moveTo>
                        <a:pt x="297650" y="419059"/>
                      </a:moveTo>
                      <a:lnTo>
                        <a:pt x="297650" y="419059"/>
                      </a:lnTo>
                      <a:cubicBezTo>
                        <a:pt x="297650" y="332898"/>
                        <a:pt x="323107" y="338772"/>
                        <a:pt x="358355" y="260443"/>
                      </a:cubicBezTo>
                      <a:cubicBezTo>
                        <a:pt x="366187" y="242819"/>
                        <a:pt x="372062" y="223237"/>
                        <a:pt x="374021" y="201697"/>
                      </a:cubicBezTo>
                      <a:lnTo>
                        <a:pt x="374021" y="186031"/>
                      </a:lnTo>
                      <a:cubicBezTo>
                        <a:pt x="374021" y="82245"/>
                        <a:pt x="289817" y="0"/>
                        <a:pt x="187989" y="0"/>
                      </a:cubicBezTo>
                      <a:cubicBezTo>
                        <a:pt x="84204" y="0"/>
                        <a:pt x="0" y="84203"/>
                        <a:pt x="0" y="186031"/>
                      </a:cubicBezTo>
                      <a:lnTo>
                        <a:pt x="0" y="201697"/>
                      </a:lnTo>
                      <a:cubicBezTo>
                        <a:pt x="1958" y="221279"/>
                        <a:pt x="7833" y="240861"/>
                        <a:pt x="15666" y="258485"/>
                      </a:cubicBezTo>
                      <a:cubicBezTo>
                        <a:pt x="50914" y="336814"/>
                        <a:pt x="76371" y="330939"/>
                        <a:pt x="76371" y="415143"/>
                      </a:cubicBezTo>
                      <a:lnTo>
                        <a:pt x="76371" y="417101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8" name="Forma Livre: Forma 227">
                  <a:extLst>
                    <a:ext uri="{FF2B5EF4-FFF2-40B4-BE49-F238E27FC236}">
                      <a16:creationId xmlns:a16="http://schemas.microsoft.com/office/drawing/2014/main" id="{EBD87532-2D44-8916-3D9C-FA2E6110457D}"/>
                    </a:ext>
                  </a:extLst>
                </p:cNvPr>
                <p:cNvSpPr/>
                <p:nvPr/>
              </p:nvSpPr>
              <p:spPr>
                <a:xfrm>
                  <a:off x="3001953" y="6113568"/>
                  <a:ext cx="223237" cy="19582"/>
                </a:xfrm>
                <a:custGeom>
                  <a:avLst/>
                  <a:gdLst>
                    <a:gd name="connsiteX0" fmla="*/ 0 w 223237"/>
                    <a:gd name="connsiteY0" fmla="*/ 0 h 19582"/>
                    <a:gd name="connsiteX1" fmla="*/ 223237 w 223237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237" h="19582">
                      <a:moveTo>
                        <a:pt x="0" y="0"/>
                      </a:moveTo>
                      <a:lnTo>
                        <a:pt x="223237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9" name="Forma Livre: Forma 228">
                  <a:extLst>
                    <a:ext uri="{FF2B5EF4-FFF2-40B4-BE49-F238E27FC236}">
                      <a16:creationId xmlns:a16="http://schemas.microsoft.com/office/drawing/2014/main" id="{FB1DFE9D-47F1-A2EF-C2FC-0A3558C86455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14" name="Forma Livre: Forma 213">
                <a:extLst>
                  <a:ext uri="{FF2B5EF4-FFF2-40B4-BE49-F238E27FC236}">
                    <a16:creationId xmlns:a16="http://schemas.microsoft.com/office/drawing/2014/main" id="{B6177900-98A4-699B-D6D7-BCFA760DFC87}"/>
                  </a:ext>
                </a:extLst>
              </p:cNvPr>
              <p:cNvSpPr/>
              <p:nvPr/>
            </p:nvSpPr>
            <p:spPr>
              <a:xfrm>
                <a:off x="3113571" y="5614222"/>
                <a:ext cx="19582" cy="58746"/>
              </a:xfrm>
              <a:custGeom>
                <a:avLst/>
                <a:gdLst>
                  <a:gd name="connsiteX0" fmla="*/ 0 w 19582"/>
                  <a:gd name="connsiteY0" fmla="*/ 0 h 58746"/>
                  <a:gd name="connsiteX1" fmla="*/ 0 w 19582"/>
                  <a:gd name="connsiteY1" fmla="*/ 58747 h 58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58746">
                    <a:moveTo>
                      <a:pt x="0" y="0"/>
                    </a:moveTo>
                    <a:lnTo>
                      <a:pt x="0" y="58747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5" name="Forma Livre: Forma 214">
                <a:extLst>
                  <a:ext uri="{FF2B5EF4-FFF2-40B4-BE49-F238E27FC236}">
                    <a16:creationId xmlns:a16="http://schemas.microsoft.com/office/drawing/2014/main" id="{E175E787-E5AA-AA45-7FB1-C7BEAEF9FEF7}"/>
                  </a:ext>
                </a:extLst>
              </p:cNvPr>
              <p:cNvSpPr/>
              <p:nvPr/>
            </p:nvSpPr>
            <p:spPr>
              <a:xfrm>
                <a:off x="3011744" y="5653386"/>
                <a:ext cx="13707" cy="37206"/>
              </a:xfrm>
              <a:custGeom>
                <a:avLst/>
                <a:gdLst>
                  <a:gd name="connsiteX0" fmla="*/ 0 w 13707"/>
                  <a:gd name="connsiteY0" fmla="*/ 0 h 37206"/>
                  <a:gd name="connsiteX1" fmla="*/ 13708 w 13707"/>
                  <a:gd name="connsiteY1" fmla="*/ 37206 h 3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707" h="37206">
                    <a:moveTo>
                      <a:pt x="0" y="0"/>
                    </a:moveTo>
                    <a:lnTo>
                      <a:pt x="13708" y="37206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6" name="Forma Livre: Forma 215">
                <a:extLst>
                  <a:ext uri="{FF2B5EF4-FFF2-40B4-BE49-F238E27FC236}">
                    <a16:creationId xmlns:a16="http://schemas.microsoft.com/office/drawing/2014/main" id="{45D352CC-0F11-C178-3CBE-7D18D186470B}"/>
                  </a:ext>
                </a:extLst>
              </p:cNvPr>
              <p:cNvSpPr/>
              <p:nvPr/>
            </p:nvSpPr>
            <p:spPr>
              <a:xfrm>
                <a:off x="2866835" y="5798295"/>
                <a:ext cx="37206" cy="13707"/>
              </a:xfrm>
              <a:custGeom>
                <a:avLst/>
                <a:gdLst>
                  <a:gd name="connsiteX0" fmla="*/ 0 w 37206"/>
                  <a:gd name="connsiteY0" fmla="*/ 0 h 13707"/>
                  <a:gd name="connsiteX1" fmla="*/ 37206 w 37206"/>
                  <a:gd name="connsiteY1" fmla="*/ 13707 h 1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206" h="13707">
                    <a:moveTo>
                      <a:pt x="0" y="0"/>
                    </a:moveTo>
                    <a:lnTo>
                      <a:pt x="37206" y="13707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7" name="Forma Livre: Forma 216">
                <a:extLst>
                  <a:ext uri="{FF2B5EF4-FFF2-40B4-BE49-F238E27FC236}">
                    <a16:creationId xmlns:a16="http://schemas.microsoft.com/office/drawing/2014/main" id="{F038790E-A0D1-61D2-8E04-0A09955DCF19}"/>
                  </a:ext>
                </a:extLst>
              </p:cNvPr>
              <p:cNvSpPr/>
              <p:nvPr/>
            </p:nvSpPr>
            <p:spPr>
              <a:xfrm>
                <a:off x="2911874" y="5698425"/>
                <a:ext cx="41122" cy="41122"/>
              </a:xfrm>
              <a:custGeom>
                <a:avLst/>
                <a:gdLst>
                  <a:gd name="connsiteX0" fmla="*/ 0 w 41122"/>
                  <a:gd name="connsiteY0" fmla="*/ 0 h 41122"/>
                  <a:gd name="connsiteX1" fmla="*/ 41123 w 41122"/>
                  <a:gd name="connsiteY1" fmla="*/ 41123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41122">
                    <a:moveTo>
                      <a:pt x="0" y="0"/>
                    </a:moveTo>
                    <a:lnTo>
                      <a:pt x="41123" y="41123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8" name="Forma Livre: Forma 217">
                <a:extLst>
                  <a:ext uri="{FF2B5EF4-FFF2-40B4-BE49-F238E27FC236}">
                    <a16:creationId xmlns:a16="http://schemas.microsoft.com/office/drawing/2014/main" id="{B3B2282B-03A7-62BB-4B40-C199816F15F4}"/>
                  </a:ext>
                </a:extLst>
              </p:cNvPr>
              <p:cNvSpPr/>
              <p:nvPr/>
            </p:nvSpPr>
            <p:spPr>
              <a:xfrm>
                <a:off x="2827671" y="5900122"/>
                <a:ext cx="58746" cy="19582"/>
              </a:xfrm>
              <a:custGeom>
                <a:avLst/>
                <a:gdLst>
                  <a:gd name="connsiteX0" fmla="*/ 0 w 58746"/>
                  <a:gd name="connsiteY0" fmla="*/ 0 h 19582"/>
                  <a:gd name="connsiteX1" fmla="*/ 58747 w 5874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746" h="19582">
                    <a:moveTo>
                      <a:pt x="0" y="0"/>
                    </a:moveTo>
                    <a:lnTo>
                      <a:pt x="58747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9" name="Forma Livre: Forma 218">
                <a:extLst>
                  <a:ext uri="{FF2B5EF4-FFF2-40B4-BE49-F238E27FC236}">
                    <a16:creationId xmlns:a16="http://schemas.microsoft.com/office/drawing/2014/main" id="{C3409530-3BB5-361E-24B8-0B0408B2DB78}"/>
                  </a:ext>
                </a:extLst>
              </p:cNvPr>
              <p:cNvSpPr/>
              <p:nvPr/>
            </p:nvSpPr>
            <p:spPr>
              <a:xfrm>
                <a:off x="2866835" y="5986284"/>
                <a:ext cx="37206" cy="15665"/>
              </a:xfrm>
              <a:custGeom>
                <a:avLst/>
                <a:gdLst>
                  <a:gd name="connsiteX0" fmla="*/ 0 w 37206"/>
                  <a:gd name="connsiteY0" fmla="*/ 15666 h 15665"/>
                  <a:gd name="connsiteX1" fmla="*/ 37206 w 37206"/>
                  <a:gd name="connsiteY1" fmla="*/ 0 h 15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206" h="15665">
                    <a:moveTo>
                      <a:pt x="0" y="15666"/>
                    </a:moveTo>
                    <a:lnTo>
                      <a:pt x="37206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0" name="Forma Livre: Forma 219">
                <a:extLst>
                  <a:ext uri="{FF2B5EF4-FFF2-40B4-BE49-F238E27FC236}">
                    <a16:creationId xmlns:a16="http://schemas.microsoft.com/office/drawing/2014/main" id="{B82A7BD9-EF32-9731-C1C2-913A2C7CB943}"/>
                  </a:ext>
                </a:extLst>
              </p:cNvPr>
              <p:cNvSpPr/>
              <p:nvPr/>
            </p:nvSpPr>
            <p:spPr>
              <a:xfrm>
                <a:off x="3199733" y="5653386"/>
                <a:ext cx="15665" cy="37206"/>
              </a:xfrm>
              <a:custGeom>
                <a:avLst/>
                <a:gdLst>
                  <a:gd name="connsiteX0" fmla="*/ 15666 w 15665"/>
                  <a:gd name="connsiteY0" fmla="*/ 0 h 37206"/>
                  <a:gd name="connsiteX1" fmla="*/ 0 w 15665"/>
                  <a:gd name="connsiteY1" fmla="*/ 37206 h 37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65" h="37206">
                    <a:moveTo>
                      <a:pt x="15666" y="0"/>
                    </a:moveTo>
                    <a:lnTo>
                      <a:pt x="0" y="37206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1" name="Forma Livre: Forma 220">
                <a:extLst>
                  <a:ext uri="{FF2B5EF4-FFF2-40B4-BE49-F238E27FC236}">
                    <a16:creationId xmlns:a16="http://schemas.microsoft.com/office/drawing/2014/main" id="{86B47728-A84F-A405-BB47-C0A4652838BD}"/>
                  </a:ext>
                </a:extLst>
              </p:cNvPr>
              <p:cNvSpPr/>
              <p:nvPr/>
            </p:nvSpPr>
            <p:spPr>
              <a:xfrm>
                <a:off x="3323101" y="5798295"/>
                <a:ext cx="35247" cy="13707"/>
              </a:xfrm>
              <a:custGeom>
                <a:avLst/>
                <a:gdLst>
                  <a:gd name="connsiteX0" fmla="*/ 35248 w 35247"/>
                  <a:gd name="connsiteY0" fmla="*/ 0 h 13707"/>
                  <a:gd name="connsiteX1" fmla="*/ 0 w 35247"/>
                  <a:gd name="connsiteY1" fmla="*/ 13707 h 1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13707">
                    <a:moveTo>
                      <a:pt x="35248" y="0"/>
                    </a:moveTo>
                    <a:lnTo>
                      <a:pt x="0" y="13707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2" name="Forma Livre: Forma 221">
                <a:extLst>
                  <a:ext uri="{FF2B5EF4-FFF2-40B4-BE49-F238E27FC236}">
                    <a16:creationId xmlns:a16="http://schemas.microsoft.com/office/drawing/2014/main" id="{7D78005F-AFEB-7D6C-8802-551B11796EC4}"/>
                  </a:ext>
                </a:extLst>
              </p:cNvPr>
              <p:cNvSpPr/>
              <p:nvPr/>
            </p:nvSpPr>
            <p:spPr>
              <a:xfrm>
                <a:off x="3274145" y="5698425"/>
                <a:ext cx="41122" cy="41122"/>
              </a:xfrm>
              <a:custGeom>
                <a:avLst/>
                <a:gdLst>
                  <a:gd name="connsiteX0" fmla="*/ 41123 w 41122"/>
                  <a:gd name="connsiteY0" fmla="*/ 0 h 41122"/>
                  <a:gd name="connsiteX1" fmla="*/ 0 w 41122"/>
                  <a:gd name="connsiteY1" fmla="*/ 41123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41122">
                    <a:moveTo>
                      <a:pt x="41123" y="0"/>
                    </a:moveTo>
                    <a:lnTo>
                      <a:pt x="0" y="41123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3" name="Forma Livre: Forma 222">
                <a:extLst>
                  <a:ext uri="{FF2B5EF4-FFF2-40B4-BE49-F238E27FC236}">
                    <a16:creationId xmlns:a16="http://schemas.microsoft.com/office/drawing/2014/main" id="{7DC6EF1F-F16C-39B1-0AF4-8206B12D53AB}"/>
                  </a:ext>
                </a:extLst>
              </p:cNvPr>
              <p:cNvSpPr/>
              <p:nvPr/>
            </p:nvSpPr>
            <p:spPr>
              <a:xfrm>
                <a:off x="3340725" y="5900122"/>
                <a:ext cx="58746" cy="19582"/>
              </a:xfrm>
              <a:custGeom>
                <a:avLst/>
                <a:gdLst>
                  <a:gd name="connsiteX0" fmla="*/ 58747 w 58746"/>
                  <a:gd name="connsiteY0" fmla="*/ 0 h 19582"/>
                  <a:gd name="connsiteX1" fmla="*/ 0 w 5874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746" h="19582">
                    <a:moveTo>
                      <a:pt x="5874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4" name="Forma Livre: Forma 223">
                <a:extLst>
                  <a:ext uri="{FF2B5EF4-FFF2-40B4-BE49-F238E27FC236}">
                    <a16:creationId xmlns:a16="http://schemas.microsoft.com/office/drawing/2014/main" id="{66661FF6-1B5E-ACB3-B8D7-B404FE231C79}"/>
                  </a:ext>
                </a:extLst>
              </p:cNvPr>
              <p:cNvSpPr/>
              <p:nvPr/>
            </p:nvSpPr>
            <p:spPr>
              <a:xfrm>
                <a:off x="3323101" y="5986284"/>
                <a:ext cx="35247" cy="15665"/>
              </a:xfrm>
              <a:custGeom>
                <a:avLst/>
                <a:gdLst>
                  <a:gd name="connsiteX0" fmla="*/ 35248 w 35247"/>
                  <a:gd name="connsiteY0" fmla="*/ 15666 h 15665"/>
                  <a:gd name="connsiteX1" fmla="*/ 0 w 35247"/>
                  <a:gd name="connsiteY1" fmla="*/ 0 h 15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47" h="15665">
                    <a:moveTo>
                      <a:pt x="35248" y="15666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12" name="Forma Livre: Forma 211">
              <a:extLst>
                <a:ext uri="{FF2B5EF4-FFF2-40B4-BE49-F238E27FC236}">
                  <a16:creationId xmlns:a16="http://schemas.microsoft.com/office/drawing/2014/main" id="{56E063B3-987A-AFA4-BEF7-2A234D3C162E}"/>
                </a:ext>
              </a:extLst>
            </p:cNvPr>
            <p:cNvSpPr/>
            <p:nvPr/>
          </p:nvSpPr>
          <p:spPr>
            <a:xfrm>
              <a:off x="3113571" y="5788504"/>
              <a:ext cx="111618" cy="111618"/>
            </a:xfrm>
            <a:custGeom>
              <a:avLst/>
              <a:gdLst>
                <a:gd name="connsiteX0" fmla="*/ 111619 w 111618"/>
                <a:gd name="connsiteY0" fmla="*/ 111618 h 111618"/>
                <a:gd name="connsiteX1" fmla="*/ 0 w 111618"/>
                <a:gd name="connsiteY1" fmla="*/ 0 h 1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618" h="111618">
                  <a:moveTo>
                    <a:pt x="111619" y="111618"/>
                  </a:moveTo>
                  <a:cubicBezTo>
                    <a:pt x="111619" y="50914"/>
                    <a:pt x="60705" y="0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30" name="Gráfico 4">
            <a:extLst>
              <a:ext uri="{FF2B5EF4-FFF2-40B4-BE49-F238E27FC236}">
                <a16:creationId xmlns:a16="http://schemas.microsoft.com/office/drawing/2014/main" id="{F467E68A-C0BF-9483-274D-AE69B178CB63}"/>
              </a:ext>
            </a:extLst>
          </p:cNvPr>
          <p:cNvGrpSpPr/>
          <p:nvPr/>
        </p:nvGrpSpPr>
        <p:grpSpPr>
          <a:xfrm>
            <a:off x="2800256" y="4575628"/>
            <a:ext cx="626631" cy="607784"/>
            <a:chOff x="2800256" y="4575628"/>
            <a:chExt cx="626631" cy="607784"/>
          </a:xfrm>
          <a:noFill/>
        </p:grpSpPr>
        <p:sp>
          <p:nvSpPr>
            <p:cNvPr id="231" name="Forma Livre: Forma 230">
              <a:extLst>
                <a:ext uri="{FF2B5EF4-FFF2-40B4-BE49-F238E27FC236}">
                  <a16:creationId xmlns:a16="http://schemas.microsoft.com/office/drawing/2014/main" id="{6023B609-9550-80C2-9F16-800FCAA46762}"/>
                </a:ext>
              </a:extLst>
            </p:cNvPr>
            <p:cNvSpPr/>
            <p:nvPr/>
          </p:nvSpPr>
          <p:spPr>
            <a:xfrm>
              <a:off x="2942470" y="4575628"/>
              <a:ext cx="281497" cy="281497"/>
            </a:xfrm>
            <a:custGeom>
              <a:avLst/>
              <a:gdLst>
                <a:gd name="connsiteX0" fmla="*/ 6611 w 281497"/>
                <a:gd name="connsiteY0" fmla="*/ 182851 h 281497"/>
                <a:gd name="connsiteX1" fmla="*/ 98647 w 281497"/>
                <a:gd name="connsiteY1" fmla="*/ 6611 h 281497"/>
                <a:gd name="connsiteX2" fmla="*/ 274887 w 281497"/>
                <a:gd name="connsiteY2" fmla="*/ 98647 h 281497"/>
                <a:gd name="connsiteX3" fmla="*/ 182851 w 281497"/>
                <a:gd name="connsiteY3" fmla="*/ 274887 h 281497"/>
                <a:gd name="connsiteX4" fmla="*/ 6611 w 281497"/>
                <a:gd name="connsiteY4" fmla="*/ 182851 h 281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497" h="281497">
                  <a:moveTo>
                    <a:pt x="6611" y="182851"/>
                  </a:moveTo>
                  <a:cubicBezTo>
                    <a:pt x="-16888" y="108438"/>
                    <a:pt x="24235" y="30109"/>
                    <a:pt x="98647" y="6611"/>
                  </a:cubicBezTo>
                  <a:cubicBezTo>
                    <a:pt x="173060" y="-16888"/>
                    <a:pt x="251389" y="24235"/>
                    <a:pt x="274887" y="98647"/>
                  </a:cubicBezTo>
                  <a:cubicBezTo>
                    <a:pt x="298386" y="173060"/>
                    <a:pt x="257263" y="251388"/>
                    <a:pt x="182851" y="274887"/>
                  </a:cubicBezTo>
                  <a:cubicBezTo>
                    <a:pt x="106480" y="298386"/>
                    <a:pt x="28151" y="257263"/>
                    <a:pt x="6611" y="182851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2" name="Forma Livre: Forma 231">
              <a:extLst>
                <a:ext uri="{FF2B5EF4-FFF2-40B4-BE49-F238E27FC236}">
                  <a16:creationId xmlns:a16="http://schemas.microsoft.com/office/drawing/2014/main" id="{783DDA66-FD55-E6AD-1EA2-90F6F45AD78A}"/>
                </a:ext>
              </a:extLst>
            </p:cNvPr>
            <p:cNvSpPr/>
            <p:nvPr/>
          </p:nvSpPr>
          <p:spPr>
            <a:xfrm>
              <a:off x="3123362" y="4850515"/>
              <a:ext cx="11749" cy="39164"/>
            </a:xfrm>
            <a:custGeom>
              <a:avLst/>
              <a:gdLst>
                <a:gd name="connsiteX0" fmla="*/ 11749 w 11749"/>
                <a:gd name="connsiteY0" fmla="*/ 39164 h 39164"/>
                <a:gd name="connsiteX1" fmla="*/ 0 w 11749"/>
                <a:gd name="connsiteY1" fmla="*/ 0 h 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9" h="39164">
                  <a:moveTo>
                    <a:pt x="11749" y="39164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3" name="Forma Livre: Forma 232">
              <a:extLst>
                <a:ext uri="{FF2B5EF4-FFF2-40B4-BE49-F238E27FC236}">
                  <a16:creationId xmlns:a16="http://schemas.microsoft.com/office/drawing/2014/main" id="{0DEEDA10-4D83-1B90-025A-398099F67D84}"/>
                </a:ext>
              </a:extLst>
            </p:cNvPr>
            <p:cNvSpPr/>
            <p:nvPr/>
          </p:nvSpPr>
          <p:spPr>
            <a:xfrm>
              <a:off x="3107697" y="4881847"/>
              <a:ext cx="102825" cy="185070"/>
            </a:xfrm>
            <a:custGeom>
              <a:avLst/>
              <a:gdLst>
                <a:gd name="connsiteX0" fmla="*/ 0 w 102825"/>
                <a:gd name="connsiteY0" fmla="*/ 17624 h 185070"/>
                <a:gd name="connsiteX1" fmla="*/ 56789 w 102825"/>
                <a:gd name="connsiteY1" fmla="*/ 0 h 185070"/>
                <a:gd name="connsiteX2" fmla="*/ 86162 w 102825"/>
                <a:gd name="connsiteY2" fmla="*/ 93995 h 185070"/>
                <a:gd name="connsiteX3" fmla="*/ 101827 w 102825"/>
                <a:gd name="connsiteY3" fmla="*/ 146866 h 185070"/>
                <a:gd name="connsiteX4" fmla="*/ 82245 w 102825"/>
                <a:gd name="connsiteY4" fmla="*/ 184073 h 185070"/>
                <a:gd name="connsiteX5" fmla="*/ 82245 w 102825"/>
                <a:gd name="connsiteY5" fmla="*/ 184073 h 185070"/>
                <a:gd name="connsiteX6" fmla="*/ 45039 w 102825"/>
                <a:gd name="connsiteY6" fmla="*/ 164491 h 185070"/>
                <a:gd name="connsiteX7" fmla="*/ 35248 w 102825"/>
                <a:gd name="connsiteY7" fmla="*/ 135118 h 185070"/>
                <a:gd name="connsiteX8" fmla="*/ 0 w 102825"/>
                <a:gd name="connsiteY8" fmla="*/ 17624 h 18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825" h="185070">
                  <a:moveTo>
                    <a:pt x="0" y="17624"/>
                  </a:moveTo>
                  <a:lnTo>
                    <a:pt x="56789" y="0"/>
                  </a:lnTo>
                  <a:lnTo>
                    <a:pt x="86162" y="93995"/>
                  </a:lnTo>
                  <a:lnTo>
                    <a:pt x="101827" y="146866"/>
                  </a:lnTo>
                  <a:cubicBezTo>
                    <a:pt x="105744" y="162532"/>
                    <a:pt x="97911" y="180156"/>
                    <a:pt x="82245" y="184073"/>
                  </a:cubicBezTo>
                  <a:lnTo>
                    <a:pt x="82245" y="184073"/>
                  </a:lnTo>
                  <a:cubicBezTo>
                    <a:pt x="66580" y="187989"/>
                    <a:pt x="48956" y="180156"/>
                    <a:pt x="45039" y="164491"/>
                  </a:cubicBezTo>
                  <a:lnTo>
                    <a:pt x="35248" y="135118"/>
                  </a:lnTo>
                  <a:lnTo>
                    <a:pt x="0" y="17624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4" name="Forma Livre: Forma 233">
              <a:extLst>
                <a:ext uri="{FF2B5EF4-FFF2-40B4-BE49-F238E27FC236}">
                  <a16:creationId xmlns:a16="http://schemas.microsoft.com/office/drawing/2014/main" id="{635B4BC4-6825-FE3E-22B9-32A1EF0E94D8}"/>
                </a:ext>
              </a:extLst>
            </p:cNvPr>
            <p:cNvSpPr/>
            <p:nvPr/>
          </p:nvSpPr>
          <p:spPr>
            <a:xfrm>
              <a:off x="2827671" y="4658609"/>
              <a:ext cx="599216" cy="495430"/>
            </a:xfrm>
            <a:custGeom>
              <a:avLst/>
              <a:gdLst>
                <a:gd name="connsiteX0" fmla="*/ 599216 w 599216"/>
                <a:gd name="connsiteY0" fmla="*/ 495431 h 495430"/>
                <a:gd name="connsiteX1" fmla="*/ 0 w 599216"/>
                <a:gd name="connsiteY1" fmla="*/ 495431 h 495430"/>
                <a:gd name="connsiteX2" fmla="*/ 0 w 599216"/>
                <a:gd name="connsiteY2" fmla="*/ 0 h 49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216" h="495430">
                  <a:moveTo>
                    <a:pt x="599216" y="495431"/>
                  </a:moveTo>
                  <a:lnTo>
                    <a:pt x="0" y="495431"/>
                  </a:lnTo>
                  <a:lnTo>
                    <a:pt x="0" y="0"/>
                  </a:lnTo>
                </a:path>
              </a:pathLst>
            </a:custGeom>
            <a:noFill/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5" name="Forma Livre: Forma 234">
              <a:extLst>
                <a:ext uri="{FF2B5EF4-FFF2-40B4-BE49-F238E27FC236}">
                  <a16:creationId xmlns:a16="http://schemas.microsoft.com/office/drawing/2014/main" id="{BBD0E3BD-800A-334B-DBFE-E49320326598}"/>
                </a:ext>
              </a:extLst>
            </p:cNvPr>
            <p:cNvSpPr/>
            <p:nvPr/>
          </p:nvSpPr>
          <p:spPr>
            <a:xfrm>
              <a:off x="3372057" y="4893596"/>
              <a:ext cx="19582" cy="260443"/>
            </a:xfrm>
            <a:custGeom>
              <a:avLst/>
              <a:gdLst>
                <a:gd name="connsiteX0" fmla="*/ 0 w 19582"/>
                <a:gd name="connsiteY0" fmla="*/ 260444 h 260443"/>
                <a:gd name="connsiteX1" fmla="*/ 0 w 19582"/>
                <a:gd name="connsiteY1" fmla="*/ 0 h 26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60443">
                  <a:moveTo>
                    <a:pt x="0" y="260444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6" name="Forma Livre: Forma 235">
              <a:extLst>
                <a:ext uri="{FF2B5EF4-FFF2-40B4-BE49-F238E27FC236}">
                  <a16:creationId xmlns:a16="http://schemas.microsoft.com/office/drawing/2014/main" id="{5A4D783D-33A8-9CDB-7567-A4912014F0FC}"/>
                </a:ext>
              </a:extLst>
            </p:cNvPr>
            <p:cNvSpPr/>
            <p:nvPr/>
          </p:nvSpPr>
          <p:spPr>
            <a:xfrm>
              <a:off x="3301561" y="4950385"/>
              <a:ext cx="19582" cy="203655"/>
            </a:xfrm>
            <a:custGeom>
              <a:avLst/>
              <a:gdLst>
                <a:gd name="connsiteX0" fmla="*/ 0 w 19582"/>
                <a:gd name="connsiteY0" fmla="*/ 203655 h 203655"/>
                <a:gd name="connsiteX1" fmla="*/ 0 w 19582"/>
                <a:gd name="connsiteY1" fmla="*/ 0 h 203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03655">
                  <a:moveTo>
                    <a:pt x="0" y="203655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orma Livre: Forma 236">
              <a:extLst>
                <a:ext uri="{FF2B5EF4-FFF2-40B4-BE49-F238E27FC236}">
                  <a16:creationId xmlns:a16="http://schemas.microsoft.com/office/drawing/2014/main" id="{20F51F97-BE8F-3982-27AC-954DEDB5A09F}"/>
                </a:ext>
              </a:extLst>
            </p:cNvPr>
            <p:cNvSpPr/>
            <p:nvPr/>
          </p:nvSpPr>
          <p:spPr>
            <a:xfrm>
              <a:off x="3231065" y="5077669"/>
              <a:ext cx="19582" cy="76370"/>
            </a:xfrm>
            <a:custGeom>
              <a:avLst/>
              <a:gdLst>
                <a:gd name="connsiteX0" fmla="*/ 0 w 19582"/>
                <a:gd name="connsiteY0" fmla="*/ 76371 h 76370"/>
                <a:gd name="connsiteX1" fmla="*/ 0 w 19582"/>
                <a:gd name="connsiteY1" fmla="*/ 0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76370">
                  <a:moveTo>
                    <a:pt x="0" y="76371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orma Livre: Forma 237">
              <a:extLst>
                <a:ext uri="{FF2B5EF4-FFF2-40B4-BE49-F238E27FC236}">
                  <a16:creationId xmlns:a16="http://schemas.microsoft.com/office/drawing/2014/main" id="{1E791B05-B536-9F6C-3504-849F3940258A}"/>
                </a:ext>
              </a:extLst>
            </p:cNvPr>
            <p:cNvSpPr/>
            <p:nvPr/>
          </p:nvSpPr>
          <p:spPr>
            <a:xfrm>
              <a:off x="3162527" y="5097251"/>
              <a:ext cx="19582" cy="56788"/>
            </a:xfrm>
            <a:custGeom>
              <a:avLst/>
              <a:gdLst>
                <a:gd name="connsiteX0" fmla="*/ 0 w 19582"/>
                <a:gd name="connsiteY0" fmla="*/ 56789 h 56788"/>
                <a:gd name="connsiteX1" fmla="*/ 0 w 19582"/>
                <a:gd name="connsiteY1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6788">
                  <a:moveTo>
                    <a:pt x="0" y="56789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9" name="Forma Livre: Forma 238">
              <a:extLst>
                <a:ext uri="{FF2B5EF4-FFF2-40B4-BE49-F238E27FC236}">
                  <a16:creationId xmlns:a16="http://schemas.microsoft.com/office/drawing/2014/main" id="{F793975B-4452-93AB-6804-4B1B2BEDF2FD}"/>
                </a:ext>
              </a:extLst>
            </p:cNvPr>
            <p:cNvSpPr/>
            <p:nvPr/>
          </p:nvSpPr>
          <p:spPr>
            <a:xfrm>
              <a:off x="3092031" y="5062003"/>
              <a:ext cx="19582" cy="92036"/>
            </a:xfrm>
            <a:custGeom>
              <a:avLst/>
              <a:gdLst>
                <a:gd name="connsiteX0" fmla="*/ 0 w 19582"/>
                <a:gd name="connsiteY0" fmla="*/ 92037 h 92036"/>
                <a:gd name="connsiteX1" fmla="*/ 0 w 19582"/>
                <a:gd name="connsiteY1" fmla="*/ 0 h 9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92036">
                  <a:moveTo>
                    <a:pt x="0" y="92037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0" name="Forma Livre: Forma 239">
              <a:extLst>
                <a:ext uri="{FF2B5EF4-FFF2-40B4-BE49-F238E27FC236}">
                  <a16:creationId xmlns:a16="http://schemas.microsoft.com/office/drawing/2014/main" id="{1C8DD825-7C23-7123-251B-1CE7E33DAE27}"/>
                </a:ext>
              </a:extLst>
            </p:cNvPr>
            <p:cNvSpPr/>
            <p:nvPr/>
          </p:nvSpPr>
          <p:spPr>
            <a:xfrm>
              <a:off x="3021535" y="4946468"/>
              <a:ext cx="19582" cy="207571"/>
            </a:xfrm>
            <a:custGeom>
              <a:avLst/>
              <a:gdLst>
                <a:gd name="connsiteX0" fmla="*/ 0 w 19582"/>
                <a:gd name="connsiteY0" fmla="*/ 207572 h 207571"/>
                <a:gd name="connsiteX1" fmla="*/ 0 w 19582"/>
                <a:gd name="connsiteY1" fmla="*/ 0 h 20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07571">
                  <a:moveTo>
                    <a:pt x="0" y="20757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1" name="Forma Livre: Forma 240">
              <a:extLst>
                <a:ext uri="{FF2B5EF4-FFF2-40B4-BE49-F238E27FC236}">
                  <a16:creationId xmlns:a16="http://schemas.microsoft.com/office/drawing/2014/main" id="{F4E31231-A275-6BAC-D008-7A984DBA1E92}"/>
                </a:ext>
              </a:extLst>
            </p:cNvPr>
            <p:cNvSpPr/>
            <p:nvPr/>
          </p:nvSpPr>
          <p:spPr>
            <a:xfrm>
              <a:off x="2952997" y="5001298"/>
              <a:ext cx="19582" cy="152741"/>
            </a:xfrm>
            <a:custGeom>
              <a:avLst/>
              <a:gdLst>
                <a:gd name="connsiteX0" fmla="*/ 0 w 19582"/>
                <a:gd name="connsiteY0" fmla="*/ 152742 h 152741"/>
                <a:gd name="connsiteX1" fmla="*/ 0 w 19582"/>
                <a:gd name="connsiteY1" fmla="*/ 0 h 15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52741">
                  <a:moveTo>
                    <a:pt x="0" y="15274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2" name="Forma Livre: Forma 241">
              <a:extLst>
                <a:ext uri="{FF2B5EF4-FFF2-40B4-BE49-F238E27FC236}">
                  <a16:creationId xmlns:a16="http://schemas.microsoft.com/office/drawing/2014/main" id="{A291DA9A-FEFD-FBC3-2183-F3972FCFD5BB}"/>
                </a:ext>
              </a:extLst>
            </p:cNvPr>
            <p:cNvSpPr/>
            <p:nvPr/>
          </p:nvSpPr>
          <p:spPr>
            <a:xfrm>
              <a:off x="2882501" y="5056129"/>
              <a:ext cx="19582" cy="97911"/>
            </a:xfrm>
            <a:custGeom>
              <a:avLst/>
              <a:gdLst>
                <a:gd name="connsiteX0" fmla="*/ 0 w 19582"/>
                <a:gd name="connsiteY0" fmla="*/ 97911 h 97911"/>
                <a:gd name="connsiteX1" fmla="*/ 0 w 19582"/>
                <a:gd name="connsiteY1" fmla="*/ 0 h 9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97911">
                  <a:moveTo>
                    <a:pt x="0" y="97911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3" name="Forma Livre: Forma 242">
              <a:extLst>
                <a:ext uri="{FF2B5EF4-FFF2-40B4-BE49-F238E27FC236}">
                  <a16:creationId xmlns:a16="http://schemas.microsoft.com/office/drawing/2014/main" id="{F99D84F5-F229-292C-8BC7-5E81CE2A2A3B}"/>
                </a:ext>
              </a:extLst>
            </p:cNvPr>
            <p:cNvSpPr/>
            <p:nvPr/>
          </p:nvSpPr>
          <p:spPr>
            <a:xfrm>
              <a:off x="2906000" y="4578322"/>
              <a:ext cx="393602" cy="234986"/>
            </a:xfrm>
            <a:custGeom>
              <a:avLst/>
              <a:gdLst>
                <a:gd name="connsiteX0" fmla="*/ 0 w 393602"/>
                <a:gd name="connsiteY0" fmla="*/ 234987 h 234986"/>
                <a:gd name="connsiteX1" fmla="*/ 137076 w 393602"/>
                <a:gd name="connsiteY1" fmla="*/ 99869 h 234986"/>
                <a:gd name="connsiteX2" fmla="*/ 176240 w 393602"/>
                <a:gd name="connsiteY2" fmla="*/ 139034 h 234986"/>
                <a:gd name="connsiteX3" fmla="*/ 215404 w 393602"/>
                <a:gd name="connsiteY3" fmla="*/ 178198 h 234986"/>
                <a:gd name="connsiteX4" fmla="*/ 393603 w 393602"/>
                <a:gd name="connsiteY4" fmla="*/ 0 h 234986"/>
                <a:gd name="connsiteX5" fmla="*/ 332898 w 393602"/>
                <a:gd name="connsiteY5" fmla="*/ 0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602" h="234986">
                  <a:moveTo>
                    <a:pt x="0" y="234987"/>
                  </a:moveTo>
                  <a:lnTo>
                    <a:pt x="137076" y="99869"/>
                  </a:lnTo>
                  <a:lnTo>
                    <a:pt x="176240" y="139034"/>
                  </a:lnTo>
                  <a:lnTo>
                    <a:pt x="215404" y="178198"/>
                  </a:lnTo>
                  <a:lnTo>
                    <a:pt x="393603" y="0"/>
                  </a:lnTo>
                  <a:lnTo>
                    <a:pt x="332898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4" name="Forma Livre: Forma 243">
              <a:extLst>
                <a:ext uri="{FF2B5EF4-FFF2-40B4-BE49-F238E27FC236}">
                  <a16:creationId xmlns:a16="http://schemas.microsoft.com/office/drawing/2014/main" id="{05D402FE-7172-DF8E-BAA7-BF3F30F08B1D}"/>
                </a:ext>
              </a:extLst>
            </p:cNvPr>
            <p:cNvSpPr/>
            <p:nvPr/>
          </p:nvSpPr>
          <p:spPr>
            <a:xfrm>
              <a:off x="3299602" y="4578322"/>
              <a:ext cx="19582" cy="58746"/>
            </a:xfrm>
            <a:custGeom>
              <a:avLst/>
              <a:gdLst>
                <a:gd name="connsiteX0" fmla="*/ 0 w 19582"/>
                <a:gd name="connsiteY0" fmla="*/ 0 h 58746"/>
                <a:gd name="connsiteX1" fmla="*/ 0 w 19582"/>
                <a:gd name="connsiteY1" fmla="*/ 58747 h 5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8746">
                  <a:moveTo>
                    <a:pt x="0" y="0"/>
                  </a:moveTo>
                  <a:lnTo>
                    <a:pt x="0" y="58747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5" name="Forma Livre: Forma 244">
              <a:extLst>
                <a:ext uri="{FF2B5EF4-FFF2-40B4-BE49-F238E27FC236}">
                  <a16:creationId xmlns:a16="http://schemas.microsoft.com/office/drawing/2014/main" id="{31A1B043-C4C5-A859-5599-3ECE5A7246E1}"/>
                </a:ext>
              </a:extLst>
            </p:cNvPr>
            <p:cNvSpPr/>
            <p:nvPr/>
          </p:nvSpPr>
          <p:spPr>
            <a:xfrm>
              <a:off x="2800256" y="4658610"/>
              <a:ext cx="54830" cy="19582"/>
            </a:xfrm>
            <a:custGeom>
              <a:avLst/>
              <a:gdLst>
                <a:gd name="connsiteX0" fmla="*/ 54830 w 54830"/>
                <a:gd name="connsiteY0" fmla="*/ 0 h 19582"/>
                <a:gd name="connsiteX1" fmla="*/ 0 w 5483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30" h="19582">
                  <a:moveTo>
                    <a:pt x="54830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6" name="Forma Livre: Forma 245">
              <a:extLst>
                <a:ext uri="{FF2B5EF4-FFF2-40B4-BE49-F238E27FC236}">
                  <a16:creationId xmlns:a16="http://schemas.microsoft.com/office/drawing/2014/main" id="{F06FC7C7-3FBE-C6E1-5114-7734F18FAC7F}"/>
                </a:ext>
              </a:extLst>
            </p:cNvPr>
            <p:cNvSpPr/>
            <p:nvPr/>
          </p:nvSpPr>
          <p:spPr>
            <a:xfrm>
              <a:off x="3426887" y="5126625"/>
              <a:ext cx="19582" cy="56788"/>
            </a:xfrm>
            <a:custGeom>
              <a:avLst/>
              <a:gdLst>
                <a:gd name="connsiteX0" fmla="*/ 0 w 19582"/>
                <a:gd name="connsiteY0" fmla="*/ 56789 h 56788"/>
                <a:gd name="connsiteX1" fmla="*/ 0 w 19582"/>
                <a:gd name="connsiteY1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6788">
                  <a:moveTo>
                    <a:pt x="0" y="56789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47" name="Gráfico 4">
            <a:extLst>
              <a:ext uri="{FF2B5EF4-FFF2-40B4-BE49-F238E27FC236}">
                <a16:creationId xmlns:a16="http://schemas.microsoft.com/office/drawing/2014/main" id="{D81BAD5E-4C87-8215-D246-B745E8AA0A6A}"/>
              </a:ext>
            </a:extLst>
          </p:cNvPr>
          <p:cNvGrpSpPr/>
          <p:nvPr/>
        </p:nvGrpSpPr>
        <p:grpSpPr>
          <a:xfrm>
            <a:off x="4915135" y="4556782"/>
            <a:ext cx="624672" cy="626631"/>
            <a:chOff x="4915135" y="4556782"/>
            <a:chExt cx="624672" cy="626631"/>
          </a:xfrm>
          <a:noFill/>
        </p:grpSpPr>
        <p:sp>
          <p:nvSpPr>
            <p:cNvPr id="248" name="Forma Livre: Forma 247">
              <a:extLst>
                <a:ext uri="{FF2B5EF4-FFF2-40B4-BE49-F238E27FC236}">
                  <a16:creationId xmlns:a16="http://schemas.microsoft.com/office/drawing/2014/main" id="{2693DFFB-CED2-8CC2-3E04-8D974C98C942}"/>
                </a:ext>
              </a:extLst>
            </p:cNvPr>
            <p:cNvSpPr/>
            <p:nvPr/>
          </p:nvSpPr>
          <p:spPr>
            <a:xfrm>
              <a:off x="5148164" y="5026756"/>
              <a:ext cx="160574" cy="156657"/>
            </a:xfrm>
            <a:custGeom>
              <a:avLst/>
              <a:gdLst>
                <a:gd name="connsiteX0" fmla="*/ 105744 w 160574"/>
                <a:gd name="connsiteY0" fmla="*/ 0 h 156657"/>
                <a:gd name="connsiteX1" fmla="*/ 137075 w 160574"/>
                <a:gd name="connsiteY1" fmla="*/ 19582 h 156657"/>
                <a:gd name="connsiteX2" fmla="*/ 137075 w 160574"/>
                <a:gd name="connsiteY2" fmla="*/ 133159 h 156657"/>
                <a:gd name="connsiteX3" fmla="*/ 23499 w 160574"/>
                <a:gd name="connsiteY3" fmla="*/ 133159 h 156657"/>
                <a:gd name="connsiteX4" fmla="*/ 23499 w 160574"/>
                <a:gd name="connsiteY4" fmla="*/ 19582 h 156657"/>
                <a:gd name="connsiteX5" fmla="*/ 48955 w 160574"/>
                <a:gd name="connsiteY5" fmla="*/ 1958 h 1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4" h="156657">
                  <a:moveTo>
                    <a:pt x="105744" y="0"/>
                  </a:moveTo>
                  <a:cubicBezTo>
                    <a:pt x="117493" y="3916"/>
                    <a:pt x="127284" y="9791"/>
                    <a:pt x="137075" y="19582"/>
                  </a:cubicBezTo>
                  <a:cubicBezTo>
                    <a:pt x="168407" y="50913"/>
                    <a:pt x="168407" y="101827"/>
                    <a:pt x="137075" y="133159"/>
                  </a:cubicBezTo>
                  <a:cubicBezTo>
                    <a:pt x="105744" y="164491"/>
                    <a:pt x="54830" y="164491"/>
                    <a:pt x="23499" y="133159"/>
                  </a:cubicBezTo>
                  <a:cubicBezTo>
                    <a:pt x="-7833" y="101827"/>
                    <a:pt x="-7833" y="50913"/>
                    <a:pt x="23499" y="19582"/>
                  </a:cubicBezTo>
                  <a:cubicBezTo>
                    <a:pt x="31332" y="11749"/>
                    <a:pt x="39164" y="5874"/>
                    <a:pt x="48955" y="1958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9" name="Forma Livre: Forma 248">
              <a:extLst>
                <a:ext uri="{FF2B5EF4-FFF2-40B4-BE49-F238E27FC236}">
                  <a16:creationId xmlns:a16="http://schemas.microsoft.com/office/drawing/2014/main" id="{36FEB0B6-D53E-8612-C289-C9DC77A11898}"/>
                </a:ext>
              </a:extLst>
            </p:cNvPr>
            <p:cNvSpPr/>
            <p:nvPr/>
          </p:nvSpPr>
          <p:spPr>
            <a:xfrm>
              <a:off x="5379234" y="4556782"/>
              <a:ext cx="160574" cy="156657"/>
            </a:xfrm>
            <a:custGeom>
              <a:avLst/>
              <a:gdLst>
                <a:gd name="connsiteX0" fmla="*/ 54830 w 160574"/>
                <a:gd name="connsiteY0" fmla="*/ 156658 h 156657"/>
                <a:gd name="connsiteX1" fmla="*/ 23499 w 160574"/>
                <a:gd name="connsiteY1" fmla="*/ 137075 h 156657"/>
                <a:gd name="connsiteX2" fmla="*/ 23499 w 160574"/>
                <a:gd name="connsiteY2" fmla="*/ 23499 h 156657"/>
                <a:gd name="connsiteX3" fmla="*/ 137076 w 160574"/>
                <a:gd name="connsiteY3" fmla="*/ 23499 h 156657"/>
                <a:gd name="connsiteX4" fmla="*/ 137076 w 160574"/>
                <a:gd name="connsiteY4" fmla="*/ 137075 h 156657"/>
                <a:gd name="connsiteX5" fmla="*/ 111619 w 160574"/>
                <a:gd name="connsiteY5" fmla="*/ 154700 h 1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4" h="156657">
                  <a:moveTo>
                    <a:pt x="54830" y="156658"/>
                  </a:moveTo>
                  <a:cubicBezTo>
                    <a:pt x="43081" y="152741"/>
                    <a:pt x="33290" y="146867"/>
                    <a:pt x="23499" y="137075"/>
                  </a:cubicBezTo>
                  <a:cubicBezTo>
                    <a:pt x="-7833" y="105744"/>
                    <a:pt x="-7833" y="54830"/>
                    <a:pt x="23499" y="23499"/>
                  </a:cubicBezTo>
                  <a:cubicBezTo>
                    <a:pt x="54830" y="-7833"/>
                    <a:pt x="105744" y="-7833"/>
                    <a:pt x="137076" y="23499"/>
                  </a:cubicBezTo>
                  <a:cubicBezTo>
                    <a:pt x="168407" y="54830"/>
                    <a:pt x="168407" y="105744"/>
                    <a:pt x="137076" y="137075"/>
                  </a:cubicBezTo>
                  <a:cubicBezTo>
                    <a:pt x="129243" y="144909"/>
                    <a:pt x="121410" y="150783"/>
                    <a:pt x="111619" y="15470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5799745F-ED5A-7907-C4D3-28C89002DACC}"/>
                </a:ext>
              </a:extLst>
            </p:cNvPr>
            <p:cNvSpPr/>
            <p:nvPr/>
          </p:nvSpPr>
          <p:spPr>
            <a:xfrm>
              <a:off x="5146205" y="4556782"/>
              <a:ext cx="160574" cy="156657"/>
            </a:xfrm>
            <a:custGeom>
              <a:avLst/>
              <a:gdLst>
                <a:gd name="connsiteX0" fmla="*/ 54830 w 160574"/>
                <a:gd name="connsiteY0" fmla="*/ 156658 h 156657"/>
                <a:gd name="connsiteX1" fmla="*/ 23499 w 160574"/>
                <a:gd name="connsiteY1" fmla="*/ 137075 h 156657"/>
                <a:gd name="connsiteX2" fmla="*/ 23499 w 160574"/>
                <a:gd name="connsiteY2" fmla="*/ 23499 h 156657"/>
                <a:gd name="connsiteX3" fmla="*/ 137075 w 160574"/>
                <a:gd name="connsiteY3" fmla="*/ 23499 h 156657"/>
                <a:gd name="connsiteX4" fmla="*/ 137075 w 160574"/>
                <a:gd name="connsiteY4" fmla="*/ 137075 h 156657"/>
                <a:gd name="connsiteX5" fmla="*/ 111619 w 160574"/>
                <a:gd name="connsiteY5" fmla="*/ 154700 h 1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4" h="156657">
                  <a:moveTo>
                    <a:pt x="54830" y="156658"/>
                  </a:moveTo>
                  <a:cubicBezTo>
                    <a:pt x="43081" y="152741"/>
                    <a:pt x="33290" y="146867"/>
                    <a:pt x="23499" y="137075"/>
                  </a:cubicBezTo>
                  <a:cubicBezTo>
                    <a:pt x="-7833" y="105744"/>
                    <a:pt x="-7833" y="54830"/>
                    <a:pt x="23499" y="23499"/>
                  </a:cubicBezTo>
                  <a:cubicBezTo>
                    <a:pt x="54830" y="-7833"/>
                    <a:pt x="105744" y="-7833"/>
                    <a:pt x="137075" y="23499"/>
                  </a:cubicBezTo>
                  <a:cubicBezTo>
                    <a:pt x="168407" y="54830"/>
                    <a:pt x="168407" y="105744"/>
                    <a:pt x="137075" y="137075"/>
                  </a:cubicBezTo>
                  <a:cubicBezTo>
                    <a:pt x="129243" y="144909"/>
                    <a:pt x="121410" y="150783"/>
                    <a:pt x="111619" y="15470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1" name="Forma Livre: Forma 250">
              <a:extLst>
                <a:ext uri="{FF2B5EF4-FFF2-40B4-BE49-F238E27FC236}">
                  <a16:creationId xmlns:a16="http://schemas.microsoft.com/office/drawing/2014/main" id="{18933620-A7DA-7235-1666-DF671B5A5A89}"/>
                </a:ext>
              </a:extLst>
            </p:cNvPr>
            <p:cNvSpPr/>
            <p:nvPr/>
          </p:nvSpPr>
          <p:spPr>
            <a:xfrm>
              <a:off x="4915135" y="4556782"/>
              <a:ext cx="160574" cy="156657"/>
            </a:xfrm>
            <a:custGeom>
              <a:avLst/>
              <a:gdLst>
                <a:gd name="connsiteX0" fmla="*/ 54830 w 160574"/>
                <a:gd name="connsiteY0" fmla="*/ 156658 h 156657"/>
                <a:gd name="connsiteX1" fmla="*/ 23499 w 160574"/>
                <a:gd name="connsiteY1" fmla="*/ 137075 h 156657"/>
                <a:gd name="connsiteX2" fmla="*/ 23499 w 160574"/>
                <a:gd name="connsiteY2" fmla="*/ 23499 h 156657"/>
                <a:gd name="connsiteX3" fmla="*/ 137075 w 160574"/>
                <a:gd name="connsiteY3" fmla="*/ 23499 h 156657"/>
                <a:gd name="connsiteX4" fmla="*/ 137075 w 160574"/>
                <a:gd name="connsiteY4" fmla="*/ 137075 h 156657"/>
                <a:gd name="connsiteX5" fmla="*/ 111619 w 160574"/>
                <a:gd name="connsiteY5" fmla="*/ 154700 h 1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574" h="156657">
                  <a:moveTo>
                    <a:pt x="54830" y="156658"/>
                  </a:moveTo>
                  <a:cubicBezTo>
                    <a:pt x="43081" y="152741"/>
                    <a:pt x="33290" y="146867"/>
                    <a:pt x="23499" y="137075"/>
                  </a:cubicBezTo>
                  <a:cubicBezTo>
                    <a:pt x="-7833" y="105744"/>
                    <a:pt x="-7833" y="54830"/>
                    <a:pt x="23499" y="23499"/>
                  </a:cubicBezTo>
                  <a:cubicBezTo>
                    <a:pt x="54830" y="-7833"/>
                    <a:pt x="105744" y="-7833"/>
                    <a:pt x="137075" y="23499"/>
                  </a:cubicBezTo>
                  <a:cubicBezTo>
                    <a:pt x="168407" y="54830"/>
                    <a:pt x="168407" y="105744"/>
                    <a:pt x="137075" y="137075"/>
                  </a:cubicBezTo>
                  <a:cubicBezTo>
                    <a:pt x="129243" y="144909"/>
                    <a:pt x="121410" y="150783"/>
                    <a:pt x="111619" y="15470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2" name="Forma Livre: Forma 251">
              <a:extLst>
                <a:ext uri="{FF2B5EF4-FFF2-40B4-BE49-F238E27FC236}">
                  <a16:creationId xmlns:a16="http://schemas.microsoft.com/office/drawing/2014/main" id="{8CB28438-7FE9-45CF-23D4-4EEC46E4B535}"/>
                </a:ext>
              </a:extLst>
            </p:cNvPr>
            <p:cNvSpPr/>
            <p:nvPr/>
          </p:nvSpPr>
          <p:spPr>
            <a:xfrm>
              <a:off x="4995423" y="4637069"/>
              <a:ext cx="233028" cy="469972"/>
            </a:xfrm>
            <a:custGeom>
              <a:avLst/>
              <a:gdLst>
                <a:gd name="connsiteX0" fmla="*/ 0 w 233028"/>
                <a:gd name="connsiteY0" fmla="*/ 0 h 469972"/>
                <a:gd name="connsiteX1" fmla="*/ 0 w 233028"/>
                <a:gd name="connsiteY1" fmla="*/ 233028 h 469972"/>
                <a:gd name="connsiteX2" fmla="*/ 233028 w 233028"/>
                <a:gd name="connsiteY2" fmla="*/ 233028 h 469972"/>
                <a:gd name="connsiteX3" fmla="*/ 233028 w 233028"/>
                <a:gd name="connsiteY3" fmla="*/ 469973 h 46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8" h="469972">
                  <a:moveTo>
                    <a:pt x="0" y="0"/>
                  </a:moveTo>
                  <a:lnTo>
                    <a:pt x="0" y="233028"/>
                  </a:lnTo>
                  <a:lnTo>
                    <a:pt x="233028" y="233028"/>
                  </a:lnTo>
                  <a:lnTo>
                    <a:pt x="233028" y="469973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3" name="Forma Livre: Forma 252">
              <a:extLst>
                <a:ext uri="{FF2B5EF4-FFF2-40B4-BE49-F238E27FC236}">
                  <a16:creationId xmlns:a16="http://schemas.microsoft.com/office/drawing/2014/main" id="{9E6008E8-4936-3483-C02C-1FF32E0CD696}"/>
                </a:ext>
              </a:extLst>
            </p:cNvPr>
            <p:cNvSpPr/>
            <p:nvPr/>
          </p:nvSpPr>
          <p:spPr>
            <a:xfrm>
              <a:off x="5193203" y="5081585"/>
              <a:ext cx="70495" cy="33290"/>
            </a:xfrm>
            <a:custGeom>
              <a:avLst/>
              <a:gdLst>
                <a:gd name="connsiteX0" fmla="*/ 70496 w 70495"/>
                <a:gd name="connsiteY0" fmla="*/ 0 h 33290"/>
                <a:gd name="connsiteX1" fmla="*/ 35248 w 70495"/>
                <a:gd name="connsiteY1" fmla="*/ 33290 h 33290"/>
                <a:gd name="connsiteX2" fmla="*/ 0 w 70495"/>
                <a:gd name="connsiteY2" fmla="*/ 0 h 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95" h="33290">
                  <a:moveTo>
                    <a:pt x="70496" y="0"/>
                  </a:moveTo>
                  <a:lnTo>
                    <a:pt x="35248" y="33290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4" name="Forma Livre: Forma 253">
              <a:extLst>
                <a:ext uri="{FF2B5EF4-FFF2-40B4-BE49-F238E27FC236}">
                  <a16:creationId xmlns:a16="http://schemas.microsoft.com/office/drawing/2014/main" id="{651A887A-985A-8D9F-7066-9146C896DC29}"/>
                </a:ext>
              </a:extLst>
            </p:cNvPr>
            <p:cNvSpPr/>
            <p:nvPr/>
          </p:nvSpPr>
          <p:spPr>
            <a:xfrm>
              <a:off x="5228451" y="4637069"/>
              <a:ext cx="233028" cy="233028"/>
            </a:xfrm>
            <a:custGeom>
              <a:avLst/>
              <a:gdLst>
                <a:gd name="connsiteX0" fmla="*/ 233028 w 233028"/>
                <a:gd name="connsiteY0" fmla="*/ 0 h 233028"/>
                <a:gd name="connsiteX1" fmla="*/ 233028 w 233028"/>
                <a:gd name="connsiteY1" fmla="*/ 233028 h 233028"/>
                <a:gd name="connsiteX2" fmla="*/ 0 w 233028"/>
                <a:gd name="connsiteY2" fmla="*/ 233028 h 233028"/>
                <a:gd name="connsiteX3" fmla="*/ 0 w 233028"/>
                <a:gd name="connsiteY3" fmla="*/ 0 h 2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28" h="233028">
                  <a:moveTo>
                    <a:pt x="233028" y="0"/>
                  </a:moveTo>
                  <a:lnTo>
                    <a:pt x="233028" y="233028"/>
                  </a:lnTo>
                  <a:lnTo>
                    <a:pt x="0" y="233028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55" name="Gráfico 4">
            <a:extLst>
              <a:ext uri="{FF2B5EF4-FFF2-40B4-BE49-F238E27FC236}">
                <a16:creationId xmlns:a16="http://schemas.microsoft.com/office/drawing/2014/main" id="{F2C8CE52-3971-A388-750C-072364A5EA00}"/>
              </a:ext>
            </a:extLst>
          </p:cNvPr>
          <p:cNvGrpSpPr/>
          <p:nvPr/>
        </p:nvGrpSpPr>
        <p:grpSpPr>
          <a:xfrm>
            <a:off x="2800256" y="3573755"/>
            <a:ext cx="626631" cy="552218"/>
            <a:chOff x="2800256" y="3573755"/>
            <a:chExt cx="626631" cy="552218"/>
          </a:xfrm>
          <a:noFill/>
        </p:grpSpPr>
        <p:grpSp>
          <p:nvGrpSpPr>
            <p:cNvPr id="256" name="Gráfico 4">
              <a:extLst>
                <a:ext uri="{FF2B5EF4-FFF2-40B4-BE49-F238E27FC236}">
                  <a16:creationId xmlns:a16="http://schemas.microsoft.com/office/drawing/2014/main" id="{BBE7303F-7EEF-EC71-2A73-9867161621F3}"/>
                </a:ext>
              </a:extLst>
            </p:cNvPr>
            <p:cNvGrpSpPr/>
            <p:nvPr/>
          </p:nvGrpSpPr>
          <p:grpSpPr>
            <a:xfrm>
              <a:off x="2919707" y="3659916"/>
              <a:ext cx="381853" cy="381853"/>
              <a:chOff x="2919707" y="3659916"/>
              <a:chExt cx="381853" cy="381853"/>
            </a:xfrm>
            <a:noFill/>
          </p:grpSpPr>
          <p:sp>
            <p:nvSpPr>
              <p:cNvPr id="266" name="Forma Livre: Forma 265">
                <a:extLst>
                  <a:ext uri="{FF2B5EF4-FFF2-40B4-BE49-F238E27FC236}">
                    <a16:creationId xmlns:a16="http://schemas.microsoft.com/office/drawing/2014/main" id="{5676C7FD-51AD-1ED0-8BEF-3AB7A7F3CF72}"/>
                  </a:ext>
                </a:extLst>
              </p:cNvPr>
              <p:cNvSpPr/>
              <p:nvPr/>
            </p:nvSpPr>
            <p:spPr>
              <a:xfrm>
                <a:off x="3031326" y="3767618"/>
                <a:ext cx="164490" cy="164490"/>
              </a:xfrm>
              <a:custGeom>
                <a:avLst/>
                <a:gdLst>
                  <a:gd name="connsiteX0" fmla="*/ 0 w 164490"/>
                  <a:gd name="connsiteY0" fmla="*/ 82246 h 164490"/>
                  <a:gd name="connsiteX1" fmla="*/ 82245 w 164490"/>
                  <a:gd name="connsiteY1" fmla="*/ 0 h 164490"/>
                  <a:gd name="connsiteX2" fmla="*/ 164491 w 164490"/>
                  <a:gd name="connsiteY2" fmla="*/ 82246 h 164490"/>
                  <a:gd name="connsiteX3" fmla="*/ 82245 w 164490"/>
                  <a:gd name="connsiteY3" fmla="*/ 164491 h 164490"/>
                  <a:gd name="connsiteX4" fmla="*/ 0 w 164490"/>
                  <a:gd name="connsiteY4" fmla="*/ 82246 h 16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490" h="164490">
                    <a:moveTo>
                      <a:pt x="0" y="82246"/>
                    </a:moveTo>
                    <a:cubicBezTo>
                      <a:pt x="0" y="37206"/>
                      <a:pt x="37206" y="0"/>
                      <a:pt x="82245" y="0"/>
                    </a:cubicBezTo>
                    <a:cubicBezTo>
                      <a:pt x="127284" y="0"/>
                      <a:pt x="164491" y="37206"/>
                      <a:pt x="164491" y="82246"/>
                    </a:cubicBezTo>
                    <a:cubicBezTo>
                      <a:pt x="164491" y="127284"/>
                      <a:pt x="127284" y="164491"/>
                      <a:pt x="82245" y="164491"/>
                    </a:cubicBezTo>
                    <a:cubicBezTo>
                      <a:pt x="37206" y="164491"/>
                      <a:pt x="0" y="129243"/>
                      <a:pt x="0" y="8224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7" name="Forma Livre: Forma 266">
                <a:extLst>
                  <a:ext uri="{FF2B5EF4-FFF2-40B4-BE49-F238E27FC236}">
                    <a16:creationId xmlns:a16="http://schemas.microsoft.com/office/drawing/2014/main" id="{C18A5E52-13F2-C054-4524-0C6C04B572D0}"/>
                  </a:ext>
                </a:extLst>
              </p:cNvPr>
              <p:cNvSpPr/>
              <p:nvPr/>
            </p:nvSpPr>
            <p:spPr>
              <a:xfrm>
                <a:off x="2919707" y="3659916"/>
                <a:ext cx="381853" cy="381853"/>
              </a:xfrm>
              <a:custGeom>
                <a:avLst/>
                <a:gdLst>
                  <a:gd name="connsiteX0" fmla="*/ 381853 w 381853"/>
                  <a:gd name="connsiteY0" fmla="*/ 221279 h 381853"/>
                  <a:gd name="connsiteX1" fmla="*/ 381853 w 381853"/>
                  <a:gd name="connsiteY1" fmla="*/ 160574 h 381853"/>
                  <a:gd name="connsiteX2" fmla="*/ 377937 w 381853"/>
                  <a:gd name="connsiteY2" fmla="*/ 156658 h 381853"/>
                  <a:gd name="connsiteX3" fmla="*/ 344647 w 381853"/>
                  <a:gd name="connsiteY3" fmla="*/ 156658 h 381853"/>
                  <a:gd name="connsiteX4" fmla="*/ 340731 w 381853"/>
                  <a:gd name="connsiteY4" fmla="*/ 154700 h 381853"/>
                  <a:gd name="connsiteX5" fmla="*/ 323107 w 381853"/>
                  <a:gd name="connsiteY5" fmla="*/ 111619 h 381853"/>
                  <a:gd name="connsiteX6" fmla="*/ 323107 w 381853"/>
                  <a:gd name="connsiteY6" fmla="*/ 107702 h 381853"/>
                  <a:gd name="connsiteX7" fmla="*/ 346605 w 381853"/>
                  <a:gd name="connsiteY7" fmla="*/ 84204 h 381853"/>
                  <a:gd name="connsiteX8" fmla="*/ 346605 w 381853"/>
                  <a:gd name="connsiteY8" fmla="*/ 78329 h 381853"/>
                  <a:gd name="connsiteX9" fmla="*/ 303524 w 381853"/>
                  <a:gd name="connsiteY9" fmla="*/ 35248 h 381853"/>
                  <a:gd name="connsiteX10" fmla="*/ 297650 w 381853"/>
                  <a:gd name="connsiteY10" fmla="*/ 35248 h 381853"/>
                  <a:gd name="connsiteX11" fmla="*/ 274151 w 381853"/>
                  <a:gd name="connsiteY11" fmla="*/ 58747 h 381853"/>
                  <a:gd name="connsiteX12" fmla="*/ 270234 w 381853"/>
                  <a:gd name="connsiteY12" fmla="*/ 58747 h 381853"/>
                  <a:gd name="connsiteX13" fmla="*/ 227154 w 381853"/>
                  <a:gd name="connsiteY13" fmla="*/ 41123 h 381853"/>
                  <a:gd name="connsiteX14" fmla="*/ 225196 w 381853"/>
                  <a:gd name="connsiteY14" fmla="*/ 37206 h 381853"/>
                  <a:gd name="connsiteX15" fmla="*/ 225196 w 381853"/>
                  <a:gd name="connsiteY15" fmla="*/ 3917 h 381853"/>
                  <a:gd name="connsiteX16" fmla="*/ 221279 w 381853"/>
                  <a:gd name="connsiteY16" fmla="*/ 0 h 381853"/>
                  <a:gd name="connsiteX17" fmla="*/ 160574 w 381853"/>
                  <a:gd name="connsiteY17" fmla="*/ 0 h 381853"/>
                  <a:gd name="connsiteX18" fmla="*/ 156658 w 381853"/>
                  <a:gd name="connsiteY18" fmla="*/ 3917 h 381853"/>
                  <a:gd name="connsiteX19" fmla="*/ 156658 w 381853"/>
                  <a:gd name="connsiteY19" fmla="*/ 37206 h 381853"/>
                  <a:gd name="connsiteX20" fmla="*/ 154699 w 381853"/>
                  <a:gd name="connsiteY20" fmla="*/ 41123 h 381853"/>
                  <a:gd name="connsiteX21" fmla="*/ 111619 w 381853"/>
                  <a:gd name="connsiteY21" fmla="*/ 58747 h 381853"/>
                  <a:gd name="connsiteX22" fmla="*/ 107702 w 381853"/>
                  <a:gd name="connsiteY22" fmla="*/ 58747 h 381853"/>
                  <a:gd name="connsiteX23" fmla="*/ 84203 w 381853"/>
                  <a:gd name="connsiteY23" fmla="*/ 35248 h 381853"/>
                  <a:gd name="connsiteX24" fmla="*/ 78329 w 381853"/>
                  <a:gd name="connsiteY24" fmla="*/ 35248 h 381853"/>
                  <a:gd name="connsiteX25" fmla="*/ 35248 w 381853"/>
                  <a:gd name="connsiteY25" fmla="*/ 78329 h 381853"/>
                  <a:gd name="connsiteX26" fmla="*/ 35248 w 381853"/>
                  <a:gd name="connsiteY26" fmla="*/ 84204 h 381853"/>
                  <a:gd name="connsiteX27" fmla="*/ 58747 w 381853"/>
                  <a:gd name="connsiteY27" fmla="*/ 107702 h 381853"/>
                  <a:gd name="connsiteX28" fmla="*/ 58747 w 381853"/>
                  <a:gd name="connsiteY28" fmla="*/ 111619 h 381853"/>
                  <a:gd name="connsiteX29" fmla="*/ 41122 w 381853"/>
                  <a:gd name="connsiteY29" fmla="*/ 154700 h 381853"/>
                  <a:gd name="connsiteX30" fmla="*/ 37206 w 381853"/>
                  <a:gd name="connsiteY30" fmla="*/ 156658 h 381853"/>
                  <a:gd name="connsiteX31" fmla="*/ 3916 w 381853"/>
                  <a:gd name="connsiteY31" fmla="*/ 156658 h 381853"/>
                  <a:gd name="connsiteX32" fmla="*/ 0 w 381853"/>
                  <a:gd name="connsiteY32" fmla="*/ 160574 h 381853"/>
                  <a:gd name="connsiteX33" fmla="*/ 0 w 381853"/>
                  <a:gd name="connsiteY33" fmla="*/ 221279 h 381853"/>
                  <a:gd name="connsiteX34" fmla="*/ 3916 w 381853"/>
                  <a:gd name="connsiteY34" fmla="*/ 225196 h 381853"/>
                  <a:gd name="connsiteX35" fmla="*/ 37206 w 381853"/>
                  <a:gd name="connsiteY35" fmla="*/ 225196 h 381853"/>
                  <a:gd name="connsiteX36" fmla="*/ 41122 w 381853"/>
                  <a:gd name="connsiteY36" fmla="*/ 227154 h 381853"/>
                  <a:gd name="connsiteX37" fmla="*/ 58747 w 381853"/>
                  <a:gd name="connsiteY37" fmla="*/ 270235 h 381853"/>
                  <a:gd name="connsiteX38" fmla="*/ 58747 w 381853"/>
                  <a:gd name="connsiteY38" fmla="*/ 274151 h 381853"/>
                  <a:gd name="connsiteX39" fmla="*/ 35248 w 381853"/>
                  <a:gd name="connsiteY39" fmla="*/ 297650 h 381853"/>
                  <a:gd name="connsiteX40" fmla="*/ 35248 w 381853"/>
                  <a:gd name="connsiteY40" fmla="*/ 303524 h 381853"/>
                  <a:gd name="connsiteX41" fmla="*/ 78329 w 381853"/>
                  <a:gd name="connsiteY41" fmla="*/ 346606 h 381853"/>
                  <a:gd name="connsiteX42" fmla="*/ 84203 w 381853"/>
                  <a:gd name="connsiteY42" fmla="*/ 346606 h 381853"/>
                  <a:gd name="connsiteX43" fmla="*/ 107702 w 381853"/>
                  <a:gd name="connsiteY43" fmla="*/ 323107 h 381853"/>
                  <a:gd name="connsiteX44" fmla="*/ 111619 w 381853"/>
                  <a:gd name="connsiteY44" fmla="*/ 323107 h 381853"/>
                  <a:gd name="connsiteX45" fmla="*/ 152741 w 381853"/>
                  <a:gd name="connsiteY45" fmla="*/ 340731 h 381853"/>
                  <a:gd name="connsiteX46" fmla="*/ 154699 w 381853"/>
                  <a:gd name="connsiteY46" fmla="*/ 344647 h 381853"/>
                  <a:gd name="connsiteX47" fmla="*/ 154699 w 381853"/>
                  <a:gd name="connsiteY47" fmla="*/ 377937 h 381853"/>
                  <a:gd name="connsiteX48" fmla="*/ 158616 w 381853"/>
                  <a:gd name="connsiteY48" fmla="*/ 381853 h 381853"/>
                  <a:gd name="connsiteX49" fmla="*/ 219321 w 381853"/>
                  <a:gd name="connsiteY49" fmla="*/ 381853 h 381853"/>
                  <a:gd name="connsiteX50" fmla="*/ 223237 w 381853"/>
                  <a:gd name="connsiteY50" fmla="*/ 377937 h 381853"/>
                  <a:gd name="connsiteX51" fmla="*/ 223237 w 381853"/>
                  <a:gd name="connsiteY51" fmla="*/ 344647 h 381853"/>
                  <a:gd name="connsiteX52" fmla="*/ 225196 w 381853"/>
                  <a:gd name="connsiteY52" fmla="*/ 340731 h 381853"/>
                  <a:gd name="connsiteX53" fmla="*/ 268276 w 381853"/>
                  <a:gd name="connsiteY53" fmla="*/ 323107 h 381853"/>
                  <a:gd name="connsiteX54" fmla="*/ 272193 w 381853"/>
                  <a:gd name="connsiteY54" fmla="*/ 323107 h 381853"/>
                  <a:gd name="connsiteX55" fmla="*/ 295691 w 381853"/>
                  <a:gd name="connsiteY55" fmla="*/ 346606 h 381853"/>
                  <a:gd name="connsiteX56" fmla="*/ 301566 w 381853"/>
                  <a:gd name="connsiteY56" fmla="*/ 346606 h 381853"/>
                  <a:gd name="connsiteX57" fmla="*/ 344647 w 381853"/>
                  <a:gd name="connsiteY57" fmla="*/ 303524 h 381853"/>
                  <a:gd name="connsiteX58" fmla="*/ 344647 w 381853"/>
                  <a:gd name="connsiteY58" fmla="*/ 297650 h 381853"/>
                  <a:gd name="connsiteX59" fmla="*/ 321148 w 381853"/>
                  <a:gd name="connsiteY59" fmla="*/ 274151 h 381853"/>
                  <a:gd name="connsiteX60" fmla="*/ 321148 w 381853"/>
                  <a:gd name="connsiteY60" fmla="*/ 270235 h 381853"/>
                  <a:gd name="connsiteX61" fmla="*/ 338772 w 381853"/>
                  <a:gd name="connsiteY61" fmla="*/ 227154 h 381853"/>
                  <a:gd name="connsiteX62" fmla="*/ 342689 w 381853"/>
                  <a:gd name="connsiteY62" fmla="*/ 225196 h 381853"/>
                  <a:gd name="connsiteX63" fmla="*/ 375979 w 381853"/>
                  <a:gd name="connsiteY63" fmla="*/ 225196 h 381853"/>
                  <a:gd name="connsiteX64" fmla="*/ 381853 w 381853"/>
                  <a:gd name="connsiteY64" fmla="*/ 221279 h 381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381853" h="381853">
                    <a:moveTo>
                      <a:pt x="381853" y="221279"/>
                    </a:moveTo>
                    <a:lnTo>
                      <a:pt x="381853" y="160574"/>
                    </a:lnTo>
                    <a:cubicBezTo>
                      <a:pt x="381853" y="158616"/>
                      <a:pt x="379895" y="156658"/>
                      <a:pt x="377937" y="156658"/>
                    </a:cubicBezTo>
                    <a:lnTo>
                      <a:pt x="344647" y="156658"/>
                    </a:lnTo>
                    <a:cubicBezTo>
                      <a:pt x="342689" y="156658"/>
                      <a:pt x="340731" y="154700"/>
                      <a:pt x="340731" y="154700"/>
                    </a:cubicBezTo>
                    <a:cubicBezTo>
                      <a:pt x="336814" y="139034"/>
                      <a:pt x="330939" y="125326"/>
                      <a:pt x="323107" y="111619"/>
                    </a:cubicBezTo>
                    <a:cubicBezTo>
                      <a:pt x="323107" y="109661"/>
                      <a:pt x="323107" y="107702"/>
                      <a:pt x="323107" y="107702"/>
                    </a:cubicBezTo>
                    <a:lnTo>
                      <a:pt x="346605" y="84204"/>
                    </a:lnTo>
                    <a:cubicBezTo>
                      <a:pt x="348563" y="82246"/>
                      <a:pt x="348563" y="80287"/>
                      <a:pt x="346605" y="78329"/>
                    </a:cubicBezTo>
                    <a:lnTo>
                      <a:pt x="303524" y="35248"/>
                    </a:lnTo>
                    <a:cubicBezTo>
                      <a:pt x="301566" y="33290"/>
                      <a:pt x="299608" y="33290"/>
                      <a:pt x="297650" y="35248"/>
                    </a:cubicBezTo>
                    <a:lnTo>
                      <a:pt x="274151" y="58747"/>
                    </a:lnTo>
                    <a:cubicBezTo>
                      <a:pt x="272193" y="60705"/>
                      <a:pt x="270234" y="60705"/>
                      <a:pt x="270234" y="58747"/>
                    </a:cubicBezTo>
                    <a:cubicBezTo>
                      <a:pt x="256527" y="50914"/>
                      <a:pt x="242819" y="45039"/>
                      <a:pt x="227154" y="41123"/>
                    </a:cubicBezTo>
                    <a:cubicBezTo>
                      <a:pt x="225196" y="41123"/>
                      <a:pt x="225196" y="39164"/>
                      <a:pt x="225196" y="37206"/>
                    </a:cubicBezTo>
                    <a:lnTo>
                      <a:pt x="225196" y="3917"/>
                    </a:lnTo>
                    <a:cubicBezTo>
                      <a:pt x="225196" y="1958"/>
                      <a:pt x="223237" y="0"/>
                      <a:pt x="221279" y="0"/>
                    </a:cubicBezTo>
                    <a:lnTo>
                      <a:pt x="160574" y="0"/>
                    </a:lnTo>
                    <a:cubicBezTo>
                      <a:pt x="158616" y="0"/>
                      <a:pt x="156658" y="1958"/>
                      <a:pt x="156658" y="3917"/>
                    </a:cubicBezTo>
                    <a:lnTo>
                      <a:pt x="156658" y="37206"/>
                    </a:lnTo>
                    <a:cubicBezTo>
                      <a:pt x="156658" y="39164"/>
                      <a:pt x="154699" y="41123"/>
                      <a:pt x="154699" y="41123"/>
                    </a:cubicBezTo>
                    <a:cubicBezTo>
                      <a:pt x="140992" y="43081"/>
                      <a:pt x="125326" y="50914"/>
                      <a:pt x="111619" y="58747"/>
                    </a:cubicBezTo>
                    <a:cubicBezTo>
                      <a:pt x="109660" y="58747"/>
                      <a:pt x="107702" y="58747"/>
                      <a:pt x="107702" y="58747"/>
                    </a:cubicBezTo>
                    <a:lnTo>
                      <a:pt x="84203" y="35248"/>
                    </a:lnTo>
                    <a:cubicBezTo>
                      <a:pt x="82245" y="33290"/>
                      <a:pt x="80287" y="33290"/>
                      <a:pt x="78329" y="35248"/>
                    </a:cubicBezTo>
                    <a:lnTo>
                      <a:pt x="35248" y="78329"/>
                    </a:lnTo>
                    <a:cubicBezTo>
                      <a:pt x="33290" y="80287"/>
                      <a:pt x="33290" y="82246"/>
                      <a:pt x="35248" y="84204"/>
                    </a:cubicBezTo>
                    <a:lnTo>
                      <a:pt x="58747" y="107702"/>
                    </a:lnTo>
                    <a:cubicBezTo>
                      <a:pt x="60705" y="109661"/>
                      <a:pt x="60705" y="111619"/>
                      <a:pt x="58747" y="111619"/>
                    </a:cubicBezTo>
                    <a:cubicBezTo>
                      <a:pt x="50914" y="125326"/>
                      <a:pt x="45039" y="139034"/>
                      <a:pt x="41122" y="154700"/>
                    </a:cubicBezTo>
                    <a:cubicBezTo>
                      <a:pt x="41122" y="156658"/>
                      <a:pt x="39164" y="156658"/>
                      <a:pt x="37206" y="156658"/>
                    </a:cubicBezTo>
                    <a:lnTo>
                      <a:pt x="3916" y="156658"/>
                    </a:lnTo>
                    <a:cubicBezTo>
                      <a:pt x="1958" y="156658"/>
                      <a:pt x="0" y="158616"/>
                      <a:pt x="0" y="160574"/>
                    </a:cubicBezTo>
                    <a:lnTo>
                      <a:pt x="0" y="221279"/>
                    </a:lnTo>
                    <a:cubicBezTo>
                      <a:pt x="0" y="223237"/>
                      <a:pt x="1958" y="225196"/>
                      <a:pt x="3916" y="225196"/>
                    </a:cubicBezTo>
                    <a:lnTo>
                      <a:pt x="37206" y="225196"/>
                    </a:lnTo>
                    <a:cubicBezTo>
                      <a:pt x="39164" y="225196"/>
                      <a:pt x="41122" y="227154"/>
                      <a:pt x="41122" y="227154"/>
                    </a:cubicBezTo>
                    <a:cubicBezTo>
                      <a:pt x="45039" y="242820"/>
                      <a:pt x="50914" y="256527"/>
                      <a:pt x="58747" y="270235"/>
                    </a:cubicBezTo>
                    <a:cubicBezTo>
                      <a:pt x="58747" y="272193"/>
                      <a:pt x="58747" y="274151"/>
                      <a:pt x="58747" y="274151"/>
                    </a:cubicBezTo>
                    <a:lnTo>
                      <a:pt x="35248" y="297650"/>
                    </a:lnTo>
                    <a:cubicBezTo>
                      <a:pt x="33290" y="299608"/>
                      <a:pt x="33290" y="301566"/>
                      <a:pt x="35248" y="303524"/>
                    </a:cubicBezTo>
                    <a:lnTo>
                      <a:pt x="78329" y="346606"/>
                    </a:lnTo>
                    <a:cubicBezTo>
                      <a:pt x="80287" y="348564"/>
                      <a:pt x="82245" y="348564"/>
                      <a:pt x="84203" y="346606"/>
                    </a:cubicBezTo>
                    <a:lnTo>
                      <a:pt x="107702" y="323107"/>
                    </a:lnTo>
                    <a:cubicBezTo>
                      <a:pt x="109660" y="321149"/>
                      <a:pt x="111619" y="321149"/>
                      <a:pt x="111619" y="323107"/>
                    </a:cubicBezTo>
                    <a:cubicBezTo>
                      <a:pt x="125326" y="330940"/>
                      <a:pt x="139034" y="336814"/>
                      <a:pt x="152741" y="340731"/>
                    </a:cubicBezTo>
                    <a:cubicBezTo>
                      <a:pt x="154699" y="340731"/>
                      <a:pt x="154699" y="342689"/>
                      <a:pt x="154699" y="344647"/>
                    </a:cubicBezTo>
                    <a:lnTo>
                      <a:pt x="154699" y="377937"/>
                    </a:lnTo>
                    <a:cubicBezTo>
                      <a:pt x="154699" y="379895"/>
                      <a:pt x="156658" y="381853"/>
                      <a:pt x="158616" y="381853"/>
                    </a:cubicBezTo>
                    <a:lnTo>
                      <a:pt x="219321" y="381853"/>
                    </a:lnTo>
                    <a:cubicBezTo>
                      <a:pt x="221279" y="381853"/>
                      <a:pt x="223237" y="379895"/>
                      <a:pt x="223237" y="377937"/>
                    </a:cubicBezTo>
                    <a:lnTo>
                      <a:pt x="223237" y="344647"/>
                    </a:lnTo>
                    <a:cubicBezTo>
                      <a:pt x="223237" y="342689"/>
                      <a:pt x="225196" y="340731"/>
                      <a:pt x="225196" y="340731"/>
                    </a:cubicBezTo>
                    <a:cubicBezTo>
                      <a:pt x="240861" y="336814"/>
                      <a:pt x="254569" y="330940"/>
                      <a:pt x="268276" y="323107"/>
                    </a:cubicBezTo>
                    <a:cubicBezTo>
                      <a:pt x="270234" y="323107"/>
                      <a:pt x="272193" y="323107"/>
                      <a:pt x="272193" y="323107"/>
                    </a:cubicBezTo>
                    <a:lnTo>
                      <a:pt x="295691" y="346606"/>
                    </a:lnTo>
                    <a:cubicBezTo>
                      <a:pt x="297650" y="348564"/>
                      <a:pt x="299608" y="348564"/>
                      <a:pt x="301566" y="346606"/>
                    </a:cubicBezTo>
                    <a:lnTo>
                      <a:pt x="344647" y="303524"/>
                    </a:lnTo>
                    <a:cubicBezTo>
                      <a:pt x="346605" y="301566"/>
                      <a:pt x="346605" y="299608"/>
                      <a:pt x="344647" y="297650"/>
                    </a:cubicBezTo>
                    <a:lnTo>
                      <a:pt x="321148" y="274151"/>
                    </a:lnTo>
                    <a:cubicBezTo>
                      <a:pt x="319190" y="272193"/>
                      <a:pt x="319190" y="270235"/>
                      <a:pt x="321148" y="270235"/>
                    </a:cubicBezTo>
                    <a:cubicBezTo>
                      <a:pt x="328981" y="256527"/>
                      <a:pt x="334856" y="242820"/>
                      <a:pt x="338772" y="227154"/>
                    </a:cubicBezTo>
                    <a:cubicBezTo>
                      <a:pt x="338772" y="225196"/>
                      <a:pt x="340731" y="225196"/>
                      <a:pt x="342689" y="225196"/>
                    </a:cubicBezTo>
                    <a:lnTo>
                      <a:pt x="375979" y="225196"/>
                    </a:lnTo>
                    <a:cubicBezTo>
                      <a:pt x="379895" y="225196"/>
                      <a:pt x="381853" y="223237"/>
                      <a:pt x="381853" y="221279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57" name="Gráfico 4">
              <a:extLst>
                <a:ext uri="{FF2B5EF4-FFF2-40B4-BE49-F238E27FC236}">
                  <a16:creationId xmlns:a16="http://schemas.microsoft.com/office/drawing/2014/main" id="{FC523521-AAAB-2A41-ADED-66D094A025C4}"/>
                </a:ext>
              </a:extLst>
            </p:cNvPr>
            <p:cNvGrpSpPr/>
            <p:nvPr/>
          </p:nvGrpSpPr>
          <p:grpSpPr>
            <a:xfrm>
              <a:off x="2800256" y="3573755"/>
              <a:ext cx="626631" cy="552218"/>
              <a:chOff x="2800256" y="3573755"/>
              <a:chExt cx="626631" cy="552218"/>
            </a:xfrm>
            <a:noFill/>
          </p:grpSpPr>
          <p:grpSp>
            <p:nvGrpSpPr>
              <p:cNvPr id="258" name="Gráfico 4">
                <a:extLst>
                  <a:ext uri="{FF2B5EF4-FFF2-40B4-BE49-F238E27FC236}">
                    <a16:creationId xmlns:a16="http://schemas.microsoft.com/office/drawing/2014/main" id="{B85FC705-179F-52A2-83E5-D6C9D452C928}"/>
                  </a:ext>
                </a:extLst>
              </p:cNvPr>
              <p:cNvGrpSpPr/>
              <p:nvPr/>
            </p:nvGrpSpPr>
            <p:grpSpPr>
              <a:xfrm>
                <a:off x="2915791" y="3834198"/>
                <a:ext cx="471931" cy="291774"/>
                <a:chOff x="2915791" y="3834198"/>
                <a:chExt cx="471931" cy="291774"/>
              </a:xfrm>
              <a:noFill/>
            </p:grpSpPr>
            <p:sp>
              <p:nvSpPr>
                <p:cNvPr id="264" name="Forma Livre: Forma 263">
                  <a:extLst>
                    <a:ext uri="{FF2B5EF4-FFF2-40B4-BE49-F238E27FC236}">
                      <a16:creationId xmlns:a16="http://schemas.microsoft.com/office/drawing/2014/main" id="{A5C0E543-72A6-2CAF-8FC4-CCA7CABD2436}"/>
                    </a:ext>
                  </a:extLst>
                </p:cNvPr>
                <p:cNvSpPr/>
                <p:nvPr/>
              </p:nvSpPr>
              <p:spPr>
                <a:xfrm>
                  <a:off x="2915791" y="3849864"/>
                  <a:ext cx="471931" cy="276109"/>
                </a:xfrm>
                <a:custGeom>
                  <a:avLst/>
                  <a:gdLst>
                    <a:gd name="connsiteX0" fmla="*/ 471932 w 471931"/>
                    <a:gd name="connsiteY0" fmla="*/ 0 h 276109"/>
                    <a:gd name="connsiteX1" fmla="*/ 450391 w 471931"/>
                    <a:gd name="connsiteY1" fmla="*/ 107702 h 276109"/>
                    <a:gd name="connsiteX2" fmla="*/ 391644 w 471931"/>
                    <a:gd name="connsiteY2" fmla="*/ 195822 h 276109"/>
                    <a:gd name="connsiteX3" fmla="*/ 303524 w 471931"/>
                    <a:gd name="connsiteY3" fmla="*/ 254569 h 276109"/>
                    <a:gd name="connsiteX4" fmla="*/ 195822 w 471931"/>
                    <a:gd name="connsiteY4" fmla="*/ 276109 h 276109"/>
                    <a:gd name="connsiteX5" fmla="*/ 88120 w 471931"/>
                    <a:gd name="connsiteY5" fmla="*/ 254569 h 276109"/>
                    <a:gd name="connsiteX6" fmla="*/ 0 w 471931"/>
                    <a:gd name="connsiteY6" fmla="*/ 195822 h 276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1931" h="276109">
                      <a:moveTo>
                        <a:pt x="471932" y="0"/>
                      </a:moveTo>
                      <a:cubicBezTo>
                        <a:pt x="471932" y="37206"/>
                        <a:pt x="464099" y="74412"/>
                        <a:pt x="450391" y="107702"/>
                      </a:cubicBezTo>
                      <a:cubicBezTo>
                        <a:pt x="436684" y="140992"/>
                        <a:pt x="417101" y="170365"/>
                        <a:pt x="391644" y="195822"/>
                      </a:cubicBezTo>
                      <a:cubicBezTo>
                        <a:pt x="366188" y="221279"/>
                        <a:pt x="336814" y="240861"/>
                        <a:pt x="303524" y="254569"/>
                      </a:cubicBezTo>
                      <a:cubicBezTo>
                        <a:pt x="270235" y="268276"/>
                        <a:pt x="234987" y="276109"/>
                        <a:pt x="195822" y="276109"/>
                      </a:cubicBezTo>
                      <a:cubicBezTo>
                        <a:pt x="158616" y="276109"/>
                        <a:pt x="121410" y="268276"/>
                        <a:pt x="88120" y="254569"/>
                      </a:cubicBezTo>
                      <a:cubicBezTo>
                        <a:pt x="54830" y="240861"/>
                        <a:pt x="25457" y="221279"/>
                        <a:pt x="0" y="195822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5" name="Forma Livre: Forma 264">
                  <a:extLst>
                    <a:ext uri="{FF2B5EF4-FFF2-40B4-BE49-F238E27FC236}">
                      <a16:creationId xmlns:a16="http://schemas.microsoft.com/office/drawing/2014/main" id="{4B0E51AA-EB84-8853-1C5E-A6C2E9F32612}"/>
                    </a:ext>
                  </a:extLst>
                </p:cNvPr>
                <p:cNvSpPr/>
                <p:nvPr/>
              </p:nvSpPr>
              <p:spPr>
                <a:xfrm>
                  <a:off x="3350516" y="3834198"/>
                  <a:ext cx="37206" cy="33289"/>
                </a:xfrm>
                <a:custGeom>
                  <a:avLst/>
                  <a:gdLst>
                    <a:gd name="connsiteX0" fmla="*/ 37206 w 37206"/>
                    <a:gd name="connsiteY0" fmla="*/ 15666 h 33289"/>
                    <a:gd name="connsiteX1" fmla="*/ 37206 w 37206"/>
                    <a:gd name="connsiteY1" fmla="*/ 0 h 33289"/>
                    <a:gd name="connsiteX2" fmla="*/ 35248 w 37206"/>
                    <a:gd name="connsiteY2" fmla="*/ 0 h 33289"/>
                    <a:gd name="connsiteX3" fmla="*/ 0 w 37206"/>
                    <a:gd name="connsiteY3" fmla="*/ 33290 h 3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06" h="33289">
                      <a:moveTo>
                        <a:pt x="37206" y="15666"/>
                      </a:moveTo>
                      <a:lnTo>
                        <a:pt x="37206" y="0"/>
                      </a:lnTo>
                      <a:lnTo>
                        <a:pt x="35248" y="0"/>
                      </a:lnTo>
                      <a:lnTo>
                        <a:pt x="0" y="3329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59" name="Forma Livre: Forma 258">
                <a:extLst>
                  <a:ext uri="{FF2B5EF4-FFF2-40B4-BE49-F238E27FC236}">
                    <a16:creationId xmlns:a16="http://schemas.microsoft.com/office/drawing/2014/main" id="{347B3E03-1105-70DA-2608-0D9A20B06E17}"/>
                  </a:ext>
                </a:extLst>
              </p:cNvPr>
              <p:cNvSpPr/>
              <p:nvPr/>
            </p:nvSpPr>
            <p:spPr>
              <a:xfrm>
                <a:off x="3387722" y="3834198"/>
                <a:ext cx="39164" cy="33289"/>
              </a:xfrm>
              <a:custGeom>
                <a:avLst/>
                <a:gdLst>
                  <a:gd name="connsiteX0" fmla="*/ 0 w 39164"/>
                  <a:gd name="connsiteY0" fmla="*/ 15666 h 33289"/>
                  <a:gd name="connsiteX1" fmla="*/ 0 w 39164"/>
                  <a:gd name="connsiteY1" fmla="*/ 0 h 33289"/>
                  <a:gd name="connsiteX2" fmla="*/ 1958 w 39164"/>
                  <a:gd name="connsiteY2" fmla="*/ 0 h 33289"/>
                  <a:gd name="connsiteX3" fmla="*/ 39164 w 39164"/>
                  <a:gd name="connsiteY3" fmla="*/ 33290 h 3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64" h="33289">
                    <a:moveTo>
                      <a:pt x="0" y="15666"/>
                    </a:moveTo>
                    <a:lnTo>
                      <a:pt x="0" y="0"/>
                    </a:lnTo>
                    <a:lnTo>
                      <a:pt x="1958" y="0"/>
                    </a:lnTo>
                    <a:lnTo>
                      <a:pt x="39164" y="3329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60" name="Gráfico 4">
                <a:extLst>
                  <a:ext uri="{FF2B5EF4-FFF2-40B4-BE49-F238E27FC236}">
                    <a16:creationId xmlns:a16="http://schemas.microsoft.com/office/drawing/2014/main" id="{4B8D7DB4-5668-08B2-BF81-B645F893FEF8}"/>
                  </a:ext>
                </a:extLst>
              </p:cNvPr>
              <p:cNvGrpSpPr/>
              <p:nvPr/>
            </p:nvGrpSpPr>
            <p:grpSpPr>
              <a:xfrm>
                <a:off x="2800256" y="3573755"/>
                <a:ext cx="509137" cy="291774"/>
                <a:chOff x="2800256" y="3573755"/>
                <a:chExt cx="509137" cy="291774"/>
              </a:xfrm>
              <a:noFill/>
            </p:grpSpPr>
            <p:sp>
              <p:nvSpPr>
                <p:cNvPr id="261" name="Forma Livre: Forma 260">
                  <a:extLst>
                    <a:ext uri="{FF2B5EF4-FFF2-40B4-BE49-F238E27FC236}">
                      <a16:creationId xmlns:a16="http://schemas.microsoft.com/office/drawing/2014/main" id="{C99729FB-8E70-21C8-69F6-2B7DD5A94D5E}"/>
                    </a:ext>
                  </a:extLst>
                </p:cNvPr>
                <p:cNvSpPr/>
                <p:nvPr/>
              </p:nvSpPr>
              <p:spPr>
                <a:xfrm>
                  <a:off x="2837462" y="3573755"/>
                  <a:ext cx="471931" cy="276109"/>
                </a:xfrm>
                <a:custGeom>
                  <a:avLst/>
                  <a:gdLst>
                    <a:gd name="connsiteX0" fmla="*/ 0 w 471931"/>
                    <a:gd name="connsiteY0" fmla="*/ 276109 h 276109"/>
                    <a:gd name="connsiteX1" fmla="*/ 21541 w 471931"/>
                    <a:gd name="connsiteY1" fmla="*/ 168407 h 276109"/>
                    <a:gd name="connsiteX2" fmla="*/ 80287 w 471931"/>
                    <a:gd name="connsiteY2" fmla="*/ 80287 h 276109"/>
                    <a:gd name="connsiteX3" fmla="*/ 168407 w 471931"/>
                    <a:gd name="connsiteY3" fmla="*/ 21541 h 276109"/>
                    <a:gd name="connsiteX4" fmla="*/ 276109 w 471931"/>
                    <a:gd name="connsiteY4" fmla="*/ 0 h 276109"/>
                    <a:gd name="connsiteX5" fmla="*/ 383812 w 471931"/>
                    <a:gd name="connsiteY5" fmla="*/ 21541 h 276109"/>
                    <a:gd name="connsiteX6" fmla="*/ 471932 w 471931"/>
                    <a:gd name="connsiteY6" fmla="*/ 80287 h 276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1931" h="276109">
                      <a:moveTo>
                        <a:pt x="0" y="276109"/>
                      </a:moveTo>
                      <a:cubicBezTo>
                        <a:pt x="0" y="238903"/>
                        <a:pt x="7833" y="201697"/>
                        <a:pt x="21541" y="168407"/>
                      </a:cubicBezTo>
                      <a:cubicBezTo>
                        <a:pt x="35248" y="135117"/>
                        <a:pt x="54830" y="105744"/>
                        <a:pt x="80287" y="80287"/>
                      </a:cubicBezTo>
                      <a:cubicBezTo>
                        <a:pt x="105744" y="54830"/>
                        <a:pt x="135117" y="35248"/>
                        <a:pt x="168407" y="21541"/>
                      </a:cubicBezTo>
                      <a:cubicBezTo>
                        <a:pt x="201697" y="7833"/>
                        <a:pt x="236945" y="0"/>
                        <a:pt x="276109" y="0"/>
                      </a:cubicBezTo>
                      <a:cubicBezTo>
                        <a:pt x="313316" y="0"/>
                        <a:pt x="350522" y="7833"/>
                        <a:pt x="383812" y="21541"/>
                      </a:cubicBezTo>
                      <a:cubicBezTo>
                        <a:pt x="417101" y="35248"/>
                        <a:pt x="446475" y="54830"/>
                        <a:pt x="471932" y="80287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2" name="Forma Livre: Forma 261">
                  <a:extLst>
                    <a:ext uri="{FF2B5EF4-FFF2-40B4-BE49-F238E27FC236}">
                      <a16:creationId xmlns:a16="http://schemas.microsoft.com/office/drawing/2014/main" id="{835B0C3C-E302-88B2-EDDD-51A9136C2B3B}"/>
                    </a:ext>
                  </a:extLst>
                </p:cNvPr>
                <p:cNvSpPr/>
                <p:nvPr/>
              </p:nvSpPr>
              <p:spPr>
                <a:xfrm>
                  <a:off x="2837462" y="3834198"/>
                  <a:ext cx="39164" cy="31331"/>
                </a:xfrm>
                <a:custGeom>
                  <a:avLst/>
                  <a:gdLst>
                    <a:gd name="connsiteX0" fmla="*/ 0 w 39164"/>
                    <a:gd name="connsiteY0" fmla="*/ 15666 h 31331"/>
                    <a:gd name="connsiteX1" fmla="*/ 0 w 39164"/>
                    <a:gd name="connsiteY1" fmla="*/ 31331 h 31331"/>
                    <a:gd name="connsiteX2" fmla="*/ 1958 w 39164"/>
                    <a:gd name="connsiteY2" fmla="*/ 31331 h 31331"/>
                    <a:gd name="connsiteX3" fmla="*/ 39164 w 39164"/>
                    <a:gd name="connsiteY3" fmla="*/ 0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164" h="31331">
                      <a:moveTo>
                        <a:pt x="0" y="15666"/>
                      </a:moveTo>
                      <a:lnTo>
                        <a:pt x="0" y="31331"/>
                      </a:lnTo>
                      <a:lnTo>
                        <a:pt x="1958" y="31331"/>
                      </a:lnTo>
                      <a:lnTo>
                        <a:pt x="39164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3" name="Forma Livre: Forma 262">
                  <a:extLst>
                    <a:ext uri="{FF2B5EF4-FFF2-40B4-BE49-F238E27FC236}">
                      <a16:creationId xmlns:a16="http://schemas.microsoft.com/office/drawing/2014/main" id="{9F19942A-1710-AAF3-26CB-628308714C61}"/>
                    </a:ext>
                  </a:extLst>
                </p:cNvPr>
                <p:cNvSpPr/>
                <p:nvPr/>
              </p:nvSpPr>
              <p:spPr>
                <a:xfrm>
                  <a:off x="2800256" y="3834198"/>
                  <a:ext cx="37206" cy="31331"/>
                </a:xfrm>
                <a:custGeom>
                  <a:avLst/>
                  <a:gdLst>
                    <a:gd name="connsiteX0" fmla="*/ 37206 w 37206"/>
                    <a:gd name="connsiteY0" fmla="*/ 15666 h 31331"/>
                    <a:gd name="connsiteX1" fmla="*/ 37206 w 37206"/>
                    <a:gd name="connsiteY1" fmla="*/ 31331 h 31331"/>
                    <a:gd name="connsiteX2" fmla="*/ 35248 w 37206"/>
                    <a:gd name="connsiteY2" fmla="*/ 31331 h 31331"/>
                    <a:gd name="connsiteX3" fmla="*/ 0 w 37206"/>
                    <a:gd name="connsiteY3" fmla="*/ 0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06" h="31331">
                      <a:moveTo>
                        <a:pt x="37206" y="15666"/>
                      </a:moveTo>
                      <a:lnTo>
                        <a:pt x="37206" y="31331"/>
                      </a:lnTo>
                      <a:lnTo>
                        <a:pt x="35248" y="3133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68" name="Gráfico 4">
            <a:extLst>
              <a:ext uri="{FF2B5EF4-FFF2-40B4-BE49-F238E27FC236}">
                <a16:creationId xmlns:a16="http://schemas.microsoft.com/office/drawing/2014/main" id="{766835D1-C5DA-8F1F-4A6D-2C289B6F93A3}"/>
              </a:ext>
            </a:extLst>
          </p:cNvPr>
          <p:cNvGrpSpPr/>
          <p:nvPr/>
        </p:nvGrpSpPr>
        <p:grpSpPr>
          <a:xfrm>
            <a:off x="4915135" y="5614222"/>
            <a:ext cx="626631" cy="626631"/>
            <a:chOff x="4915135" y="5614222"/>
            <a:chExt cx="626631" cy="626631"/>
          </a:xfrm>
          <a:noFill/>
        </p:grpSpPr>
        <p:sp>
          <p:nvSpPr>
            <p:cNvPr id="269" name="Forma Livre: Forma 268">
              <a:extLst>
                <a:ext uri="{FF2B5EF4-FFF2-40B4-BE49-F238E27FC236}">
                  <a16:creationId xmlns:a16="http://schemas.microsoft.com/office/drawing/2014/main" id="{6EA9395C-DF17-0D1D-F61D-E0F12EA6702A}"/>
                </a:ext>
              </a:extLst>
            </p:cNvPr>
            <p:cNvSpPr/>
            <p:nvPr/>
          </p:nvSpPr>
          <p:spPr>
            <a:xfrm>
              <a:off x="4915135" y="5614222"/>
              <a:ext cx="626631" cy="626631"/>
            </a:xfrm>
            <a:custGeom>
              <a:avLst/>
              <a:gdLst>
                <a:gd name="connsiteX0" fmla="*/ 626631 w 626631"/>
                <a:gd name="connsiteY0" fmla="*/ 626631 h 626631"/>
                <a:gd name="connsiteX1" fmla="*/ 0 w 626631"/>
                <a:gd name="connsiteY1" fmla="*/ 626631 h 626631"/>
                <a:gd name="connsiteX2" fmla="*/ 0 w 626631"/>
                <a:gd name="connsiteY2" fmla="*/ 0 h 62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6631" h="626631">
                  <a:moveTo>
                    <a:pt x="626631" y="626631"/>
                  </a:moveTo>
                  <a:lnTo>
                    <a:pt x="0" y="626631"/>
                  </a:lnTo>
                  <a:lnTo>
                    <a:pt x="0" y="0"/>
                  </a:lnTo>
                </a:path>
              </a:pathLst>
            </a:custGeom>
            <a:noFill/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70" name="Gráfico 4">
              <a:extLst>
                <a:ext uri="{FF2B5EF4-FFF2-40B4-BE49-F238E27FC236}">
                  <a16:creationId xmlns:a16="http://schemas.microsoft.com/office/drawing/2014/main" id="{2E90C36D-1F39-B134-373E-C11B7DFB4D60}"/>
                </a:ext>
              </a:extLst>
            </p:cNvPr>
            <p:cNvGrpSpPr/>
            <p:nvPr/>
          </p:nvGrpSpPr>
          <p:grpSpPr>
            <a:xfrm>
              <a:off x="4915135" y="5614222"/>
              <a:ext cx="626631" cy="626630"/>
              <a:chOff x="4915135" y="5614222"/>
              <a:chExt cx="626631" cy="626630"/>
            </a:xfrm>
            <a:noFill/>
          </p:grpSpPr>
          <p:sp>
            <p:nvSpPr>
              <p:cNvPr id="279" name="Forma Livre: Forma 278">
                <a:extLst>
                  <a:ext uri="{FF2B5EF4-FFF2-40B4-BE49-F238E27FC236}">
                    <a16:creationId xmlns:a16="http://schemas.microsoft.com/office/drawing/2014/main" id="{69A456FD-AA52-7A7A-3A14-204C4D152998}"/>
                  </a:ext>
                </a:extLst>
              </p:cNvPr>
              <p:cNvSpPr/>
              <p:nvPr/>
            </p:nvSpPr>
            <p:spPr>
              <a:xfrm>
                <a:off x="4915135" y="5614222"/>
                <a:ext cx="626631" cy="483680"/>
              </a:xfrm>
              <a:custGeom>
                <a:avLst/>
                <a:gdLst>
                  <a:gd name="connsiteX0" fmla="*/ 0 w 626631"/>
                  <a:gd name="connsiteY0" fmla="*/ 483680 h 483680"/>
                  <a:gd name="connsiteX1" fmla="*/ 281984 w 626631"/>
                  <a:gd name="connsiteY1" fmla="*/ 197780 h 483680"/>
                  <a:gd name="connsiteX2" fmla="*/ 354438 w 626631"/>
                  <a:gd name="connsiteY2" fmla="*/ 270234 h 483680"/>
                  <a:gd name="connsiteX3" fmla="*/ 626631 w 626631"/>
                  <a:gd name="connsiteY3" fmla="*/ 0 h 48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631" h="483680">
                    <a:moveTo>
                      <a:pt x="0" y="483680"/>
                    </a:moveTo>
                    <a:lnTo>
                      <a:pt x="281984" y="197780"/>
                    </a:lnTo>
                    <a:lnTo>
                      <a:pt x="354438" y="270234"/>
                    </a:lnTo>
                    <a:lnTo>
                      <a:pt x="626631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0" name="Forma Livre: Forma 279">
                <a:extLst>
                  <a:ext uri="{FF2B5EF4-FFF2-40B4-BE49-F238E27FC236}">
                    <a16:creationId xmlns:a16="http://schemas.microsoft.com/office/drawing/2014/main" id="{DB2799D6-78BD-1DF9-1C84-0A6858C174B0}"/>
                  </a:ext>
                </a:extLst>
              </p:cNvPr>
              <p:cNvSpPr/>
              <p:nvPr/>
            </p:nvSpPr>
            <p:spPr>
              <a:xfrm>
                <a:off x="5016963" y="5994117"/>
                <a:ext cx="19582" cy="31331"/>
              </a:xfrm>
              <a:custGeom>
                <a:avLst/>
                <a:gdLst>
                  <a:gd name="connsiteX0" fmla="*/ 0 w 19582"/>
                  <a:gd name="connsiteY0" fmla="*/ 31332 h 31331"/>
                  <a:gd name="connsiteX1" fmla="*/ 0 w 19582"/>
                  <a:gd name="connsiteY1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1331">
                    <a:moveTo>
                      <a:pt x="0" y="31332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" name="Forma Livre: Forma 280">
                <a:extLst>
                  <a:ext uri="{FF2B5EF4-FFF2-40B4-BE49-F238E27FC236}">
                    <a16:creationId xmlns:a16="http://schemas.microsoft.com/office/drawing/2014/main" id="{4C6A7CDA-795A-AF89-6BA1-E658FBC584D7}"/>
                  </a:ext>
                </a:extLst>
              </p:cNvPr>
              <p:cNvSpPr/>
              <p:nvPr/>
            </p:nvSpPr>
            <p:spPr>
              <a:xfrm>
                <a:off x="5126623" y="5882498"/>
                <a:ext cx="19582" cy="142950"/>
              </a:xfrm>
              <a:custGeom>
                <a:avLst/>
                <a:gdLst>
                  <a:gd name="connsiteX0" fmla="*/ 0 w 19582"/>
                  <a:gd name="connsiteY0" fmla="*/ 142950 h 142950"/>
                  <a:gd name="connsiteX1" fmla="*/ 0 w 19582"/>
                  <a:gd name="connsiteY1" fmla="*/ 0 h 1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2950">
                    <a:moveTo>
                      <a:pt x="0" y="14295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" name="Forma Livre: Forma 281">
                <a:extLst>
                  <a:ext uri="{FF2B5EF4-FFF2-40B4-BE49-F238E27FC236}">
                    <a16:creationId xmlns:a16="http://schemas.microsoft.com/office/drawing/2014/main" id="{826D78D0-6342-0A0A-6275-5CAAA04B811D}"/>
                  </a:ext>
                </a:extLst>
              </p:cNvPr>
              <p:cNvSpPr/>
              <p:nvPr/>
            </p:nvSpPr>
            <p:spPr>
              <a:xfrm>
                <a:off x="5236284" y="5851167"/>
                <a:ext cx="19582" cy="174281"/>
              </a:xfrm>
              <a:custGeom>
                <a:avLst/>
                <a:gdLst>
                  <a:gd name="connsiteX0" fmla="*/ 0 w 19582"/>
                  <a:gd name="connsiteY0" fmla="*/ 174282 h 174281"/>
                  <a:gd name="connsiteX1" fmla="*/ 0 w 19582"/>
                  <a:gd name="connsiteY1" fmla="*/ 0 h 17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74281">
                    <a:moveTo>
                      <a:pt x="0" y="174282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83" name="Forma Livre: Forma 282">
                <a:extLst>
                  <a:ext uri="{FF2B5EF4-FFF2-40B4-BE49-F238E27FC236}">
                    <a16:creationId xmlns:a16="http://schemas.microsoft.com/office/drawing/2014/main" id="{71B8B305-AF8A-06E5-5D76-0752AE2883BC}"/>
                  </a:ext>
                </a:extLst>
              </p:cNvPr>
              <p:cNvSpPr/>
              <p:nvPr/>
            </p:nvSpPr>
            <p:spPr>
              <a:xfrm>
                <a:off x="5345944" y="5808086"/>
                <a:ext cx="19582" cy="432767"/>
              </a:xfrm>
              <a:custGeom>
                <a:avLst/>
                <a:gdLst>
                  <a:gd name="connsiteX0" fmla="*/ 0 w 19582"/>
                  <a:gd name="connsiteY0" fmla="*/ 432767 h 432767"/>
                  <a:gd name="connsiteX1" fmla="*/ 0 w 19582"/>
                  <a:gd name="connsiteY1" fmla="*/ 0 h 432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32767">
                    <a:moveTo>
                      <a:pt x="0" y="432767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4" name="Forma Livre: Forma 283">
                <a:extLst>
                  <a:ext uri="{FF2B5EF4-FFF2-40B4-BE49-F238E27FC236}">
                    <a16:creationId xmlns:a16="http://schemas.microsoft.com/office/drawing/2014/main" id="{4F7C8407-1375-42EE-26E5-33858A8C1E3C}"/>
                  </a:ext>
                </a:extLst>
              </p:cNvPr>
              <p:cNvSpPr/>
              <p:nvPr/>
            </p:nvSpPr>
            <p:spPr>
              <a:xfrm>
                <a:off x="5455605" y="5698425"/>
                <a:ext cx="19582" cy="542427"/>
              </a:xfrm>
              <a:custGeom>
                <a:avLst/>
                <a:gdLst>
                  <a:gd name="connsiteX0" fmla="*/ 0 w 19582"/>
                  <a:gd name="connsiteY0" fmla="*/ 542428 h 542427"/>
                  <a:gd name="connsiteX1" fmla="*/ 0 w 19582"/>
                  <a:gd name="connsiteY1" fmla="*/ 0 h 542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542427">
                    <a:moveTo>
                      <a:pt x="0" y="542428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5" name="Forma Livre: Forma 284">
                <a:extLst>
                  <a:ext uri="{FF2B5EF4-FFF2-40B4-BE49-F238E27FC236}">
                    <a16:creationId xmlns:a16="http://schemas.microsoft.com/office/drawing/2014/main" id="{B89EB30C-A029-6BA5-8A47-B70A3FF6CDD0}"/>
                  </a:ext>
                </a:extLst>
              </p:cNvPr>
              <p:cNvSpPr/>
              <p:nvPr/>
            </p:nvSpPr>
            <p:spPr>
              <a:xfrm>
                <a:off x="5473229" y="5614222"/>
                <a:ext cx="68537" cy="66579"/>
              </a:xfrm>
              <a:custGeom>
                <a:avLst/>
                <a:gdLst>
                  <a:gd name="connsiteX0" fmla="*/ 68538 w 68537"/>
                  <a:gd name="connsiteY0" fmla="*/ 66579 h 66579"/>
                  <a:gd name="connsiteX1" fmla="*/ 68538 w 68537"/>
                  <a:gd name="connsiteY1" fmla="*/ 0 h 66579"/>
                  <a:gd name="connsiteX2" fmla="*/ 0 w 68537"/>
                  <a:gd name="connsiteY2" fmla="*/ 0 h 66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37" h="66579">
                    <a:moveTo>
                      <a:pt x="68538" y="66579"/>
                    </a:moveTo>
                    <a:lnTo>
                      <a:pt x="68538" y="0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72" name="Forma Livre: Forma 271">
              <a:extLst>
                <a:ext uri="{FF2B5EF4-FFF2-40B4-BE49-F238E27FC236}">
                  <a16:creationId xmlns:a16="http://schemas.microsoft.com/office/drawing/2014/main" id="{A1909339-9A51-FDD3-CB11-EA26BC794466}"/>
                </a:ext>
              </a:extLst>
            </p:cNvPr>
            <p:cNvSpPr/>
            <p:nvPr/>
          </p:nvSpPr>
          <p:spPr>
            <a:xfrm>
              <a:off x="5016963" y="6025448"/>
              <a:ext cx="19582" cy="215404"/>
            </a:xfrm>
            <a:custGeom>
              <a:avLst/>
              <a:gdLst>
                <a:gd name="connsiteX0" fmla="*/ 0 w 19582"/>
                <a:gd name="connsiteY0" fmla="*/ 0 h 215404"/>
                <a:gd name="connsiteX1" fmla="*/ 0 w 19582"/>
                <a:gd name="connsiteY1" fmla="*/ 215405 h 21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15404">
                  <a:moveTo>
                    <a:pt x="0" y="0"/>
                  </a:moveTo>
                  <a:lnTo>
                    <a:pt x="0" y="215405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orma Livre: Forma 272">
              <a:extLst>
                <a:ext uri="{FF2B5EF4-FFF2-40B4-BE49-F238E27FC236}">
                  <a16:creationId xmlns:a16="http://schemas.microsoft.com/office/drawing/2014/main" id="{6CBDD8AD-A700-B7B4-6793-057CA1393304}"/>
                </a:ext>
              </a:extLst>
            </p:cNvPr>
            <p:cNvSpPr/>
            <p:nvPr/>
          </p:nvSpPr>
          <p:spPr>
            <a:xfrm>
              <a:off x="5126623" y="6025448"/>
              <a:ext cx="19582" cy="215404"/>
            </a:xfrm>
            <a:custGeom>
              <a:avLst/>
              <a:gdLst>
                <a:gd name="connsiteX0" fmla="*/ 0 w 19582"/>
                <a:gd name="connsiteY0" fmla="*/ 0 h 215404"/>
                <a:gd name="connsiteX1" fmla="*/ 0 w 19582"/>
                <a:gd name="connsiteY1" fmla="*/ 215405 h 21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15404">
                  <a:moveTo>
                    <a:pt x="0" y="0"/>
                  </a:moveTo>
                  <a:lnTo>
                    <a:pt x="0" y="215405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orma Livre: Forma 273">
              <a:extLst>
                <a:ext uri="{FF2B5EF4-FFF2-40B4-BE49-F238E27FC236}">
                  <a16:creationId xmlns:a16="http://schemas.microsoft.com/office/drawing/2014/main" id="{3B213BE3-E156-6ECF-30C3-DDAE31561D83}"/>
                </a:ext>
              </a:extLst>
            </p:cNvPr>
            <p:cNvSpPr/>
            <p:nvPr/>
          </p:nvSpPr>
          <p:spPr>
            <a:xfrm>
              <a:off x="5236284" y="6025448"/>
              <a:ext cx="19582" cy="215404"/>
            </a:xfrm>
            <a:custGeom>
              <a:avLst/>
              <a:gdLst>
                <a:gd name="connsiteX0" fmla="*/ 0 w 19582"/>
                <a:gd name="connsiteY0" fmla="*/ 0 h 215404"/>
                <a:gd name="connsiteX1" fmla="*/ 0 w 19582"/>
                <a:gd name="connsiteY1" fmla="*/ 215405 h 21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15404">
                  <a:moveTo>
                    <a:pt x="0" y="0"/>
                  </a:moveTo>
                  <a:lnTo>
                    <a:pt x="0" y="215405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86" name="Gráfico 4">
            <a:extLst>
              <a:ext uri="{FF2B5EF4-FFF2-40B4-BE49-F238E27FC236}">
                <a16:creationId xmlns:a16="http://schemas.microsoft.com/office/drawing/2014/main" id="{515F4D47-34F5-AD13-A84F-B2F62723882B}"/>
              </a:ext>
            </a:extLst>
          </p:cNvPr>
          <p:cNvGrpSpPr/>
          <p:nvPr/>
        </p:nvGrpSpPr>
        <p:grpSpPr>
          <a:xfrm>
            <a:off x="685376" y="5669052"/>
            <a:ext cx="626631" cy="571801"/>
            <a:chOff x="685376" y="5669052"/>
            <a:chExt cx="626631" cy="571801"/>
          </a:xfrm>
          <a:noFill/>
        </p:grpSpPr>
        <p:sp>
          <p:nvSpPr>
            <p:cNvPr id="287" name="Forma Livre: Forma 286">
              <a:extLst>
                <a:ext uri="{FF2B5EF4-FFF2-40B4-BE49-F238E27FC236}">
                  <a16:creationId xmlns:a16="http://schemas.microsoft.com/office/drawing/2014/main" id="{96B11D48-2DAE-4C83-4242-A05E32025D5B}"/>
                </a:ext>
              </a:extLst>
            </p:cNvPr>
            <p:cNvSpPr/>
            <p:nvPr/>
          </p:nvSpPr>
          <p:spPr>
            <a:xfrm>
              <a:off x="685376" y="5669052"/>
              <a:ext cx="583550" cy="442558"/>
            </a:xfrm>
            <a:custGeom>
              <a:avLst/>
              <a:gdLst>
                <a:gd name="connsiteX0" fmla="*/ 0 w 583550"/>
                <a:gd name="connsiteY0" fmla="*/ 0 h 442558"/>
                <a:gd name="connsiteX1" fmla="*/ 78329 w 583550"/>
                <a:gd name="connsiteY1" fmla="*/ 0 h 442558"/>
                <a:gd name="connsiteX2" fmla="*/ 176240 w 583550"/>
                <a:gd name="connsiteY2" fmla="*/ 387728 h 442558"/>
                <a:gd name="connsiteX3" fmla="*/ 231070 w 583550"/>
                <a:gd name="connsiteY3" fmla="*/ 442558 h 442558"/>
                <a:gd name="connsiteX4" fmla="*/ 583550 w 583550"/>
                <a:gd name="connsiteY4" fmla="*/ 442558 h 44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550" h="442558">
                  <a:moveTo>
                    <a:pt x="0" y="0"/>
                  </a:moveTo>
                  <a:lnTo>
                    <a:pt x="78329" y="0"/>
                  </a:lnTo>
                  <a:lnTo>
                    <a:pt x="176240" y="387728"/>
                  </a:lnTo>
                  <a:cubicBezTo>
                    <a:pt x="180156" y="419059"/>
                    <a:pt x="203655" y="442558"/>
                    <a:pt x="231070" y="442558"/>
                  </a:cubicBezTo>
                  <a:lnTo>
                    <a:pt x="583550" y="442558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" name="Forma Livre: Forma 287">
              <a:extLst>
                <a:ext uri="{FF2B5EF4-FFF2-40B4-BE49-F238E27FC236}">
                  <a16:creationId xmlns:a16="http://schemas.microsoft.com/office/drawing/2014/main" id="{D1D7897F-D41E-92E0-B358-C3C75CFA184D}"/>
                </a:ext>
              </a:extLst>
            </p:cNvPr>
            <p:cNvSpPr/>
            <p:nvPr/>
          </p:nvSpPr>
          <p:spPr>
            <a:xfrm>
              <a:off x="920363" y="6158608"/>
              <a:ext cx="82245" cy="82245"/>
            </a:xfrm>
            <a:custGeom>
              <a:avLst/>
              <a:gdLst>
                <a:gd name="connsiteX0" fmla="*/ 82245 w 82245"/>
                <a:gd name="connsiteY0" fmla="*/ 41123 h 82245"/>
                <a:gd name="connsiteX1" fmla="*/ 41123 w 82245"/>
                <a:gd name="connsiteY1" fmla="*/ 82246 h 82245"/>
                <a:gd name="connsiteX2" fmla="*/ 0 w 82245"/>
                <a:gd name="connsiteY2" fmla="*/ 41123 h 82245"/>
                <a:gd name="connsiteX3" fmla="*/ 41123 w 82245"/>
                <a:gd name="connsiteY3" fmla="*/ 0 h 82245"/>
                <a:gd name="connsiteX4" fmla="*/ 82245 w 82245"/>
                <a:gd name="connsiteY4" fmla="*/ 41123 h 8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45" h="82245">
                  <a:moveTo>
                    <a:pt x="82245" y="41123"/>
                  </a:moveTo>
                  <a:cubicBezTo>
                    <a:pt x="82245" y="64621"/>
                    <a:pt x="64621" y="82246"/>
                    <a:pt x="41123" y="82246"/>
                  </a:cubicBezTo>
                  <a:cubicBezTo>
                    <a:pt x="17624" y="82246"/>
                    <a:pt x="0" y="64621"/>
                    <a:pt x="0" y="41123"/>
                  </a:cubicBezTo>
                  <a:cubicBezTo>
                    <a:pt x="0" y="17624"/>
                    <a:pt x="17624" y="0"/>
                    <a:pt x="41123" y="0"/>
                  </a:cubicBezTo>
                  <a:cubicBezTo>
                    <a:pt x="64621" y="0"/>
                    <a:pt x="82245" y="17624"/>
                    <a:pt x="82245" y="41123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" name="Forma Livre: Forma 288">
              <a:extLst>
                <a:ext uri="{FF2B5EF4-FFF2-40B4-BE49-F238E27FC236}">
                  <a16:creationId xmlns:a16="http://schemas.microsoft.com/office/drawing/2014/main" id="{FA911BD9-EA71-0358-7EF0-4FC2931C6DCC}"/>
                </a:ext>
              </a:extLst>
            </p:cNvPr>
            <p:cNvSpPr/>
            <p:nvPr/>
          </p:nvSpPr>
          <p:spPr>
            <a:xfrm>
              <a:off x="1120101" y="6158608"/>
              <a:ext cx="82245" cy="82245"/>
            </a:xfrm>
            <a:custGeom>
              <a:avLst/>
              <a:gdLst>
                <a:gd name="connsiteX0" fmla="*/ 82245 w 82245"/>
                <a:gd name="connsiteY0" fmla="*/ 41123 h 82245"/>
                <a:gd name="connsiteX1" fmla="*/ 41123 w 82245"/>
                <a:gd name="connsiteY1" fmla="*/ 82246 h 82245"/>
                <a:gd name="connsiteX2" fmla="*/ 0 w 82245"/>
                <a:gd name="connsiteY2" fmla="*/ 41123 h 82245"/>
                <a:gd name="connsiteX3" fmla="*/ 41123 w 82245"/>
                <a:gd name="connsiteY3" fmla="*/ 0 h 82245"/>
                <a:gd name="connsiteX4" fmla="*/ 82245 w 82245"/>
                <a:gd name="connsiteY4" fmla="*/ 41123 h 8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45" h="82245">
                  <a:moveTo>
                    <a:pt x="82245" y="41123"/>
                  </a:moveTo>
                  <a:cubicBezTo>
                    <a:pt x="82245" y="64621"/>
                    <a:pt x="64621" y="82246"/>
                    <a:pt x="41123" y="82246"/>
                  </a:cubicBezTo>
                  <a:cubicBezTo>
                    <a:pt x="17624" y="82246"/>
                    <a:pt x="0" y="64621"/>
                    <a:pt x="0" y="41123"/>
                  </a:cubicBezTo>
                  <a:cubicBezTo>
                    <a:pt x="0" y="17624"/>
                    <a:pt x="17624" y="0"/>
                    <a:pt x="41123" y="0"/>
                  </a:cubicBezTo>
                  <a:cubicBezTo>
                    <a:pt x="64621" y="0"/>
                    <a:pt x="82245" y="17624"/>
                    <a:pt x="82245" y="41123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" name="Forma Livre: Forma 289">
              <a:extLst>
                <a:ext uri="{FF2B5EF4-FFF2-40B4-BE49-F238E27FC236}">
                  <a16:creationId xmlns:a16="http://schemas.microsoft.com/office/drawing/2014/main" id="{A8A3E304-797C-E322-5E44-CCE957501F62}"/>
                </a:ext>
              </a:extLst>
            </p:cNvPr>
            <p:cNvSpPr/>
            <p:nvPr/>
          </p:nvSpPr>
          <p:spPr>
            <a:xfrm>
              <a:off x="789162" y="5776754"/>
              <a:ext cx="522845" cy="260443"/>
            </a:xfrm>
            <a:custGeom>
              <a:avLst/>
              <a:gdLst>
                <a:gd name="connsiteX0" fmla="*/ 0 w 522845"/>
                <a:gd name="connsiteY0" fmla="*/ 0 h 260443"/>
                <a:gd name="connsiteX1" fmla="*/ 522845 w 522845"/>
                <a:gd name="connsiteY1" fmla="*/ 0 h 260443"/>
                <a:gd name="connsiteX2" fmla="*/ 477806 w 522845"/>
                <a:gd name="connsiteY2" fmla="*/ 260443 h 260443"/>
                <a:gd name="connsiteX3" fmla="*/ 72454 w 522845"/>
                <a:gd name="connsiteY3" fmla="*/ 260443 h 26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845" h="260443">
                  <a:moveTo>
                    <a:pt x="0" y="0"/>
                  </a:moveTo>
                  <a:lnTo>
                    <a:pt x="522845" y="0"/>
                  </a:lnTo>
                  <a:lnTo>
                    <a:pt x="477806" y="260443"/>
                  </a:lnTo>
                  <a:lnTo>
                    <a:pt x="72454" y="260443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" name="Forma Livre: Forma 290">
              <a:extLst>
                <a:ext uri="{FF2B5EF4-FFF2-40B4-BE49-F238E27FC236}">
                  <a16:creationId xmlns:a16="http://schemas.microsoft.com/office/drawing/2014/main" id="{2B998093-9DB8-6D3E-37D1-DD353B185CBE}"/>
                </a:ext>
              </a:extLst>
            </p:cNvPr>
            <p:cNvSpPr/>
            <p:nvPr/>
          </p:nvSpPr>
          <p:spPr>
            <a:xfrm>
              <a:off x="1061355" y="5776754"/>
              <a:ext cx="19582" cy="260443"/>
            </a:xfrm>
            <a:custGeom>
              <a:avLst/>
              <a:gdLst>
                <a:gd name="connsiteX0" fmla="*/ 0 w 19582"/>
                <a:gd name="connsiteY0" fmla="*/ 260443 h 260443"/>
                <a:gd name="connsiteX1" fmla="*/ 0 w 19582"/>
                <a:gd name="connsiteY1" fmla="*/ 0 h 26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60443">
                  <a:moveTo>
                    <a:pt x="0" y="260443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" name="Forma Livre: Forma 291">
              <a:extLst>
                <a:ext uri="{FF2B5EF4-FFF2-40B4-BE49-F238E27FC236}">
                  <a16:creationId xmlns:a16="http://schemas.microsoft.com/office/drawing/2014/main" id="{98C252A4-CD99-B7B1-0A9B-BB1132CB0404}"/>
                </a:ext>
              </a:extLst>
            </p:cNvPr>
            <p:cNvSpPr/>
            <p:nvPr/>
          </p:nvSpPr>
          <p:spPr>
            <a:xfrm>
              <a:off x="832243" y="5949078"/>
              <a:ext cx="456265" cy="19582"/>
            </a:xfrm>
            <a:custGeom>
              <a:avLst/>
              <a:gdLst>
                <a:gd name="connsiteX0" fmla="*/ 0 w 456265"/>
                <a:gd name="connsiteY0" fmla="*/ 0 h 19582"/>
                <a:gd name="connsiteX1" fmla="*/ 456266 w 456265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265" h="19582">
                  <a:moveTo>
                    <a:pt x="0" y="0"/>
                  </a:moveTo>
                  <a:lnTo>
                    <a:pt x="456266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" name="Forma Livre: Forma 292">
              <a:extLst>
                <a:ext uri="{FF2B5EF4-FFF2-40B4-BE49-F238E27FC236}">
                  <a16:creationId xmlns:a16="http://schemas.microsoft.com/office/drawing/2014/main" id="{4752E315-78B6-E84B-CD90-D4723632E3E5}"/>
                </a:ext>
              </a:extLst>
            </p:cNvPr>
            <p:cNvSpPr/>
            <p:nvPr/>
          </p:nvSpPr>
          <p:spPr>
            <a:xfrm>
              <a:off x="810702" y="5862916"/>
              <a:ext cx="485639" cy="19582"/>
            </a:xfrm>
            <a:custGeom>
              <a:avLst/>
              <a:gdLst>
                <a:gd name="connsiteX0" fmla="*/ 0 w 485639"/>
                <a:gd name="connsiteY0" fmla="*/ 0 h 19582"/>
                <a:gd name="connsiteX1" fmla="*/ 485639 w 4856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5639" h="19582">
                  <a:moveTo>
                    <a:pt x="0" y="0"/>
                  </a:moveTo>
                  <a:lnTo>
                    <a:pt x="485639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" name="Forma Livre: Forma 293">
              <a:extLst>
                <a:ext uri="{FF2B5EF4-FFF2-40B4-BE49-F238E27FC236}">
                  <a16:creationId xmlns:a16="http://schemas.microsoft.com/office/drawing/2014/main" id="{0492FB04-9D46-467E-78F0-3281D52957FF}"/>
                </a:ext>
              </a:extLst>
            </p:cNvPr>
            <p:cNvSpPr/>
            <p:nvPr/>
          </p:nvSpPr>
          <p:spPr>
            <a:xfrm>
              <a:off x="1169057" y="5772838"/>
              <a:ext cx="35247" cy="266318"/>
            </a:xfrm>
            <a:custGeom>
              <a:avLst/>
              <a:gdLst>
                <a:gd name="connsiteX0" fmla="*/ 35248 w 35247"/>
                <a:gd name="connsiteY0" fmla="*/ 0 h 266318"/>
                <a:gd name="connsiteX1" fmla="*/ 0 w 35247"/>
                <a:gd name="connsiteY1" fmla="*/ 266318 h 26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7" h="266318">
                  <a:moveTo>
                    <a:pt x="35248" y="0"/>
                  </a:moveTo>
                  <a:lnTo>
                    <a:pt x="0" y="266318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" name="Forma Livre: Forma 294">
              <a:extLst>
                <a:ext uri="{FF2B5EF4-FFF2-40B4-BE49-F238E27FC236}">
                  <a16:creationId xmlns:a16="http://schemas.microsoft.com/office/drawing/2014/main" id="{F75D7073-BA14-2846-E898-6A586E6511E1}"/>
                </a:ext>
              </a:extLst>
            </p:cNvPr>
            <p:cNvSpPr/>
            <p:nvPr/>
          </p:nvSpPr>
          <p:spPr>
            <a:xfrm>
              <a:off x="918405" y="5772838"/>
              <a:ext cx="33289" cy="266318"/>
            </a:xfrm>
            <a:custGeom>
              <a:avLst/>
              <a:gdLst>
                <a:gd name="connsiteX0" fmla="*/ 0 w 33289"/>
                <a:gd name="connsiteY0" fmla="*/ 0 h 266318"/>
                <a:gd name="connsiteX1" fmla="*/ 33290 w 33289"/>
                <a:gd name="connsiteY1" fmla="*/ 266318 h 26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89" h="266318">
                  <a:moveTo>
                    <a:pt x="0" y="0"/>
                  </a:moveTo>
                  <a:lnTo>
                    <a:pt x="33290" y="266318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6" name="Gráfico 4">
            <a:extLst>
              <a:ext uri="{FF2B5EF4-FFF2-40B4-BE49-F238E27FC236}">
                <a16:creationId xmlns:a16="http://schemas.microsoft.com/office/drawing/2014/main" id="{1DC2FED3-C54B-3190-8B8E-9620069CD4CF}"/>
              </a:ext>
            </a:extLst>
          </p:cNvPr>
          <p:cNvGrpSpPr/>
          <p:nvPr/>
        </p:nvGrpSpPr>
        <p:grpSpPr>
          <a:xfrm>
            <a:off x="-1" y="0"/>
            <a:ext cx="3424930" cy="953654"/>
            <a:chOff x="-1" y="0"/>
            <a:chExt cx="3424930" cy="953654"/>
          </a:xfrm>
          <a:noFill/>
        </p:grpSpPr>
        <p:grpSp>
          <p:nvGrpSpPr>
            <p:cNvPr id="297" name="Gráfico 4">
              <a:extLst>
                <a:ext uri="{FF2B5EF4-FFF2-40B4-BE49-F238E27FC236}">
                  <a16:creationId xmlns:a16="http://schemas.microsoft.com/office/drawing/2014/main" id="{B75FD057-DEA5-EC6E-E57B-9AD04DF6333C}"/>
                </a:ext>
              </a:extLst>
            </p:cNvPr>
            <p:cNvGrpSpPr/>
            <p:nvPr/>
          </p:nvGrpSpPr>
          <p:grpSpPr>
            <a:xfrm>
              <a:off x="-1" y="0"/>
              <a:ext cx="3424930" cy="953654"/>
              <a:chOff x="-1" y="0"/>
              <a:chExt cx="3424930" cy="953654"/>
            </a:xfrm>
            <a:noFill/>
          </p:grpSpPr>
          <p:grpSp>
            <p:nvGrpSpPr>
              <p:cNvPr id="299" name="Gráfico 4">
                <a:extLst>
                  <a:ext uri="{FF2B5EF4-FFF2-40B4-BE49-F238E27FC236}">
                    <a16:creationId xmlns:a16="http://schemas.microsoft.com/office/drawing/2014/main" id="{7FFF0AFE-333E-619F-8AF0-42D91E2A02E8}"/>
                  </a:ext>
                </a:extLst>
              </p:cNvPr>
              <p:cNvGrpSpPr/>
              <p:nvPr/>
            </p:nvGrpSpPr>
            <p:grpSpPr>
              <a:xfrm>
                <a:off x="-1" y="0"/>
                <a:ext cx="3013703" cy="720625"/>
                <a:chOff x="-1" y="0"/>
                <a:chExt cx="3013703" cy="720625"/>
              </a:xfrm>
              <a:noFill/>
            </p:grpSpPr>
            <p:sp>
              <p:nvSpPr>
                <p:cNvPr id="304" name="Forma Livre: Forma 303">
                  <a:extLst>
                    <a:ext uri="{FF2B5EF4-FFF2-40B4-BE49-F238E27FC236}">
                      <a16:creationId xmlns:a16="http://schemas.microsoft.com/office/drawing/2014/main" id="{CC631671-F1A6-396F-A070-BD8ABA74D24C}"/>
                    </a:ext>
                  </a:extLst>
                </p:cNvPr>
                <p:cNvSpPr/>
                <p:nvPr/>
              </p:nvSpPr>
              <p:spPr>
                <a:xfrm>
                  <a:off x="2800256" y="401435"/>
                  <a:ext cx="213446" cy="319190"/>
                </a:xfrm>
                <a:custGeom>
                  <a:avLst/>
                  <a:gdLst>
                    <a:gd name="connsiteX0" fmla="*/ 105744 w 213446"/>
                    <a:gd name="connsiteY0" fmla="*/ 0 h 319190"/>
                    <a:gd name="connsiteX1" fmla="*/ 213446 w 213446"/>
                    <a:gd name="connsiteY1" fmla="*/ 115535 h 319190"/>
                    <a:gd name="connsiteX2" fmla="*/ 107702 w 213446"/>
                    <a:gd name="connsiteY2" fmla="*/ 319190 h 319190"/>
                    <a:gd name="connsiteX3" fmla="*/ 0 w 213446"/>
                    <a:gd name="connsiteY3" fmla="*/ 115535 h 319190"/>
                    <a:gd name="connsiteX4" fmla="*/ 105744 w 213446"/>
                    <a:gd name="connsiteY4" fmla="*/ 0 h 319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446" h="319190">
                      <a:moveTo>
                        <a:pt x="105744" y="0"/>
                      </a:moveTo>
                      <a:cubicBezTo>
                        <a:pt x="164491" y="0"/>
                        <a:pt x="213446" y="52872"/>
                        <a:pt x="213446" y="115535"/>
                      </a:cubicBezTo>
                      <a:cubicBezTo>
                        <a:pt x="213446" y="184073"/>
                        <a:pt x="107702" y="319190"/>
                        <a:pt x="107702" y="319190"/>
                      </a:cubicBezTo>
                      <a:cubicBezTo>
                        <a:pt x="107702" y="319190"/>
                        <a:pt x="0" y="186031"/>
                        <a:pt x="0" y="115535"/>
                      </a:cubicBezTo>
                      <a:cubicBezTo>
                        <a:pt x="0" y="50914"/>
                        <a:pt x="46997" y="0"/>
                        <a:pt x="105744" y="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05" name="Forma Livre: Forma 304">
                  <a:extLst>
                    <a:ext uri="{FF2B5EF4-FFF2-40B4-BE49-F238E27FC236}">
                      <a16:creationId xmlns:a16="http://schemas.microsoft.com/office/drawing/2014/main" id="{0B84BF8B-9B2F-8E8A-3053-5F142FDD50D9}"/>
                    </a:ext>
                  </a:extLst>
                </p:cNvPr>
                <p:cNvSpPr/>
                <p:nvPr/>
              </p:nvSpPr>
              <p:spPr>
                <a:xfrm>
                  <a:off x="2864877" y="466056"/>
                  <a:ext cx="86161" cy="86161"/>
                </a:xfrm>
                <a:custGeom>
                  <a:avLst/>
                  <a:gdLst>
                    <a:gd name="connsiteX0" fmla="*/ 0 w 86161"/>
                    <a:gd name="connsiteY0" fmla="*/ 43081 h 86161"/>
                    <a:gd name="connsiteX1" fmla="*/ 43081 w 86161"/>
                    <a:gd name="connsiteY1" fmla="*/ 0 h 86161"/>
                    <a:gd name="connsiteX2" fmla="*/ 86162 w 86161"/>
                    <a:gd name="connsiteY2" fmla="*/ 43081 h 86161"/>
                    <a:gd name="connsiteX3" fmla="*/ 43081 w 86161"/>
                    <a:gd name="connsiteY3" fmla="*/ 86162 h 86161"/>
                    <a:gd name="connsiteX4" fmla="*/ 0 w 86161"/>
                    <a:gd name="connsiteY4" fmla="*/ 43081 h 86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161" h="86161">
                      <a:moveTo>
                        <a:pt x="0" y="43081"/>
                      </a:moveTo>
                      <a:cubicBezTo>
                        <a:pt x="0" y="19582"/>
                        <a:pt x="19582" y="0"/>
                        <a:pt x="43081" y="0"/>
                      </a:cubicBezTo>
                      <a:cubicBezTo>
                        <a:pt x="66579" y="0"/>
                        <a:pt x="86162" y="19582"/>
                        <a:pt x="86162" y="43081"/>
                      </a:cubicBezTo>
                      <a:cubicBezTo>
                        <a:pt x="86162" y="66580"/>
                        <a:pt x="66579" y="86162"/>
                        <a:pt x="43081" y="86162"/>
                      </a:cubicBezTo>
                      <a:cubicBezTo>
                        <a:pt x="17624" y="84204"/>
                        <a:pt x="0" y="66580"/>
                        <a:pt x="0" y="43081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06" name="Forma Livre: Forma 305">
                  <a:extLst>
                    <a:ext uri="{FF2B5EF4-FFF2-40B4-BE49-F238E27FC236}">
                      <a16:creationId xmlns:a16="http://schemas.microsoft.com/office/drawing/2014/main" id="{247C6D38-0B37-3BA5-D73C-47B6162174A2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00" name="Gráfico 4">
                <a:extLst>
                  <a:ext uri="{FF2B5EF4-FFF2-40B4-BE49-F238E27FC236}">
                    <a16:creationId xmlns:a16="http://schemas.microsoft.com/office/drawing/2014/main" id="{0651D179-F667-6DCD-C9B2-C7B82C6ADC9E}"/>
                  </a:ext>
                </a:extLst>
              </p:cNvPr>
              <p:cNvGrpSpPr/>
              <p:nvPr/>
            </p:nvGrpSpPr>
            <p:grpSpPr>
              <a:xfrm>
                <a:off x="3191900" y="718667"/>
                <a:ext cx="233028" cy="233028"/>
                <a:chOff x="3191900" y="718667"/>
                <a:chExt cx="233028" cy="233028"/>
              </a:xfrm>
              <a:noFill/>
            </p:grpSpPr>
            <p:sp>
              <p:nvSpPr>
                <p:cNvPr id="302" name="Forma Livre: Forma 301">
                  <a:extLst>
                    <a:ext uri="{FF2B5EF4-FFF2-40B4-BE49-F238E27FC236}">
                      <a16:creationId xmlns:a16="http://schemas.microsoft.com/office/drawing/2014/main" id="{0A56DBD7-7036-593D-F251-417B25BD3017}"/>
                    </a:ext>
                  </a:extLst>
                </p:cNvPr>
                <p:cNvSpPr/>
                <p:nvPr/>
              </p:nvSpPr>
              <p:spPr>
                <a:xfrm>
                  <a:off x="3191900" y="718667"/>
                  <a:ext cx="233028" cy="233028"/>
                </a:xfrm>
                <a:custGeom>
                  <a:avLst/>
                  <a:gdLst>
                    <a:gd name="connsiteX0" fmla="*/ 0 w 233028"/>
                    <a:gd name="connsiteY0" fmla="*/ 0 h 233028"/>
                    <a:gd name="connsiteX1" fmla="*/ 233028 w 233028"/>
                    <a:gd name="connsiteY1" fmla="*/ 0 h 233028"/>
                    <a:gd name="connsiteX2" fmla="*/ 233028 w 233028"/>
                    <a:gd name="connsiteY2" fmla="*/ 233028 h 233028"/>
                    <a:gd name="connsiteX3" fmla="*/ 0 w 233028"/>
                    <a:gd name="connsiteY3" fmla="*/ 233028 h 233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3028" h="233028">
                      <a:moveTo>
                        <a:pt x="0" y="0"/>
                      </a:moveTo>
                      <a:lnTo>
                        <a:pt x="233028" y="0"/>
                      </a:lnTo>
                      <a:lnTo>
                        <a:pt x="233028" y="233028"/>
                      </a:lnTo>
                      <a:lnTo>
                        <a:pt x="0" y="233028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03" name="Forma Livre: Forma 302">
                  <a:extLst>
                    <a:ext uri="{FF2B5EF4-FFF2-40B4-BE49-F238E27FC236}">
                      <a16:creationId xmlns:a16="http://schemas.microsoft.com/office/drawing/2014/main" id="{4ED2E95A-A722-25CA-EF0F-DBBB3F6125C2}"/>
                    </a:ext>
                  </a:extLst>
                </p:cNvPr>
                <p:cNvSpPr/>
                <p:nvPr/>
              </p:nvSpPr>
              <p:spPr>
                <a:xfrm>
                  <a:off x="3268271" y="718667"/>
                  <a:ext cx="78328" cy="54830"/>
                </a:xfrm>
                <a:custGeom>
                  <a:avLst/>
                  <a:gdLst>
                    <a:gd name="connsiteX0" fmla="*/ 0 w 78328"/>
                    <a:gd name="connsiteY0" fmla="*/ 0 h 54830"/>
                    <a:gd name="connsiteX1" fmla="*/ 78329 w 78328"/>
                    <a:gd name="connsiteY1" fmla="*/ 0 h 54830"/>
                    <a:gd name="connsiteX2" fmla="*/ 78329 w 78328"/>
                    <a:gd name="connsiteY2" fmla="*/ 54830 h 54830"/>
                    <a:gd name="connsiteX3" fmla="*/ 0 w 78328"/>
                    <a:gd name="connsiteY3" fmla="*/ 54830 h 54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328" h="54830">
                      <a:moveTo>
                        <a:pt x="0" y="0"/>
                      </a:moveTo>
                      <a:lnTo>
                        <a:pt x="78329" y="0"/>
                      </a:lnTo>
                      <a:lnTo>
                        <a:pt x="78329" y="54830"/>
                      </a:lnTo>
                      <a:lnTo>
                        <a:pt x="0" y="54830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01" name="Forma Livre: Forma 300">
                <a:extLst>
                  <a:ext uri="{FF2B5EF4-FFF2-40B4-BE49-F238E27FC236}">
                    <a16:creationId xmlns:a16="http://schemas.microsoft.com/office/drawing/2014/main" id="{ED9298D7-0797-BF01-9F07-821086E2DDE3}"/>
                  </a:ext>
                </a:extLst>
              </p:cNvPr>
              <p:cNvSpPr/>
              <p:nvPr/>
            </p:nvSpPr>
            <p:spPr>
              <a:xfrm>
                <a:off x="2907958" y="548302"/>
                <a:ext cx="383811" cy="405351"/>
              </a:xfrm>
              <a:custGeom>
                <a:avLst/>
                <a:gdLst>
                  <a:gd name="connsiteX0" fmla="*/ 383812 w 383811"/>
                  <a:gd name="connsiteY0" fmla="*/ 37206 h 405351"/>
                  <a:gd name="connsiteX1" fmla="*/ 309399 w 383811"/>
                  <a:gd name="connsiteY1" fmla="*/ 0 h 405351"/>
                  <a:gd name="connsiteX2" fmla="*/ 281984 w 383811"/>
                  <a:gd name="connsiteY2" fmla="*/ 0 h 405351"/>
                  <a:gd name="connsiteX3" fmla="*/ 187989 w 383811"/>
                  <a:gd name="connsiteY3" fmla="*/ 93995 h 405351"/>
                  <a:gd name="connsiteX4" fmla="*/ 187989 w 383811"/>
                  <a:gd name="connsiteY4" fmla="*/ 311357 h 405351"/>
                  <a:gd name="connsiteX5" fmla="*/ 93995 w 383811"/>
                  <a:gd name="connsiteY5" fmla="*/ 405352 h 405351"/>
                  <a:gd name="connsiteX6" fmla="*/ 0 w 383811"/>
                  <a:gd name="connsiteY6" fmla="*/ 311357 h 405351"/>
                  <a:gd name="connsiteX7" fmla="*/ 0 w 383811"/>
                  <a:gd name="connsiteY7" fmla="*/ 272193 h 40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3811" h="405351">
                    <a:moveTo>
                      <a:pt x="383812" y="37206"/>
                    </a:moveTo>
                    <a:cubicBezTo>
                      <a:pt x="366187" y="13708"/>
                      <a:pt x="338772" y="0"/>
                      <a:pt x="309399" y="0"/>
                    </a:cubicBezTo>
                    <a:lnTo>
                      <a:pt x="281984" y="0"/>
                    </a:lnTo>
                    <a:cubicBezTo>
                      <a:pt x="231070" y="0"/>
                      <a:pt x="187989" y="41123"/>
                      <a:pt x="187989" y="93995"/>
                    </a:cubicBezTo>
                    <a:lnTo>
                      <a:pt x="187989" y="311357"/>
                    </a:lnTo>
                    <a:cubicBezTo>
                      <a:pt x="187989" y="362271"/>
                      <a:pt x="146867" y="405352"/>
                      <a:pt x="93995" y="405352"/>
                    </a:cubicBezTo>
                    <a:cubicBezTo>
                      <a:pt x="43081" y="405352"/>
                      <a:pt x="0" y="364229"/>
                      <a:pt x="0" y="311357"/>
                    </a:cubicBezTo>
                    <a:lnTo>
                      <a:pt x="0" y="272193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custDash>
                  <a:ds d="154005" sp="154005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98" name="Forma Livre: Forma 297">
              <a:extLst>
                <a:ext uri="{FF2B5EF4-FFF2-40B4-BE49-F238E27FC236}">
                  <a16:creationId xmlns:a16="http://schemas.microsoft.com/office/drawing/2014/main" id="{A5EF1E5E-5C0C-3BE5-AEA7-E2E615140A3D}"/>
                </a:ext>
              </a:extLst>
            </p:cNvPr>
            <p:cNvSpPr/>
            <p:nvPr/>
          </p:nvSpPr>
          <p:spPr>
            <a:xfrm>
              <a:off x="3342683" y="896865"/>
              <a:ext cx="41122" cy="19582"/>
            </a:xfrm>
            <a:custGeom>
              <a:avLst/>
              <a:gdLst>
                <a:gd name="connsiteX0" fmla="*/ 41123 w 41122"/>
                <a:gd name="connsiteY0" fmla="*/ 0 h 19582"/>
                <a:gd name="connsiteX1" fmla="*/ 0 w 4112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22" h="19582">
                  <a:moveTo>
                    <a:pt x="41123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07" name="Gráfico 4">
            <a:extLst>
              <a:ext uri="{FF2B5EF4-FFF2-40B4-BE49-F238E27FC236}">
                <a16:creationId xmlns:a16="http://schemas.microsoft.com/office/drawing/2014/main" id="{FAAF6DAB-3782-9CAE-BF0F-556EC1444EB2}"/>
              </a:ext>
            </a:extLst>
          </p:cNvPr>
          <p:cNvGrpSpPr/>
          <p:nvPr/>
        </p:nvGrpSpPr>
        <p:grpSpPr>
          <a:xfrm>
            <a:off x="710833" y="325064"/>
            <a:ext cx="573759" cy="628589"/>
            <a:chOff x="710833" y="325064"/>
            <a:chExt cx="573759" cy="628589"/>
          </a:xfrm>
          <a:noFill/>
        </p:grpSpPr>
        <p:sp>
          <p:nvSpPr>
            <p:cNvPr id="308" name="Forma Livre: Forma 307">
              <a:extLst>
                <a:ext uri="{FF2B5EF4-FFF2-40B4-BE49-F238E27FC236}">
                  <a16:creationId xmlns:a16="http://schemas.microsoft.com/office/drawing/2014/main" id="{CACBF15A-19FB-C501-D35D-1F2668478A8A}"/>
                </a:ext>
              </a:extLst>
            </p:cNvPr>
            <p:cNvSpPr/>
            <p:nvPr/>
          </p:nvSpPr>
          <p:spPr>
            <a:xfrm>
              <a:off x="1043731" y="354438"/>
              <a:ext cx="146866" cy="236944"/>
            </a:xfrm>
            <a:custGeom>
              <a:avLst/>
              <a:gdLst>
                <a:gd name="connsiteX0" fmla="*/ 146867 w 146866"/>
                <a:gd name="connsiteY0" fmla="*/ 236945 h 236944"/>
                <a:gd name="connsiteX1" fmla="*/ 146867 w 146866"/>
                <a:gd name="connsiteY1" fmla="*/ 90078 h 236944"/>
                <a:gd name="connsiteX2" fmla="*/ 146867 w 146866"/>
                <a:gd name="connsiteY2" fmla="*/ 0 h 236944"/>
                <a:gd name="connsiteX3" fmla="*/ 0 w 146866"/>
                <a:gd name="connsiteY3" fmla="*/ 0 h 23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66" h="236944">
                  <a:moveTo>
                    <a:pt x="146867" y="236945"/>
                  </a:moveTo>
                  <a:lnTo>
                    <a:pt x="146867" y="90078"/>
                  </a:lnTo>
                  <a:lnTo>
                    <a:pt x="146867" y="0"/>
                  </a:lnTo>
                  <a:lnTo>
                    <a:pt x="0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9" name="Forma Livre: Forma 308">
              <a:extLst>
                <a:ext uri="{FF2B5EF4-FFF2-40B4-BE49-F238E27FC236}">
                  <a16:creationId xmlns:a16="http://schemas.microsoft.com/office/drawing/2014/main" id="{6C9675E2-A984-DCA8-EAC0-6284271401AE}"/>
                </a:ext>
              </a:extLst>
            </p:cNvPr>
            <p:cNvSpPr/>
            <p:nvPr/>
          </p:nvSpPr>
          <p:spPr>
            <a:xfrm>
              <a:off x="710833" y="354438"/>
              <a:ext cx="413184" cy="599215"/>
            </a:xfrm>
            <a:custGeom>
              <a:avLst/>
              <a:gdLst>
                <a:gd name="connsiteX0" fmla="*/ 146867 w 413184"/>
                <a:gd name="connsiteY0" fmla="*/ 0 h 599215"/>
                <a:gd name="connsiteX1" fmla="*/ 0 w 413184"/>
                <a:gd name="connsiteY1" fmla="*/ 0 h 599215"/>
                <a:gd name="connsiteX2" fmla="*/ 0 w 413184"/>
                <a:gd name="connsiteY2" fmla="*/ 599216 h 599215"/>
                <a:gd name="connsiteX3" fmla="*/ 413185 w 413184"/>
                <a:gd name="connsiteY3" fmla="*/ 599216 h 599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3184" h="599215">
                  <a:moveTo>
                    <a:pt x="146867" y="0"/>
                  </a:moveTo>
                  <a:lnTo>
                    <a:pt x="0" y="0"/>
                  </a:lnTo>
                  <a:lnTo>
                    <a:pt x="0" y="599216"/>
                  </a:lnTo>
                  <a:lnTo>
                    <a:pt x="413185" y="599216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0" name="Forma Livre: Forma 309">
              <a:extLst>
                <a:ext uri="{FF2B5EF4-FFF2-40B4-BE49-F238E27FC236}">
                  <a16:creationId xmlns:a16="http://schemas.microsoft.com/office/drawing/2014/main" id="{D8B19D10-5DEF-18B1-5D19-B0AD14041F49}"/>
                </a:ext>
              </a:extLst>
            </p:cNvPr>
            <p:cNvSpPr/>
            <p:nvPr/>
          </p:nvSpPr>
          <p:spPr>
            <a:xfrm>
              <a:off x="847909" y="325064"/>
              <a:ext cx="205613" cy="82432"/>
            </a:xfrm>
            <a:custGeom>
              <a:avLst/>
              <a:gdLst>
                <a:gd name="connsiteX0" fmla="*/ 205613 w 205613"/>
                <a:gd name="connsiteY0" fmla="*/ 54830 h 82432"/>
                <a:gd name="connsiteX1" fmla="*/ 205613 w 205613"/>
                <a:gd name="connsiteY1" fmla="*/ 0 h 82432"/>
                <a:gd name="connsiteX2" fmla="*/ 0 w 205613"/>
                <a:gd name="connsiteY2" fmla="*/ 0 h 82432"/>
                <a:gd name="connsiteX3" fmla="*/ 0 w 205613"/>
                <a:gd name="connsiteY3" fmla="*/ 54830 h 82432"/>
                <a:gd name="connsiteX4" fmla="*/ 27415 w 205613"/>
                <a:gd name="connsiteY4" fmla="*/ 82245 h 82432"/>
                <a:gd name="connsiteX5" fmla="*/ 115535 w 205613"/>
                <a:gd name="connsiteY5" fmla="*/ 82245 h 82432"/>
                <a:gd name="connsiteX6" fmla="*/ 176240 w 205613"/>
                <a:gd name="connsiteY6" fmla="*/ 82245 h 82432"/>
                <a:gd name="connsiteX7" fmla="*/ 205613 w 205613"/>
                <a:gd name="connsiteY7" fmla="*/ 54830 h 8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613" h="82432">
                  <a:moveTo>
                    <a:pt x="205613" y="54830"/>
                  </a:moveTo>
                  <a:lnTo>
                    <a:pt x="205613" y="0"/>
                  </a:lnTo>
                  <a:lnTo>
                    <a:pt x="0" y="0"/>
                  </a:lnTo>
                  <a:lnTo>
                    <a:pt x="0" y="54830"/>
                  </a:lnTo>
                  <a:cubicBezTo>
                    <a:pt x="0" y="70496"/>
                    <a:pt x="11749" y="82245"/>
                    <a:pt x="27415" y="82245"/>
                  </a:cubicBezTo>
                  <a:lnTo>
                    <a:pt x="115535" y="82245"/>
                  </a:lnTo>
                  <a:lnTo>
                    <a:pt x="176240" y="82245"/>
                  </a:lnTo>
                  <a:cubicBezTo>
                    <a:pt x="191906" y="84204"/>
                    <a:pt x="205613" y="70496"/>
                    <a:pt x="205613" y="54830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1" name="Forma Livre: Forma 310">
              <a:extLst>
                <a:ext uri="{FF2B5EF4-FFF2-40B4-BE49-F238E27FC236}">
                  <a16:creationId xmlns:a16="http://schemas.microsoft.com/office/drawing/2014/main" id="{D76F186D-0D4A-70EE-B467-DC66F8B3C5AF}"/>
                </a:ext>
              </a:extLst>
            </p:cNvPr>
            <p:cNvSpPr/>
            <p:nvPr/>
          </p:nvSpPr>
          <p:spPr>
            <a:xfrm>
              <a:off x="875324" y="646213"/>
              <a:ext cx="125326" cy="19582"/>
            </a:xfrm>
            <a:custGeom>
              <a:avLst/>
              <a:gdLst>
                <a:gd name="connsiteX0" fmla="*/ 0 w 125326"/>
                <a:gd name="connsiteY0" fmla="*/ 0 h 19582"/>
                <a:gd name="connsiteX1" fmla="*/ 125326 w 125326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326" h="19582">
                  <a:moveTo>
                    <a:pt x="0" y="0"/>
                  </a:moveTo>
                  <a:lnTo>
                    <a:pt x="125326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2" name="Forma Livre: Forma 311">
              <a:extLst>
                <a:ext uri="{FF2B5EF4-FFF2-40B4-BE49-F238E27FC236}">
                  <a16:creationId xmlns:a16="http://schemas.microsoft.com/office/drawing/2014/main" id="{08FCB572-7DDC-C55D-DD95-05FECE7AC036}"/>
                </a:ext>
              </a:extLst>
            </p:cNvPr>
            <p:cNvSpPr/>
            <p:nvPr/>
          </p:nvSpPr>
          <p:spPr>
            <a:xfrm>
              <a:off x="763705" y="614881"/>
              <a:ext cx="72454" cy="46997"/>
            </a:xfrm>
            <a:custGeom>
              <a:avLst/>
              <a:gdLst>
                <a:gd name="connsiteX0" fmla="*/ 0 w 72454"/>
                <a:gd name="connsiteY0" fmla="*/ 19582 h 46997"/>
                <a:gd name="connsiteX1" fmla="*/ 27415 w 72454"/>
                <a:gd name="connsiteY1" fmla="*/ 46997 h 46997"/>
                <a:gd name="connsiteX2" fmla="*/ 72454 w 72454"/>
                <a:gd name="connsiteY2" fmla="*/ 0 h 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4" h="46997">
                  <a:moveTo>
                    <a:pt x="0" y="19582"/>
                  </a:moveTo>
                  <a:lnTo>
                    <a:pt x="27415" y="46997"/>
                  </a:lnTo>
                  <a:lnTo>
                    <a:pt x="72454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3" name="Forma Livre: Forma 312">
              <a:extLst>
                <a:ext uri="{FF2B5EF4-FFF2-40B4-BE49-F238E27FC236}">
                  <a16:creationId xmlns:a16="http://schemas.microsoft.com/office/drawing/2014/main" id="{F7D626C2-BA42-770C-9A06-D5949D9951FC}"/>
                </a:ext>
              </a:extLst>
            </p:cNvPr>
            <p:cNvSpPr/>
            <p:nvPr/>
          </p:nvSpPr>
          <p:spPr>
            <a:xfrm>
              <a:off x="763705" y="736291"/>
              <a:ext cx="72454" cy="46997"/>
            </a:xfrm>
            <a:custGeom>
              <a:avLst/>
              <a:gdLst>
                <a:gd name="connsiteX0" fmla="*/ 0 w 72454"/>
                <a:gd name="connsiteY0" fmla="*/ 19582 h 46997"/>
                <a:gd name="connsiteX1" fmla="*/ 27415 w 72454"/>
                <a:gd name="connsiteY1" fmla="*/ 46997 h 46997"/>
                <a:gd name="connsiteX2" fmla="*/ 72454 w 72454"/>
                <a:gd name="connsiteY2" fmla="*/ 0 h 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4" h="46997">
                  <a:moveTo>
                    <a:pt x="0" y="19582"/>
                  </a:moveTo>
                  <a:lnTo>
                    <a:pt x="27415" y="46997"/>
                  </a:lnTo>
                  <a:lnTo>
                    <a:pt x="72454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4" name="Forma Livre: Forma 313">
              <a:extLst>
                <a:ext uri="{FF2B5EF4-FFF2-40B4-BE49-F238E27FC236}">
                  <a16:creationId xmlns:a16="http://schemas.microsoft.com/office/drawing/2014/main" id="{01A1823A-E06D-1859-9374-A625D5532B50}"/>
                </a:ext>
              </a:extLst>
            </p:cNvPr>
            <p:cNvSpPr/>
            <p:nvPr/>
          </p:nvSpPr>
          <p:spPr>
            <a:xfrm>
              <a:off x="875324" y="516970"/>
              <a:ext cx="186031" cy="19582"/>
            </a:xfrm>
            <a:custGeom>
              <a:avLst/>
              <a:gdLst>
                <a:gd name="connsiteX0" fmla="*/ 0 w 186031"/>
                <a:gd name="connsiteY0" fmla="*/ 0 h 19582"/>
                <a:gd name="connsiteX1" fmla="*/ 186031 w 186031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031" h="19582">
                  <a:moveTo>
                    <a:pt x="0" y="0"/>
                  </a:moveTo>
                  <a:lnTo>
                    <a:pt x="186031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" name="Forma Livre: Forma 314">
              <a:extLst>
                <a:ext uri="{FF2B5EF4-FFF2-40B4-BE49-F238E27FC236}">
                  <a16:creationId xmlns:a16="http://schemas.microsoft.com/office/drawing/2014/main" id="{6EDFCCEC-0E5E-5064-D89A-217AF0FE20FF}"/>
                </a:ext>
              </a:extLst>
            </p:cNvPr>
            <p:cNvSpPr/>
            <p:nvPr/>
          </p:nvSpPr>
          <p:spPr>
            <a:xfrm>
              <a:off x="761747" y="493471"/>
              <a:ext cx="72454" cy="46997"/>
            </a:xfrm>
            <a:custGeom>
              <a:avLst/>
              <a:gdLst>
                <a:gd name="connsiteX0" fmla="*/ 0 w 72454"/>
                <a:gd name="connsiteY0" fmla="*/ 17624 h 46997"/>
                <a:gd name="connsiteX1" fmla="*/ 27415 w 72454"/>
                <a:gd name="connsiteY1" fmla="*/ 46997 h 46997"/>
                <a:gd name="connsiteX2" fmla="*/ 72454 w 72454"/>
                <a:gd name="connsiteY2" fmla="*/ 0 h 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454" h="46997">
                  <a:moveTo>
                    <a:pt x="0" y="17624"/>
                  </a:moveTo>
                  <a:lnTo>
                    <a:pt x="27415" y="46997"/>
                  </a:lnTo>
                  <a:lnTo>
                    <a:pt x="72454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16" name="Gráfico 4">
              <a:extLst>
                <a:ext uri="{FF2B5EF4-FFF2-40B4-BE49-F238E27FC236}">
                  <a16:creationId xmlns:a16="http://schemas.microsoft.com/office/drawing/2014/main" id="{F74C656C-A324-6F4F-91D2-07D03574E0FD}"/>
                </a:ext>
              </a:extLst>
            </p:cNvPr>
            <p:cNvGrpSpPr/>
            <p:nvPr/>
          </p:nvGrpSpPr>
          <p:grpSpPr>
            <a:xfrm>
              <a:off x="904697" y="591383"/>
              <a:ext cx="379895" cy="360312"/>
              <a:chOff x="904697" y="591383"/>
              <a:chExt cx="379895" cy="360312"/>
            </a:xfrm>
            <a:noFill/>
          </p:grpSpPr>
          <p:grpSp>
            <p:nvGrpSpPr>
              <p:cNvPr id="317" name="Gráfico 4">
                <a:extLst>
                  <a:ext uri="{FF2B5EF4-FFF2-40B4-BE49-F238E27FC236}">
                    <a16:creationId xmlns:a16="http://schemas.microsoft.com/office/drawing/2014/main" id="{9F76D256-5B39-63B6-C545-E9B2693E4ABB}"/>
                  </a:ext>
                </a:extLst>
              </p:cNvPr>
              <p:cNvGrpSpPr/>
              <p:nvPr/>
            </p:nvGrpSpPr>
            <p:grpSpPr>
              <a:xfrm>
                <a:off x="1094645" y="771539"/>
                <a:ext cx="189947" cy="180156"/>
                <a:chOff x="1094645" y="771539"/>
                <a:chExt cx="189947" cy="180156"/>
              </a:xfrm>
              <a:noFill/>
            </p:grpSpPr>
            <p:sp>
              <p:nvSpPr>
                <p:cNvPr id="324" name="Forma Livre: Forma 323">
                  <a:extLst>
                    <a:ext uri="{FF2B5EF4-FFF2-40B4-BE49-F238E27FC236}">
                      <a16:creationId xmlns:a16="http://schemas.microsoft.com/office/drawing/2014/main" id="{3206A5EE-184F-914E-35DC-306B552FF587}"/>
                    </a:ext>
                  </a:extLst>
                </p:cNvPr>
                <p:cNvSpPr/>
                <p:nvPr/>
              </p:nvSpPr>
              <p:spPr>
                <a:xfrm>
                  <a:off x="1094645" y="771539"/>
                  <a:ext cx="189947" cy="180156"/>
                </a:xfrm>
                <a:custGeom>
                  <a:avLst/>
                  <a:gdLst>
                    <a:gd name="connsiteX0" fmla="*/ 0 w 189947"/>
                    <a:gd name="connsiteY0" fmla="*/ 0 h 180156"/>
                    <a:gd name="connsiteX1" fmla="*/ 189947 w 189947"/>
                    <a:gd name="connsiteY1" fmla="*/ 0 h 180156"/>
                    <a:gd name="connsiteX2" fmla="*/ 189947 w 189947"/>
                    <a:gd name="connsiteY2" fmla="*/ 180156 h 180156"/>
                    <a:gd name="connsiteX3" fmla="*/ 0 w 189947"/>
                    <a:gd name="connsiteY3" fmla="*/ 180156 h 180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9947" h="180156">
                      <a:moveTo>
                        <a:pt x="0" y="0"/>
                      </a:moveTo>
                      <a:lnTo>
                        <a:pt x="189947" y="0"/>
                      </a:lnTo>
                      <a:lnTo>
                        <a:pt x="189947" y="180156"/>
                      </a:lnTo>
                      <a:lnTo>
                        <a:pt x="0" y="180156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5" name="Forma Livre: Forma 324">
                  <a:extLst>
                    <a:ext uri="{FF2B5EF4-FFF2-40B4-BE49-F238E27FC236}">
                      <a16:creationId xmlns:a16="http://schemas.microsoft.com/office/drawing/2014/main" id="{5A4EC222-6371-6732-607F-5DDAD791BBFE}"/>
                    </a:ext>
                  </a:extLst>
                </p:cNvPr>
                <p:cNvSpPr/>
                <p:nvPr/>
              </p:nvSpPr>
              <p:spPr>
                <a:xfrm>
                  <a:off x="1190597" y="771539"/>
                  <a:ext cx="19582" cy="48955"/>
                </a:xfrm>
                <a:custGeom>
                  <a:avLst/>
                  <a:gdLst>
                    <a:gd name="connsiteX0" fmla="*/ 0 w 19582"/>
                    <a:gd name="connsiteY0" fmla="*/ 0 h 48955"/>
                    <a:gd name="connsiteX1" fmla="*/ 0 w 19582"/>
                    <a:gd name="connsiteY1" fmla="*/ 48956 h 4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48955">
                      <a:moveTo>
                        <a:pt x="0" y="0"/>
                      </a:moveTo>
                      <a:lnTo>
                        <a:pt x="0" y="48956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8" name="Gráfico 4">
                <a:extLst>
                  <a:ext uri="{FF2B5EF4-FFF2-40B4-BE49-F238E27FC236}">
                    <a16:creationId xmlns:a16="http://schemas.microsoft.com/office/drawing/2014/main" id="{B5E50B52-7671-0B10-B606-8488C39340C6}"/>
                  </a:ext>
                </a:extLst>
              </p:cNvPr>
              <p:cNvGrpSpPr/>
              <p:nvPr/>
            </p:nvGrpSpPr>
            <p:grpSpPr>
              <a:xfrm>
                <a:off x="1094645" y="591383"/>
                <a:ext cx="189947" cy="180156"/>
                <a:chOff x="1094645" y="591383"/>
                <a:chExt cx="189947" cy="180156"/>
              </a:xfrm>
              <a:noFill/>
            </p:grpSpPr>
            <p:sp>
              <p:nvSpPr>
                <p:cNvPr id="322" name="Forma Livre: Forma 321">
                  <a:extLst>
                    <a:ext uri="{FF2B5EF4-FFF2-40B4-BE49-F238E27FC236}">
                      <a16:creationId xmlns:a16="http://schemas.microsoft.com/office/drawing/2014/main" id="{4A7FF69F-F049-80AB-18CA-CD8871AF4B15}"/>
                    </a:ext>
                  </a:extLst>
                </p:cNvPr>
                <p:cNvSpPr/>
                <p:nvPr/>
              </p:nvSpPr>
              <p:spPr>
                <a:xfrm>
                  <a:off x="1094645" y="591383"/>
                  <a:ext cx="189947" cy="180156"/>
                </a:xfrm>
                <a:custGeom>
                  <a:avLst/>
                  <a:gdLst>
                    <a:gd name="connsiteX0" fmla="*/ 0 w 189947"/>
                    <a:gd name="connsiteY0" fmla="*/ 0 h 180156"/>
                    <a:gd name="connsiteX1" fmla="*/ 189947 w 189947"/>
                    <a:gd name="connsiteY1" fmla="*/ 0 h 180156"/>
                    <a:gd name="connsiteX2" fmla="*/ 189947 w 189947"/>
                    <a:gd name="connsiteY2" fmla="*/ 180156 h 180156"/>
                    <a:gd name="connsiteX3" fmla="*/ 0 w 189947"/>
                    <a:gd name="connsiteY3" fmla="*/ 180156 h 180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9947" h="180156">
                      <a:moveTo>
                        <a:pt x="0" y="0"/>
                      </a:moveTo>
                      <a:lnTo>
                        <a:pt x="189947" y="0"/>
                      </a:lnTo>
                      <a:lnTo>
                        <a:pt x="189947" y="180156"/>
                      </a:lnTo>
                      <a:lnTo>
                        <a:pt x="0" y="180156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3" name="Forma Livre: Forma 322">
                  <a:extLst>
                    <a:ext uri="{FF2B5EF4-FFF2-40B4-BE49-F238E27FC236}">
                      <a16:creationId xmlns:a16="http://schemas.microsoft.com/office/drawing/2014/main" id="{44FAD8F8-A43F-E287-05C2-074625DB37D5}"/>
                    </a:ext>
                  </a:extLst>
                </p:cNvPr>
                <p:cNvSpPr/>
                <p:nvPr/>
              </p:nvSpPr>
              <p:spPr>
                <a:xfrm>
                  <a:off x="1190597" y="591383"/>
                  <a:ext cx="19582" cy="48955"/>
                </a:xfrm>
                <a:custGeom>
                  <a:avLst/>
                  <a:gdLst>
                    <a:gd name="connsiteX0" fmla="*/ 0 w 19582"/>
                    <a:gd name="connsiteY0" fmla="*/ 48956 h 48955"/>
                    <a:gd name="connsiteX1" fmla="*/ 0 w 19582"/>
                    <a:gd name="connsiteY1" fmla="*/ 0 h 4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48955">
                      <a:moveTo>
                        <a:pt x="0" y="48956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9" name="Gráfico 4">
                <a:extLst>
                  <a:ext uri="{FF2B5EF4-FFF2-40B4-BE49-F238E27FC236}">
                    <a16:creationId xmlns:a16="http://schemas.microsoft.com/office/drawing/2014/main" id="{ED2012C7-C480-55F8-DEC6-F89CAF53EE86}"/>
                  </a:ext>
                </a:extLst>
              </p:cNvPr>
              <p:cNvGrpSpPr/>
              <p:nvPr/>
            </p:nvGrpSpPr>
            <p:grpSpPr>
              <a:xfrm>
                <a:off x="904697" y="771539"/>
                <a:ext cx="189947" cy="180156"/>
                <a:chOff x="904697" y="771539"/>
                <a:chExt cx="189947" cy="180156"/>
              </a:xfrm>
              <a:noFill/>
            </p:grpSpPr>
            <p:sp>
              <p:nvSpPr>
                <p:cNvPr id="320" name="Forma Livre: Forma 319">
                  <a:extLst>
                    <a:ext uri="{FF2B5EF4-FFF2-40B4-BE49-F238E27FC236}">
                      <a16:creationId xmlns:a16="http://schemas.microsoft.com/office/drawing/2014/main" id="{EA0FC8AB-A25E-28A9-136B-CFBEF677B3F8}"/>
                    </a:ext>
                  </a:extLst>
                </p:cNvPr>
                <p:cNvSpPr/>
                <p:nvPr/>
              </p:nvSpPr>
              <p:spPr>
                <a:xfrm>
                  <a:off x="904697" y="771539"/>
                  <a:ext cx="189947" cy="180156"/>
                </a:xfrm>
                <a:custGeom>
                  <a:avLst/>
                  <a:gdLst>
                    <a:gd name="connsiteX0" fmla="*/ 0 w 189947"/>
                    <a:gd name="connsiteY0" fmla="*/ 0 h 180156"/>
                    <a:gd name="connsiteX1" fmla="*/ 189948 w 189947"/>
                    <a:gd name="connsiteY1" fmla="*/ 0 h 180156"/>
                    <a:gd name="connsiteX2" fmla="*/ 189948 w 189947"/>
                    <a:gd name="connsiteY2" fmla="*/ 180156 h 180156"/>
                    <a:gd name="connsiteX3" fmla="*/ 0 w 189947"/>
                    <a:gd name="connsiteY3" fmla="*/ 180156 h 180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9947" h="180156">
                      <a:moveTo>
                        <a:pt x="0" y="0"/>
                      </a:moveTo>
                      <a:lnTo>
                        <a:pt x="189948" y="0"/>
                      </a:lnTo>
                      <a:lnTo>
                        <a:pt x="189948" y="180156"/>
                      </a:lnTo>
                      <a:lnTo>
                        <a:pt x="0" y="180156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1" name="Forma Livre: Forma 320">
                  <a:extLst>
                    <a:ext uri="{FF2B5EF4-FFF2-40B4-BE49-F238E27FC236}">
                      <a16:creationId xmlns:a16="http://schemas.microsoft.com/office/drawing/2014/main" id="{1EEEEFD9-72D5-BD0D-AC7F-ECDB1BEF6A54}"/>
                    </a:ext>
                  </a:extLst>
                </p:cNvPr>
                <p:cNvSpPr/>
                <p:nvPr/>
              </p:nvSpPr>
              <p:spPr>
                <a:xfrm>
                  <a:off x="1000650" y="771539"/>
                  <a:ext cx="19582" cy="48955"/>
                </a:xfrm>
                <a:custGeom>
                  <a:avLst/>
                  <a:gdLst>
                    <a:gd name="connsiteX0" fmla="*/ 0 w 19582"/>
                    <a:gd name="connsiteY0" fmla="*/ 48956 h 48955"/>
                    <a:gd name="connsiteX1" fmla="*/ 0 w 19582"/>
                    <a:gd name="connsiteY1" fmla="*/ 0 h 48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48955">
                      <a:moveTo>
                        <a:pt x="0" y="48956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326" name="Gráfico 4">
            <a:extLst>
              <a:ext uri="{FF2B5EF4-FFF2-40B4-BE49-F238E27FC236}">
                <a16:creationId xmlns:a16="http://schemas.microsoft.com/office/drawing/2014/main" id="{4A91F980-6B57-F282-2984-8D39E74E61C5}"/>
              </a:ext>
            </a:extLst>
          </p:cNvPr>
          <p:cNvGrpSpPr/>
          <p:nvPr/>
        </p:nvGrpSpPr>
        <p:grpSpPr>
          <a:xfrm>
            <a:off x="-1" y="0"/>
            <a:ext cx="5541767" cy="951695"/>
            <a:chOff x="-1" y="0"/>
            <a:chExt cx="5541767" cy="951695"/>
          </a:xfrm>
          <a:noFill/>
        </p:grpSpPr>
        <p:sp>
          <p:nvSpPr>
            <p:cNvPr id="327" name="Forma Livre: Forma 326">
              <a:extLst>
                <a:ext uri="{FF2B5EF4-FFF2-40B4-BE49-F238E27FC236}">
                  <a16:creationId xmlns:a16="http://schemas.microsoft.com/office/drawing/2014/main" id="{D40B2B84-2BBB-4AD1-00B7-1826352A24DD}"/>
                </a:ext>
              </a:extLst>
            </p:cNvPr>
            <p:cNvSpPr/>
            <p:nvPr/>
          </p:nvSpPr>
          <p:spPr>
            <a:xfrm>
              <a:off x="-1" y="0"/>
              <a:ext cx="19582" cy="19582"/>
            </a:xfrm>
            <a:custGeom>
              <a:avLst/>
              <a:gdLst/>
              <a:ahLst/>
              <a:cxnLst/>
              <a:rect l="l" t="t" r="r" b="b"/>
              <a:pathLst>
                <a:path w="19582" h="19582"/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orma Livre: Forma 327">
              <a:extLst>
                <a:ext uri="{FF2B5EF4-FFF2-40B4-BE49-F238E27FC236}">
                  <a16:creationId xmlns:a16="http://schemas.microsoft.com/office/drawing/2014/main" id="{C287E9EC-CB00-9B4B-8E64-CE50BCBD67A9}"/>
                </a:ext>
              </a:extLst>
            </p:cNvPr>
            <p:cNvSpPr/>
            <p:nvPr/>
          </p:nvSpPr>
          <p:spPr>
            <a:xfrm>
              <a:off x="5001297" y="317231"/>
              <a:ext cx="540469" cy="411226"/>
            </a:xfrm>
            <a:custGeom>
              <a:avLst/>
              <a:gdLst>
                <a:gd name="connsiteX0" fmla="*/ 454308 w 540469"/>
                <a:gd name="connsiteY0" fmla="*/ 248694 h 411226"/>
                <a:gd name="connsiteX1" fmla="*/ 540469 w 540469"/>
                <a:gd name="connsiteY1" fmla="*/ 303524 h 411226"/>
                <a:gd name="connsiteX2" fmla="*/ 540469 w 540469"/>
                <a:gd name="connsiteY2" fmla="*/ 368146 h 411226"/>
                <a:gd name="connsiteX3" fmla="*/ 497388 w 540469"/>
                <a:gd name="connsiteY3" fmla="*/ 411227 h 411226"/>
                <a:gd name="connsiteX4" fmla="*/ 497388 w 540469"/>
                <a:gd name="connsiteY4" fmla="*/ 411227 h 411226"/>
                <a:gd name="connsiteX5" fmla="*/ 454308 w 540469"/>
                <a:gd name="connsiteY5" fmla="*/ 368146 h 411226"/>
                <a:gd name="connsiteX6" fmla="*/ 454308 w 540469"/>
                <a:gd name="connsiteY6" fmla="*/ 248694 h 411226"/>
                <a:gd name="connsiteX7" fmla="*/ 454308 w 540469"/>
                <a:gd name="connsiteY7" fmla="*/ 248694 h 411226"/>
                <a:gd name="connsiteX8" fmla="*/ 454308 w 540469"/>
                <a:gd name="connsiteY8" fmla="*/ 248694 h 411226"/>
                <a:gd name="connsiteX9" fmla="*/ 227154 w 540469"/>
                <a:gd name="connsiteY9" fmla="*/ 0 h 411226"/>
                <a:gd name="connsiteX10" fmla="*/ 227154 w 540469"/>
                <a:gd name="connsiteY10" fmla="*/ 0 h 411226"/>
                <a:gd name="connsiteX11" fmla="*/ 227154 w 540469"/>
                <a:gd name="connsiteY11" fmla="*/ 0 h 411226"/>
                <a:gd name="connsiteX12" fmla="*/ 0 w 540469"/>
                <a:gd name="connsiteY12" fmla="*/ 246736 h 411226"/>
                <a:gd name="connsiteX13" fmla="*/ 0 w 540469"/>
                <a:gd name="connsiteY13" fmla="*/ 248694 h 411226"/>
                <a:gd name="connsiteX14" fmla="*/ 0 w 540469"/>
                <a:gd name="connsiteY14" fmla="*/ 246736 h 411226"/>
                <a:gd name="connsiteX15" fmla="*/ 0 w 540469"/>
                <a:gd name="connsiteY15" fmla="*/ 368146 h 41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469" h="411226">
                  <a:moveTo>
                    <a:pt x="454308" y="248694"/>
                  </a:moveTo>
                  <a:cubicBezTo>
                    <a:pt x="534595" y="248694"/>
                    <a:pt x="540469" y="281984"/>
                    <a:pt x="540469" y="303524"/>
                  </a:cubicBezTo>
                  <a:lnTo>
                    <a:pt x="540469" y="368146"/>
                  </a:lnTo>
                  <a:cubicBezTo>
                    <a:pt x="540469" y="391644"/>
                    <a:pt x="520887" y="411227"/>
                    <a:pt x="497388" y="411227"/>
                  </a:cubicBezTo>
                  <a:lnTo>
                    <a:pt x="497388" y="411227"/>
                  </a:lnTo>
                  <a:cubicBezTo>
                    <a:pt x="473890" y="411227"/>
                    <a:pt x="454308" y="391644"/>
                    <a:pt x="454308" y="368146"/>
                  </a:cubicBezTo>
                  <a:lnTo>
                    <a:pt x="454308" y="248694"/>
                  </a:lnTo>
                  <a:lnTo>
                    <a:pt x="454308" y="248694"/>
                  </a:lnTo>
                  <a:lnTo>
                    <a:pt x="454308" y="248694"/>
                  </a:lnTo>
                  <a:cubicBezTo>
                    <a:pt x="454308" y="111619"/>
                    <a:pt x="352480" y="0"/>
                    <a:pt x="227154" y="0"/>
                  </a:cubicBezTo>
                  <a:cubicBezTo>
                    <a:pt x="227154" y="0"/>
                    <a:pt x="227154" y="0"/>
                    <a:pt x="227154" y="0"/>
                  </a:cubicBezTo>
                  <a:lnTo>
                    <a:pt x="227154" y="0"/>
                  </a:lnTo>
                  <a:cubicBezTo>
                    <a:pt x="101828" y="0"/>
                    <a:pt x="0" y="111619"/>
                    <a:pt x="0" y="246736"/>
                  </a:cubicBezTo>
                  <a:lnTo>
                    <a:pt x="0" y="248694"/>
                  </a:lnTo>
                  <a:lnTo>
                    <a:pt x="0" y="246736"/>
                  </a:lnTo>
                  <a:lnTo>
                    <a:pt x="0" y="368146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orma Livre: Forma 328">
              <a:extLst>
                <a:ext uri="{FF2B5EF4-FFF2-40B4-BE49-F238E27FC236}">
                  <a16:creationId xmlns:a16="http://schemas.microsoft.com/office/drawing/2014/main" id="{6A956425-6276-75D7-5086-95FAEE322FE6}"/>
                </a:ext>
              </a:extLst>
            </p:cNvPr>
            <p:cNvSpPr/>
            <p:nvPr/>
          </p:nvSpPr>
          <p:spPr>
            <a:xfrm>
              <a:off x="4958216" y="726500"/>
              <a:ext cx="217362" cy="195822"/>
            </a:xfrm>
            <a:custGeom>
              <a:avLst/>
              <a:gdLst>
                <a:gd name="connsiteX0" fmla="*/ 0 w 217362"/>
                <a:gd name="connsiteY0" fmla="*/ 0 h 195822"/>
                <a:gd name="connsiteX1" fmla="*/ 0 w 217362"/>
                <a:gd name="connsiteY1" fmla="*/ 0 h 195822"/>
                <a:gd name="connsiteX2" fmla="*/ 217362 w 217362"/>
                <a:gd name="connsiteY2" fmla="*/ 195822 h 19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362" h="195822">
                  <a:moveTo>
                    <a:pt x="0" y="0"/>
                  </a:moveTo>
                  <a:lnTo>
                    <a:pt x="0" y="0"/>
                  </a:lnTo>
                  <a:cubicBezTo>
                    <a:pt x="23499" y="105744"/>
                    <a:pt x="111619" y="184073"/>
                    <a:pt x="217362" y="195822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orma Livre: Forma 329">
              <a:extLst>
                <a:ext uri="{FF2B5EF4-FFF2-40B4-BE49-F238E27FC236}">
                  <a16:creationId xmlns:a16="http://schemas.microsoft.com/office/drawing/2014/main" id="{475174A5-16D7-69D4-0A82-769E5C55F946}"/>
                </a:ext>
              </a:extLst>
            </p:cNvPr>
            <p:cNvSpPr/>
            <p:nvPr/>
          </p:nvSpPr>
          <p:spPr>
            <a:xfrm>
              <a:off x="5181454" y="894907"/>
              <a:ext cx="93994" cy="56788"/>
            </a:xfrm>
            <a:custGeom>
              <a:avLst/>
              <a:gdLst>
                <a:gd name="connsiteX0" fmla="*/ 25457 w 93994"/>
                <a:gd name="connsiteY0" fmla="*/ 0 h 56788"/>
                <a:gd name="connsiteX1" fmla="*/ 68538 w 93994"/>
                <a:gd name="connsiteY1" fmla="*/ 0 h 56788"/>
                <a:gd name="connsiteX2" fmla="*/ 93994 w 93994"/>
                <a:gd name="connsiteY2" fmla="*/ 25457 h 56788"/>
                <a:gd name="connsiteX3" fmla="*/ 93994 w 93994"/>
                <a:gd name="connsiteY3" fmla="*/ 31332 h 56788"/>
                <a:gd name="connsiteX4" fmla="*/ 68538 w 93994"/>
                <a:gd name="connsiteY4" fmla="*/ 56788 h 56788"/>
                <a:gd name="connsiteX5" fmla="*/ 25457 w 93994"/>
                <a:gd name="connsiteY5" fmla="*/ 56788 h 56788"/>
                <a:gd name="connsiteX6" fmla="*/ 0 w 93994"/>
                <a:gd name="connsiteY6" fmla="*/ 31332 h 56788"/>
                <a:gd name="connsiteX7" fmla="*/ 0 w 93994"/>
                <a:gd name="connsiteY7" fmla="*/ 25457 h 56788"/>
                <a:gd name="connsiteX8" fmla="*/ 25457 w 93994"/>
                <a:gd name="connsiteY8" fmla="*/ 0 h 5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94" h="56788">
                  <a:moveTo>
                    <a:pt x="25457" y="0"/>
                  </a:moveTo>
                  <a:lnTo>
                    <a:pt x="68538" y="0"/>
                  </a:lnTo>
                  <a:cubicBezTo>
                    <a:pt x="82245" y="0"/>
                    <a:pt x="93994" y="11749"/>
                    <a:pt x="93994" y="25457"/>
                  </a:cubicBezTo>
                  <a:lnTo>
                    <a:pt x="93994" y="31332"/>
                  </a:lnTo>
                  <a:cubicBezTo>
                    <a:pt x="93994" y="45039"/>
                    <a:pt x="82245" y="56788"/>
                    <a:pt x="68538" y="56788"/>
                  </a:cubicBezTo>
                  <a:lnTo>
                    <a:pt x="25457" y="56788"/>
                  </a:lnTo>
                  <a:cubicBezTo>
                    <a:pt x="11749" y="56788"/>
                    <a:pt x="0" y="45039"/>
                    <a:pt x="0" y="31332"/>
                  </a:cubicBezTo>
                  <a:lnTo>
                    <a:pt x="0" y="25457"/>
                  </a:lnTo>
                  <a:cubicBezTo>
                    <a:pt x="0" y="11749"/>
                    <a:pt x="11749" y="0"/>
                    <a:pt x="25457" y="0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orma Livre: Forma 330">
              <a:extLst>
                <a:ext uri="{FF2B5EF4-FFF2-40B4-BE49-F238E27FC236}">
                  <a16:creationId xmlns:a16="http://schemas.microsoft.com/office/drawing/2014/main" id="{772B369D-912D-4A47-712D-5857755A908B}"/>
                </a:ext>
              </a:extLst>
            </p:cNvPr>
            <p:cNvSpPr/>
            <p:nvPr/>
          </p:nvSpPr>
          <p:spPr>
            <a:xfrm>
              <a:off x="5083543" y="513054"/>
              <a:ext cx="287858" cy="285900"/>
            </a:xfrm>
            <a:custGeom>
              <a:avLst/>
              <a:gdLst>
                <a:gd name="connsiteX0" fmla="*/ 287858 w 287858"/>
                <a:gd name="connsiteY0" fmla="*/ 0 h 285900"/>
                <a:gd name="connsiteX1" fmla="*/ 0 w 287858"/>
                <a:gd name="connsiteY1" fmla="*/ 0 h 285900"/>
                <a:gd name="connsiteX2" fmla="*/ 0 w 287858"/>
                <a:gd name="connsiteY2" fmla="*/ 60705 h 285900"/>
                <a:gd name="connsiteX3" fmla="*/ 0 w 287858"/>
                <a:gd name="connsiteY3" fmla="*/ 199739 h 285900"/>
                <a:gd name="connsiteX4" fmla="*/ 144908 w 287858"/>
                <a:gd name="connsiteY4" fmla="*/ 199739 h 285900"/>
                <a:gd name="connsiteX5" fmla="*/ 144908 w 287858"/>
                <a:gd name="connsiteY5" fmla="*/ 285900 h 285900"/>
                <a:gd name="connsiteX6" fmla="*/ 148825 w 287858"/>
                <a:gd name="connsiteY6" fmla="*/ 285900 h 285900"/>
                <a:gd name="connsiteX7" fmla="*/ 233028 w 287858"/>
                <a:gd name="connsiteY7" fmla="*/ 199739 h 285900"/>
                <a:gd name="connsiteX8" fmla="*/ 287858 w 287858"/>
                <a:gd name="connsiteY8" fmla="*/ 199739 h 2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858" h="285900">
                  <a:moveTo>
                    <a:pt x="287858" y="0"/>
                  </a:moveTo>
                  <a:lnTo>
                    <a:pt x="0" y="0"/>
                  </a:lnTo>
                  <a:lnTo>
                    <a:pt x="0" y="60705"/>
                  </a:lnTo>
                  <a:lnTo>
                    <a:pt x="0" y="199739"/>
                  </a:lnTo>
                  <a:lnTo>
                    <a:pt x="144908" y="199739"/>
                  </a:lnTo>
                  <a:lnTo>
                    <a:pt x="144908" y="285900"/>
                  </a:lnTo>
                  <a:lnTo>
                    <a:pt x="148825" y="285900"/>
                  </a:lnTo>
                  <a:lnTo>
                    <a:pt x="233028" y="199739"/>
                  </a:lnTo>
                  <a:lnTo>
                    <a:pt x="287858" y="199739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orma Livre: Forma 331">
              <a:extLst>
                <a:ext uri="{FF2B5EF4-FFF2-40B4-BE49-F238E27FC236}">
                  <a16:creationId xmlns:a16="http://schemas.microsoft.com/office/drawing/2014/main" id="{FB5E466C-2800-36E8-2EB5-DD91A75FF3CC}"/>
                </a:ext>
              </a:extLst>
            </p:cNvPr>
            <p:cNvSpPr/>
            <p:nvPr/>
          </p:nvSpPr>
          <p:spPr>
            <a:xfrm>
              <a:off x="4913177" y="317231"/>
              <a:ext cx="313315" cy="411226"/>
            </a:xfrm>
            <a:custGeom>
              <a:avLst/>
              <a:gdLst>
                <a:gd name="connsiteX0" fmla="*/ 86162 w 313315"/>
                <a:gd name="connsiteY0" fmla="*/ 248694 h 411226"/>
                <a:gd name="connsiteX1" fmla="*/ 0 w 313315"/>
                <a:gd name="connsiteY1" fmla="*/ 330939 h 411226"/>
                <a:gd name="connsiteX2" fmla="*/ 0 w 313315"/>
                <a:gd name="connsiteY2" fmla="*/ 368146 h 411226"/>
                <a:gd name="connsiteX3" fmla="*/ 43081 w 313315"/>
                <a:gd name="connsiteY3" fmla="*/ 411227 h 411226"/>
                <a:gd name="connsiteX4" fmla="*/ 43081 w 313315"/>
                <a:gd name="connsiteY4" fmla="*/ 411227 h 411226"/>
                <a:gd name="connsiteX5" fmla="*/ 86162 w 313315"/>
                <a:gd name="connsiteY5" fmla="*/ 368146 h 411226"/>
                <a:gd name="connsiteX6" fmla="*/ 86162 w 313315"/>
                <a:gd name="connsiteY6" fmla="*/ 248694 h 411226"/>
                <a:gd name="connsiteX7" fmla="*/ 86162 w 313315"/>
                <a:gd name="connsiteY7" fmla="*/ 248694 h 411226"/>
                <a:gd name="connsiteX8" fmla="*/ 86162 w 313315"/>
                <a:gd name="connsiteY8" fmla="*/ 248694 h 411226"/>
                <a:gd name="connsiteX9" fmla="*/ 313316 w 313315"/>
                <a:gd name="connsiteY9" fmla="*/ 0 h 411226"/>
                <a:gd name="connsiteX10" fmla="*/ 313316 w 313315"/>
                <a:gd name="connsiteY10" fmla="*/ 0 h 411226"/>
                <a:gd name="connsiteX11" fmla="*/ 313316 w 313315"/>
                <a:gd name="connsiteY11" fmla="*/ 0 h 41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3315" h="411226">
                  <a:moveTo>
                    <a:pt x="86162" y="248694"/>
                  </a:moveTo>
                  <a:cubicBezTo>
                    <a:pt x="5875" y="248694"/>
                    <a:pt x="0" y="309399"/>
                    <a:pt x="0" y="330939"/>
                  </a:cubicBezTo>
                  <a:lnTo>
                    <a:pt x="0" y="368146"/>
                  </a:lnTo>
                  <a:cubicBezTo>
                    <a:pt x="0" y="391644"/>
                    <a:pt x="19582" y="411227"/>
                    <a:pt x="43081" y="411227"/>
                  </a:cubicBezTo>
                  <a:lnTo>
                    <a:pt x="43081" y="411227"/>
                  </a:lnTo>
                  <a:cubicBezTo>
                    <a:pt x="66580" y="411227"/>
                    <a:pt x="86162" y="391644"/>
                    <a:pt x="86162" y="368146"/>
                  </a:cubicBezTo>
                  <a:lnTo>
                    <a:pt x="86162" y="248694"/>
                  </a:lnTo>
                  <a:lnTo>
                    <a:pt x="86162" y="248694"/>
                  </a:lnTo>
                  <a:lnTo>
                    <a:pt x="86162" y="248694"/>
                  </a:lnTo>
                  <a:cubicBezTo>
                    <a:pt x="86162" y="111619"/>
                    <a:pt x="187989" y="0"/>
                    <a:pt x="313316" y="0"/>
                  </a:cubicBezTo>
                  <a:cubicBezTo>
                    <a:pt x="313316" y="0"/>
                    <a:pt x="313316" y="0"/>
                    <a:pt x="313316" y="0"/>
                  </a:cubicBezTo>
                  <a:lnTo>
                    <a:pt x="313316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orma Livre: Forma 332">
              <a:extLst>
                <a:ext uri="{FF2B5EF4-FFF2-40B4-BE49-F238E27FC236}">
                  <a16:creationId xmlns:a16="http://schemas.microsoft.com/office/drawing/2014/main" id="{FD122E8D-4881-3F34-8AFC-9F012D4A20DE}"/>
                </a:ext>
              </a:extLst>
            </p:cNvPr>
            <p:cNvSpPr/>
            <p:nvPr/>
          </p:nvSpPr>
          <p:spPr>
            <a:xfrm>
              <a:off x="5148164" y="579633"/>
              <a:ext cx="80287" cy="19582"/>
            </a:xfrm>
            <a:custGeom>
              <a:avLst/>
              <a:gdLst>
                <a:gd name="connsiteX0" fmla="*/ 80287 w 80287"/>
                <a:gd name="connsiteY0" fmla="*/ 0 h 19582"/>
                <a:gd name="connsiteX1" fmla="*/ 0 w 8028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87" h="19582">
                  <a:moveTo>
                    <a:pt x="80287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4" name="Forma Livre: Forma 333">
              <a:extLst>
                <a:ext uri="{FF2B5EF4-FFF2-40B4-BE49-F238E27FC236}">
                  <a16:creationId xmlns:a16="http://schemas.microsoft.com/office/drawing/2014/main" id="{98577789-58B3-512E-3919-78294BFAC77B}"/>
                </a:ext>
              </a:extLst>
            </p:cNvPr>
            <p:cNvSpPr/>
            <p:nvPr/>
          </p:nvSpPr>
          <p:spPr>
            <a:xfrm>
              <a:off x="5148164" y="646213"/>
              <a:ext cx="160574" cy="19582"/>
            </a:xfrm>
            <a:custGeom>
              <a:avLst/>
              <a:gdLst>
                <a:gd name="connsiteX0" fmla="*/ 160574 w 160574"/>
                <a:gd name="connsiteY0" fmla="*/ 0 h 19582"/>
                <a:gd name="connsiteX1" fmla="*/ 0 w 16057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574" h="19582">
                  <a:moveTo>
                    <a:pt x="16057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35" name="Gráfico 4">
            <a:extLst>
              <a:ext uri="{FF2B5EF4-FFF2-40B4-BE49-F238E27FC236}">
                <a16:creationId xmlns:a16="http://schemas.microsoft.com/office/drawing/2014/main" id="{8BF1BDBB-7CA0-A2BE-31C1-E4346DEAA113}"/>
              </a:ext>
            </a:extLst>
          </p:cNvPr>
          <p:cNvGrpSpPr/>
          <p:nvPr/>
        </p:nvGrpSpPr>
        <p:grpSpPr>
          <a:xfrm>
            <a:off x="670138" y="3483562"/>
            <a:ext cx="654895" cy="654896"/>
            <a:chOff x="670138" y="3483562"/>
            <a:chExt cx="654895" cy="654896"/>
          </a:xfrm>
          <a:noFill/>
        </p:grpSpPr>
        <p:sp>
          <p:nvSpPr>
            <p:cNvPr id="336" name="Forma Livre: Forma 335">
              <a:extLst>
                <a:ext uri="{FF2B5EF4-FFF2-40B4-BE49-F238E27FC236}">
                  <a16:creationId xmlns:a16="http://schemas.microsoft.com/office/drawing/2014/main" id="{033239E8-60D4-E828-81DE-8FA44B261F56}"/>
                </a:ext>
              </a:extLst>
            </p:cNvPr>
            <p:cNvSpPr/>
            <p:nvPr/>
          </p:nvSpPr>
          <p:spPr>
            <a:xfrm>
              <a:off x="998692" y="3499342"/>
              <a:ext cx="19582" cy="78328"/>
            </a:xfrm>
            <a:custGeom>
              <a:avLst/>
              <a:gdLst>
                <a:gd name="connsiteX0" fmla="*/ 0 w 19582"/>
                <a:gd name="connsiteY0" fmla="*/ 0 h 78328"/>
                <a:gd name="connsiteX1" fmla="*/ 0 w 19582"/>
                <a:gd name="connsiteY1" fmla="*/ 78329 h 7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78328">
                  <a:moveTo>
                    <a:pt x="0" y="0"/>
                  </a:moveTo>
                  <a:lnTo>
                    <a:pt x="0" y="78329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7" name="Forma Livre: Forma 336">
              <a:extLst>
                <a:ext uri="{FF2B5EF4-FFF2-40B4-BE49-F238E27FC236}">
                  <a16:creationId xmlns:a16="http://schemas.microsoft.com/office/drawing/2014/main" id="{C0531B47-9635-9E8A-7114-E6F748E68E32}"/>
                </a:ext>
              </a:extLst>
            </p:cNvPr>
            <p:cNvSpPr/>
            <p:nvPr/>
          </p:nvSpPr>
          <p:spPr>
            <a:xfrm>
              <a:off x="998692" y="4047644"/>
              <a:ext cx="19582" cy="78328"/>
            </a:xfrm>
            <a:custGeom>
              <a:avLst/>
              <a:gdLst>
                <a:gd name="connsiteX0" fmla="*/ 0 w 19582"/>
                <a:gd name="connsiteY0" fmla="*/ 0 h 78328"/>
                <a:gd name="connsiteX1" fmla="*/ 0 w 19582"/>
                <a:gd name="connsiteY1" fmla="*/ 78329 h 78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78328">
                  <a:moveTo>
                    <a:pt x="0" y="0"/>
                  </a:moveTo>
                  <a:lnTo>
                    <a:pt x="0" y="78329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8" name="Forma Livre: Forma 337">
              <a:extLst>
                <a:ext uri="{FF2B5EF4-FFF2-40B4-BE49-F238E27FC236}">
                  <a16:creationId xmlns:a16="http://schemas.microsoft.com/office/drawing/2014/main" id="{2E04B441-2A62-2992-D071-63A6A3F6D019}"/>
                </a:ext>
              </a:extLst>
            </p:cNvPr>
            <p:cNvSpPr/>
            <p:nvPr/>
          </p:nvSpPr>
          <p:spPr>
            <a:xfrm>
              <a:off x="1235637" y="3810699"/>
              <a:ext cx="76370" cy="19582"/>
            </a:xfrm>
            <a:custGeom>
              <a:avLst/>
              <a:gdLst>
                <a:gd name="connsiteX0" fmla="*/ 76371 w 76370"/>
                <a:gd name="connsiteY0" fmla="*/ 0 h 19582"/>
                <a:gd name="connsiteX1" fmla="*/ 0 w 7637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370" h="19582">
                  <a:moveTo>
                    <a:pt x="76371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9" name="Forma Livre: Forma 338">
              <a:extLst>
                <a:ext uri="{FF2B5EF4-FFF2-40B4-BE49-F238E27FC236}">
                  <a16:creationId xmlns:a16="http://schemas.microsoft.com/office/drawing/2014/main" id="{A1134FE7-7C1F-25C1-1636-CDBE4E680074}"/>
                </a:ext>
              </a:extLst>
            </p:cNvPr>
            <p:cNvSpPr/>
            <p:nvPr/>
          </p:nvSpPr>
          <p:spPr>
            <a:xfrm>
              <a:off x="685376" y="3810699"/>
              <a:ext cx="76370" cy="19582"/>
            </a:xfrm>
            <a:custGeom>
              <a:avLst/>
              <a:gdLst>
                <a:gd name="connsiteX0" fmla="*/ 76371 w 76370"/>
                <a:gd name="connsiteY0" fmla="*/ 0 h 19582"/>
                <a:gd name="connsiteX1" fmla="*/ 0 w 7637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370" h="19582">
                  <a:moveTo>
                    <a:pt x="76371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0" name="Forma Livre: Forma 339">
              <a:extLst>
                <a:ext uri="{FF2B5EF4-FFF2-40B4-BE49-F238E27FC236}">
                  <a16:creationId xmlns:a16="http://schemas.microsoft.com/office/drawing/2014/main" id="{9C5A2B1F-E183-A62C-56DD-34187F99A6B6}"/>
                </a:ext>
              </a:extLst>
            </p:cNvPr>
            <p:cNvSpPr/>
            <p:nvPr/>
          </p:nvSpPr>
          <p:spPr>
            <a:xfrm rot="-4602852">
              <a:off x="725403" y="3538828"/>
              <a:ext cx="544365" cy="544365"/>
            </a:xfrm>
            <a:custGeom>
              <a:avLst/>
              <a:gdLst>
                <a:gd name="connsiteX0" fmla="*/ 544366 w 544365"/>
                <a:gd name="connsiteY0" fmla="*/ 272183 h 544365"/>
                <a:gd name="connsiteX1" fmla="*/ 272183 w 544365"/>
                <a:gd name="connsiteY1" fmla="*/ 544366 h 544365"/>
                <a:gd name="connsiteX2" fmla="*/ 0 w 544365"/>
                <a:gd name="connsiteY2" fmla="*/ 272183 h 544365"/>
                <a:gd name="connsiteX3" fmla="*/ 272183 w 544365"/>
                <a:gd name="connsiteY3" fmla="*/ 0 h 544365"/>
                <a:gd name="connsiteX4" fmla="*/ 544366 w 544365"/>
                <a:gd name="connsiteY4" fmla="*/ 272183 h 54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365" h="544365">
                  <a:moveTo>
                    <a:pt x="544366" y="272183"/>
                  </a:moveTo>
                  <a:cubicBezTo>
                    <a:pt x="544366" y="422505"/>
                    <a:pt x="422505" y="544366"/>
                    <a:pt x="272183" y="544366"/>
                  </a:cubicBezTo>
                  <a:cubicBezTo>
                    <a:pt x="121860" y="544366"/>
                    <a:pt x="0" y="422505"/>
                    <a:pt x="0" y="272183"/>
                  </a:cubicBezTo>
                  <a:cubicBezTo>
                    <a:pt x="0" y="121861"/>
                    <a:pt x="121860" y="0"/>
                    <a:pt x="272183" y="0"/>
                  </a:cubicBezTo>
                  <a:cubicBezTo>
                    <a:pt x="422505" y="0"/>
                    <a:pt x="544366" y="121861"/>
                    <a:pt x="544366" y="272183"/>
                  </a:cubicBezTo>
                  <a:close/>
                </a:path>
              </a:pathLst>
            </a:custGeom>
            <a:noFill/>
            <a:ln w="19565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41" name="Gráfico 4">
              <a:extLst>
                <a:ext uri="{FF2B5EF4-FFF2-40B4-BE49-F238E27FC236}">
                  <a16:creationId xmlns:a16="http://schemas.microsoft.com/office/drawing/2014/main" id="{0B17C6D9-FDC7-CAA4-E259-05B5DC038941}"/>
                </a:ext>
              </a:extLst>
            </p:cNvPr>
            <p:cNvGrpSpPr/>
            <p:nvPr/>
          </p:nvGrpSpPr>
          <p:grpSpPr>
            <a:xfrm>
              <a:off x="847909" y="3687332"/>
              <a:ext cx="299607" cy="248694"/>
              <a:chOff x="847909" y="3687332"/>
              <a:chExt cx="299607" cy="248694"/>
            </a:xfrm>
            <a:noFill/>
          </p:grpSpPr>
          <p:grpSp>
            <p:nvGrpSpPr>
              <p:cNvPr id="342" name="Gráfico 4">
                <a:extLst>
                  <a:ext uri="{FF2B5EF4-FFF2-40B4-BE49-F238E27FC236}">
                    <a16:creationId xmlns:a16="http://schemas.microsoft.com/office/drawing/2014/main" id="{1A9FBFA1-0506-FF0E-13B4-29508DEAC9D6}"/>
                  </a:ext>
                </a:extLst>
              </p:cNvPr>
              <p:cNvGrpSpPr/>
              <p:nvPr/>
            </p:nvGrpSpPr>
            <p:grpSpPr>
              <a:xfrm>
                <a:off x="847909" y="3687332"/>
                <a:ext cx="299607" cy="248694"/>
                <a:chOff x="847909" y="3687332"/>
                <a:chExt cx="299607" cy="248694"/>
              </a:xfrm>
              <a:noFill/>
            </p:grpSpPr>
            <p:sp>
              <p:nvSpPr>
                <p:cNvPr id="344" name="Forma Livre: Forma 343">
                  <a:extLst>
                    <a:ext uri="{FF2B5EF4-FFF2-40B4-BE49-F238E27FC236}">
                      <a16:creationId xmlns:a16="http://schemas.microsoft.com/office/drawing/2014/main" id="{B7D9037A-5C9A-AE18-1291-A53B36816CB3}"/>
                    </a:ext>
                  </a:extLst>
                </p:cNvPr>
                <p:cNvSpPr/>
                <p:nvPr/>
              </p:nvSpPr>
              <p:spPr>
                <a:xfrm>
                  <a:off x="847909" y="3687332"/>
                  <a:ext cx="299607" cy="135117"/>
                </a:xfrm>
                <a:custGeom>
                  <a:avLst/>
                  <a:gdLst>
                    <a:gd name="connsiteX0" fmla="*/ 299608 w 299607"/>
                    <a:gd name="connsiteY0" fmla="*/ 0 h 135117"/>
                    <a:gd name="connsiteX1" fmla="*/ 191906 w 299607"/>
                    <a:gd name="connsiteY1" fmla="*/ 109660 h 135117"/>
                    <a:gd name="connsiteX2" fmla="*/ 109660 w 299607"/>
                    <a:gd name="connsiteY2" fmla="*/ 27415 h 135117"/>
                    <a:gd name="connsiteX3" fmla="*/ 0 w 299607"/>
                    <a:gd name="connsiteY3" fmla="*/ 135117 h 135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9607" h="135117">
                      <a:moveTo>
                        <a:pt x="299608" y="0"/>
                      </a:moveTo>
                      <a:lnTo>
                        <a:pt x="191906" y="109660"/>
                      </a:lnTo>
                      <a:lnTo>
                        <a:pt x="109660" y="27415"/>
                      </a:lnTo>
                      <a:lnTo>
                        <a:pt x="0" y="135117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5" name="Forma Livre: Forma 344">
                  <a:extLst>
                    <a:ext uri="{FF2B5EF4-FFF2-40B4-BE49-F238E27FC236}">
                      <a16:creationId xmlns:a16="http://schemas.microsoft.com/office/drawing/2014/main" id="{B2891F85-9B5F-BDE7-E1E2-5C31697238F4}"/>
                    </a:ext>
                  </a:extLst>
                </p:cNvPr>
                <p:cNvSpPr/>
                <p:nvPr/>
              </p:nvSpPr>
              <p:spPr>
                <a:xfrm>
                  <a:off x="1086812" y="3687332"/>
                  <a:ext cx="60704" cy="60704"/>
                </a:xfrm>
                <a:custGeom>
                  <a:avLst/>
                  <a:gdLst>
                    <a:gd name="connsiteX0" fmla="*/ 60705 w 60704"/>
                    <a:gd name="connsiteY0" fmla="*/ 60705 h 60704"/>
                    <a:gd name="connsiteX1" fmla="*/ 60705 w 60704"/>
                    <a:gd name="connsiteY1" fmla="*/ 0 h 60704"/>
                    <a:gd name="connsiteX2" fmla="*/ 0 w 60704"/>
                    <a:gd name="connsiteY2" fmla="*/ 0 h 60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704" h="60704">
                      <a:moveTo>
                        <a:pt x="60705" y="60705"/>
                      </a:moveTo>
                      <a:lnTo>
                        <a:pt x="60705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6" name="Forma Livre: Forma 345">
                  <a:extLst>
                    <a:ext uri="{FF2B5EF4-FFF2-40B4-BE49-F238E27FC236}">
                      <a16:creationId xmlns:a16="http://schemas.microsoft.com/office/drawing/2014/main" id="{F56FE400-9B06-9099-FE97-21D37FB1B6BF}"/>
                    </a:ext>
                  </a:extLst>
                </p:cNvPr>
                <p:cNvSpPr/>
                <p:nvPr/>
              </p:nvSpPr>
              <p:spPr>
                <a:xfrm>
                  <a:off x="1147517" y="3781326"/>
                  <a:ext cx="19582" cy="154699"/>
                </a:xfrm>
                <a:custGeom>
                  <a:avLst/>
                  <a:gdLst>
                    <a:gd name="connsiteX0" fmla="*/ 0 w 19582"/>
                    <a:gd name="connsiteY0" fmla="*/ 0 h 154699"/>
                    <a:gd name="connsiteX1" fmla="*/ 0 w 19582"/>
                    <a:gd name="connsiteY1" fmla="*/ 154700 h 154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54699">
                      <a:moveTo>
                        <a:pt x="0" y="0"/>
                      </a:moveTo>
                      <a:lnTo>
                        <a:pt x="0" y="15470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7" name="Forma Livre: Forma 346">
                  <a:extLst>
                    <a:ext uri="{FF2B5EF4-FFF2-40B4-BE49-F238E27FC236}">
                      <a16:creationId xmlns:a16="http://schemas.microsoft.com/office/drawing/2014/main" id="{A898DF8E-F711-DBFB-B359-7C1CF26B1833}"/>
                    </a:ext>
                  </a:extLst>
                </p:cNvPr>
                <p:cNvSpPr/>
                <p:nvPr/>
              </p:nvSpPr>
              <p:spPr>
                <a:xfrm>
                  <a:off x="1028065" y="3842031"/>
                  <a:ext cx="19582" cy="93994"/>
                </a:xfrm>
                <a:custGeom>
                  <a:avLst/>
                  <a:gdLst>
                    <a:gd name="connsiteX0" fmla="*/ 0 w 19582"/>
                    <a:gd name="connsiteY0" fmla="*/ 0 h 93994"/>
                    <a:gd name="connsiteX1" fmla="*/ 0 w 19582"/>
                    <a:gd name="connsiteY1" fmla="*/ 93995 h 93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93994">
                      <a:moveTo>
                        <a:pt x="0" y="0"/>
                      </a:moveTo>
                      <a:lnTo>
                        <a:pt x="0" y="93995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8" name="Forma Livre: Forma 347">
                  <a:extLst>
                    <a:ext uri="{FF2B5EF4-FFF2-40B4-BE49-F238E27FC236}">
                      <a16:creationId xmlns:a16="http://schemas.microsoft.com/office/drawing/2014/main" id="{79A911D6-0E2C-5AA6-8BFC-05434CD505AA}"/>
                    </a:ext>
                  </a:extLst>
                </p:cNvPr>
                <p:cNvSpPr/>
                <p:nvPr/>
              </p:nvSpPr>
              <p:spPr>
                <a:xfrm>
                  <a:off x="1088770" y="3806783"/>
                  <a:ext cx="19582" cy="129242"/>
                </a:xfrm>
                <a:custGeom>
                  <a:avLst/>
                  <a:gdLst>
                    <a:gd name="connsiteX0" fmla="*/ 0 w 19582"/>
                    <a:gd name="connsiteY0" fmla="*/ 0 h 129242"/>
                    <a:gd name="connsiteX1" fmla="*/ 0 w 19582"/>
                    <a:gd name="connsiteY1" fmla="*/ 129243 h 129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29242">
                      <a:moveTo>
                        <a:pt x="0" y="0"/>
                      </a:moveTo>
                      <a:lnTo>
                        <a:pt x="0" y="129243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9" name="Forma Livre: Forma 348">
                  <a:extLst>
                    <a:ext uri="{FF2B5EF4-FFF2-40B4-BE49-F238E27FC236}">
                      <a16:creationId xmlns:a16="http://schemas.microsoft.com/office/drawing/2014/main" id="{73CB7C9D-D6FD-4F42-8AFC-C63A57EC1FE8}"/>
                    </a:ext>
                  </a:extLst>
                </p:cNvPr>
                <p:cNvSpPr/>
                <p:nvPr/>
              </p:nvSpPr>
              <p:spPr>
                <a:xfrm>
                  <a:off x="969318" y="3800908"/>
                  <a:ext cx="19582" cy="135117"/>
                </a:xfrm>
                <a:custGeom>
                  <a:avLst/>
                  <a:gdLst>
                    <a:gd name="connsiteX0" fmla="*/ 0 w 19582"/>
                    <a:gd name="connsiteY0" fmla="*/ 0 h 135117"/>
                    <a:gd name="connsiteX1" fmla="*/ 0 w 19582"/>
                    <a:gd name="connsiteY1" fmla="*/ 135117 h 135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35117">
                      <a:moveTo>
                        <a:pt x="0" y="0"/>
                      </a:moveTo>
                      <a:lnTo>
                        <a:pt x="0" y="135117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50" name="Forma Livre: Forma 349">
                  <a:extLst>
                    <a:ext uri="{FF2B5EF4-FFF2-40B4-BE49-F238E27FC236}">
                      <a16:creationId xmlns:a16="http://schemas.microsoft.com/office/drawing/2014/main" id="{C0CF7181-9301-D99B-C606-B4F3FC9D088B}"/>
                    </a:ext>
                  </a:extLst>
                </p:cNvPr>
                <p:cNvSpPr/>
                <p:nvPr/>
              </p:nvSpPr>
              <p:spPr>
                <a:xfrm>
                  <a:off x="908613" y="3832240"/>
                  <a:ext cx="19582" cy="103785"/>
                </a:xfrm>
                <a:custGeom>
                  <a:avLst/>
                  <a:gdLst>
                    <a:gd name="connsiteX0" fmla="*/ 0 w 19582"/>
                    <a:gd name="connsiteY0" fmla="*/ 0 h 103785"/>
                    <a:gd name="connsiteX1" fmla="*/ 0 w 19582"/>
                    <a:gd name="connsiteY1" fmla="*/ 103786 h 103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03785">
                      <a:moveTo>
                        <a:pt x="0" y="0"/>
                      </a:moveTo>
                      <a:lnTo>
                        <a:pt x="0" y="103786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343" name="Forma Livre: Forma 342">
                <a:extLst>
                  <a:ext uri="{FF2B5EF4-FFF2-40B4-BE49-F238E27FC236}">
                    <a16:creationId xmlns:a16="http://schemas.microsoft.com/office/drawing/2014/main" id="{6524C413-07C9-621D-7A96-0FC32C3758C8}"/>
                  </a:ext>
                </a:extLst>
              </p:cNvPr>
              <p:cNvSpPr/>
              <p:nvPr/>
            </p:nvSpPr>
            <p:spPr>
              <a:xfrm>
                <a:off x="847909" y="3863571"/>
                <a:ext cx="19582" cy="72454"/>
              </a:xfrm>
              <a:custGeom>
                <a:avLst/>
                <a:gdLst>
                  <a:gd name="connsiteX0" fmla="*/ 0 w 19582"/>
                  <a:gd name="connsiteY0" fmla="*/ 0 h 72454"/>
                  <a:gd name="connsiteX1" fmla="*/ 0 w 19582"/>
                  <a:gd name="connsiteY1" fmla="*/ 72454 h 7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72454">
                    <a:moveTo>
                      <a:pt x="0" y="0"/>
                    </a:moveTo>
                    <a:lnTo>
                      <a:pt x="0" y="72454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51" name="Gráfico 4">
            <a:extLst>
              <a:ext uri="{FF2B5EF4-FFF2-40B4-BE49-F238E27FC236}">
                <a16:creationId xmlns:a16="http://schemas.microsoft.com/office/drawing/2014/main" id="{5FAFABC7-96B8-EF6A-914C-038BEF8429AA}"/>
              </a:ext>
            </a:extLst>
          </p:cNvPr>
          <p:cNvGrpSpPr/>
          <p:nvPr/>
        </p:nvGrpSpPr>
        <p:grpSpPr>
          <a:xfrm>
            <a:off x="7043723" y="379895"/>
            <a:ext cx="599215" cy="573759"/>
            <a:chOff x="7043723" y="379895"/>
            <a:chExt cx="599215" cy="573759"/>
          </a:xfrm>
          <a:noFill/>
        </p:grpSpPr>
        <p:grpSp>
          <p:nvGrpSpPr>
            <p:cNvPr id="352" name="Gráfico 4">
              <a:extLst>
                <a:ext uri="{FF2B5EF4-FFF2-40B4-BE49-F238E27FC236}">
                  <a16:creationId xmlns:a16="http://schemas.microsoft.com/office/drawing/2014/main" id="{508922BB-56FB-DEE3-8BEB-3B8C09A5BF86}"/>
                </a:ext>
              </a:extLst>
            </p:cNvPr>
            <p:cNvGrpSpPr/>
            <p:nvPr/>
          </p:nvGrpSpPr>
          <p:grpSpPr>
            <a:xfrm>
              <a:off x="7043723" y="379895"/>
              <a:ext cx="385769" cy="487597"/>
              <a:chOff x="7043723" y="379895"/>
              <a:chExt cx="385769" cy="487597"/>
            </a:xfrm>
            <a:noFill/>
          </p:grpSpPr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6E1A67C6-B6A1-2F89-D1C0-47A3DC6532AD}"/>
                  </a:ext>
                </a:extLst>
              </p:cNvPr>
              <p:cNvSpPr/>
              <p:nvPr/>
            </p:nvSpPr>
            <p:spPr>
              <a:xfrm>
                <a:off x="7043723" y="379895"/>
                <a:ext cx="268276" cy="487597"/>
              </a:xfrm>
              <a:custGeom>
                <a:avLst/>
                <a:gdLst>
                  <a:gd name="connsiteX0" fmla="*/ 268276 w 268276"/>
                  <a:gd name="connsiteY0" fmla="*/ 487597 h 487597"/>
                  <a:gd name="connsiteX1" fmla="*/ 0 w 268276"/>
                  <a:gd name="connsiteY1" fmla="*/ 487597 h 487597"/>
                  <a:gd name="connsiteX2" fmla="*/ 0 w 268276"/>
                  <a:gd name="connsiteY2" fmla="*/ 0 h 487597"/>
                  <a:gd name="connsiteX3" fmla="*/ 119451 w 268276"/>
                  <a:gd name="connsiteY3" fmla="*/ 0 h 48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276" h="487597">
                    <a:moveTo>
                      <a:pt x="268276" y="487597"/>
                    </a:moveTo>
                    <a:lnTo>
                      <a:pt x="0" y="487597"/>
                    </a:lnTo>
                    <a:lnTo>
                      <a:pt x="0" y="0"/>
                    </a:lnTo>
                    <a:lnTo>
                      <a:pt x="119451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1" name="Forma Livre: Forma 360">
                <a:extLst>
                  <a:ext uri="{FF2B5EF4-FFF2-40B4-BE49-F238E27FC236}">
                    <a16:creationId xmlns:a16="http://schemas.microsoft.com/office/drawing/2014/main" id="{0669BDF9-06EB-CEA9-EA47-4EDB5ABCD302}"/>
                  </a:ext>
                </a:extLst>
              </p:cNvPr>
              <p:cNvSpPr/>
              <p:nvPr/>
            </p:nvSpPr>
            <p:spPr>
              <a:xfrm>
                <a:off x="7308083" y="379895"/>
                <a:ext cx="121409" cy="236944"/>
              </a:xfrm>
              <a:custGeom>
                <a:avLst/>
                <a:gdLst>
                  <a:gd name="connsiteX0" fmla="*/ 0 w 121409"/>
                  <a:gd name="connsiteY0" fmla="*/ 0 h 236944"/>
                  <a:gd name="connsiteX1" fmla="*/ 121409 w 121409"/>
                  <a:gd name="connsiteY1" fmla="*/ 0 h 236944"/>
                  <a:gd name="connsiteX2" fmla="*/ 121409 w 121409"/>
                  <a:gd name="connsiteY2" fmla="*/ 236945 h 236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409" h="236944">
                    <a:moveTo>
                      <a:pt x="0" y="0"/>
                    </a:moveTo>
                    <a:lnTo>
                      <a:pt x="121409" y="0"/>
                    </a:lnTo>
                    <a:lnTo>
                      <a:pt x="121409" y="236945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2" name="Forma Livre: Forma 361">
                <a:extLst>
                  <a:ext uri="{FF2B5EF4-FFF2-40B4-BE49-F238E27FC236}">
                    <a16:creationId xmlns:a16="http://schemas.microsoft.com/office/drawing/2014/main" id="{B44E3638-52FD-D670-A55E-9BB86723F64C}"/>
                  </a:ext>
                </a:extLst>
              </p:cNvPr>
              <p:cNvSpPr/>
              <p:nvPr/>
            </p:nvSpPr>
            <p:spPr>
              <a:xfrm>
                <a:off x="7174923" y="379895"/>
                <a:ext cx="121409" cy="76370"/>
              </a:xfrm>
              <a:custGeom>
                <a:avLst/>
                <a:gdLst>
                  <a:gd name="connsiteX0" fmla="*/ 121410 w 121409"/>
                  <a:gd name="connsiteY0" fmla="*/ 48956 h 76370"/>
                  <a:gd name="connsiteX1" fmla="*/ 121410 w 121409"/>
                  <a:gd name="connsiteY1" fmla="*/ 0 h 76370"/>
                  <a:gd name="connsiteX2" fmla="*/ 0 w 121409"/>
                  <a:gd name="connsiteY2" fmla="*/ 0 h 76370"/>
                  <a:gd name="connsiteX3" fmla="*/ 0 w 121409"/>
                  <a:gd name="connsiteY3" fmla="*/ 48956 h 76370"/>
                  <a:gd name="connsiteX4" fmla="*/ 27415 w 121409"/>
                  <a:gd name="connsiteY4" fmla="*/ 76371 h 76370"/>
                  <a:gd name="connsiteX5" fmla="*/ 74413 w 121409"/>
                  <a:gd name="connsiteY5" fmla="*/ 76371 h 76370"/>
                  <a:gd name="connsiteX6" fmla="*/ 95953 w 121409"/>
                  <a:gd name="connsiteY6" fmla="*/ 76371 h 76370"/>
                  <a:gd name="connsiteX7" fmla="*/ 121410 w 121409"/>
                  <a:gd name="connsiteY7" fmla="*/ 48956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409" h="76370">
                    <a:moveTo>
                      <a:pt x="121410" y="48956"/>
                    </a:moveTo>
                    <a:lnTo>
                      <a:pt x="121410" y="0"/>
                    </a:lnTo>
                    <a:lnTo>
                      <a:pt x="0" y="0"/>
                    </a:lnTo>
                    <a:lnTo>
                      <a:pt x="0" y="48956"/>
                    </a:lnTo>
                    <a:cubicBezTo>
                      <a:pt x="0" y="64621"/>
                      <a:pt x="11749" y="76371"/>
                      <a:pt x="27415" y="76371"/>
                    </a:cubicBezTo>
                    <a:lnTo>
                      <a:pt x="74413" y="76371"/>
                    </a:lnTo>
                    <a:lnTo>
                      <a:pt x="95953" y="76371"/>
                    </a:lnTo>
                    <a:cubicBezTo>
                      <a:pt x="109661" y="76371"/>
                      <a:pt x="121410" y="64621"/>
                      <a:pt x="121410" y="4895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63" name="Gráfico 4">
                <a:extLst>
                  <a:ext uri="{FF2B5EF4-FFF2-40B4-BE49-F238E27FC236}">
                    <a16:creationId xmlns:a16="http://schemas.microsoft.com/office/drawing/2014/main" id="{C1488250-8C15-B815-C861-EC3CF8DF0D24}"/>
                  </a:ext>
                </a:extLst>
              </p:cNvPr>
              <p:cNvGrpSpPr/>
              <p:nvPr/>
            </p:nvGrpSpPr>
            <p:grpSpPr>
              <a:xfrm>
                <a:off x="7104427" y="516970"/>
                <a:ext cx="258485" cy="260443"/>
                <a:chOff x="7104427" y="516970"/>
                <a:chExt cx="258485" cy="260443"/>
              </a:xfrm>
              <a:noFill/>
            </p:grpSpPr>
            <p:sp>
              <p:nvSpPr>
                <p:cNvPr id="364" name="Forma Livre: Forma 363">
                  <a:extLst>
                    <a:ext uri="{FF2B5EF4-FFF2-40B4-BE49-F238E27FC236}">
                      <a16:creationId xmlns:a16="http://schemas.microsoft.com/office/drawing/2014/main" id="{EC3400BF-29B8-ABCE-322A-53B3CE3424DB}"/>
                    </a:ext>
                  </a:extLst>
                </p:cNvPr>
                <p:cNvSpPr/>
                <p:nvPr/>
              </p:nvSpPr>
              <p:spPr>
                <a:xfrm>
                  <a:off x="7218004" y="650129"/>
                  <a:ext cx="56788" cy="19582"/>
                </a:xfrm>
                <a:custGeom>
                  <a:avLst/>
                  <a:gdLst>
                    <a:gd name="connsiteX0" fmla="*/ 0 w 56788"/>
                    <a:gd name="connsiteY0" fmla="*/ 0 h 19582"/>
                    <a:gd name="connsiteX1" fmla="*/ 56788 w 56788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88" h="19582">
                      <a:moveTo>
                        <a:pt x="0" y="0"/>
                      </a:moveTo>
                      <a:lnTo>
                        <a:pt x="56788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5" name="Forma Livre: Forma 364">
                  <a:extLst>
                    <a:ext uri="{FF2B5EF4-FFF2-40B4-BE49-F238E27FC236}">
                      <a16:creationId xmlns:a16="http://schemas.microsoft.com/office/drawing/2014/main" id="{A8F44E3B-D49B-F44A-E368-A50FABDEF8FB}"/>
                    </a:ext>
                  </a:extLst>
                </p:cNvPr>
                <p:cNvSpPr/>
                <p:nvPr/>
              </p:nvSpPr>
              <p:spPr>
                <a:xfrm>
                  <a:off x="7104427" y="622714"/>
                  <a:ext cx="70496" cy="43080"/>
                </a:xfrm>
                <a:custGeom>
                  <a:avLst/>
                  <a:gdLst>
                    <a:gd name="connsiteX0" fmla="*/ 0 w 70496"/>
                    <a:gd name="connsiteY0" fmla="*/ 13708 h 43080"/>
                    <a:gd name="connsiteX1" fmla="*/ 29373 w 70496"/>
                    <a:gd name="connsiteY1" fmla="*/ 43081 h 43080"/>
                    <a:gd name="connsiteX2" fmla="*/ 70496 w 70496"/>
                    <a:gd name="connsiteY2" fmla="*/ 0 h 43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3080">
                      <a:moveTo>
                        <a:pt x="0" y="13708"/>
                      </a:moveTo>
                      <a:lnTo>
                        <a:pt x="29373" y="43081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6" name="Forma Livre: Forma 365">
                  <a:extLst>
                    <a:ext uri="{FF2B5EF4-FFF2-40B4-BE49-F238E27FC236}">
                      <a16:creationId xmlns:a16="http://schemas.microsoft.com/office/drawing/2014/main" id="{20049AB8-DA94-2691-5CE0-49E523C962A0}"/>
                    </a:ext>
                  </a:extLst>
                </p:cNvPr>
                <p:cNvSpPr/>
                <p:nvPr/>
              </p:nvSpPr>
              <p:spPr>
                <a:xfrm>
                  <a:off x="7218004" y="759790"/>
                  <a:ext cx="56788" cy="19582"/>
                </a:xfrm>
                <a:custGeom>
                  <a:avLst/>
                  <a:gdLst>
                    <a:gd name="connsiteX0" fmla="*/ 0 w 56788"/>
                    <a:gd name="connsiteY0" fmla="*/ 0 h 19582"/>
                    <a:gd name="connsiteX1" fmla="*/ 56788 w 56788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788" h="19582">
                      <a:moveTo>
                        <a:pt x="0" y="0"/>
                      </a:moveTo>
                      <a:lnTo>
                        <a:pt x="56788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7" name="Forma Livre: Forma 366">
                  <a:extLst>
                    <a:ext uri="{FF2B5EF4-FFF2-40B4-BE49-F238E27FC236}">
                      <a16:creationId xmlns:a16="http://schemas.microsoft.com/office/drawing/2014/main" id="{4FE0E17C-D92B-CDCD-BC0B-A26BA134865C}"/>
                    </a:ext>
                  </a:extLst>
                </p:cNvPr>
                <p:cNvSpPr/>
                <p:nvPr/>
              </p:nvSpPr>
              <p:spPr>
                <a:xfrm>
                  <a:off x="7104427" y="736291"/>
                  <a:ext cx="70496" cy="41122"/>
                </a:xfrm>
                <a:custGeom>
                  <a:avLst/>
                  <a:gdLst>
                    <a:gd name="connsiteX0" fmla="*/ 0 w 70496"/>
                    <a:gd name="connsiteY0" fmla="*/ 13708 h 41122"/>
                    <a:gd name="connsiteX1" fmla="*/ 27416 w 70496"/>
                    <a:gd name="connsiteY1" fmla="*/ 41123 h 41122"/>
                    <a:gd name="connsiteX2" fmla="*/ 70496 w 70496"/>
                    <a:gd name="connsiteY2" fmla="*/ 0 h 41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1122">
                      <a:moveTo>
                        <a:pt x="0" y="13708"/>
                      </a:moveTo>
                      <a:lnTo>
                        <a:pt x="27416" y="41123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8" name="Forma Livre: Forma 367">
                  <a:extLst>
                    <a:ext uri="{FF2B5EF4-FFF2-40B4-BE49-F238E27FC236}">
                      <a16:creationId xmlns:a16="http://schemas.microsoft.com/office/drawing/2014/main" id="{C7A37E21-E2C3-BD5E-130A-8FFBD2F0AEE8}"/>
                    </a:ext>
                  </a:extLst>
                </p:cNvPr>
                <p:cNvSpPr/>
                <p:nvPr/>
              </p:nvSpPr>
              <p:spPr>
                <a:xfrm>
                  <a:off x="7218004" y="538511"/>
                  <a:ext cx="144908" cy="19582"/>
                </a:xfrm>
                <a:custGeom>
                  <a:avLst/>
                  <a:gdLst>
                    <a:gd name="connsiteX0" fmla="*/ 0 w 144908"/>
                    <a:gd name="connsiteY0" fmla="*/ 0 h 19582"/>
                    <a:gd name="connsiteX1" fmla="*/ 144908 w 144908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908" h="19582">
                      <a:moveTo>
                        <a:pt x="0" y="0"/>
                      </a:moveTo>
                      <a:lnTo>
                        <a:pt x="144908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69" name="Forma Livre: Forma 368">
                  <a:extLst>
                    <a:ext uri="{FF2B5EF4-FFF2-40B4-BE49-F238E27FC236}">
                      <a16:creationId xmlns:a16="http://schemas.microsoft.com/office/drawing/2014/main" id="{8FDDB4AB-FE5B-4E57-77FF-393F8D987511}"/>
                    </a:ext>
                  </a:extLst>
                </p:cNvPr>
                <p:cNvSpPr/>
                <p:nvPr/>
              </p:nvSpPr>
              <p:spPr>
                <a:xfrm>
                  <a:off x="7104427" y="516970"/>
                  <a:ext cx="70496" cy="41122"/>
                </a:xfrm>
                <a:custGeom>
                  <a:avLst/>
                  <a:gdLst>
                    <a:gd name="connsiteX0" fmla="*/ 0 w 70496"/>
                    <a:gd name="connsiteY0" fmla="*/ 13708 h 41122"/>
                    <a:gd name="connsiteX1" fmla="*/ 27416 w 70496"/>
                    <a:gd name="connsiteY1" fmla="*/ 41123 h 41122"/>
                    <a:gd name="connsiteX2" fmla="*/ 70496 w 70496"/>
                    <a:gd name="connsiteY2" fmla="*/ 0 h 41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496" h="41122">
                      <a:moveTo>
                        <a:pt x="0" y="13708"/>
                      </a:moveTo>
                      <a:lnTo>
                        <a:pt x="27416" y="41123"/>
                      </a:lnTo>
                      <a:lnTo>
                        <a:pt x="70496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353" name="Forma Livre: Forma 352">
              <a:extLst>
                <a:ext uri="{FF2B5EF4-FFF2-40B4-BE49-F238E27FC236}">
                  <a16:creationId xmlns:a16="http://schemas.microsoft.com/office/drawing/2014/main" id="{29F422AC-040F-B577-9EEB-439F380BE443}"/>
                </a:ext>
              </a:extLst>
            </p:cNvPr>
            <p:cNvSpPr/>
            <p:nvPr/>
          </p:nvSpPr>
          <p:spPr>
            <a:xfrm>
              <a:off x="7311999" y="616839"/>
              <a:ext cx="330939" cy="336814"/>
            </a:xfrm>
            <a:custGeom>
              <a:avLst/>
              <a:gdLst>
                <a:gd name="connsiteX0" fmla="*/ 287859 w 330939"/>
                <a:gd name="connsiteY0" fmla="*/ 0 h 336814"/>
                <a:gd name="connsiteX1" fmla="*/ 330939 w 330939"/>
                <a:gd name="connsiteY1" fmla="*/ 0 h 336814"/>
                <a:gd name="connsiteX2" fmla="*/ 330939 w 330939"/>
                <a:gd name="connsiteY2" fmla="*/ 336814 h 336814"/>
                <a:gd name="connsiteX3" fmla="*/ 0 w 330939"/>
                <a:gd name="connsiteY3" fmla="*/ 336814 h 336814"/>
                <a:gd name="connsiteX4" fmla="*/ 0 w 330939"/>
                <a:gd name="connsiteY4" fmla="*/ 0 h 336814"/>
                <a:gd name="connsiteX5" fmla="*/ 299608 w 330939"/>
                <a:gd name="connsiteY5" fmla="*/ 0 h 3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939" h="336814">
                  <a:moveTo>
                    <a:pt x="287859" y="0"/>
                  </a:moveTo>
                  <a:lnTo>
                    <a:pt x="330939" y="0"/>
                  </a:lnTo>
                  <a:lnTo>
                    <a:pt x="330939" y="336814"/>
                  </a:lnTo>
                  <a:lnTo>
                    <a:pt x="0" y="336814"/>
                  </a:lnTo>
                  <a:lnTo>
                    <a:pt x="0" y="0"/>
                  </a:lnTo>
                  <a:lnTo>
                    <a:pt x="299608" y="0"/>
                  </a:lnTo>
                </a:path>
              </a:pathLst>
            </a:custGeom>
            <a:noFill/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4" name="Forma Livre: Forma 353">
              <a:extLst>
                <a:ext uri="{FF2B5EF4-FFF2-40B4-BE49-F238E27FC236}">
                  <a16:creationId xmlns:a16="http://schemas.microsoft.com/office/drawing/2014/main" id="{22FB76EF-E41C-C95D-C346-399743B17DEB}"/>
                </a:ext>
              </a:extLst>
            </p:cNvPr>
            <p:cNvSpPr/>
            <p:nvPr/>
          </p:nvSpPr>
          <p:spPr>
            <a:xfrm>
              <a:off x="7564610" y="626631"/>
              <a:ext cx="19582" cy="31331"/>
            </a:xfrm>
            <a:custGeom>
              <a:avLst/>
              <a:gdLst>
                <a:gd name="connsiteX0" fmla="*/ 0 w 19582"/>
                <a:gd name="connsiteY0" fmla="*/ 31332 h 31331"/>
                <a:gd name="connsiteX1" fmla="*/ 0 w 19582"/>
                <a:gd name="connsiteY1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31331">
                  <a:moveTo>
                    <a:pt x="0" y="3133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5" name="Forma Livre: Forma 354">
              <a:extLst>
                <a:ext uri="{FF2B5EF4-FFF2-40B4-BE49-F238E27FC236}">
                  <a16:creationId xmlns:a16="http://schemas.microsoft.com/office/drawing/2014/main" id="{99560140-5529-7D0D-E5C1-281AF6EEEA63}"/>
                </a:ext>
              </a:extLst>
            </p:cNvPr>
            <p:cNvSpPr/>
            <p:nvPr/>
          </p:nvSpPr>
          <p:spPr>
            <a:xfrm>
              <a:off x="7390328" y="626631"/>
              <a:ext cx="19582" cy="31331"/>
            </a:xfrm>
            <a:custGeom>
              <a:avLst/>
              <a:gdLst>
                <a:gd name="connsiteX0" fmla="*/ 0 w 19582"/>
                <a:gd name="connsiteY0" fmla="*/ 31332 h 31331"/>
                <a:gd name="connsiteX1" fmla="*/ 0 w 19582"/>
                <a:gd name="connsiteY1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31331">
                  <a:moveTo>
                    <a:pt x="0" y="3133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6" name="Forma Livre: Forma 355">
              <a:extLst>
                <a:ext uri="{FF2B5EF4-FFF2-40B4-BE49-F238E27FC236}">
                  <a16:creationId xmlns:a16="http://schemas.microsoft.com/office/drawing/2014/main" id="{8817C070-B872-E0FB-55B8-8D5AADC79694}"/>
                </a:ext>
              </a:extLst>
            </p:cNvPr>
            <p:cNvSpPr/>
            <p:nvPr/>
          </p:nvSpPr>
          <p:spPr>
            <a:xfrm>
              <a:off x="7476490" y="763706"/>
              <a:ext cx="45039" cy="19582"/>
            </a:xfrm>
            <a:custGeom>
              <a:avLst/>
              <a:gdLst>
                <a:gd name="connsiteX0" fmla="*/ 0 w 45039"/>
                <a:gd name="connsiteY0" fmla="*/ 0 h 19582"/>
                <a:gd name="connsiteX1" fmla="*/ 45039 w 450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9" h="19582">
                  <a:moveTo>
                    <a:pt x="0" y="0"/>
                  </a:moveTo>
                  <a:lnTo>
                    <a:pt x="45039" y="0"/>
                  </a:lnTo>
                </a:path>
              </a:pathLst>
            </a:custGeom>
            <a:ln w="19566" cap="sq">
              <a:solidFill>
                <a:srgbClr val="2D54A5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7" name="Forma Livre: Forma 356">
              <a:extLst>
                <a:ext uri="{FF2B5EF4-FFF2-40B4-BE49-F238E27FC236}">
                  <a16:creationId xmlns:a16="http://schemas.microsoft.com/office/drawing/2014/main" id="{CCC668D8-86B0-6FFA-EFB5-F17B67CDDCC9}"/>
                </a:ext>
              </a:extLst>
            </p:cNvPr>
            <p:cNvSpPr/>
            <p:nvPr/>
          </p:nvSpPr>
          <p:spPr>
            <a:xfrm>
              <a:off x="7476490" y="826369"/>
              <a:ext cx="45039" cy="19582"/>
            </a:xfrm>
            <a:custGeom>
              <a:avLst/>
              <a:gdLst>
                <a:gd name="connsiteX0" fmla="*/ 0 w 45039"/>
                <a:gd name="connsiteY0" fmla="*/ 0 h 19582"/>
                <a:gd name="connsiteX1" fmla="*/ 45039 w 450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9" h="19582">
                  <a:moveTo>
                    <a:pt x="0" y="0"/>
                  </a:moveTo>
                  <a:lnTo>
                    <a:pt x="45039" y="0"/>
                  </a:lnTo>
                </a:path>
              </a:pathLst>
            </a:custGeom>
            <a:ln w="19566" cap="sq">
              <a:solidFill>
                <a:srgbClr val="2D54A5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8" name="Forma Livre: Forma 357">
              <a:extLst>
                <a:ext uri="{FF2B5EF4-FFF2-40B4-BE49-F238E27FC236}">
                  <a16:creationId xmlns:a16="http://schemas.microsoft.com/office/drawing/2014/main" id="{DAC6DD1D-1004-8CC9-826F-26113658DE11}"/>
                </a:ext>
              </a:extLst>
            </p:cNvPr>
            <p:cNvSpPr/>
            <p:nvPr/>
          </p:nvSpPr>
          <p:spPr>
            <a:xfrm>
              <a:off x="7476490" y="890990"/>
              <a:ext cx="45039" cy="19582"/>
            </a:xfrm>
            <a:custGeom>
              <a:avLst/>
              <a:gdLst>
                <a:gd name="connsiteX0" fmla="*/ 0 w 45039"/>
                <a:gd name="connsiteY0" fmla="*/ 0 h 19582"/>
                <a:gd name="connsiteX1" fmla="*/ 45039 w 450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9" h="19582">
                  <a:moveTo>
                    <a:pt x="0" y="0"/>
                  </a:moveTo>
                  <a:lnTo>
                    <a:pt x="45039" y="0"/>
                  </a:lnTo>
                </a:path>
              </a:pathLst>
            </a:custGeom>
            <a:ln w="19566" cap="sq">
              <a:solidFill>
                <a:srgbClr val="2D54A5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9" name="Forma Livre: Forma 358">
              <a:extLst>
                <a:ext uri="{FF2B5EF4-FFF2-40B4-BE49-F238E27FC236}">
                  <a16:creationId xmlns:a16="http://schemas.microsoft.com/office/drawing/2014/main" id="{29942E02-3762-6C85-ED59-675C44B46F9A}"/>
                </a:ext>
              </a:extLst>
            </p:cNvPr>
            <p:cNvSpPr/>
            <p:nvPr/>
          </p:nvSpPr>
          <p:spPr>
            <a:xfrm>
              <a:off x="7311999" y="701043"/>
              <a:ext cx="330939" cy="19582"/>
            </a:xfrm>
            <a:custGeom>
              <a:avLst/>
              <a:gdLst>
                <a:gd name="connsiteX0" fmla="*/ 0 w 330939"/>
                <a:gd name="connsiteY0" fmla="*/ 0 h 19582"/>
                <a:gd name="connsiteX1" fmla="*/ 330939 w 3309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939" h="19582">
                  <a:moveTo>
                    <a:pt x="0" y="0"/>
                  </a:moveTo>
                  <a:lnTo>
                    <a:pt x="330939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70" name="Gráfico 4">
            <a:extLst>
              <a:ext uri="{FF2B5EF4-FFF2-40B4-BE49-F238E27FC236}">
                <a16:creationId xmlns:a16="http://schemas.microsoft.com/office/drawing/2014/main" id="{0C4DE377-6621-0AD5-2FDA-4D98CD200A4A}"/>
              </a:ext>
            </a:extLst>
          </p:cNvPr>
          <p:cNvGrpSpPr/>
          <p:nvPr/>
        </p:nvGrpSpPr>
        <p:grpSpPr>
          <a:xfrm>
            <a:off x="7028057" y="4556782"/>
            <a:ext cx="628589" cy="628589"/>
            <a:chOff x="7028057" y="4556782"/>
            <a:chExt cx="628589" cy="628589"/>
          </a:xfrm>
          <a:noFill/>
        </p:grpSpPr>
        <p:sp>
          <p:nvSpPr>
            <p:cNvPr id="371" name="Forma Livre: Forma 370">
              <a:extLst>
                <a:ext uri="{FF2B5EF4-FFF2-40B4-BE49-F238E27FC236}">
                  <a16:creationId xmlns:a16="http://schemas.microsoft.com/office/drawing/2014/main" id="{F2465E78-D49F-921F-1437-A4AE254921D1}"/>
                </a:ext>
              </a:extLst>
            </p:cNvPr>
            <p:cNvSpPr/>
            <p:nvPr/>
          </p:nvSpPr>
          <p:spPr>
            <a:xfrm>
              <a:off x="7153383" y="4746729"/>
              <a:ext cx="379895" cy="246736"/>
            </a:xfrm>
            <a:custGeom>
              <a:avLst/>
              <a:gdLst>
                <a:gd name="connsiteX0" fmla="*/ 0 w 379895"/>
                <a:gd name="connsiteY0" fmla="*/ 123368 h 246736"/>
                <a:gd name="connsiteX1" fmla="*/ 189948 w 379895"/>
                <a:gd name="connsiteY1" fmla="*/ 0 h 246736"/>
                <a:gd name="connsiteX2" fmla="*/ 379896 w 379895"/>
                <a:gd name="connsiteY2" fmla="*/ 123368 h 246736"/>
                <a:gd name="connsiteX3" fmla="*/ 189948 w 379895"/>
                <a:gd name="connsiteY3" fmla="*/ 246736 h 246736"/>
                <a:gd name="connsiteX4" fmla="*/ 0 w 379895"/>
                <a:gd name="connsiteY4" fmla="*/ 123368 h 24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95" h="246736">
                  <a:moveTo>
                    <a:pt x="0" y="123368"/>
                  </a:moveTo>
                  <a:cubicBezTo>
                    <a:pt x="0" y="123368"/>
                    <a:pt x="84204" y="0"/>
                    <a:pt x="189948" y="0"/>
                  </a:cubicBezTo>
                  <a:cubicBezTo>
                    <a:pt x="295692" y="0"/>
                    <a:pt x="379896" y="123368"/>
                    <a:pt x="379896" y="123368"/>
                  </a:cubicBezTo>
                  <a:cubicBezTo>
                    <a:pt x="379896" y="123368"/>
                    <a:pt x="295692" y="246736"/>
                    <a:pt x="189948" y="246736"/>
                  </a:cubicBezTo>
                  <a:cubicBezTo>
                    <a:pt x="84204" y="246736"/>
                    <a:pt x="0" y="123368"/>
                    <a:pt x="0" y="123368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orma Livre: Forma 371">
              <a:extLst>
                <a:ext uri="{FF2B5EF4-FFF2-40B4-BE49-F238E27FC236}">
                  <a16:creationId xmlns:a16="http://schemas.microsoft.com/office/drawing/2014/main" id="{5EF19A2E-C770-B5C2-C672-F1C9DD4D6EC0}"/>
                </a:ext>
              </a:extLst>
            </p:cNvPr>
            <p:cNvSpPr/>
            <p:nvPr/>
          </p:nvSpPr>
          <p:spPr>
            <a:xfrm>
              <a:off x="7028057" y="4556782"/>
              <a:ext cx="628589" cy="628589"/>
            </a:xfrm>
            <a:custGeom>
              <a:avLst/>
              <a:gdLst>
                <a:gd name="connsiteX0" fmla="*/ 628589 w 628589"/>
                <a:gd name="connsiteY0" fmla="*/ 362271 h 628589"/>
                <a:gd name="connsiteX1" fmla="*/ 628589 w 628589"/>
                <a:gd name="connsiteY1" fmla="*/ 262402 h 628589"/>
                <a:gd name="connsiteX2" fmla="*/ 622715 w 628589"/>
                <a:gd name="connsiteY2" fmla="*/ 256527 h 628589"/>
                <a:gd name="connsiteX3" fmla="*/ 567884 w 628589"/>
                <a:gd name="connsiteY3" fmla="*/ 256527 h 628589"/>
                <a:gd name="connsiteX4" fmla="*/ 562010 w 628589"/>
                <a:gd name="connsiteY4" fmla="*/ 252611 h 628589"/>
                <a:gd name="connsiteX5" fmla="*/ 532637 w 628589"/>
                <a:gd name="connsiteY5" fmla="*/ 182115 h 628589"/>
                <a:gd name="connsiteX6" fmla="*/ 532637 w 628589"/>
                <a:gd name="connsiteY6" fmla="*/ 174282 h 628589"/>
                <a:gd name="connsiteX7" fmla="*/ 571801 w 628589"/>
                <a:gd name="connsiteY7" fmla="*/ 135118 h 628589"/>
                <a:gd name="connsiteX8" fmla="*/ 571801 w 628589"/>
                <a:gd name="connsiteY8" fmla="*/ 125326 h 628589"/>
                <a:gd name="connsiteX9" fmla="*/ 501305 w 628589"/>
                <a:gd name="connsiteY9" fmla="*/ 54830 h 628589"/>
                <a:gd name="connsiteX10" fmla="*/ 491514 w 628589"/>
                <a:gd name="connsiteY10" fmla="*/ 54830 h 628589"/>
                <a:gd name="connsiteX11" fmla="*/ 452349 w 628589"/>
                <a:gd name="connsiteY11" fmla="*/ 93995 h 628589"/>
                <a:gd name="connsiteX12" fmla="*/ 444517 w 628589"/>
                <a:gd name="connsiteY12" fmla="*/ 93995 h 628589"/>
                <a:gd name="connsiteX13" fmla="*/ 374021 w 628589"/>
                <a:gd name="connsiteY13" fmla="*/ 64621 h 628589"/>
                <a:gd name="connsiteX14" fmla="*/ 370104 w 628589"/>
                <a:gd name="connsiteY14" fmla="*/ 58747 h 628589"/>
                <a:gd name="connsiteX15" fmla="*/ 370104 w 628589"/>
                <a:gd name="connsiteY15" fmla="*/ 5875 h 628589"/>
                <a:gd name="connsiteX16" fmla="*/ 364229 w 628589"/>
                <a:gd name="connsiteY16" fmla="*/ 0 h 628589"/>
                <a:gd name="connsiteX17" fmla="*/ 264360 w 628589"/>
                <a:gd name="connsiteY17" fmla="*/ 0 h 628589"/>
                <a:gd name="connsiteX18" fmla="*/ 258486 w 628589"/>
                <a:gd name="connsiteY18" fmla="*/ 5875 h 628589"/>
                <a:gd name="connsiteX19" fmla="*/ 258486 w 628589"/>
                <a:gd name="connsiteY19" fmla="*/ 60705 h 628589"/>
                <a:gd name="connsiteX20" fmla="*/ 254569 w 628589"/>
                <a:gd name="connsiteY20" fmla="*/ 66580 h 628589"/>
                <a:gd name="connsiteX21" fmla="*/ 184073 w 628589"/>
                <a:gd name="connsiteY21" fmla="*/ 95953 h 628589"/>
                <a:gd name="connsiteX22" fmla="*/ 176240 w 628589"/>
                <a:gd name="connsiteY22" fmla="*/ 95953 h 628589"/>
                <a:gd name="connsiteX23" fmla="*/ 137076 w 628589"/>
                <a:gd name="connsiteY23" fmla="*/ 56789 h 628589"/>
                <a:gd name="connsiteX24" fmla="*/ 127284 w 628589"/>
                <a:gd name="connsiteY24" fmla="*/ 56789 h 628589"/>
                <a:gd name="connsiteX25" fmla="*/ 56788 w 628589"/>
                <a:gd name="connsiteY25" fmla="*/ 127284 h 628589"/>
                <a:gd name="connsiteX26" fmla="*/ 56788 w 628589"/>
                <a:gd name="connsiteY26" fmla="*/ 137076 h 628589"/>
                <a:gd name="connsiteX27" fmla="*/ 95953 w 628589"/>
                <a:gd name="connsiteY27" fmla="*/ 176240 h 628589"/>
                <a:gd name="connsiteX28" fmla="*/ 95953 w 628589"/>
                <a:gd name="connsiteY28" fmla="*/ 184073 h 628589"/>
                <a:gd name="connsiteX29" fmla="*/ 66579 w 628589"/>
                <a:gd name="connsiteY29" fmla="*/ 254569 h 628589"/>
                <a:gd name="connsiteX30" fmla="*/ 60705 w 628589"/>
                <a:gd name="connsiteY30" fmla="*/ 258485 h 628589"/>
                <a:gd name="connsiteX31" fmla="*/ 5875 w 628589"/>
                <a:gd name="connsiteY31" fmla="*/ 258485 h 628589"/>
                <a:gd name="connsiteX32" fmla="*/ 0 w 628589"/>
                <a:gd name="connsiteY32" fmla="*/ 264360 h 628589"/>
                <a:gd name="connsiteX33" fmla="*/ 0 w 628589"/>
                <a:gd name="connsiteY33" fmla="*/ 364229 h 628589"/>
                <a:gd name="connsiteX34" fmla="*/ 5875 w 628589"/>
                <a:gd name="connsiteY34" fmla="*/ 370104 h 628589"/>
                <a:gd name="connsiteX35" fmla="*/ 60705 w 628589"/>
                <a:gd name="connsiteY35" fmla="*/ 370104 h 628589"/>
                <a:gd name="connsiteX36" fmla="*/ 66579 w 628589"/>
                <a:gd name="connsiteY36" fmla="*/ 374021 h 628589"/>
                <a:gd name="connsiteX37" fmla="*/ 95953 w 628589"/>
                <a:gd name="connsiteY37" fmla="*/ 444516 h 628589"/>
                <a:gd name="connsiteX38" fmla="*/ 95953 w 628589"/>
                <a:gd name="connsiteY38" fmla="*/ 452349 h 628589"/>
                <a:gd name="connsiteX39" fmla="*/ 56788 w 628589"/>
                <a:gd name="connsiteY39" fmla="*/ 491514 h 628589"/>
                <a:gd name="connsiteX40" fmla="*/ 56788 w 628589"/>
                <a:gd name="connsiteY40" fmla="*/ 501305 h 628589"/>
                <a:gd name="connsiteX41" fmla="*/ 127284 w 628589"/>
                <a:gd name="connsiteY41" fmla="*/ 571801 h 628589"/>
                <a:gd name="connsiteX42" fmla="*/ 137076 w 628589"/>
                <a:gd name="connsiteY42" fmla="*/ 571801 h 628589"/>
                <a:gd name="connsiteX43" fmla="*/ 176240 w 628589"/>
                <a:gd name="connsiteY43" fmla="*/ 532636 h 628589"/>
                <a:gd name="connsiteX44" fmla="*/ 184073 w 628589"/>
                <a:gd name="connsiteY44" fmla="*/ 532636 h 628589"/>
                <a:gd name="connsiteX45" fmla="*/ 254569 w 628589"/>
                <a:gd name="connsiteY45" fmla="*/ 562010 h 628589"/>
                <a:gd name="connsiteX46" fmla="*/ 258486 w 628589"/>
                <a:gd name="connsiteY46" fmla="*/ 567885 h 628589"/>
                <a:gd name="connsiteX47" fmla="*/ 258486 w 628589"/>
                <a:gd name="connsiteY47" fmla="*/ 622715 h 628589"/>
                <a:gd name="connsiteX48" fmla="*/ 264360 w 628589"/>
                <a:gd name="connsiteY48" fmla="*/ 628589 h 628589"/>
                <a:gd name="connsiteX49" fmla="*/ 364229 w 628589"/>
                <a:gd name="connsiteY49" fmla="*/ 628589 h 628589"/>
                <a:gd name="connsiteX50" fmla="*/ 370104 w 628589"/>
                <a:gd name="connsiteY50" fmla="*/ 622715 h 628589"/>
                <a:gd name="connsiteX51" fmla="*/ 370104 w 628589"/>
                <a:gd name="connsiteY51" fmla="*/ 567885 h 628589"/>
                <a:gd name="connsiteX52" fmla="*/ 374021 w 628589"/>
                <a:gd name="connsiteY52" fmla="*/ 562010 h 628589"/>
                <a:gd name="connsiteX53" fmla="*/ 444517 w 628589"/>
                <a:gd name="connsiteY53" fmla="*/ 532636 h 628589"/>
                <a:gd name="connsiteX54" fmla="*/ 452349 w 628589"/>
                <a:gd name="connsiteY54" fmla="*/ 532636 h 628589"/>
                <a:gd name="connsiteX55" fmla="*/ 491514 w 628589"/>
                <a:gd name="connsiteY55" fmla="*/ 571801 h 628589"/>
                <a:gd name="connsiteX56" fmla="*/ 501305 w 628589"/>
                <a:gd name="connsiteY56" fmla="*/ 571801 h 628589"/>
                <a:gd name="connsiteX57" fmla="*/ 571801 w 628589"/>
                <a:gd name="connsiteY57" fmla="*/ 501305 h 628589"/>
                <a:gd name="connsiteX58" fmla="*/ 571801 w 628589"/>
                <a:gd name="connsiteY58" fmla="*/ 491514 h 628589"/>
                <a:gd name="connsiteX59" fmla="*/ 532637 w 628589"/>
                <a:gd name="connsiteY59" fmla="*/ 452349 h 628589"/>
                <a:gd name="connsiteX60" fmla="*/ 532637 w 628589"/>
                <a:gd name="connsiteY60" fmla="*/ 444516 h 628589"/>
                <a:gd name="connsiteX61" fmla="*/ 562010 w 628589"/>
                <a:gd name="connsiteY61" fmla="*/ 374021 h 628589"/>
                <a:gd name="connsiteX62" fmla="*/ 567884 w 628589"/>
                <a:gd name="connsiteY62" fmla="*/ 370104 h 628589"/>
                <a:gd name="connsiteX63" fmla="*/ 622715 w 628589"/>
                <a:gd name="connsiteY63" fmla="*/ 370104 h 628589"/>
                <a:gd name="connsiteX64" fmla="*/ 628589 w 628589"/>
                <a:gd name="connsiteY64" fmla="*/ 362271 h 62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8589" h="628589">
                  <a:moveTo>
                    <a:pt x="628589" y="362271"/>
                  </a:moveTo>
                  <a:lnTo>
                    <a:pt x="628589" y="262402"/>
                  </a:lnTo>
                  <a:cubicBezTo>
                    <a:pt x="628589" y="258485"/>
                    <a:pt x="626631" y="256527"/>
                    <a:pt x="622715" y="256527"/>
                  </a:cubicBezTo>
                  <a:lnTo>
                    <a:pt x="567884" y="256527"/>
                  </a:lnTo>
                  <a:cubicBezTo>
                    <a:pt x="565926" y="256527"/>
                    <a:pt x="562010" y="254569"/>
                    <a:pt x="562010" y="252611"/>
                  </a:cubicBezTo>
                  <a:cubicBezTo>
                    <a:pt x="556135" y="227154"/>
                    <a:pt x="546344" y="203655"/>
                    <a:pt x="532637" y="182115"/>
                  </a:cubicBezTo>
                  <a:cubicBezTo>
                    <a:pt x="530678" y="180156"/>
                    <a:pt x="530678" y="176240"/>
                    <a:pt x="532637" y="174282"/>
                  </a:cubicBezTo>
                  <a:lnTo>
                    <a:pt x="571801" y="135118"/>
                  </a:lnTo>
                  <a:cubicBezTo>
                    <a:pt x="573759" y="133159"/>
                    <a:pt x="573759" y="129243"/>
                    <a:pt x="571801" y="125326"/>
                  </a:cubicBezTo>
                  <a:lnTo>
                    <a:pt x="501305" y="54830"/>
                  </a:lnTo>
                  <a:cubicBezTo>
                    <a:pt x="499347" y="52872"/>
                    <a:pt x="495431" y="52872"/>
                    <a:pt x="491514" y="54830"/>
                  </a:cubicBezTo>
                  <a:lnTo>
                    <a:pt x="452349" y="93995"/>
                  </a:lnTo>
                  <a:cubicBezTo>
                    <a:pt x="450391" y="95953"/>
                    <a:pt x="446475" y="95953"/>
                    <a:pt x="444517" y="93995"/>
                  </a:cubicBezTo>
                  <a:cubicBezTo>
                    <a:pt x="422976" y="80287"/>
                    <a:pt x="399477" y="70496"/>
                    <a:pt x="374021" y="64621"/>
                  </a:cubicBezTo>
                  <a:cubicBezTo>
                    <a:pt x="372062" y="64621"/>
                    <a:pt x="370104" y="60705"/>
                    <a:pt x="370104" y="58747"/>
                  </a:cubicBezTo>
                  <a:lnTo>
                    <a:pt x="370104" y="5875"/>
                  </a:lnTo>
                  <a:cubicBezTo>
                    <a:pt x="370104" y="1958"/>
                    <a:pt x="368146" y="0"/>
                    <a:pt x="364229" y="0"/>
                  </a:cubicBezTo>
                  <a:lnTo>
                    <a:pt x="264360" y="0"/>
                  </a:lnTo>
                  <a:cubicBezTo>
                    <a:pt x="260444" y="0"/>
                    <a:pt x="258486" y="1958"/>
                    <a:pt x="258486" y="5875"/>
                  </a:cubicBezTo>
                  <a:lnTo>
                    <a:pt x="258486" y="60705"/>
                  </a:lnTo>
                  <a:cubicBezTo>
                    <a:pt x="258486" y="62663"/>
                    <a:pt x="256527" y="66580"/>
                    <a:pt x="254569" y="66580"/>
                  </a:cubicBezTo>
                  <a:cubicBezTo>
                    <a:pt x="233028" y="70496"/>
                    <a:pt x="205613" y="82245"/>
                    <a:pt x="184073" y="95953"/>
                  </a:cubicBezTo>
                  <a:cubicBezTo>
                    <a:pt x="182115" y="97911"/>
                    <a:pt x="178198" y="97911"/>
                    <a:pt x="176240" y="95953"/>
                  </a:cubicBezTo>
                  <a:lnTo>
                    <a:pt x="137076" y="56789"/>
                  </a:lnTo>
                  <a:cubicBezTo>
                    <a:pt x="135117" y="54830"/>
                    <a:pt x="131201" y="54830"/>
                    <a:pt x="127284" y="56789"/>
                  </a:cubicBezTo>
                  <a:lnTo>
                    <a:pt x="56788" y="127284"/>
                  </a:lnTo>
                  <a:cubicBezTo>
                    <a:pt x="54831" y="129243"/>
                    <a:pt x="54831" y="133159"/>
                    <a:pt x="56788" y="137076"/>
                  </a:cubicBezTo>
                  <a:lnTo>
                    <a:pt x="95953" y="176240"/>
                  </a:lnTo>
                  <a:cubicBezTo>
                    <a:pt x="97911" y="178198"/>
                    <a:pt x="97911" y="182115"/>
                    <a:pt x="95953" y="184073"/>
                  </a:cubicBezTo>
                  <a:cubicBezTo>
                    <a:pt x="82246" y="205613"/>
                    <a:pt x="72454" y="229112"/>
                    <a:pt x="66579" y="254569"/>
                  </a:cubicBezTo>
                  <a:cubicBezTo>
                    <a:pt x="66579" y="256527"/>
                    <a:pt x="62663" y="258485"/>
                    <a:pt x="60705" y="258485"/>
                  </a:cubicBezTo>
                  <a:lnTo>
                    <a:pt x="5875" y="258485"/>
                  </a:lnTo>
                  <a:cubicBezTo>
                    <a:pt x="1958" y="258485"/>
                    <a:pt x="0" y="260444"/>
                    <a:pt x="0" y="264360"/>
                  </a:cubicBezTo>
                  <a:lnTo>
                    <a:pt x="0" y="364229"/>
                  </a:lnTo>
                  <a:cubicBezTo>
                    <a:pt x="0" y="368146"/>
                    <a:pt x="1958" y="370104"/>
                    <a:pt x="5875" y="370104"/>
                  </a:cubicBezTo>
                  <a:lnTo>
                    <a:pt x="60705" y="370104"/>
                  </a:lnTo>
                  <a:cubicBezTo>
                    <a:pt x="62663" y="370104"/>
                    <a:pt x="66579" y="372062"/>
                    <a:pt x="66579" y="374021"/>
                  </a:cubicBezTo>
                  <a:cubicBezTo>
                    <a:pt x="72454" y="399477"/>
                    <a:pt x="82246" y="422976"/>
                    <a:pt x="95953" y="444516"/>
                  </a:cubicBezTo>
                  <a:cubicBezTo>
                    <a:pt x="97911" y="446475"/>
                    <a:pt x="97911" y="450391"/>
                    <a:pt x="95953" y="452349"/>
                  </a:cubicBezTo>
                  <a:lnTo>
                    <a:pt x="56788" y="491514"/>
                  </a:lnTo>
                  <a:cubicBezTo>
                    <a:pt x="54831" y="493472"/>
                    <a:pt x="54831" y="497389"/>
                    <a:pt x="56788" y="501305"/>
                  </a:cubicBezTo>
                  <a:lnTo>
                    <a:pt x="127284" y="571801"/>
                  </a:lnTo>
                  <a:cubicBezTo>
                    <a:pt x="129243" y="573759"/>
                    <a:pt x="133159" y="573759"/>
                    <a:pt x="137076" y="571801"/>
                  </a:cubicBezTo>
                  <a:lnTo>
                    <a:pt x="176240" y="532636"/>
                  </a:lnTo>
                  <a:cubicBezTo>
                    <a:pt x="178198" y="530678"/>
                    <a:pt x="182115" y="530678"/>
                    <a:pt x="184073" y="532636"/>
                  </a:cubicBezTo>
                  <a:cubicBezTo>
                    <a:pt x="205613" y="546344"/>
                    <a:pt x="231071" y="556135"/>
                    <a:pt x="254569" y="562010"/>
                  </a:cubicBezTo>
                  <a:cubicBezTo>
                    <a:pt x="256527" y="562010"/>
                    <a:pt x="258486" y="565926"/>
                    <a:pt x="258486" y="567885"/>
                  </a:cubicBezTo>
                  <a:lnTo>
                    <a:pt x="258486" y="622715"/>
                  </a:lnTo>
                  <a:cubicBezTo>
                    <a:pt x="258486" y="626631"/>
                    <a:pt x="260444" y="628589"/>
                    <a:pt x="264360" y="628589"/>
                  </a:cubicBezTo>
                  <a:lnTo>
                    <a:pt x="364229" y="628589"/>
                  </a:lnTo>
                  <a:cubicBezTo>
                    <a:pt x="368146" y="628589"/>
                    <a:pt x="370104" y="626631"/>
                    <a:pt x="370104" y="622715"/>
                  </a:cubicBezTo>
                  <a:lnTo>
                    <a:pt x="370104" y="567885"/>
                  </a:lnTo>
                  <a:cubicBezTo>
                    <a:pt x="370104" y="565926"/>
                    <a:pt x="372062" y="562010"/>
                    <a:pt x="374021" y="562010"/>
                  </a:cubicBezTo>
                  <a:cubicBezTo>
                    <a:pt x="399477" y="556135"/>
                    <a:pt x="422976" y="546344"/>
                    <a:pt x="444517" y="532636"/>
                  </a:cubicBezTo>
                  <a:cubicBezTo>
                    <a:pt x="446475" y="530678"/>
                    <a:pt x="450391" y="530678"/>
                    <a:pt x="452349" y="532636"/>
                  </a:cubicBezTo>
                  <a:lnTo>
                    <a:pt x="491514" y="571801"/>
                  </a:lnTo>
                  <a:cubicBezTo>
                    <a:pt x="493472" y="573759"/>
                    <a:pt x="497388" y="573759"/>
                    <a:pt x="501305" y="571801"/>
                  </a:cubicBezTo>
                  <a:lnTo>
                    <a:pt x="571801" y="501305"/>
                  </a:lnTo>
                  <a:cubicBezTo>
                    <a:pt x="573759" y="499347"/>
                    <a:pt x="573759" y="495430"/>
                    <a:pt x="571801" y="491514"/>
                  </a:cubicBezTo>
                  <a:lnTo>
                    <a:pt x="532637" y="452349"/>
                  </a:lnTo>
                  <a:cubicBezTo>
                    <a:pt x="530678" y="450391"/>
                    <a:pt x="530678" y="446475"/>
                    <a:pt x="532637" y="444516"/>
                  </a:cubicBezTo>
                  <a:cubicBezTo>
                    <a:pt x="546344" y="422976"/>
                    <a:pt x="556135" y="399477"/>
                    <a:pt x="562010" y="374021"/>
                  </a:cubicBezTo>
                  <a:cubicBezTo>
                    <a:pt x="562010" y="372062"/>
                    <a:pt x="565926" y="370104"/>
                    <a:pt x="567884" y="370104"/>
                  </a:cubicBezTo>
                  <a:lnTo>
                    <a:pt x="622715" y="370104"/>
                  </a:lnTo>
                  <a:cubicBezTo>
                    <a:pt x="624673" y="368146"/>
                    <a:pt x="628589" y="366187"/>
                    <a:pt x="628589" y="362271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orma Livre: Forma 372">
              <a:extLst>
                <a:ext uri="{FF2B5EF4-FFF2-40B4-BE49-F238E27FC236}">
                  <a16:creationId xmlns:a16="http://schemas.microsoft.com/office/drawing/2014/main" id="{1BC9A17F-E455-0167-F182-6ECCE007BF93}"/>
                </a:ext>
              </a:extLst>
            </p:cNvPr>
            <p:cNvSpPr/>
            <p:nvPr/>
          </p:nvSpPr>
          <p:spPr>
            <a:xfrm>
              <a:off x="7280667" y="4807434"/>
              <a:ext cx="125326" cy="125326"/>
            </a:xfrm>
            <a:custGeom>
              <a:avLst/>
              <a:gdLst>
                <a:gd name="connsiteX0" fmla="*/ 107702 w 125326"/>
                <a:gd name="connsiteY0" fmla="*/ 48956 h 125326"/>
                <a:gd name="connsiteX1" fmla="*/ 80287 w 125326"/>
                <a:gd name="connsiteY1" fmla="*/ 21541 h 125326"/>
                <a:gd name="connsiteX2" fmla="*/ 86162 w 125326"/>
                <a:gd name="connsiteY2" fmla="*/ 3916 h 125326"/>
                <a:gd name="connsiteX3" fmla="*/ 62663 w 125326"/>
                <a:gd name="connsiteY3" fmla="*/ 0 h 125326"/>
                <a:gd name="connsiteX4" fmla="*/ 0 w 125326"/>
                <a:gd name="connsiteY4" fmla="*/ 62663 h 125326"/>
                <a:gd name="connsiteX5" fmla="*/ 62663 w 125326"/>
                <a:gd name="connsiteY5" fmla="*/ 125326 h 125326"/>
                <a:gd name="connsiteX6" fmla="*/ 125327 w 125326"/>
                <a:gd name="connsiteY6" fmla="*/ 62663 h 125326"/>
                <a:gd name="connsiteX7" fmla="*/ 123368 w 125326"/>
                <a:gd name="connsiteY7" fmla="*/ 45039 h 125326"/>
                <a:gd name="connsiteX8" fmla="*/ 107702 w 125326"/>
                <a:gd name="connsiteY8" fmla="*/ 48956 h 1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326" h="125326">
                  <a:moveTo>
                    <a:pt x="107702" y="48956"/>
                  </a:moveTo>
                  <a:cubicBezTo>
                    <a:pt x="92037" y="48956"/>
                    <a:pt x="80287" y="37206"/>
                    <a:pt x="80287" y="21541"/>
                  </a:cubicBezTo>
                  <a:cubicBezTo>
                    <a:pt x="80287" y="13707"/>
                    <a:pt x="82246" y="7833"/>
                    <a:pt x="86162" y="3916"/>
                  </a:cubicBezTo>
                  <a:cubicBezTo>
                    <a:pt x="78329" y="1958"/>
                    <a:pt x="70496" y="0"/>
                    <a:pt x="62663" y="0"/>
                  </a:cubicBezTo>
                  <a:cubicBezTo>
                    <a:pt x="27416" y="0"/>
                    <a:pt x="0" y="29373"/>
                    <a:pt x="0" y="62663"/>
                  </a:cubicBezTo>
                  <a:cubicBezTo>
                    <a:pt x="0" y="97911"/>
                    <a:pt x="29373" y="125326"/>
                    <a:pt x="62663" y="125326"/>
                  </a:cubicBezTo>
                  <a:cubicBezTo>
                    <a:pt x="97911" y="125326"/>
                    <a:pt x="125327" y="95953"/>
                    <a:pt x="125327" y="62663"/>
                  </a:cubicBezTo>
                  <a:cubicBezTo>
                    <a:pt x="125327" y="56788"/>
                    <a:pt x="123368" y="50914"/>
                    <a:pt x="123368" y="45039"/>
                  </a:cubicBezTo>
                  <a:cubicBezTo>
                    <a:pt x="117493" y="46997"/>
                    <a:pt x="113577" y="48956"/>
                    <a:pt x="107702" y="48956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74" name="Gráfico 4">
            <a:extLst>
              <a:ext uri="{FF2B5EF4-FFF2-40B4-BE49-F238E27FC236}">
                <a16:creationId xmlns:a16="http://schemas.microsoft.com/office/drawing/2014/main" id="{9FAB6746-9493-4544-CB5B-90177FCB782A}"/>
              </a:ext>
            </a:extLst>
          </p:cNvPr>
          <p:cNvGrpSpPr/>
          <p:nvPr/>
        </p:nvGrpSpPr>
        <p:grpSpPr>
          <a:xfrm>
            <a:off x="-1" y="0"/>
            <a:ext cx="7655668" cy="6237915"/>
            <a:chOff x="-1" y="0"/>
            <a:chExt cx="7655668" cy="6237915"/>
          </a:xfrm>
          <a:noFill/>
        </p:grpSpPr>
        <p:grpSp>
          <p:nvGrpSpPr>
            <p:cNvPr id="375" name="Gráfico 4">
              <a:extLst>
                <a:ext uri="{FF2B5EF4-FFF2-40B4-BE49-F238E27FC236}">
                  <a16:creationId xmlns:a16="http://schemas.microsoft.com/office/drawing/2014/main" id="{F86BA384-FBA6-4945-3AE3-E4EC95CA115F}"/>
                </a:ext>
              </a:extLst>
            </p:cNvPr>
            <p:cNvGrpSpPr/>
            <p:nvPr/>
          </p:nvGrpSpPr>
          <p:grpSpPr>
            <a:xfrm>
              <a:off x="-1" y="0"/>
              <a:ext cx="7629232" cy="5941245"/>
              <a:chOff x="-1" y="0"/>
              <a:chExt cx="7629232" cy="5941245"/>
            </a:xfrm>
            <a:noFill/>
          </p:grpSpPr>
          <p:sp>
            <p:nvSpPr>
              <p:cNvPr id="380" name="Forma Livre: Forma 379">
                <a:extLst>
                  <a:ext uri="{FF2B5EF4-FFF2-40B4-BE49-F238E27FC236}">
                    <a16:creationId xmlns:a16="http://schemas.microsoft.com/office/drawing/2014/main" id="{9DE09FAA-93F9-6C4A-D787-B8D2D3F3D86D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1" name="Forma Livre: Forma 380">
                <a:extLst>
                  <a:ext uri="{FF2B5EF4-FFF2-40B4-BE49-F238E27FC236}">
                    <a16:creationId xmlns:a16="http://schemas.microsoft.com/office/drawing/2014/main" id="{E6E12BEC-052D-F9FE-9273-969ACB467C8C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2" name="Forma Livre: Forma 381">
                <a:extLst>
                  <a:ext uri="{FF2B5EF4-FFF2-40B4-BE49-F238E27FC236}">
                    <a16:creationId xmlns:a16="http://schemas.microsoft.com/office/drawing/2014/main" id="{FC907DE5-6C1E-ECCD-721A-95B9A06EDCD2}"/>
                  </a:ext>
                </a:extLst>
              </p:cNvPr>
              <p:cNvSpPr/>
              <p:nvPr/>
            </p:nvSpPr>
            <p:spPr>
              <a:xfrm>
                <a:off x="7030015" y="5749339"/>
                <a:ext cx="599216" cy="191905"/>
              </a:xfrm>
              <a:custGeom>
                <a:avLst/>
                <a:gdLst>
                  <a:gd name="connsiteX0" fmla="*/ 599216 w 599216"/>
                  <a:gd name="connsiteY0" fmla="*/ 109661 h 191905"/>
                  <a:gd name="connsiteX1" fmla="*/ 460182 w 599216"/>
                  <a:gd name="connsiteY1" fmla="*/ 109661 h 191905"/>
                  <a:gd name="connsiteX2" fmla="*/ 417101 w 599216"/>
                  <a:gd name="connsiteY2" fmla="*/ 72454 h 191905"/>
                  <a:gd name="connsiteX3" fmla="*/ 374021 w 599216"/>
                  <a:gd name="connsiteY3" fmla="*/ 191906 h 191905"/>
                  <a:gd name="connsiteX4" fmla="*/ 317232 w 599216"/>
                  <a:gd name="connsiteY4" fmla="*/ 0 h 191905"/>
                  <a:gd name="connsiteX5" fmla="*/ 260443 w 599216"/>
                  <a:gd name="connsiteY5" fmla="*/ 184073 h 191905"/>
                  <a:gd name="connsiteX6" fmla="*/ 211488 w 599216"/>
                  <a:gd name="connsiteY6" fmla="*/ 37206 h 191905"/>
                  <a:gd name="connsiteX7" fmla="*/ 170366 w 599216"/>
                  <a:gd name="connsiteY7" fmla="*/ 170365 h 191905"/>
                  <a:gd name="connsiteX8" fmla="*/ 90078 w 599216"/>
                  <a:gd name="connsiteY8" fmla="*/ 68538 h 191905"/>
                  <a:gd name="connsiteX9" fmla="*/ 48956 w 599216"/>
                  <a:gd name="connsiteY9" fmla="*/ 109661 h 191905"/>
                  <a:gd name="connsiteX10" fmla="*/ 0 w 599216"/>
                  <a:gd name="connsiteY10" fmla="*/ 109661 h 191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216" h="191905">
                    <a:moveTo>
                      <a:pt x="599216" y="109661"/>
                    </a:moveTo>
                    <a:lnTo>
                      <a:pt x="460182" y="109661"/>
                    </a:lnTo>
                    <a:lnTo>
                      <a:pt x="417101" y="72454"/>
                    </a:lnTo>
                    <a:lnTo>
                      <a:pt x="374021" y="191906"/>
                    </a:lnTo>
                    <a:lnTo>
                      <a:pt x="317232" y="0"/>
                    </a:lnTo>
                    <a:lnTo>
                      <a:pt x="260443" y="184073"/>
                    </a:lnTo>
                    <a:lnTo>
                      <a:pt x="211488" y="37206"/>
                    </a:lnTo>
                    <a:lnTo>
                      <a:pt x="170366" y="170365"/>
                    </a:lnTo>
                    <a:lnTo>
                      <a:pt x="90078" y="68538"/>
                    </a:lnTo>
                    <a:lnTo>
                      <a:pt x="48956" y="109661"/>
                    </a:lnTo>
                    <a:lnTo>
                      <a:pt x="0" y="109661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76" name="Forma Livre: Forma 375">
              <a:extLst>
                <a:ext uri="{FF2B5EF4-FFF2-40B4-BE49-F238E27FC236}">
                  <a16:creationId xmlns:a16="http://schemas.microsoft.com/office/drawing/2014/main" id="{8777975D-B31C-A514-1AE0-39DB6AEBC6E2}"/>
                </a:ext>
              </a:extLst>
            </p:cNvPr>
            <p:cNvSpPr/>
            <p:nvPr/>
          </p:nvSpPr>
          <p:spPr>
            <a:xfrm>
              <a:off x="7053514" y="5923621"/>
              <a:ext cx="454307" cy="172323"/>
            </a:xfrm>
            <a:custGeom>
              <a:avLst/>
              <a:gdLst>
                <a:gd name="connsiteX0" fmla="*/ 0 w 454307"/>
                <a:gd name="connsiteY0" fmla="*/ 0 h 172323"/>
                <a:gd name="connsiteX1" fmla="*/ 227153 w 454307"/>
                <a:gd name="connsiteY1" fmla="*/ 172323 h 172323"/>
                <a:gd name="connsiteX2" fmla="*/ 454307 w 454307"/>
                <a:gd name="connsiteY2" fmla="*/ 0 h 1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4307" h="172323">
                  <a:moveTo>
                    <a:pt x="0" y="0"/>
                  </a:moveTo>
                  <a:cubicBezTo>
                    <a:pt x="27415" y="99869"/>
                    <a:pt x="119451" y="172323"/>
                    <a:pt x="227153" y="172323"/>
                  </a:cubicBezTo>
                  <a:cubicBezTo>
                    <a:pt x="334855" y="172323"/>
                    <a:pt x="426892" y="99869"/>
                    <a:pt x="454307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7" name="Forma Livre: Forma 376">
              <a:extLst>
                <a:ext uri="{FF2B5EF4-FFF2-40B4-BE49-F238E27FC236}">
                  <a16:creationId xmlns:a16="http://schemas.microsoft.com/office/drawing/2014/main" id="{1AC19FE1-58B8-32C8-C163-C8AB1DAE3751}"/>
                </a:ext>
              </a:extLst>
            </p:cNvPr>
            <p:cNvSpPr/>
            <p:nvPr/>
          </p:nvSpPr>
          <p:spPr>
            <a:xfrm>
              <a:off x="7053514" y="5622055"/>
              <a:ext cx="454307" cy="172323"/>
            </a:xfrm>
            <a:custGeom>
              <a:avLst/>
              <a:gdLst>
                <a:gd name="connsiteX0" fmla="*/ 454307 w 454307"/>
                <a:gd name="connsiteY0" fmla="*/ 172323 h 172323"/>
                <a:gd name="connsiteX1" fmla="*/ 227153 w 454307"/>
                <a:gd name="connsiteY1" fmla="*/ 0 h 172323"/>
                <a:gd name="connsiteX2" fmla="*/ 0 w 454307"/>
                <a:gd name="connsiteY2" fmla="*/ 172323 h 1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4307" h="172323">
                  <a:moveTo>
                    <a:pt x="454307" y="172323"/>
                  </a:moveTo>
                  <a:cubicBezTo>
                    <a:pt x="426892" y="72454"/>
                    <a:pt x="334855" y="0"/>
                    <a:pt x="227153" y="0"/>
                  </a:cubicBezTo>
                  <a:cubicBezTo>
                    <a:pt x="119451" y="0"/>
                    <a:pt x="27415" y="72454"/>
                    <a:pt x="0" y="172323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8" name="Forma Livre: Forma 377">
              <a:extLst>
                <a:ext uri="{FF2B5EF4-FFF2-40B4-BE49-F238E27FC236}">
                  <a16:creationId xmlns:a16="http://schemas.microsoft.com/office/drawing/2014/main" id="{D654CD04-E22D-F1D8-D905-2E48371CF780}"/>
                </a:ext>
              </a:extLst>
            </p:cNvPr>
            <p:cNvSpPr/>
            <p:nvPr/>
          </p:nvSpPr>
          <p:spPr>
            <a:xfrm>
              <a:off x="7445158" y="6029365"/>
              <a:ext cx="60704" cy="60704"/>
            </a:xfrm>
            <a:custGeom>
              <a:avLst/>
              <a:gdLst>
                <a:gd name="connsiteX0" fmla="*/ 60705 w 60704"/>
                <a:gd name="connsiteY0" fmla="*/ 60705 h 60704"/>
                <a:gd name="connsiteX1" fmla="*/ 0 w 60704"/>
                <a:gd name="connsiteY1" fmla="*/ 0 h 60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704" h="60704">
                  <a:moveTo>
                    <a:pt x="60705" y="60705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9" name="Forma Livre: Forma 378">
              <a:extLst>
                <a:ext uri="{FF2B5EF4-FFF2-40B4-BE49-F238E27FC236}">
                  <a16:creationId xmlns:a16="http://schemas.microsoft.com/office/drawing/2014/main" id="{D6F809D0-DD3C-E1A0-3AB4-606CB44FC303}"/>
                </a:ext>
              </a:extLst>
            </p:cNvPr>
            <p:cNvSpPr/>
            <p:nvPr/>
          </p:nvSpPr>
          <p:spPr>
            <a:xfrm>
              <a:off x="7470615" y="6052864"/>
              <a:ext cx="185052" cy="185051"/>
            </a:xfrm>
            <a:custGeom>
              <a:avLst/>
              <a:gdLst>
                <a:gd name="connsiteX0" fmla="*/ 0 w 185052"/>
                <a:gd name="connsiteY0" fmla="*/ 72454 h 185051"/>
                <a:gd name="connsiteX1" fmla="*/ 72454 w 185052"/>
                <a:gd name="connsiteY1" fmla="*/ 0 h 185051"/>
                <a:gd name="connsiteX2" fmla="*/ 109661 w 185052"/>
                <a:gd name="connsiteY2" fmla="*/ 37206 h 185051"/>
                <a:gd name="connsiteX3" fmla="*/ 170366 w 185052"/>
                <a:gd name="connsiteY3" fmla="*/ 97911 h 185051"/>
                <a:gd name="connsiteX4" fmla="*/ 170366 w 185052"/>
                <a:gd name="connsiteY4" fmla="*/ 170365 h 185051"/>
                <a:gd name="connsiteX5" fmla="*/ 170366 w 185052"/>
                <a:gd name="connsiteY5" fmla="*/ 170365 h 185051"/>
                <a:gd name="connsiteX6" fmla="*/ 97911 w 185052"/>
                <a:gd name="connsiteY6" fmla="*/ 170365 h 185051"/>
                <a:gd name="connsiteX7" fmla="*/ 58747 w 185052"/>
                <a:gd name="connsiteY7" fmla="*/ 131201 h 185051"/>
                <a:gd name="connsiteX8" fmla="*/ 0 w 185052"/>
                <a:gd name="connsiteY8" fmla="*/ 72454 h 18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052" h="185051">
                  <a:moveTo>
                    <a:pt x="0" y="72454"/>
                  </a:moveTo>
                  <a:lnTo>
                    <a:pt x="72454" y="0"/>
                  </a:lnTo>
                  <a:lnTo>
                    <a:pt x="109661" y="37206"/>
                  </a:lnTo>
                  <a:lnTo>
                    <a:pt x="170366" y="97911"/>
                  </a:lnTo>
                  <a:cubicBezTo>
                    <a:pt x="189948" y="117493"/>
                    <a:pt x="189948" y="150783"/>
                    <a:pt x="170366" y="170365"/>
                  </a:cubicBezTo>
                  <a:lnTo>
                    <a:pt x="170366" y="170365"/>
                  </a:lnTo>
                  <a:cubicBezTo>
                    <a:pt x="150783" y="189947"/>
                    <a:pt x="117493" y="189947"/>
                    <a:pt x="97911" y="170365"/>
                  </a:cubicBezTo>
                  <a:lnTo>
                    <a:pt x="58747" y="131201"/>
                  </a:lnTo>
                  <a:lnTo>
                    <a:pt x="0" y="72454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83" name="Gráfico 4">
            <a:extLst>
              <a:ext uri="{FF2B5EF4-FFF2-40B4-BE49-F238E27FC236}">
                <a16:creationId xmlns:a16="http://schemas.microsoft.com/office/drawing/2014/main" id="{29F85DAD-F69D-568C-F589-1B071EB05BFD}"/>
              </a:ext>
            </a:extLst>
          </p:cNvPr>
          <p:cNvGrpSpPr/>
          <p:nvPr/>
        </p:nvGrpSpPr>
        <p:grpSpPr>
          <a:xfrm>
            <a:off x="-1" y="0"/>
            <a:ext cx="2355740" cy="6240853"/>
            <a:chOff x="-1" y="0"/>
            <a:chExt cx="2355740" cy="6240853"/>
          </a:xfrm>
          <a:noFill/>
        </p:grpSpPr>
        <p:grpSp>
          <p:nvGrpSpPr>
            <p:cNvPr id="384" name="Gráfico 4">
              <a:extLst>
                <a:ext uri="{FF2B5EF4-FFF2-40B4-BE49-F238E27FC236}">
                  <a16:creationId xmlns:a16="http://schemas.microsoft.com/office/drawing/2014/main" id="{645C5903-F1E6-9FAF-67DE-DF13B117A055}"/>
                </a:ext>
              </a:extLst>
            </p:cNvPr>
            <p:cNvGrpSpPr/>
            <p:nvPr/>
          </p:nvGrpSpPr>
          <p:grpSpPr>
            <a:xfrm>
              <a:off x="-1" y="0"/>
              <a:ext cx="2332242" cy="6240853"/>
              <a:chOff x="-1" y="0"/>
              <a:chExt cx="2332242" cy="6240853"/>
            </a:xfrm>
            <a:noFill/>
          </p:grpSpPr>
          <p:grpSp>
            <p:nvGrpSpPr>
              <p:cNvPr id="388" name="Gráfico 4">
                <a:extLst>
                  <a:ext uri="{FF2B5EF4-FFF2-40B4-BE49-F238E27FC236}">
                    <a16:creationId xmlns:a16="http://schemas.microsoft.com/office/drawing/2014/main" id="{383E88CB-6840-052E-BCA0-823266271A64}"/>
                  </a:ext>
                </a:extLst>
              </p:cNvPr>
              <p:cNvGrpSpPr/>
              <p:nvPr/>
            </p:nvGrpSpPr>
            <p:grpSpPr>
              <a:xfrm>
                <a:off x="-1" y="0"/>
                <a:ext cx="2332242" cy="6240853"/>
                <a:chOff x="-1" y="0"/>
                <a:chExt cx="2332242" cy="6240853"/>
              </a:xfrm>
              <a:noFill/>
            </p:grpSpPr>
            <p:grpSp>
              <p:nvGrpSpPr>
                <p:cNvPr id="397" name="Gráfico 4">
                  <a:extLst>
                    <a:ext uri="{FF2B5EF4-FFF2-40B4-BE49-F238E27FC236}">
                      <a16:creationId xmlns:a16="http://schemas.microsoft.com/office/drawing/2014/main" id="{7C5ED238-04EC-9754-707A-50A0B4B14960}"/>
                    </a:ext>
                  </a:extLst>
                </p:cNvPr>
                <p:cNvGrpSpPr/>
                <p:nvPr/>
              </p:nvGrpSpPr>
              <p:grpSpPr>
                <a:xfrm>
                  <a:off x="2007176" y="5923621"/>
                  <a:ext cx="325064" cy="317232"/>
                  <a:chOff x="2007176" y="5923621"/>
                  <a:chExt cx="325064" cy="317232"/>
                </a:xfrm>
                <a:noFill/>
              </p:grpSpPr>
              <p:sp>
                <p:nvSpPr>
                  <p:cNvPr id="405" name="Forma Livre: Forma 404">
                    <a:extLst>
                      <a:ext uri="{FF2B5EF4-FFF2-40B4-BE49-F238E27FC236}">
                        <a16:creationId xmlns:a16="http://schemas.microsoft.com/office/drawing/2014/main" id="{2A8A7509-6D05-171C-0144-2B8F9185A974}"/>
                      </a:ext>
                    </a:extLst>
                  </p:cNvPr>
                  <p:cNvSpPr/>
                  <p:nvPr/>
                </p:nvSpPr>
                <p:spPr>
                  <a:xfrm>
                    <a:off x="2007176" y="5982368"/>
                    <a:ext cx="325064" cy="258485"/>
                  </a:xfrm>
                  <a:custGeom>
                    <a:avLst/>
                    <a:gdLst>
                      <a:gd name="connsiteX0" fmla="*/ 0 w 325064"/>
                      <a:gd name="connsiteY0" fmla="*/ 258486 h 258485"/>
                      <a:gd name="connsiteX1" fmla="*/ 0 w 325064"/>
                      <a:gd name="connsiteY1" fmla="*/ 35248 h 258485"/>
                      <a:gd name="connsiteX2" fmla="*/ 35248 w 325064"/>
                      <a:gd name="connsiteY2" fmla="*/ 0 h 258485"/>
                      <a:gd name="connsiteX3" fmla="*/ 289817 w 325064"/>
                      <a:gd name="connsiteY3" fmla="*/ 0 h 258485"/>
                      <a:gd name="connsiteX4" fmla="*/ 325065 w 325064"/>
                      <a:gd name="connsiteY4" fmla="*/ 35248 h 258485"/>
                      <a:gd name="connsiteX5" fmla="*/ 325065 w 325064"/>
                      <a:gd name="connsiteY5" fmla="*/ 258486 h 2584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5064" h="258485">
                        <a:moveTo>
                          <a:pt x="0" y="258486"/>
                        </a:moveTo>
                        <a:lnTo>
                          <a:pt x="0" y="35248"/>
                        </a:lnTo>
                        <a:cubicBezTo>
                          <a:pt x="0" y="15666"/>
                          <a:pt x="15666" y="0"/>
                          <a:pt x="35248" y="0"/>
                        </a:cubicBezTo>
                        <a:lnTo>
                          <a:pt x="289817" y="0"/>
                        </a:lnTo>
                        <a:cubicBezTo>
                          <a:pt x="309399" y="0"/>
                          <a:pt x="325065" y="15666"/>
                          <a:pt x="325065" y="35248"/>
                        </a:cubicBezTo>
                        <a:lnTo>
                          <a:pt x="325065" y="258486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06" name="Forma Livre: Forma 405">
                    <a:extLst>
                      <a:ext uri="{FF2B5EF4-FFF2-40B4-BE49-F238E27FC236}">
                        <a16:creationId xmlns:a16="http://schemas.microsoft.com/office/drawing/2014/main" id="{3EC4FAEA-6F27-3DE7-A6DC-60FFFF98DE74}"/>
                      </a:ext>
                    </a:extLst>
                  </p:cNvPr>
                  <p:cNvSpPr/>
                  <p:nvPr/>
                </p:nvSpPr>
                <p:spPr>
                  <a:xfrm>
                    <a:off x="2107045" y="5923621"/>
                    <a:ext cx="127284" cy="58746"/>
                  </a:xfrm>
                  <a:custGeom>
                    <a:avLst/>
                    <a:gdLst>
                      <a:gd name="connsiteX0" fmla="*/ 127284 w 127284"/>
                      <a:gd name="connsiteY0" fmla="*/ 58747 h 58746"/>
                      <a:gd name="connsiteX1" fmla="*/ 0 w 127284"/>
                      <a:gd name="connsiteY1" fmla="*/ 58747 h 58746"/>
                      <a:gd name="connsiteX2" fmla="*/ 0 w 127284"/>
                      <a:gd name="connsiteY2" fmla="*/ 13708 h 58746"/>
                      <a:gd name="connsiteX3" fmla="*/ 13708 w 127284"/>
                      <a:gd name="connsiteY3" fmla="*/ 0 h 58746"/>
                      <a:gd name="connsiteX4" fmla="*/ 113577 w 127284"/>
                      <a:gd name="connsiteY4" fmla="*/ 0 h 58746"/>
                      <a:gd name="connsiteX5" fmla="*/ 127284 w 127284"/>
                      <a:gd name="connsiteY5" fmla="*/ 13708 h 58746"/>
                      <a:gd name="connsiteX6" fmla="*/ 127284 w 127284"/>
                      <a:gd name="connsiteY6" fmla="*/ 58747 h 587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7284" h="58746">
                        <a:moveTo>
                          <a:pt x="127284" y="58747"/>
                        </a:moveTo>
                        <a:lnTo>
                          <a:pt x="0" y="58747"/>
                        </a:lnTo>
                        <a:lnTo>
                          <a:pt x="0" y="13708"/>
                        </a:lnTo>
                        <a:cubicBezTo>
                          <a:pt x="0" y="5874"/>
                          <a:pt x="5875" y="0"/>
                          <a:pt x="13708" y="0"/>
                        </a:cubicBezTo>
                        <a:lnTo>
                          <a:pt x="113577" y="0"/>
                        </a:lnTo>
                        <a:cubicBezTo>
                          <a:pt x="121410" y="0"/>
                          <a:pt x="127284" y="5874"/>
                          <a:pt x="127284" y="13708"/>
                        </a:cubicBezTo>
                        <a:lnTo>
                          <a:pt x="127284" y="58747"/>
                        </a:ln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398" name="Gráfico 4">
                  <a:extLst>
                    <a:ext uri="{FF2B5EF4-FFF2-40B4-BE49-F238E27FC236}">
                      <a16:creationId xmlns:a16="http://schemas.microsoft.com/office/drawing/2014/main" id="{49B6DF30-FC33-501A-E44D-3AEC088AA228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2332242" cy="6127276"/>
                  <a:chOff x="-1" y="0"/>
                  <a:chExt cx="2332242" cy="6127276"/>
                </a:xfrm>
                <a:noFill/>
              </p:grpSpPr>
              <p:sp>
                <p:nvSpPr>
                  <p:cNvPr id="399" name="Forma Livre: Forma 398">
                    <a:extLst>
                      <a:ext uri="{FF2B5EF4-FFF2-40B4-BE49-F238E27FC236}">
                        <a16:creationId xmlns:a16="http://schemas.microsoft.com/office/drawing/2014/main" id="{60E28FC7-0630-4C0E-9E0D-8B48B59BF980}"/>
                      </a:ext>
                    </a:extLst>
                  </p:cNvPr>
                  <p:cNvSpPr/>
                  <p:nvPr/>
                </p:nvSpPr>
                <p:spPr>
                  <a:xfrm>
                    <a:off x="2007176" y="6013699"/>
                    <a:ext cx="139033" cy="84203"/>
                  </a:xfrm>
                  <a:custGeom>
                    <a:avLst/>
                    <a:gdLst>
                      <a:gd name="connsiteX0" fmla="*/ 139034 w 139033"/>
                      <a:gd name="connsiteY0" fmla="*/ 84203 h 84203"/>
                      <a:gd name="connsiteX1" fmla="*/ 66580 w 139033"/>
                      <a:gd name="connsiteY1" fmla="*/ 84203 h 84203"/>
                      <a:gd name="connsiteX2" fmla="*/ 31332 w 139033"/>
                      <a:gd name="connsiteY2" fmla="*/ 70496 h 84203"/>
                      <a:gd name="connsiteX3" fmla="*/ 31332 w 139033"/>
                      <a:gd name="connsiteY3" fmla="*/ 70496 h 84203"/>
                      <a:gd name="connsiteX4" fmla="*/ 0 w 139033"/>
                      <a:gd name="connsiteY4" fmla="*/ 0 h 84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033" h="84203">
                        <a:moveTo>
                          <a:pt x="139034" y="84203"/>
                        </a:moveTo>
                        <a:lnTo>
                          <a:pt x="66580" y="84203"/>
                        </a:lnTo>
                        <a:cubicBezTo>
                          <a:pt x="52872" y="84203"/>
                          <a:pt x="41123" y="78329"/>
                          <a:pt x="31332" y="70496"/>
                        </a:cubicBezTo>
                        <a:lnTo>
                          <a:pt x="31332" y="70496"/>
                        </a:lnTo>
                        <a:cubicBezTo>
                          <a:pt x="11749" y="50914"/>
                          <a:pt x="1958" y="25457"/>
                          <a:pt x="0" y="0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00" name="Forma Livre: Forma 399">
                    <a:extLst>
                      <a:ext uri="{FF2B5EF4-FFF2-40B4-BE49-F238E27FC236}">
                        <a16:creationId xmlns:a16="http://schemas.microsoft.com/office/drawing/2014/main" id="{9B19228B-C0F8-78BB-4DFC-52FCED628534}"/>
                      </a:ext>
                    </a:extLst>
                  </p:cNvPr>
                  <p:cNvSpPr/>
                  <p:nvPr/>
                </p:nvSpPr>
                <p:spPr>
                  <a:xfrm>
                    <a:off x="2146210" y="6097903"/>
                    <a:ext cx="95952" cy="19582"/>
                  </a:xfrm>
                  <a:custGeom>
                    <a:avLst/>
                    <a:gdLst>
                      <a:gd name="connsiteX0" fmla="*/ 95953 w 95952"/>
                      <a:gd name="connsiteY0" fmla="*/ 0 h 19582"/>
                      <a:gd name="connsiteX1" fmla="*/ 0 w 95952"/>
                      <a:gd name="connsiteY1" fmla="*/ 0 h 19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952" h="19582">
                        <a:moveTo>
                          <a:pt x="9595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01" name="Forma Livre: Forma 400">
                    <a:extLst>
                      <a:ext uri="{FF2B5EF4-FFF2-40B4-BE49-F238E27FC236}">
                        <a16:creationId xmlns:a16="http://schemas.microsoft.com/office/drawing/2014/main" id="{9F42C9B8-0093-3819-1CEF-E6EDD056F3A0}"/>
                      </a:ext>
                    </a:extLst>
                  </p:cNvPr>
                  <p:cNvSpPr/>
                  <p:nvPr/>
                </p:nvSpPr>
                <p:spPr>
                  <a:xfrm>
                    <a:off x="2238246" y="6011741"/>
                    <a:ext cx="93994" cy="86161"/>
                  </a:xfrm>
                  <a:custGeom>
                    <a:avLst/>
                    <a:gdLst>
                      <a:gd name="connsiteX0" fmla="*/ 93995 w 93994"/>
                      <a:gd name="connsiteY0" fmla="*/ 0 h 86161"/>
                      <a:gd name="connsiteX1" fmla="*/ 60705 w 93994"/>
                      <a:gd name="connsiteY1" fmla="*/ 72454 h 86161"/>
                      <a:gd name="connsiteX2" fmla="*/ 60705 w 93994"/>
                      <a:gd name="connsiteY2" fmla="*/ 72454 h 86161"/>
                      <a:gd name="connsiteX3" fmla="*/ 27415 w 93994"/>
                      <a:gd name="connsiteY3" fmla="*/ 86162 h 86161"/>
                      <a:gd name="connsiteX4" fmla="*/ 0 w 93994"/>
                      <a:gd name="connsiteY4" fmla="*/ 86162 h 86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994" h="86161">
                        <a:moveTo>
                          <a:pt x="93995" y="0"/>
                        </a:moveTo>
                        <a:cubicBezTo>
                          <a:pt x="92036" y="27415"/>
                          <a:pt x="80287" y="52872"/>
                          <a:pt x="60705" y="72454"/>
                        </a:cubicBezTo>
                        <a:lnTo>
                          <a:pt x="60705" y="72454"/>
                        </a:lnTo>
                        <a:cubicBezTo>
                          <a:pt x="50914" y="82246"/>
                          <a:pt x="39164" y="86162"/>
                          <a:pt x="27415" y="86162"/>
                        </a:cubicBezTo>
                        <a:lnTo>
                          <a:pt x="0" y="86162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02" name="Forma Livre: Forma 401">
                    <a:extLst>
                      <a:ext uri="{FF2B5EF4-FFF2-40B4-BE49-F238E27FC236}">
                        <a16:creationId xmlns:a16="http://schemas.microsoft.com/office/drawing/2014/main" id="{2E4AAD4F-DE5A-B8A7-6C95-0F9B7CFE70C0}"/>
                      </a:ext>
                    </a:extLst>
                  </p:cNvPr>
                  <p:cNvSpPr/>
                  <p:nvPr/>
                </p:nvSpPr>
                <p:spPr>
                  <a:xfrm>
                    <a:off x="2230413" y="6068529"/>
                    <a:ext cx="19582" cy="58746"/>
                  </a:xfrm>
                  <a:custGeom>
                    <a:avLst/>
                    <a:gdLst>
                      <a:gd name="connsiteX0" fmla="*/ 0 w 19582"/>
                      <a:gd name="connsiteY0" fmla="*/ 0 h 58746"/>
                      <a:gd name="connsiteX1" fmla="*/ 0 w 19582"/>
                      <a:gd name="connsiteY1" fmla="*/ 58747 h 587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58746">
                        <a:moveTo>
                          <a:pt x="0" y="0"/>
                        </a:moveTo>
                        <a:lnTo>
                          <a:pt x="0" y="58747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03" name="Forma Livre: Forma 402">
                    <a:extLst>
                      <a:ext uri="{FF2B5EF4-FFF2-40B4-BE49-F238E27FC236}">
                        <a16:creationId xmlns:a16="http://schemas.microsoft.com/office/drawing/2014/main" id="{11ECC3EB-465E-96B6-51AF-FCE59680A11D}"/>
                      </a:ext>
                    </a:extLst>
                  </p:cNvPr>
                  <p:cNvSpPr/>
                  <p:nvPr/>
                </p:nvSpPr>
                <p:spPr>
                  <a:xfrm>
                    <a:off x="-1" y="0"/>
                    <a:ext cx="19582" cy="19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2" h="19582"/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04" name="Forma Livre: Forma 403">
                    <a:extLst>
                      <a:ext uri="{FF2B5EF4-FFF2-40B4-BE49-F238E27FC236}">
                        <a16:creationId xmlns:a16="http://schemas.microsoft.com/office/drawing/2014/main" id="{533B82DC-8EF0-762B-063A-3DFBDB9350C5}"/>
                      </a:ext>
                    </a:extLst>
                  </p:cNvPr>
                  <p:cNvSpPr/>
                  <p:nvPr/>
                </p:nvSpPr>
                <p:spPr>
                  <a:xfrm>
                    <a:off x="2109003" y="6068529"/>
                    <a:ext cx="19582" cy="58746"/>
                  </a:xfrm>
                  <a:custGeom>
                    <a:avLst/>
                    <a:gdLst>
                      <a:gd name="connsiteX0" fmla="*/ 0 w 19582"/>
                      <a:gd name="connsiteY0" fmla="*/ 0 h 58746"/>
                      <a:gd name="connsiteX1" fmla="*/ 0 w 19582"/>
                      <a:gd name="connsiteY1" fmla="*/ 58747 h 587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58746">
                        <a:moveTo>
                          <a:pt x="0" y="0"/>
                        </a:moveTo>
                        <a:lnTo>
                          <a:pt x="0" y="58747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89" name="Gráfico 4">
                <a:extLst>
                  <a:ext uri="{FF2B5EF4-FFF2-40B4-BE49-F238E27FC236}">
                    <a16:creationId xmlns:a16="http://schemas.microsoft.com/office/drawing/2014/main" id="{46D10C9D-1246-9F91-23A0-512C45D7FD98}"/>
                  </a:ext>
                </a:extLst>
              </p:cNvPr>
              <p:cNvGrpSpPr/>
              <p:nvPr/>
            </p:nvGrpSpPr>
            <p:grpSpPr>
              <a:xfrm>
                <a:off x="1754565" y="5614222"/>
                <a:ext cx="229112" cy="626630"/>
                <a:chOff x="1754565" y="5614222"/>
                <a:chExt cx="229112" cy="626630"/>
              </a:xfrm>
              <a:noFill/>
            </p:grpSpPr>
            <p:grpSp>
              <p:nvGrpSpPr>
                <p:cNvPr id="390" name="Gráfico 4">
                  <a:extLst>
                    <a:ext uri="{FF2B5EF4-FFF2-40B4-BE49-F238E27FC236}">
                      <a16:creationId xmlns:a16="http://schemas.microsoft.com/office/drawing/2014/main" id="{6327957D-902E-ED22-6708-1E4741B3796D}"/>
                    </a:ext>
                  </a:extLst>
                </p:cNvPr>
                <p:cNvGrpSpPr/>
                <p:nvPr/>
              </p:nvGrpSpPr>
              <p:grpSpPr>
                <a:xfrm>
                  <a:off x="1754565" y="5614222"/>
                  <a:ext cx="229112" cy="626630"/>
                  <a:chOff x="1754565" y="5614222"/>
                  <a:chExt cx="229112" cy="626630"/>
                </a:xfrm>
                <a:noFill/>
              </p:grpSpPr>
              <p:grpSp>
                <p:nvGrpSpPr>
                  <p:cNvPr id="392" name="Gráfico 4">
                    <a:extLst>
                      <a:ext uri="{FF2B5EF4-FFF2-40B4-BE49-F238E27FC236}">
                        <a16:creationId xmlns:a16="http://schemas.microsoft.com/office/drawing/2014/main" id="{59FF9466-04DE-2915-619F-14FF13D7F7C9}"/>
                      </a:ext>
                    </a:extLst>
                  </p:cNvPr>
                  <p:cNvGrpSpPr/>
                  <p:nvPr/>
                </p:nvGrpSpPr>
                <p:grpSpPr>
                  <a:xfrm>
                    <a:off x="1809396" y="5614222"/>
                    <a:ext cx="111742" cy="626630"/>
                    <a:chOff x="1809396" y="5614222"/>
                    <a:chExt cx="111742" cy="626630"/>
                  </a:xfrm>
                  <a:noFill/>
                </p:grpSpPr>
                <p:sp>
                  <p:nvSpPr>
                    <p:cNvPr id="395" name="Forma Livre: Forma 394">
                      <a:extLst>
                        <a:ext uri="{FF2B5EF4-FFF2-40B4-BE49-F238E27FC236}">
                          <a16:creationId xmlns:a16="http://schemas.microsoft.com/office/drawing/2014/main" id="{8E023388-BC79-C1F0-0BFC-F4A6F0121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22642" y="5614222"/>
                      <a:ext cx="98496" cy="119451"/>
                    </a:xfrm>
                    <a:custGeom>
                      <a:avLst/>
                      <a:gdLst>
                        <a:gd name="connsiteX0" fmla="*/ 45500 w 98496"/>
                        <a:gd name="connsiteY0" fmla="*/ 0 h 119451"/>
                        <a:gd name="connsiteX1" fmla="*/ 51375 w 98496"/>
                        <a:gd name="connsiteY1" fmla="*/ 0 h 119451"/>
                        <a:gd name="connsiteX2" fmla="*/ 98372 w 98496"/>
                        <a:gd name="connsiteY2" fmla="*/ 52872 h 119451"/>
                        <a:gd name="connsiteX3" fmla="*/ 96414 w 98496"/>
                        <a:gd name="connsiteY3" fmla="*/ 78329 h 119451"/>
                        <a:gd name="connsiteX4" fmla="*/ 49417 w 98496"/>
                        <a:gd name="connsiteY4" fmla="*/ 119451 h 119451"/>
                        <a:gd name="connsiteX5" fmla="*/ 49417 w 98496"/>
                        <a:gd name="connsiteY5" fmla="*/ 119451 h 119451"/>
                        <a:gd name="connsiteX6" fmla="*/ 2419 w 98496"/>
                        <a:gd name="connsiteY6" fmla="*/ 78329 h 119451"/>
                        <a:gd name="connsiteX7" fmla="*/ 461 w 98496"/>
                        <a:gd name="connsiteY7" fmla="*/ 52872 h 119451"/>
                        <a:gd name="connsiteX8" fmla="*/ 45500 w 98496"/>
                        <a:gd name="connsiteY8" fmla="*/ 0 h 1194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8496" h="119451">
                          <a:moveTo>
                            <a:pt x="45500" y="0"/>
                          </a:moveTo>
                          <a:lnTo>
                            <a:pt x="51375" y="0"/>
                          </a:lnTo>
                          <a:cubicBezTo>
                            <a:pt x="78790" y="0"/>
                            <a:pt x="100331" y="23498"/>
                            <a:pt x="98372" y="52872"/>
                          </a:cubicBezTo>
                          <a:lnTo>
                            <a:pt x="96414" y="78329"/>
                          </a:lnTo>
                          <a:cubicBezTo>
                            <a:pt x="94456" y="101827"/>
                            <a:pt x="72916" y="119451"/>
                            <a:pt x="49417" y="119451"/>
                          </a:cubicBezTo>
                          <a:lnTo>
                            <a:pt x="49417" y="119451"/>
                          </a:lnTo>
                          <a:cubicBezTo>
                            <a:pt x="25918" y="119451"/>
                            <a:pt x="6336" y="101827"/>
                            <a:pt x="2419" y="78329"/>
                          </a:cubicBezTo>
                          <a:lnTo>
                            <a:pt x="461" y="52872"/>
                          </a:lnTo>
                          <a:cubicBezTo>
                            <a:pt x="-3455" y="23498"/>
                            <a:pt x="18085" y="0"/>
                            <a:pt x="45500" y="0"/>
                          </a:cubicBezTo>
                          <a:close/>
                        </a:path>
                      </a:pathLst>
                    </a:custGeom>
                    <a:noFill/>
                    <a:ln w="1956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396" name="Forma Livre: Forma 395">
                      <a:extLst>
                        <a:ext uri="{FF2B5EF4-FFF2-40B4-BE49-F238E27FC236}">
                          <a16:creationId xmlns:a16="http://schemas.microsoft.com/office/drawing/2014/main" id="{566E5F6F-C206-B7B1-4618-B8CC6D3E3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09396" y="5976493"/>
                      <a:ext cx="19582" cy="264359"/>
                    </a:xfrm>
                    <a:custGeom>
                      <a:avLst/>
                      <a:gdLst>
                        <a:gd name="connsiteX0" fmla="*/ 0 w 19582"/>
                        <a:gd name="connsiteY0" fmla="*/ 264360 h 264359"/>
                        <a:gd name="connsiteX1" fmla="*/ 0 w 19582"/>
                        <a:gd name="connsiteY1" fmla="*/ 0 h 2643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64359">
                          <a:moveTo>
                            <a:pt x="0" y="26436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6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393" name="Forma Livre: Forma 392">
                    <a:extLst>
                      <a:ext uri="{FF2B5EF4-FFF2-40B4-BE49-F238E27FC236}">
                        <a16:creationId xmlns:a16="http://schemas.microsoft.com/office/drawing/2014/main" id="{39F0BF51-57A8-F001-DC92-69B2962B2902}"/>
                      </a:ext>
                    </a:extLst>
                  </p:cNvPr>
                  <p:cNvSpPr/>
                  <p:nvPr/>
                </p:nvSpPr>
                <p:spPr>
                  <a:xfrm>
                    <a:off x="1932763" y="5872707"/>
                    <a:ext cx="19582" cy="52871"/>
                  </a:xfrm>
                  <a:custGeom>
                    <a:avLst/>
                    <a:gdLst>
                      <a:gd name="connsiteX0" fmla="*/ 0 w 19582"/>
                      <a:gd name="connsiteY0" fmla="*/ 52872 h 52871"/>
                      <a:gd name="connsiteX1" fmla="*/ 0 w 19582"/>
                      <a:gd name="connsiteY1" fmla="*/ 0 h 52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52871">
                        <a:moveTo>
                          <a:pt x="0" y="52872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94" name="Forma Livre: Forma 393">
                    <a:extLst>
                      <a:ext uri="{FF2B5EF4-FFF2-40B4-BE49-F238E27FC236}">
                        <a16:creationId xmlns:a16="http://schemas.microsoft.com/office/drawing/2014/main" id="{9B7019E5-6D27-07E6-1E70-0108F8C842E1}"/>
                      </a:ext>
                    </a:extLst>
                  </p:cNvPr>
                  <p:cNvSpPr/>
                  <p:nvPr/>
                </p:nvSpPr>
                <p:spPr>
                  <a:xfrm>
                    <a:off x="1754565" y="5779202"/>
                    <a:ext cx="229112" cy="197291"/>
                  </a:xfrm>
                  <a:custGeom>
                    <a:avLst/>
                    <a:gdLst>
                      <a:gd name="connsiteX0" fmla="*/ 54830 w 229112"/>
                      <a:gd name="connsiteY0" fmla="*/ 93505 h 197291"/>
                      <a:gd name="connsiteX1" fmla="*/ 54830 w 229112"/>
                      <a:gd name="connsiteY1" fmla="*/ 197291 h 197291"/>
                      <a:gd name="connsiteX2" fmla="*/ 37206 w 229112"/>
                      <a:gd name="connsiteY2" fmla="*/ 197291 h 197291"/>
                      <a:gd name="connsiteX3" fmla="*/ 0 w 229112"/>
                      <a:gd name="connsiteY3" fmla="*/ 154210 h 197291"/>
                      <a:gd name="connsiteX4" fmla="*/ 0 w 229112"/>
                      <a:gd name="connsiteY4" fmla="*/ 154210 h 197291"/>
                      <a:gd name="connsiteX5" fmla="*/ 0 w 229112"/>
                      <a:gd name="connsiteY5" fmla="*/ 68048 h 197291"/>
                      <a:gd name="connsiteX6" fmla="*/ 56788 w 229112"/>
                      <a:gd name="connsiteY6" fmla="*/ 7343 h 197291"/>
                      <a:gd name="connsiteX7" fmla="*/ 56788 w 229112"/>
                      <a:gd name="connsiteY7" fmla="*/ 7343 h 197291"/>
                      <a:gd name="connsiteX8" fmla="*/ 172324 w 229112"/>
                      <a:gd name="connsiteY8" fmla="*/ 7343 h 197291"/>
                      <a:gd name="connsiteX9" fmla="*/ 172324 w 229112"/>
                      <a:gd name="connsiteY9" fmla="*/ 7343 h 197291"/>
                      <a:gd name="connsiteX10" fmla="*/ 229112 w 229112"/>
                      <a:gd name="connsiteY10" fmla="*/ 68048 h 197291"/>
                      <a:gd name="connsiteX11" fmla="*/ 229112 w 229112"/>
                      <a:gd name="connsiteY11" fmla="*/ 144419 h 197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9112" h="197291">
                        <a:moveTo>
                          <a:pt x="54830" y="93505"/>
                        </a:moveTo>
                        <a:lnTo>
                          <a:pt x="54830" y="197291"/>
                        </a:lnTo>
                        <a:lnTo>
                          <a:pt x="37206" y="197291"/>
                        </a:lnTo>
                        <a:cubicBezTo>
                          <a:pt x="17624" y="197291"/>
                          <a:pt x="0" y="171834"/>
                          <a:pt x="0" y="154210"/>
                        </a:cubicBezTo>
                        <a:lnTo>
                          <a:pt x="0" y="154210"/>
                        </a:lnTo>
                        <a:lnTo>
                          <a:pt x="0" y="68048"/>
                        </a:lnTo>
                        <a:cubicBezTo>
                          <a:pt x="0" y="38675"/>
                          <a:pt x="23499" y="13218"/>
                          <a:pt x="56788" y="7343"/>
                        </a:cubicBezTo>
                        <a:lnTo>
                          <a:pt x="56788" y="7343"/>
                        </a:lnTo>
                        <a:cubicBezTo>
                          <a:pt x="101828" y="-2448"/>
                          <a:pt x="127284" y="-2448"/>
                          <a:pt x="172324" y="7343"/>
                        </a:cubicBezTo>
                        <a:lnTo>
                          <a:pt x="172324" y="7343"/>
                        </a:lnTo>
                        <a:cubicBezTo>
                          <a:pt x="205613" y="15176"/>
                          <a:pt x="229112" y="40633"/>
                          <a:pt x="229112" y="68048"/>
                        </a:cubicBezTo>
                        <a:lnTo>
                          <a:pt x="229112" y="144419"/>
                        </a:lnTo>
                      </a:path>
                    </a:pathLst>
                  </a:custGeom>
                  <a:noFill/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91" name="Forma Livre: Forma 390">
                  <a:extLst>
                    <a:ext uri="{FF2B5EF4-FFF2-40B4-BE49-F238E27FC236}">
                      <a16:creationId xmlns:a16="http://schemas.microsoft.com/office/drawing/2014/main" id="{74F6A0DF-5E65-472B-9A19-380327294D58}"/>
                    </a:ext>
                  </a:extLst>
                </p:cNvPr>
                <p:cNvSpPr/>
                <p:nvPr/>
              </p:nvSpPr>
              <p:spPr>
                <a:xfrm>
                  <a:off x="1872059" y="5976493"/>
                  <a:ext cx="19582" cy="264359"/>
                </a:xfrm>
                <a:custGeom>
                  <a:avLst/>
                  <a:gdLst>
                    <a:gd name="connsiteX0" fmla="*/ 0 w 19582"/>
                    <a:gd name="connsiteY0" fmla="*/ 264360 h 264359"/>
                    <a:gd name="connsiteX1" fmla="*/ 0 w 19582"/>
                    <a:gd name="connsiteY1" fmla="*/ 0 h 264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64359">
                      <a:moveTo>
                        <a:pt x="0" y="26436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385" name="Forma Livre: Forma 384">
              <a:extLst>
                <a:ext uri="{FF2B5EF4-FFF2-40B4-BE49-F238E27FC236}">
                  <a16:creationId xmlns:a16="http://schemas.microsoft.com/office/drawing/2014/main" id="{1D68E311-84E8-99FC-A8D7-4C88FECF30F8}"/>
                </a:ext>
              </a:extLst>
            </p:cNvPr>
            <p:cNvSpPr/>
            <p:nvPr/>
          </p:nvSpPr>
          <p:spPr>
            <a:xfrm>
              <a:off x="1756524" y="6240853"/>
              <a:ext cx="599215" cy="19582"/>
            </a:xfrm>
            <a:custGeom>
              <a:avLst/>
              <a:gdLst>
                <a:gd name="connsiteX0" fmla="*/ 0 w 599215"/>
                <a:gd name="connsiteY0" fmla="*/ 0 h 19582"/>
                <a:gd name="connsiteX1" fmla="*/ 599216 w 599215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215" h="19582">
                  <a:moveTo>
                    <a:pt x="0" y="0"/>
                  </a:moveTo>
                  <a:lnTo>
                    <a:pt x="599216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6" name="Forma Livre: Forma 385">
              <a:extLst>
                <a:ext uri="{FF2B5EF4-FFF2-40B4-BE49-F238E27FC236}">
                  <a16:creationId xmlns:a16="http://schemas.microsoft.com/office/drawing/2014/main" id="{D0273953-A06D-B3F6-1A23-DDD95949DD87}"/>
                </a:ext>
              </a:extLst>
            </p:cNvPr>
            <p:cNvSpPr/>
            <p:nvPr/>
          </p:nvSpPr>
          <p:spPr>
            <a:xfrm>
              <a:off x="1932763" y="5976493"/>
              <a:ext cx="19582" cy="264359"/>
            </a:xfrm>
            <a:custGeom>
              <a:avLst/>
              <a:gdLst>
                <a:gd name="connsiteX0" fmla="*/ 0 w 19582"/>
                <a:gd name="connsiteY0" fmla="*/ 264360 h 264359"/>
                <a:gd name="connsiteX1" fmla="*/ 0 w 19582"/>
                <a:gd name="connsiteY1" fmla="*/ 0 h 26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64359">
                  <a:moveTo>
                    <a:pt x="0" y="26436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7" name="Forma Livre: Forma 386">
              <a:extLst>
                <a:ext uri="{FF2B5EF4-FFF2-40B4-BE49-F238E27FC236}">
                  <a16:creationId xmlns:a16="http://schemas.microsoft.com/office/drawing/2014/main" id="{913A19B0-9BF4-FD06-060C-438897F7F35F}"/>
                </a:ext>
              </a:extLst>
            </p:cNvPr>
            <p:cNvSpPr/>
            <p:nvPr/>
          </p:nvSpPr>
          <p:spPr>
            <a:xfrm>
              <a:off x="1930805" y="5786545"/>
              <a:ext cx="56788" cy="189947"/>
            </a:xfrm>
            <a:custGeom>
              <a:avLst/>
              <a:gdLst>
                <a:gd name="connsiteX0" fmla="*/ 1958 w 56788"/>
                <a:gd name="connsiteY0" fmla="*/ 86162 h 189947"/>
                <a:gd name="connsiteX1" fmla="*/ 1958 w 56788"/>
                <a:gd name="connsiteY1" fmla="*/ 189948 h 189947"/>
                <a:gd name="connsiteX2" fmla="*/ 19582 w 56788"/>
                <a:gd name="connsiteY2" fmla="*/ 189948 h 189947"/>
                <a:gd name="connsiteX3" fmla="*/ 56788 w 56788"/>
                <a:gd name="connsiteY3" fmla="*/ 146867 h 189947"/>
                <a:gd name="connsiteX4" fmla="*/ 56788 w 56788"/>
                <a:gd name="connsiteY4" fmla="*/ 146867 h 189947"/>
                <a:gd name="connsiteX5" fmla="*/ 56788 w 56788"/>
                <a:gd name="connsiteY5" fmla="*/ 60705 h 189947"/>
                <a:gd name="connsiteX6" fmla="*/ 0 w 56788"/>
                <a:gd name="connsiteY6" fmla="*/ 0 h 18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788" h="189947">
                  <a:moveTo>
                    <a:pt x="1958" y="86162"/>
                  </a:moveTo>
                  <a:lnTo>
                    <a:pt x="1958" y="189948"/>
                  </a:lnTo>
                  <a:lnTo>
                    <a:pt x="19582" y="189948"/>
                  </a:lnTo>
                  <a:cubicBezTo>
                    <a:pt x="39164" y="189948"/>
                    <a:pt x="56788" y="164491"/>
                    <a:pt x="56788" y="146867"/>
                  </a:cubicBezTo>
                  <a:lnTo>
                    <a:pt x="56788" y="146867"/>
                  </a:lnTo>
                  <a:lnTo>
                    <a:pt x="56788" y="60705"/>
                  </a:lnTo>
                  <a:cubicBezTo>
                    <a:pt x="56788" y="31332"/>
                    <a:pt x="33290" y="5874"/>
                    <a:pt x="0" y="0"/>
                  </a:cubicBezTo>
                </a:path>
              </a:pathLst>
            </a:custGeom>
            <a:noFill/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07" name="Gráfico 4">
            <a:extLst>
              <a:ext uri="{FF2B5EF4-FFF2-40B4-BE49-F238E27FC236}">
                <a16:creationId xmlns:a16="http://schemas.microsoft.com/office/drawing/2014/main" id="{4FB2BC8A-1696-EFF0-9F3A-C0C2D62DADF4}"/>
              </a:ext>
            </a:extLst>
          </p:cNvPr>
          <p:cNvGrpSpPr/>
          <p:nvPr/>
        </p:nvGrpSpPr>
        <p:grpSpPr>
          <a:xfrm>
            <a:off x="1740858" y="327023"/>
            <a:ext cx="628589" cy="626631"/>
            <a:chOff x="1740858" y="327023"/>
            <a:chExt cx="628589" cy="626631"/>
          </a:xfrm>
          <a:noFill/>
        </p:grpSpPr>
        <p:grpSp>
          <p:nvGrpSpPr>
            <p:cNvPr id="408" name="Gráfico 4">
              <a:extLst>
                <a:ext uri="{FF2B5EF4-FFF2-40B4-BE49-F238E27FC236}">
                  <a16:creationId xmlns:a16="http://schemas.microsoft.com/office/drawing/2014/main" id="{6E0FBB81-FC72-946F-573D-AE67211849CA}"/>
                </a:ext>
              </a:extLst>
            </p:cNvPr>
            <p:cNvGrpSpPr/>
            <p:nvPr/>
          </p:nvGrpSpPr>
          <p:grpSpPr>
            <a:xfrm>
              <a:off x="1740858" y="327023"/>
              <a:ext cx="626631" cy="626631"/>
              <a:chOff x="1740858" y="327023"/>
              <a:chExt cx="626631" cy="626631"/>
            </a:xfrm>
            <a:noFill/>
          </p:grpSpPr>
          <p:grpSp>
            <p:nvGrpSpPr>
              <p:cNvPr id="410" name="Gráfico 4">
                <a:extLst>
                  <a:ext uri="{FF2B5EF4-FFF2-40B4-BE49-F238E27FC236}">
                    <a16:creationId xmlns:a16="http://schemas.microsoft.com/office/drawing/2014/main" id="{230B99D8-48A1-9CF8-026D-443FFDF91856}"/>
                  </a:ext>
                </a:extLst>
              </p:cNvPr>
              <p:cNvGrpSpPr/>
              <p:nvPr/>
            </p:nvGrpSpPr>
            <p:grpSpPr>
              <a:xfrm>
                <a:off x="1740858" y="327023"/>
                <a:ext cx="352479" cy="626631"/>
                <a:chOff x="1740858" y="327023"/>
                <a:chExt cx="352479" cy="626631"/>
              </a:xfrm>
              <a:noFill/>
            </p:grpSpPr>
            <p:grpSp>
              <p:nvGrpSpPr>
                <p:cNvPr id="416" name="Gráfico 4">
                  <a:extLst>
                    <a:ext uri="{FF2B5EF4-FFF2-40B4-BE49-F238E27FC236}">
                      <a16:creationId xmlns:a16="http://schemas.microsoft.com/office/drawing/2014/main" id="{2EC2C9AD-AF55-20D2-7BD5-8459C33EF603}"/>
                    </a:ext>
                  </a:extLst>
                </p:cNvPr>
                <p:cNvGrpSpPr/>
                <p:nvPr/>
              </p:nvGrpSpPr>
              <p:grpSpPr>
                <a:xfrm>
                  <a:off x="1805479" y="327023"/>
                  <a:ext cx="123367" cy="626631"/>
                  <a:chOff x="1805479" y="327023"/>
                  <a:chExt cx="123367" cy="626631"/>
                </a:xfrm>
                <a:noFill/>
              </p:grpSpPr>
              <p:sp>
                <p:nvSpPr>
                  <p:cNvPr id="418" name="Forma Livre: Forma 417">
                    <a:extLst>
                      <a:ext uri="{FF2B5EF4-FFF2-40B4-BE49-F238E27FC236}">
                        <a16:creationId xmlns:a16="http://schemas.microsoft.com/office/drawing/2014/main" id="{5AC8D490-B22D-8ED7-0ADE-6BC74B9C856B}"/>
                      </a:ext>
                    </a:extLst>
                  </p:cNvPr>
                  <p:cNvSpPr/>
                  <p:nvPr/>
                </p:nvSpPr>
                <p:spPr>
                  <a:xfrm>
                    <a:off x="1820172" y="327023"/>
                    <a:ext cx="95428" cy="117493"/>
                  </a:xfrm>
                  <a:custGeom>
                    <a:avLst/>
                    <a:gdLst>
                      <a:gd name="connsiteX0" fmla="*/ 44053 w 95428"/>
                      <a:gd name="connsiteY0" fmla="*/ 0 h 117493"/>
                      <a:gd name="connsiteX1" fmla="*/ 49928 w 95428"/>
                      <a:gd name="connsiteY1" fmla="*/ 0 h 117493"/>
                      <a:gd name="connsiteX2" fmla="*/ 94967 w 95428"/>
                      <a:gd name="connsiteY2" fmla="*/ 50914 h 117493"/>
                      <a:gd name="connsiteX3" fmla="*/ 93009 w 95428"/>
                      <a:gd name="connsiteY3" fmla="*/ 76371 h 117493"/>
                      <a:gd name="connsiteX4" fmla="*/ 47970 w 95428"/>
                      <a:gd name="connsiteY4" fmla="*/ 117493 h 117493"/>
                      <a:gd name="connsiteX5" fmla="*/ 47970 w 95428"/>
                      <a:gd name="connsiteY5" fmla="*/ 117493 h 117493"/>
                      <a:gd name="connsiteX6" fmla="*/ 2931 w 95428"/>
                      <a:gd name="connsiteY6" fmla="*/ 76371 h 117493"/>
                      <a:gd name="connsiteX7" fmla="*/ 972 w 95428"/>
                      <a:gd name="connsiteY7" fmla="*/ 50914 h 117493"/>
                      <a:gd name="connsiteX8" fmla="*/ 44053 w 95428"/>
                      <a:gd name="connsiteY8" fmla="*/ 0 h 117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5428" h="117493">
                        <a:moveTo>
                          <a:pt x="44053" y="0"/>
                        </a:moveTo>
                        <a:lnTo>
                          <a:pt x="49928" y="0"/>
                        </a:lnTo>
                        <a:cubicBezTo>
                          <a:pt x="77343" y="0"/>
                          <a:pt x="98884" y="23499"/>
                          <a:pt x="94967" y="50914"/>
                        </a:cubicBezTo>
                        <a:lnTo>
                          <a:pt x="93009" y="76371"/>
                        </a:lnTo>
                        <a:cubicBezTo>
                          <a:pt x="91051" y="99869"/>
                          <a:pt x="71468" y="117493"/>
                          <a:pt x="47970" y="117493"/>
                        </a:cubicBezTo>
                        <a:lnTo>
                          <a:pt x="47970" y="117493"/>
                        </a:lnTo>
                        <a:cubicBezTo>
                          <a:pt x="24471" y="117493"/>
                          <a:pt x="4889" y="99869"/>
                          <a:pt x="2931" y="76371"/>
                        </a:cubicBezTo>
                        <a:lnTo>
                          <a:pt x="972" y="50914"/>
                        </a:lnTo>
                        <a:cubicBezTo>
                          <a:pt x="-4902" y="23499"/>
                          <a:pt x="16638" y="0"/>
                          <a:pt x="44053" y="0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19" name="Forma Livre: Forma 418">
                    <a:extLst>
                      <a:ext uri="{FF2B5EF4-FFF2-40B4-BE49-F238E27FC236}">
                        <a16:creationId xmlns:a16="http://schemas.microsoft.com/office/drawing/2014/main" id="{B80C77FF-1C76-370B-6518-41468C1731C2}"/>
                      </a:ext>
                    </a:extLst>
                  </p:cNvPr>
                  <p:cNvSpPr/>
                  <p:nvPr/>
                </p:nvSpPr>
                <p:spPr>
                  <a:xfrm>
                    <a:off x="1805479" y="693210"/>
                    <a:ext cx="19582" cy="260443"/>
                  </a:xfrm>
                  <a:custGeom>
                    <a:avLst/>
                    <a:gdLst>
                      <a:gd name="connsiteX0" fmla="*/ 0 w 19582"/>
                      <a:gd name="connsiteY0" fmla="*/ 260444 h 260443"/>
                      <a:gd name="connsiteX1" fmla="*/ 0 w 19582"/>
                      <a:gd name="connsiteY1" fmla="*/ 0 h 260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260443">
                        <a:moveTo>
                          <a:pt x="0" y="260444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20" name="Forma Livre: Forma 419">
                    <a:extLst>
                      <a:ext uri="{FF2B5EF4-FFF2-40B4-BE49-F238E27FC236}">
                        <a16:creationId xmlns:a16="http://schemas.microsoft.com/office/drawing/2014/main" id="{091008A5-3C70-F191-ACF4-5C2E2114033A}"/>
                      </a:ext>
                    </a:extLst>
                  </p:cNvPr>
                  <p:cNvSpPr/>
                  <p:nvPr/>
                </p:nvSpPr>
                <p:spPr>
                  <a:xfrm>
                    <a:off x="1928847" y="693210"/>
                    <a:ext cx="19582" cy="101827"/>
                  </a:xfrm>
                  <a:custGeom>
                    <a:avLst/>
                    <a:gdLst>
                      <a:gd name="connsiteX0" fmla="*/ 0 w 19582"/>
                      <a:gd name="connsiteY0" fmla="*/ 0 h 101827"/>
                      <a:gd name="connsiteX1" fmla="*/ 0 w 19582"/>
                      <a:gd name="connsiteY1" fmla="*/ 101828 h 101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01827">
                        <a:moveTo>
                          <a:pt x="0" y="0"/>
                        </a:moveTo>
                        <a:lnTo>
                          <a:pt x="0" y="101828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17" name="Forma Livre: Forma 416">
                  <a:extLst>
                    <a:ext uri="{FF2B5EF4-FFF2-40B4-BE49-F238E27FC236}">
                      <a16:creationId xmlns:a16="http://schemas.microsoft.com/office/drawing/2014/main" id="{334A88D2-6889-A385-88DE-847404338F66}"/>
                    </a:ext>
                  </a:extLst>
                </p:cNvPr>
                <p:cNvSpPr/>
                <p:nvPr/>
              </p:nvSpPr>
              <p:spPr>
                <a:xfrm>
                  <a:off x="1740858" y="487597"/>
                  <a:ext cx="352479" cy="205613"/>
                </a:xfrm>
                <a:custGeom>
                  <a:avLst/>
                  <a:gdLst>
                    <a:gd name="connsiteX0" fmla="*/ 187989 w 352479"/>
                    <a:gd name="connsiteY0" fmla="*/ 205613 h 205613"/>
                    <a:gd name="connsiteX1" fmla="*/ 187989 w 352479"/>
                    <a:gd name="connsiteY1" fmla="*/ 86162 h 205613"/>
                    <a:gd name="connsiteX2" fmla="*/ 205613 w 352479"/>
                    <a:gd name="connsiteY2" fmla="*/ 66580 h 205613"/>
                    <a:gd name="connsiteX3" fmla="*/ 295691 w 352479"/>
                    <a:gd name="connsiteY3" fmla="*/ 64621 h 205613"/>
                    <a:gd name="connsiteX4" fmla="*/ 352480 w 352479"/>
                    <a:gd name="connsiteY4" fmla="*/ 5875 h 205613"/>
                    <a:gd name="connsiteX5" fmla="*/ 352480 w 352479"/>
                    <a:gd name="connsiteY5" fmla="*/ 5875 h 205613"/>
                    <a:gd name="connsiteX6" fmla="*/ 125326 w 352479"/>
                    <a:gd name="connsiteY6" fmla="*/ 0 h 205613"/>
                    <a:gd name="connsiteX7" fmla="*/ 54830 w 352479"/>
                    <a:gd name="connsiteY7" fmla="*/ 3916 h 205613"/>
                    <a:gd name="connsiteX8" fmla="*/ 54830 w 352479"/>
                    <a:gd name="connsiteY8" fmla="*/ 3916 h 205613"/>
                    <a:gd name="connsiteX9" fmla="*/ 0 w 352479"/>
                    <a:gd name="connsiteY9" fmla="*/ 68538 h 205613"/>
                    <a:gd name="connsiteX10" fmla="*/ 0 w 352479"/>
                    <a:gd name="connsiteY10" fmla="*/ 158616 h 205613"/>
                    <a:gd name="connsiteX11" fmla="*/ 0 w 352479"/>
                    <a:gd name="connsiteY11" fmla="*/ 158616 h 205613"/>
                    <a:gd name="connsiteX12" fmla="*/ 35248 w 352479"/>
                    <a:gd name="connsiteY12" fmla="*/ 203655 h 205613"/>
                    <a:gd name="connsiteX13" fmla="*/ 62663 w 352479"/>
                    <a:gd name="connsiteY13" fmla="*/ 203655 h 205613"/>
                    <a:gd name="connsiteX14" fmla="*/ 62663 w 352479"/>
                    <a:gd name="connsiteY14" fmla="*/ 92036 h 20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2479" h="205613">
                      <a:moveTo>
                        <a:pt x="187989" y="205613"/>
                      </a:moveTo>
                      <a:lnTo>
                        <a:pt x="187989" y="86162"/>
                      </a:lnTo>
                      <a:cubicBezTo>
                        <a:pt x="187989" y="76371"/>
                        <a:pt x="195822" y="66580"/>
                        <a:pt x="205613" y="66580"/>
                      </a:cubicBezTo>
                      <a:lnTo>
                        <a:pt x="295691" y="64621"/>
                      </a:lnTo>
                      <a:cubicBezTo>
                        <a:pt x="327023" y="64621"/>
                        <a:pt x="352480" y="37206"/>
                        <a:pt x="352480" y="5875"/>
                      </a:cubicBezTo>
                      <a:lnTo>
                        <a:pt x="352480" y="5875"/>
                      </a:lnTo>
                      <a:cubicBezTo>
                        <a:pt x="276109" y="5875"/>
                        <a:pt x="203655" y="1958"/>
                        <a:pt x="125326" y="0"/>
                      </a:cubicBezTo>
                      <a:cubicBezTo>
                        <a:pt x="99869" y="0"/>
                        <a:pt x="72454" y="0"/>
                        <a:pt x="54830" y="3916"/>
                      </a:cubicBezTo>
                      <a:lnTo>
                        <a:pt x="54830" y="3916"/>
                      </a:lnTo>
                      <a:cubicBezTo>
                        <a:pt x="21540" y="11749"/>
                        <a:pt x="0" y="37206"/>
                        <a:pt x="0" y="68538"/>
                      </a:cubicBezTo>
                      <a:lnTo>
                        <a:pt x="0" y="158616"/>
                      </a:lnTo>
                      <a:lnTo>
                        <a:pt x="0" y="158616"/>
                      </a:lnTo>
                      <a:cubicBezTo>
                        <a:pt x="0" y="178198"/>
                        <a:pt x="15666" y="203655"/>
                        <a:pt x="35248" y="203655"/>
                      </a:cubicBezTo>
                      <a:lnTo>
                        <a:pt x="62663" y="203655"/>
                      </a:lnTo>
                      <a:lnTo>
                        <a:pt x="62663" y="92036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411" name="Gráfico 4">
                <a:extLst>
                  <a:ext uri="{FF2B5EF4-FFF2-40B4-BE49-F238E27FC236}">
                    <a16:creationId xmlns:a16="http://schemas.microsoft.com/office/drawing/2014/main" id="{23CDBCE2-4A9F-E147-36AE-94039605DF4E}"/>
                  </a:ext>
                </a:extLst>
              </p:cNvPr>
              <p:cNvGrpSpPr/>
              <p:nvPr/>
            </p:nvGrpSpPr>
            <p:grpSpPr>
              <a:xfrm>
                <a:off x="1924931" y="722583"/>
                <a:ext cx="442558" cy="231070"/>
                <a:chOff x="1924931" y="722583"/>
                <a:chExt cx="442558" cy="231070"/>
              </a:xfrm>
              <a:noFill/>
            </p:grpSpPr>
            <p:sp>
              <p:nvSpPr>
                <p:cNvPr id="412" name="Forma Livre: Forma 411">
                  <a:extLst>
                    <a:ext uri="{FF2B5EF4-FFF2-40B4-BE49-F238E27FC236}">
                      <a16:creationId xmlns:a16="http://schemas.microsoft.com/office/drawing/2014/main" id="{49854854-E2D6-F763-03D3-5E68BEF24177}"/>
                    </a:ext>
                  </a:extLst>
                </p:cNvPr>
                <p:cNvSpPr/>
                <p:nvPr/>
              </p:nvSpPr>
              <p:spPr>
                <a:xfrm>
                  <a:off x="1990535" y="722583"/>
                  <a:ext cx="91515" cy="111618"/>
                </a:xfrm>
                <a:custGeom>
                  <a:avLst/>
                  <a:gdLst>
                    <a:gd name="connsiteX0" fmla="*/ 42098 w 91515"/>
                    <a:gd name="connsiteY0" fmla="*/ 0 h 111618"/>
                    <a:gd name="connsiteX1" fmla="*/ 47973 w 91515"/>
                    <a:gd name="connsiteY1" fmla="*/ 0 h 111618"/>
                    <a:gd name="connsiteX2" fmla="*/ 91054 w 91515"/>
                    <a:gd name="connsiteY2" fmla="*/ 48956 h 111618"/>
                    <a:gd name="connsiteX3" fmla="*/ 89095 w 91515"/>
                    <a:gd name="connsiteY3" fmla="*/ 72454 h 111618"/>
                    <a:gd name="connsiteX4" fmla="*/ 46014 w 91515"/>
                    <a:gd name="connsiteY4" fmla="*/ 111619 h 111618"/>
                    <a:gd name="connsiteX5" fmla="*/ 46014 w 91515"/>
                    <a:gd name="connsiteY5" fmla="*/ 111619 h 111618"/>
                    <a:gd name="connsiteX6" fmla="*/ 2934 w 91515"/>
                    <a:gd name="connsiteY6" fmla="*/ 72454 h 111618"/>
                    <a:gd name="connsiteX7" fmla="*/ 975 w 91515"/>
                    <a:gd name="connsiteY7" fmla="*/ 48956 h 111618"/>
                    <a:gd name="connsiteX8" fmla="*/ 42098 w 91515"/>
                    <a:gd name="connsiteY8" fmla="*/ 0 h 111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515" h="111618">
                      <a:moveTo>
                        <a:pt x="42098" y="0"/>
                      </a:moveTo>
                      <a:lnTo>
                        <a:pt x="47973" y="0"/>
                      </a:lnTo>
                      <a:cubicBezTo>
                        <a:pt x="73430" y="0"/>
                        <a:pt x="94970" y="23499"/>
                        <a:pt x="91054" y="48956"/>
                      </a:cubicBezTo>
                      <a:lnTo>
                        <a:pt x="89095" y="72454"/>
                      </a:lnTo>
                      <a:cubicBezTo>
                        <a:pt x="87137" y="93995"/>
                        <a:pt x="67555" y="111619"/>
                        <a:pt x="46014" y="111619"/>
                      </a:cubicBezTo>
                      <a:lnTo>
                        <a:pt x="46014" y="111619"/>
                      </a:lnTo>
                      <a:cubicBezTo>
                        <a:pt x="24474" y="111619"/>
                        <a:pt x="4892" y="93995"/>
                        <a:pt x="2934" y="72454"/>
                      </a:cubicBezTo>
                      <a:lnTo>
                        <a:pt x="975" y="48956"/>
                      </a:lnTo>
                      <a:cubicBezTo>
                        <a:pt x="-4899" y="23499"/>
                        <a:pt x="16641" y="0"/>
                        <a:pt x="42098" y="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3" name="Forma Livre: Forma 412">
                  <a:extLst>
                    <a:ext uri="{FF2B5EF4-FFF2-40B4-BE49-F238E27FC236}">
                      <a16:creationId xmlns:a16="http://schemas.microsoft.com/office/drawing/2014/main" id="{366B4E16-1751-A196-3773-22C02007FCE1}"/>
                    </a:ext>
                  </a:extLst>
                </p:cNvPr>
                <p:cNvSpPr/>
                <p:nvPr/>
              </p:nvSpPr>
              <p:spPr>
                <a:xfrm>
                  <a:off x="1924931" y="867492"/>
                  <a:ext cx="221278" cy="86161"/>
                </a:xfrm>
                <a:custGeom>
                  <a:avLst/>
                  <a:gdLst>
                    <a:gd name="connsiteX0" fmla="*/ 0 w 221278"/>
                    <a:gd name="connsiteY0" fmla="*/ 86162 h 86161"/>
                    <a:gd name="connsiteX1" fmla="*/ 0 w 221278"/>
                    <a:gd name="connsiteY1" fmla="*/ 58747 h 86161"/>
                    <a:gd name="connsiteX2" fmla="*/ 58747 w 221278"/>
                    <a:gd name="connsiteY2" fmla="*/ 0 h 86161"/>
                    <a:gd name="connsiteX3" fmla="*/ 162532 w 221278"/>
                    <a:gd name="connsiteY3" fmla="*/ 0 h 86161"/>
                    <a:gd name="connsiteX4" fmla="*/ 221279 w 221278"/>
                    <a:gd name="connsiteY4" fmla="*/ 58747 h 86161"/>
                    <a:gd name="connsiteX5" fmla="*/ 221279 w 221278"/>
                    <a:gd name="connsiteY5" fmla="*/ 86162 h 86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278" h="86161">
                      <a:moveTo>
                        <a:pt x="0" y="86162"/>
                      </a:moveTo>
                      <a:lnTo>
                        <a:pt x="0" y="58747"/>
                      </a:lnTo>
                      <a:cubicBezTo>
                        <a:pt x="0" y="25457"/>
                        <a:pt x="27415" y="0"/>
                        <a:pt x="58747" y="0"/>
                      </a:cubicBezTo>
                      <a:lnTo>
                        <a:pt x="162532" y="0"/>
                      </a:lnTo>
                      <a:cubicBezTo>
                        <a:pt x="195822" y="0"/>
                        <a:pt x="221279" y="27415"/>
                        <a:pt x="221279" y="58747"/>
                      </a:cubicBezTo>
                      <a:lnTo>
                        <a:pt x="221279" y="86162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4" name="Forma Livre: Forma 413">
                  <a:extLst>
                    <a:ext uri="{FF2B5EF4-FFF2-40B4-BE49-F238E27FC236}">
                      <a16:creationId xmlns:a16="http://schemas.microsoft.com/office/drawing/2014/main" id="{8E23692D-1B66-02B6-3C5B-8B726840E1E8}"/>
                    </a:ext>
                  </a:extLst>
                </p:cNvPr>
                <p:cNvSpPr/>
                <p:nvPr/>
              </p:nvSpPr>
              <p:spPr>
                <a:xfrm>
                  <a:off x="2213702" y="722583"/>
                  <a:ext cx="91585" cy="111618"/>
                </a:xfrm>
                <a:custGeom>
                  <a:avLst/>
                  <a:gdLst>
                    <a:gd name="connsiteX0" fmla="*/ 42168 w 91585"/>
                    <a:gd name="connsiteY0" fmla="*/ 0 h 111618"/>
                    <a:gd name="connsiteX1" fmla="*/ 48043 w 91585"/>
                    <a:gd name="connsiteY1" fmla="*/ 0 h 111618"/>
                    <a:gd name="connsiteX2" fmla="*/ 91124 w 91585"/>
                    <a:gd name="connsiteY2" fmla="*/ 48956 h 111618"/>
                    <a:gd name="connsiteX3" fmla="*/ 89166 w 91585"/>
                    <a:gd name="connsiteY3" fmla="*/ 72454 h 111618"/>
                    <a:gd name="connsiteX4" fmla="*/ 46085 w 91585"/>
                    <a:gd name="connsiteY4" fmla="*/ 111619 h 111618"/>
                    <a:gd name="connsiteX5" fmla="*/ 46085 w 91585"/>
                    <a:gd name="connsiteY5" fmla="*/ 111619 h 111618"/>
                    <a:gd name="connsiteX6" fmla="*/ 3004 w 91585"/>
                    <a:gd name="connsiteY6" fmla="*/ 72454 h 111618"/>
                    <a:gd name="connsiteX7" fmla="*/ 1046 w 91585"/>
                    <a:gd name="connsiteY7" fmla="*/ 48956 h 111618"/>
                    <a:gd name="connsiteX8" fmla="*/ 42168 w 91585"/>
                    <a:gd name="connsiteY8" fmla="*/ 0 h 111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585" h="111618">
                      <a:moveTo>
                        <a:pt x="42168" y="0"/>
                      </a:moveTo>
                      <a:lnTo>
                        <a:pt x="48043" y="0"/>
                      </a:lnTo>
                      <a:cubicBezTo>
                        <a:pt x="73500" y="0"/>
                        <a:pt x="95040" y="23499"/>
                        <a:pt x="91124" y="48956"/>
                      </a:cubicBezTo>
                      <a:lnTo>
                        <a:pt x="89166" y="72454"/>
                      </a:lnTo>
                      <a:cubicBezTo>
                        <a:pt x="87207" y="93995"/>
                        <a:pt x="67625" y="111619"/>
                        <a:pt x="46085" y="111619"/>
                      </a:cubicBezTo>
                      <a:lnTo>
                        <a:pt x="46085" y="111619"/>
                      </a:lnTo>
                      <a:cubicBezTo>
                        <a:pt x="24544" y="111619"/>
                        <a:pt x="4962" y="93995"/>
                        <a:pt x="3004" y="72454"/>
                      </a:cubicBezTo>
                      <a:lnTo>
                        <a:pt x="1046" y="48956"/>
                      </a:lnTo>
                      <a:cubicBezTo>
                        <a:pt x="-4829" y="23499"/>
                        <a:pt x="14753" y="0"/>
                        <a:pt x="42168" y="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15" name="Forma Livre: Forma 414">
                  <a:extLst>
                    <a:ext uri="{FF2B5EF4-FFF2-40B4-BE49-F238E27FC236}">
                      <a16:creationId xmlns:a16="http://schemas.microsoft.com/office/drawing/2014/main" id="{4F8CC163-5909-787D-18E6-0A5230B00F12}"/>
                    </a:ext>
                  </a:extLst>
                </p:cNvPr>
                <p:cNvSpPr/>
                <p:nvPr/>
              </p:nvSpPr>
              <p:spPr>
                <a:xfrm>
                  <a:off x="2146210" y="867492"/>
                  <a:ext cx="221279" cy="86161"/>
                </a:xfrm>
                <a:custGeom>
                  <a:avLst/>
                  <a:gdLst>
                    <a:gd name="connsiteX0" fmla="*/ 0 w 221279"/>
                    <a:gd name="connsiteY0" fmla="*/ 86162 h 86161"/>
                    <a:gd name="connsiteX1" fmla="*/ 0 w 221279"/>
                    <a:gd name="connsiteY1" fmla="*/ 58747 h 86161"/>
                    <a:gd name="connsiteX2" fmla="*/ 58747 w 221279"/>
                    <a:gd name="connsiteY2" fmla="*/ 0 h 86161"/>
                    <a:gd name="connsiteX3" fmla="*/ 162532 w 221279"/>
                    <a:gd name="connsiteY3" fmla="*/ 0 h 86161"/>
                    <a:gd name="connsiteX4" fmla="*/ 221279 w 221279"/>
                    <a:gd name="connsiteY4" fmla="*/ 58747 h 86161"/>
                    <a:gd name="connsiteX5" fmla="*/ 221279 w 221279"/>
                    <a:gd name="connsiteY5" fmla="*/ 86162 h 86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1279" h="86161">
                      <a:moveTo>
                        <a:pt x="0" y="86162"/>
                      </a:moveTo>
                      <a:lnTo>
                        <a:pt x="0" y="58747"/>
                      </a:lnTo>
                      <a:cubicBezTo>
                        <a:pt x="0" y="25457"/>
                        <a:pt x="27415" y="0"/>
                        <a:pt x="58747" y="0"/>
                      </a:cubicBezTo>
                      <a:lnTo>
                        <a:pt x="162532" y="0"/>
                      </a:lnTo>
                      <a:cubicBezTo>
                        <a:pt x="195822" y="0"/>
                        <a:pt x="221279" y="27415"/>
                        <a:pt x="221279" y="58747"/>
                      </a:cubicBezTo>
                      <a:lnTo>
                        <a:pt x="221279" y="86162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409" name="Forma Livre: Forma 408">
              <a:extLst>
                <a:ext uri="{FF2B5EF4-FFF2-40B4-BE49-F238E27FC236}">
                  <a16:creationId xmlns:a16="http://schemas.microsoft.com/office/drawing/2014/main" id="{BA0B8C76-3659-2265-0D7A-BBF618F29ED6}"/>
                </a:ext>
              </a:extLst>
            </p:cNvPr>
            <p:cNvSpPr/>
            <p:nvPr/>
          </p:nvSpPr>
          <p:spPr>
            <a:xfrm>
              <a:off x="2157959" y="409268"/>
              <a:ext cx="211488" cy="199738"/>
            </a:xfrm>
            <a:custGeom>
              <a:avLst/>
              <a:gdLst>
                <a:gd name="connsiteX0" fmla="*/ 107702 w 211488"/>
                <a:gd name="connsiteY0" fmla="*/ 0 h 199738"/>
                <a:gd name="connsiteX1" fmla="*/ 140992 w 211488"/>
                <a:gd name="connsiteY1" fmla="*/ 68538 h 199738"/>
                <a:gd name="connsiteX2" fmla="*/ 211488 w 211488"/>
                <a:gd name="connsiteY2" fmla="*/ 76371 h 199738"/>
                <a:gd name="connsiteX3" fmla="*/ 211488 w 211488"/>
                <a:gd name="connsiteY3" fmla="*/ 76371 h 199738"/>
                <a:gd name="connsiteX4" fmla="*/ 154700 w 211488"/>
                <a:gd name="connsiteY4" fmla="*/ 123368 h 199738"/>
                <a:gd name="connsiteX5" fmla="*/ 170365 w 211488"/>
                <a:gd name="connsiteY5" fmla="*/ 199739 h 199738"/>
                <a:gd name="connsiteX6" fmla="*/ 170365 w 211488"/>
                <a:gd name="connsiteY6" fmla="*/ 199739 h 199738"/>
                <a:gd name="connsiteX7" fmla="*/ 105744 w 211488"/>
                <a:gd name="connsiteY7" fmla="*/ 160574 h 199738"/>
                <a:gd name="connsiteX8" fmla="*/ 41123 w 211488"/>
                <a:gd name="connsiteY8" fmla="*/ 199739 h 199738"/>
                <a:gd name="connsiteX9" fmla="*/ 41123 w 211488"/>
                <a:gd name="connsiteY9" fmla="*/ 199739 h 199738"/>
                <a:gd name="connsiteX10" fmla="*/ 56788 w 211488"/>
                <a:gd name="connsiteY10" fmla="*/ 123368 h 199738"/>
                <a:gd name="connsiteX11" fmla="*/ 0 w 211488"/>
                <a:gd name="connsiteY11" fmla="*/ 76371 h 199738"/>
                <a:gd name="connsiteX12" fmla="*/ 0 w 211488"/>
                <a:gd name="connsiteY12" fmla="*/ 76371 h 199738"/>
                <a:gd name="connsiteX13" fmla="*/ 70496 w 211488"/>
                <a:gd name="connsiteY13" fmla="*/ 68538 h 199738"/>
                <a:gd name="connsiteX14" fmla="*/ 107702 w 211488"/>
                <a:gd name="connsiteY14" fmla="*/ 0 h 199738"/>
                <a:gd name="connsiteX15" fmla="*/ 107702 w 211488"/>
                <a:gd name="connsiteY15" fmla="*/ 0 h 19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488" h="199738">
                  <a:moveTo>
                    <a:pt x="107702" y="0"/>
                  </a:moveTo>
                  <a:lnTo>
                    <a:pt x="140992" y="68538"/>
                  </a:lnTo>
                  <a:lnTo>
                    <a:pt x="211488" y="76371"/>
                  </a:lnTo>
                  <a:cubicBezTo>
                    <a:pt x="211488" y="76371"/>
                    <a:pt x="211488" y="76371"/>
                    <a:pt x="211488" y="76371"/>
                  </a:cubicBezTo>
                  <a:lnTo>
                    <a:pt x="154700" y="123368"/>
                  </a:lnTo>
                  <a:lnTo>
                    <a:pt x="170365" y="199739"/>
                  </a:lnTo>
                  <a:cubicBezTo>
                    <a:pt x="170365" y="199739"/>
                    <a:pt x="170365" y="199739"/>
                    <a:pt x="170365" y="199739"/>
                  </a:cubicBezTo>
                  <a:lnTo>
                    <a:pt x="105744" y="160574"/>
                  </a:lnTo>
                  <a:lnTo>
                    <a:pt x="41123" y="199739"/>
                  </a:lnTo>
                  <a:cubicBezTo>
                    <a:pt x="41123" y="199739"/>
                    <a:pt x="41123" y="199739"/>
                    <a:pt x="41123" y="199739"/>
                  </a:cubicBezTo>
                  <a:lnTo>
                    <a:pt x="56788" y="123368"/>
                  </a:lnTo>
                  <a:lnTo>
                    <a:pt x="0" y="76371"/>
                  </a:lnTo>
                  <a:cubicBezTo>
                    <a:pt x="0" y="76371"/>
                    <a:pt x="0" y="76371"/>
                    <a:pt x="0" y="76371"/>
                  </a:cubicBezTo>
                  <a:lnTo>
                    <a:pt x="70496" y="68538"/>
                  </a:lnTo>
                  <a:lnTo>
                    <a:pt x="107702" y="0"/>
                  </a:lnTo>
                  <a:lnTo>
                    <a:pt x="107702" y="0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21" name="Gráfico 4">
            <a:extLst>
              <a:ext uri="{FF2B5EF4-FFF2-40B4-BE49-F238E27FC236}">
                <a16:creationId xmlns:a16="http://schemas.microsoft.com/office/drawing/2014/main" id="{E39DCA89-2E74-D780-C0C8-FCBE29994807}"/>
              </a:ext>
            </a:extLst>
          </p:cNvPr>
          <p:cNvGrpSpPr/>
          <p:nvPr/>
        </p:nvGrpSpPr>
        <p:grpSpPr>
          <a:xfrm>
            <a:off x="8087455" y="328981"/>
            <a:ext cx="626631" cy="624672"/>
            <a:chOff x="8087455" y="328981"/>
            <a:chExt cx="626631" cy="624672"/>
          </a:xfrm>
          <a:noFill/>
        </p:grpSpPr>
        <p:sp>
          <p:nvSpPr>
            <p:cNvPr id="422" name="Forma Livre: Forma 421">
              <a:extLst>
                <a:ext uri="{FF2B5EF4-FFF2-40B4-BE49-F238E27FC236}">
                  <a16:creationId xmlns:a16="http://schemas.microsoft.com/office/drawing/2014/main" id="{3C4200D5-35FC-32AA-62DB-C22EB3C30B2D}"/>
                </a:ext>
              </a:extLst>
            </p:cNvPr>
            <p:cNvSpPr/>
            <p:nvPr/>
          </p:nvSpPr>
          <p:spPr>
            <a:xfrm>
              <a:off x="8087455" y="466056"/>
              <a:ext cx="39164" cy="166448"/>
            </a:xfrm>
            <a:custGeom>
              <a:avLst/>
              <a:gdLst>
                <a:gd name="connsiteX0" fmla="*/ 0 w 39164"/>
                <a:gd name="connsiteY0" fmla="*/ 166449 h 166448"/>
                <a:gd name="connsiteX1" fmla="*/ 0 w 39164"/>
                <a:gd name="connsiteY1" fmla="*/ 21540 h 166448"/>
                <a:gd name="connsiteX2" fmla="*/ 21541 w 39164"/>
                <a:gd name="connsiteY2" fmla="*/ 0 h 166448"/>
                <a:gd name="connsiteX3" fmla="*/ 39164 w 39164"/>
                <a:gd name="connsiteY3" fmla="*/ 0 h 16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4" h="166448">
                  <a:moveTo>
                    <a:pt x="0" y="166449"/>
                  </a:moveTo>
                  <a:lnTo>
                    <a:pt x="0" y="21540"/>
                  </a:lnTo>
                  <a:cubicBezTo>
                    <a:pt x="0" y="9791"/>
                    <a:pt x="9791" y="0"/>
                    <a:pt x="21541" y="0"/>
                  </a:cubicBezTo>
                  <a:lnTo>
                    <a:pt x="39164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orma Livre: Forma 422">
              <a:extLst>
                <a:ext uri="{FF2B5EF4-FFF2-40B4-BE49-F238E27FC236}">
                  <a16:creationId xmlns:a16="http://schemas.microsoft.com/office/drawing/2014/main" id="{95E786AA-3F06-A284-F8C9-028D06420BFE}"/>
                </a:ext>
              </a:extLst>
            </p:cNvPr>
            <p:cNvSpPr/>
            <p:nvPr/>
          </p:nvSpPr>
          <p:spPr>
            <a:xfrm>
              <a:off x="8672963" y="466056"/>
              <a:ext cx="39164" cy="166448"/>
            </a:xfrm>
            <a:custGeom>
              <a:avLst/>
              <a:gdLst>
                <a:gd name="connsiteX0" fmla="*/ 0 w 39164"/>
                <a:gd name="connsiteY0" fmla="*/ 0 h 166448"/>
                <a:gd name="connsiteX1" fmla="*/ 17624 w 39164"/>
                <a:gd name="connsiteY1" fmla="*/ 0 h 166448"/>
                <a:gd name="connsiteX2" fmla="*/ 39164 w 39164"/>
                <a:gd name="connsiteY2" fmla="*/ 21540 h 166448"/>
                <a:gd name="connsiteX3" fmla="*/ 39164 w 39164"/>
                <a:gd name="connsiteY3" fmla="*/ 166449 h 16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4" h="166448">
                  <a:moveTo>
                    <a:pt x="0" y="0"/>
                  </a:moveTo>
                  <a:lnTo>
                    <a:pt x="17624" y="0"/>
                  </a:lnTo>
                  <a:cubicBezTo>
                    <a:pt x="29373" y="0"/>
                    <a:pt x="39164" y="9791"/>
                    <a:pt x="39164" y="21540"/>
                  </a:cubicBezTo>
                  <a:lnTo>
                    <a:pt x="39164" y="166449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orma Livre: Forma 423">
              <a:extLst>
                <a:ext uri="{FF2B5EF4-FFF2-40B4-BE49-F238E27FC236}">
                  <a16:creationId xmlns:a16="http://schemas.microsoft.com/office/drawing/2014/main" id="{D9340041-66F6-E7AF-F790-A11C62831D28}"/>
                </a:ext>
              </a:extLst>
            </p:cNvPr>
            <p:cNvSpPr/>
            <p:nvPr/>
          </p:nvSpPr>
          <p:spPr>
            <a:xfrm>
              <a:off x="8351815" y="466056"/>
              <a:ext cx="99869" cy="19582"/>
            </a:xfrm>
            <a:custGeom>
              <a:avLst/>
              <a:gdLst>
                <a:gd name="connsiteX0" fmla="*/ 0 w 99869"/>
                <a:gd name="connsiteY0" fmla="*/ 0 h 19582"/>
                <a:gd name="connsiteX1" fmla="*/ 99869 w 9986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869" h="19582">
                  <a:moveTo>
                    <a:pt x="0" y="0"/>
                  </a:moveTo>
                  <a:lnTo>
                    <a:pt x="99869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25" name="Gráfico 4">
              <a:extLst>
                <a:ext uri="{FF2B5EF4-FFF2-40B4-BE49-F238E27FC236}">
                  <a16:creationId xmlns:a16="http://schemas.microsoft.com/office/drawing/2014/main" id="{1516E43D-F04A-C7E9-F23D-A4E1BB268A2A}"/>
                </a:ext>
              </a:extLst>
            </p:cNvPr>
            <p:cNvGrpSpPr/>
            <p:nvPr/>
          </p:nvGrpSpPr>
          <p:grpSpPr>
            <a:xfrm>
              <a:off x="8131025" y="328981"/>
              <a:ext cx="218831" cy="211487"/>
              <a:chOff x="8131025" y="328981"/>
              <a:chExt cx="218831" cy="211487"/>
            </a:xfrm>
            <a:noFill/>
          </p:grpSpPr>
          <p:sp>
            <p:nvSpPr>
              <p:cNvPr id="445" name="Forma Livre: Forma 444">
                <a:extLst>
                  <a:ext uri="{FF2B5EF4-FFF2-40B4-BE49-F238E27FC236}">
                    <a16:creationId xmlns:a16="http://schemas.microsoft.com/office/drawing/2014/main" id="{36381EB1-E981-6E9A-938B-8BE4D397F654}"/>
                  </a:ext>
                </a:extLst>
              </p:cNvPr>
              <p:cNvSpPr/>
              <p:nvPr/>
            </p:nvSpPr>
            <p:spPr>
              <a:xfrm>
                <a:off x="8191240" y="328981"/>
                <a:ext cx="93995" cy="93994"/>
              </a:xfrm>
              <a:custGeom>
                <a:avLst/>
                <a:gdLst>
                  <a:gd name="connsiteX0" fmla="*/ 93995 w 93995"/>
                  <a:gd name="connsiteY0" fmla="*/ 46997 h 93994"/>
                  <a:gd name="connsiteX1" fmla="*/ 46998 w 93995"/>
                  <a:gd name="connsiteY1" fmla="*/ 93995 h 93994"/>
                  <a:gd name="connsiteX2" fmla="*/ 0 w 93995"/>
                  <a:gd name="connsiteY2" fmla="*/ 46997 h 93994"/>
                  <a:gd name="connsiteX3" fmla="*/ 46998 w 93995"/>
                  <a:gd name="connsiteY3" fmla="*/ 0 h 93994"/>
                  <a:gd name="connsiteX4" fmla="*/ 93995 w 93995"/>
                  <a:gd name="connsiteY4" fmla="*/ 46997 h 9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5" h="93994">
                    <a:moveTo>
                      <a:pt x="93995" y="46997"/>
                    </a:moveTo>
                    <a:cubicBezTo>
                      <a:pt x="93995" y="72454"/>
                      <a:pt x="72454" y="93995"/>
                      <a:pt x="46998" y="93995"/>
                    </a:cubicBezTo>
                    <a:cubicBezTo>
                      <a:pt x="21541" y="93995"/>
                      <a:pt x="0" y="72454"/>
                      <a:pt x="0" y="46997"/>
                    </a:cubicBezTo>
                    <a:cubicBezTo>
                      <a:pt x="0" y="21540"/>
                      <a:pt x="21541" y="0"/>
                      <a:pt x="46998" y="0"/>
                    </a:cubicBezTo>
                    <a:cubicBezTo>
                      <a:pt x="74413" y="0"/>
                      <a:pt x="93995" y="19582"/>
                      <a:pt x="93995" y="4699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6" name="Forma Livre: Forma 445">
                <a:extLst>
                  <a:ext uri="{FF2B5EF4-FFF2-40B4-BE49-F238E27FC236}">
                    <a16:creationId xmlns:a16="http://schemas.microsoft.com/office/drawing/2014/main" id="{8B190126-AD41-60A1-7353-6C8F05028856}"/>
                  </a:ext>
                </a:extLst>
              </p:cNvPr>
              <p:cNvSpPr/>
              <p:nvPr/>
            </p:nvSpPr>
            <p:spPr>
              <a:xfrm>
                <a:off x="8131025" y="379895"/>
                <a:ext cx="68048" cy="160574"/>
              </a:xfrm>
              <a:custGeom>
                <a:avLst/>
                <a:gdLst>
                  <a:gd name="connsiteX0" fmla="*/ 50424 w 68048"/>
                  <a:gd name="connsiteY0" fmla="*/ 60705 h 160574"/>
                  <a:gd name="connsiteX1" fmla="*/ 62173 w 68048"/>
                  <a:gd name="connsiteY1" fmla="*/ 146867 h 160574"/>
                  <a:gd name="connsiteX2" fmla="*/ 52382 w 68048"/>
                  <a:gd name="connsiteY2" fmla="*/ 160574 h 160574"/>
                  <a:gd name="connsiteX3" fmla="*/ 28884 w 68048"/>
                  <a:gd name="connsiteY3" fmla="*/ 160574 h 160574"/>
                  <a:gd name="connsiteX4" fmla="*/ 19093 w 68048"/>
                  <a:gd name="connsiteY4" fmla="*/ 152741 h 160574"/>
                  <a:gd name="connsiteX5" fmla="*/ 1468 w 68048"/>
                  <a:gd name="connsiteY5" fmla="*/ 93995 h 160574"/>
                  <a:gd name="connsiteX6" fmla="*/ 1468 w 68048"/>
                  <a:gd name="connsiteY6" fmla="*/ 76371 h 160574"/>
                  <a:gd name="connsiteX7" fmla="*/ 15176 w 68048"/>
                  <a:gd name="connsiteY7" fmla="*/ 23499 h 160574"/>
                  <a:gd name="connsiteX8" fmla="*/ 46508 w 68048"/>
                  <a:gd name="connsiteY8" fmla="*/ 0 h 160574"/>
                  <a:gd name="connsiteX9" fmla="*/ 68048 w 68048"/>
                  <a:gd name="connsiteY9" fmla="*/ 0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048" h="160574">
                    <a:moveTo>
                      <a:pt x="50424" y="60705"/>
                    </a:moveTo>
                    <a:lnTo>
                      <a:pt x="62173" y="146867"/>
                    </a:lnTo>
                    <a:cubicBezTo>
                      <a:pt x="64132" y="154700"/>
                      <a:pt x="58257" y="160574"/>
                      <a:pt x="52382" y="160574"/>
                    </a:cubicBezTo>
                    <a:lnTo>
                      <a:pt x="28884" y="160574"/>
                    </a:lnTo>
                    <a:cubicBezTo>
                      <a:pt x="24967" y="160574"/>
                      <a:pt x="19093" y="156658"/>
                      <a:pt x="19093" y="152741"/>
                    </a:cubicBezTo>
                    <a:lnTo>
                      <a:pt x="1468" y="93995"/>
                    </a:lnTo>
                    <a:cubicBezTo>
                      <a:pt x="-489" y="88120"/>
                      <a:pt x="-489" y="82245"/>
                      <a:pt x="1468" y="76371"/>
                    </a:cubicBezTo>
                    <a:lnTo>
                      <a:pt x="15176" y="23499"/>
                    </a:lnTo>
                    <a:cubicBezTo>
                      <a:pt x="19093" y="9791"/>
                      <a:pt x="32800" y="0"/>
                      <a:pt x="46508" y="0"/>
                    </a:cubicBezTo>
                    <a:lnTo>
                      <a:pt x="68048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7" name="Forma Livre: Forma 446">
                <a:extLst>
                  <a:ext uri="{FF2B5EF4-FFF2-40B4-BE49-F238E27FC236}">
                    <a16:creationId xmlns:a16="http://schemas.microsoft.com/office/drawing/2014/main" id="{92186DD8-180F-08E0-9806-EDE751A06801}"/>
                  </a:ext>
                </a:extLst>
              </p:cNvPr>
              <p:cNvSpPr/>
              <p:nvPr/>
            </p:nvSpPr>
            <p:spPr>
              <a:xfrm>
                <a:off x="8279360" y="379895"/>
                <a:ext cx="70496" cy="160574"/>
              </a:xfrm>
              <a:custGeom>
                <a:avLst/>
                <a:gdLst>
                  <a:gd name="connsiteX0" fmla="*/ 17624 w 70496"/>
                  <a:gd name="connsiteY0" fmla="*/ 60705 h 160574"/>
                  <a:gd name="connsiteX1" fmla="*/ 5875 w 70496"/>
                  <a:gd name="connsiteY1" fmla="*/ 146867 h 160574"/>
                  <a:gd name="connsiteX2" fmla="*/ 15666 w 70496"/>
                  <a:gd name="connsiteY2" fmla="*/ 160574 h 160574"/>
                  <a:gd name="connsiteX3" fmla="*/ 39164 w 70496"/>
                  <a:gd name="connsiteY3" fmla="*/ 160574 h 160574"/>
                  <a:gd name="connsiteX4" fmla="*/ 48956 w 70496"/>
                  <a:gd name="connsiteY4" fmla="*/ 152741 h 160574"/>
                  <a:gd name="connsiteX5" fmla="*/ 68538 w 70496"/>
                  <a:gd name="connsiteY5" fmla="*/ 92036 h 160574"/>
                  <a:gd name="connsiteX6" fmla="*/ 70496 w 70496"/>
                  <a:gd name="connsiteY6" fmla="*/ 76371 h 160574"/>
                  <a:gd name="connsiteX7" fmla="*/ 62663 w 70496"/>
                  <a:gd name="connsiteY7" fmla="*/ 35248 h 160574"/>
                  <a:gd name="connsiteX8" fmla="*/ 19582 w 70496"/>
                  <a:gd name="connsiteY8" fmla="*/ 0 h 160574"/>
                  <a:gd name="connsiteX9" fmla="*/ 0 w 70496"/>
                  <a:gd name="connsiteY9" fmla="*/ 0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96" h="160574">
                    <a:moveTo>
                      <a:pt x="17624" y="60705"/>
                    </a:moveTo>
                    <a:lnTo>
                      <a:pt x="5875" y="146867"/>
                    </a:lnTo>
                    <a:cubicBezTo>
                      <a:pt x="3917" y="154700"/>
                      <a:pt x="9791" y="160574"/>
                      <a:pt x="15666" y="160574"/>
                    </a:cubicBezTo>
                    <a:lnTo>
                      <a:pt x="39164" y="160574"/>
                    </a:lnTo>
                    <a:cubicBezTo>
                      <a:pt x="43081" y="160574"/>
                      <a:pt x="48956" y="156658"/>
                      <a:pt x="48956" y="152741"/>
                    </a:cubicBezTo>
                    <a:lnTo>
                      <a:pt x="68538" y="92036"/>
                    </a:lnTo>
                    <a:cubicBezTo>
                      <a:pt x="70496" y="86162"/>
                      <a:pt x="70496" y="82245"/>
                      <a:pt x="70496" y="76371"/>
                    </a:cubicBezTo>
                    <a:lnTo>
                      <a:pt x="62663" y="35248"/>
                    </a:lnTo>
                    <a:cubicBezTo>
                      <a:pt x="58747" y="13708"/>
                      <a:pt x="41123" y="0"/>
                      <a:pt x="19582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26" name="Forma Livre: Forma 425">
              <a:extLst>
                <a:ext uri="{FF2B5EF4-FFF2-40B4-BE49-F238E27FC236}">
                  <a16:creationId xmlns:a16="http://schemas.microsoft.com/office/drawing/2014/main" id="{F54A5C5E-7A5E-4FE5-41BE-432D19E7A668}"/>
                </a:ext>
              </a:extLst>
            </p:cNvPr>
            <p:cNvSpPr/>
            <p:nvPr/>
          </p:nvSpPr>
          <p:spPr>
            <a:xfrm>
              <a:off x="8674921" y="632505"/>
              <a:ext cx="39164" cy="184072"/>
            </a:xfrm>
            <a:custGeom>
              <a:avLst/>
              <a:gdLst>
                <a:gd name="connsiteX0" fmla="*/ 39164 w 39164"/>
                <a:gd name="connsiteY0" fmla="*/ 0 h 184072"/>
                <a:gd name="connsiteX1" fmla="*/ 39164 w 39164"/>
                <a:gd name="connsiteY1" fmla="*/ 162532 h 184072"/>
                <a:gd name="connsiteX2" fmla="*/ 17624 w 39164"/>
                <a:gd name="connsiteY2" fmla="*/ 184073 h 184072"/>
                <a:gd name="connsiteX3" fmla="*/ 0 w 39164"/>
                <a:gd name="connsiteY3" fmla="*/ 184073 h 18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4" h="184072">
                  <a:moveTo>
                    <a:pt x="39164" y="0"/>
                  </a:moveTo>
                  <a:lnTo>
                    <a:pt x="39164" y="162532"/>
                  </a:lnTo>
                  <a:cubicBezTo>
                    <a:pt x="39164" y="174282"/>
                    <a:pt x="29373" y="184073"/>
                    <a:pt x="17624" y="184073"/>
                  </a:cubicBezTo>
                  <a:lnTo>
                    <a:pt x="0" y="184073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7" name="Forma Livre: Forma 426">
              <a:extLst>
                <a:ext uri="{FF2B5EF4-FFF2-40B4-BE49-F238E27FC236}">
                  <a16:creationId xmlns:a16="http://schemas.microsoft.com/office/drawing/2014/main" id="{3F02E071-C8FE-3799-0E16-4299E746CB4B}"/>
                </a:ext>
              </a:extLst>
            </p:cNvPr>
            <p:cNvSpPr/>
            <p:nvPr/>
          </p:nvSpPr>
          <p:spPr>
            <a:xfrm>
              <a:off x="8087455" y="632505"/>
              <a:ext cx="39164" cy="184072"/>
            </a:xfrm>
            <a:custGeom>
              <a:avLst/>
              <a:gdLst>
                <a:gd name="connsiteX0" fmla="*/ 0 w 39164"/>
                <a:gd name="connsiteY0" fmla="*/ 0 h 184072"/>
                <a:gd name="connsiteX1" fmla="*/ 0 w 39164"/>
                <a:gd name="connsiteY1" fmla="*/ 162532 h 184072"/>
                <a:gd name="connsiteX2" fmla="*/ 21541 w 39164"/>
                <a:gd name="connsiteY2" fmla="*/ 184073 h 184072"/>
                <a:gd name="connsiteX3" fmla="*/ 39164 w 39164"/>
                <a:gd name="connsiteY3" fmla="*/ 184073 h 184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64" h="184072">
                  <a:moveTo>
                    <a:pt x="0" y="0"/>
                  </a:moveTo>
                  <a:lnTo>
                    <a:pt x="0" y="162532"/>
                  </a:lnTo>
                  <a:cubicBezTo>
                    <a:pt x="0" y="174282"/>
                    <a:pt x="9791" y="184073"/>
                    <a:pt x="21541" y="184073"/>
                  </a:cubicBezTo>
                  <a:lnTo>
                    <a:pt x="39164" y="184073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8" name="Forma Livre: Forma 427">
              <a:extLst>
                <a:ext uri="{FF2B5EF4-FFF2-40B4-BE49-F238E27FC236}">
                  <a16:creationId xmlns:a16="http://schemas.microsoft.com/office/drawing/2014/main" id="{22CF858A-A3D2-3BEC-841B-08997366BDB6}"/>
                </a:ext>
              </a:extLst>
            </p:cNvPr>
            <p:cNvSpPr/>
            <p:nvPr/>
          </p:nvSpPr>
          <p:spPr>
            <a:xfrm>
              <a:off x="8351815" y="814620"/>
              <a:ext cx="97911" cy="19582"/>
            </a:xfrm>
            <a:custGeom>
              <a:avLst/>
              <a:gdLst>
                <a:gd name="connsiteX0" fmla="*/ 0 w 97911"/>
                <a:gd name="connsiteY0" fmla="*/ 0 h 19582"/>
                <a:gd name="connsiteX1" fmla="*/ 97911 w 97911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911" h="19582">
                  <a:moveTo>
                    <a:pt x="0" y="0"/>
                  </a:moveTo>
                  <a:lnTo>
                    <a:pt x="97911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9" name="Forma Livre: Forma 428">
              <a:extLst>
                <a:ext uri="{FF2B5EF4-FFF2-40B4-BE49-F238E27FC236}">
                  <a16:creationId xmlns:a16="http://schemas.microsoft.com/office/drawing/2014/main" id="{2BEA4EEE-EF5C-FC05-234F-984E2AB58003}"/>
                </a:ext>
              </a:extLst>
            </p:cNvPr>
            <p:cNvSpPr/>
            <p:nvPr/>
          </p:nvSpPr>
          <p:spPr>
            <a:xfrm>
              <a:off x="8183408" y="466056"/>
              <a:ext cx="111618" cy="19582"/>
            </a:xfrm>
            <a:custGeom>
              <a:avLst/>
              <a:gdLst>
                <a:gd name="connsiteX0" fmla="*/ 0 w 111618"/>
                <a:gd name="connsiteY0" fmla="*/ 0 h 19582"/>
                <a:gd name="connsiteX1" fmla="*/ 111619 w 111618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618" h="19582">
                  <a:moveTo>
                    <a:pt x="0" y="0"/>
                  </a:moveTo>
                  <a:lnTo>
                    <a:pt x="111619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30" name="Gráfico 4">
              <a:extLst>
                <a:ext uri="{FF2B5EF4-FFF2-40B4-BE49-F238E27FC236}">
                  <a16:creationId xmlns:a16="http://schemas.microsoft.com/office/drawing/2014/main" id="{6F0C9C10-9463-F3DB-DB28-6F60875D47B2}"/>
                </a:ext>
              </a:extLst>
            </p:cNvPr>
            <p:cNvGrpSpPr/>
            <p:nvPr/>
          </p:nvGrpSpPr>
          <p:grpSpPr>
            <a:xfrm>
              <a:off x="8454132" y="328981"/>
              <a:ext cx="216872" cy="211487"/>
              <a:chOff x="8454132" y="328981"/>
              <a:chExt cx="216872" cy="211487"/>
            </a:xfrm>
            <a:noFill/>
          </p:grpSpPr>
          <p:sp>
            <p:nvSpPr>
              <p:cNvPr id="442" name="Forma Livre: Forma 441">
                <a:extLst>
                  <a:ext uri="{FF2B5EF4-FFF2-40B4-BE49-F238E27FC236}">
                    <a16:creationId xmlns:a16="http://schemas.microsoft.com/office/drawing/2014/main" id="{F04FE2FE-4AE8-42F4-9465-73902E5AEA29}"/>
                  </a:ext>
                </a:extLst>
              </p:cNvPr>
              <p:cNvSpPr/>
              <p:nvPr/>
            </p:nvSpPr>
            <p:spPr>
              <a:xfrm>
                <a:off x="8514347" y="328981"/>
                <a:ext cx="93995" cy="93994"/>
              </a:xfrm>
              <a:custGeom>
                <a:avLst/>
                <a:gdLst>
                  <a:gd name="connsiteX0" fmla="*/ 93995 w 93995"/>
                  <a:gd name="connsiteY0" fmla="*/ 46997 h 93994"/>
                  <a:gd name="connsiteX1" fmla="*/ 46998 w 93995"/>
                  <a:gd name="connsiteY1" fmla="*/ 93995 h 93994"/>
                  <a:gd name="connsiteX2" fmla="*/ 0 w 93995"/>
                  <a:gd name="connsiteY2" fmla="*/ 46997 h 93994"/>
                  <a:gd name="connsiteX3" fmla="*/ 46998 w 93995"/>
                  <a:gd name="connsiteY3" fmla="*/ 0 h 93994"/>
                  <a:gd name="connsiteX4" fmla="*/ 93995 w 93995"/>
                  <a:gd name="connsiteY4" fmla="*/ 46997 h 9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5" h="93994">
                    <a:moveTo>
                      <a:pt x="93995" y="46997"/>
                    </a:moveTo>
                    <a:cubicBezTo>
                      <a:pt x="93995" y="72454"/>
                      <a:pt x="72454" y="93995"/>
                      <a:pt x="46998" y="93995"/>
                    </a:cubicBezTo>
                    <a:cubicBezTo>
                      <a:pt x="21541" y="93995"/>
                      <a:pt x="0" y="72454"/>
                      <a:pt x="0" y="46997"/>
                    </a:cubicBezTo>
                    <a:cubicBezTo>
                      <a:pt x="0" y="21540"/>
                      <a:pt x="21541" y="0"/>
                      <a:pt x="46998" y="0"/>
                    </a:cubicBezTo>
                    <a:cubicBezTo>
                      <a:pt x="72454" y="0"/>
                      <a:pt x="93995" y="19582"/>
                      <a:pt x="93995" y="4699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3" name="Forma Livre: Forma 442">
                <a:extLst>
                  <a:ext uri="{FF2B5EF4-FFF2-40B4-BE49-F238E27FC236}">
                    <a16:creationId xmlns:a16="http://schemas.microsoft.com/office/drawing/2014/main" id="{E1AEF10B-BA22-CF1D-DFAB-BBA924B191FE}"/>
                  </a:ext>
                </a:extLst>
              </p:cNvPr>
              <p:cNvSpPr/>
              <p:nvPr/>
            </p:nvSpPr>
            <p:spPr>
              <a:xfrm>
                <a:off x="8454132" y="379895"/>
                <a:ext cx="68048" cy="160574"/>
              </a:xfrm>
              <a:custGeom>
                <a:avLst/>
                <a:gdLst>
                  <a:gd name="connsiteX0" fmla="*/ 50424 w 68048"/>
                  <a:gd name="connsiteY0" fmla="*/ 60705 h 160574"/>
                  <a:gd name="connsiteX1" fmla="*/ 62173 w 68048"/>
                  <a:gd name="connsiteY1" fmla="*/ 146867 h 160574"/>
                  <a:gd name="connsiteX2" fmla="*/ 52382 w 68048"/>
                  <a:gd name="connsiteY2" fmla="*/ 160574 h 160574"/>
                  <a:gd name="connsiteX3" fmla="*/ 28884 w 68048"/>
                  <a:gd name="connsiteY3" fmla="*/ 160574 h 160574"/>
                  <a:gd name="connsiteX4" fmla="*/ 19093 w 68048"/>
                  <a:gd name="connsiteY4" fmla="*/ 152741 h 160574"/>
                  <a:gd name="connsiteX5" fmla="*/ 1468 w 68048"/>
                  <a:gd name="connsiteY5" fmla="*/ 93995 h 160574"/>
                  <a:gd name="connsiteX6" fmla="*/ 1468 w 68048"/>
                  <a:gd name="connsiteY6" fmla="*/ 76371 h 160574"/>
                  <a:gd name="connsiteX7" fmla="*/ 15176 w 68048"/>
                  <a:gd name="connsiteY7" fmla="*/ 23499 h 160574"/>
                  <a:gd name="connsiteX8" fmla="*/ 46508 w 68048"/>
                  <a:gd name="connsiteY8" fmla="*/ 0 h 160574"/>
                  <a:gd name="connsiteX9" fmla="*/ 68048 w 68048"/>
                  <a:gd name="connsiteY9" fmla="*/ 0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048" h="160574">
                    <a:moveTo>
                      <a:pt x="50424" y="60705"/>
                    </a:moveTo>
                    <a:lnTo>
                      <a:pt x="62173" y="146867"/>
                    </a:lnTo>
                    <a:cubicBezTo>
                      <a:pt x="64132" y="154700"/>
                      <a:pt x="58257" y="160574"/>
                      <a:pt x="52382" y="160574"/>
                    </a:cubicBezTo>
                    <a:lnTo>
                      <a:pt x="28884" y="160574"/>
                    </a:lnTo>
                    <a:cubicBezTo>
                      <a:pt x="24967" y="160574"/>
                      <a:pt x="19093" y="156658"/>
                      <a:pt x="19093" y="152741"/>
                    </a:cubicBezTo>
                    <a:lnTo>
                      <a:pt x="1468" y="93995"/>
                    </a:lnTo>
                    <a:cubicBezTo>
                      <a:pt x="-489" y="88120"/>
                      <a:pt x="-489" y="82245"/>
                      <a:pt x="1468" y="76371"/>
                    </a:cubicBezTo>
                    <a:lnTo>
                      <a:pt x="15176" y="23499"/>
                    </a:lnTo>
                    <a:cubicBezTo>
                      <a:pt x="19093" y="9791"/>
                      <a:pt x="32800" y="0"/>
                      <a:pt x="46508" y="0"/>
                    </a:cubicBezTo>
                    <a:lnTo>
                      <a:pt x="68048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4" name="Forma Livre: Forma 443">
                <a:extLst>
                  <a:ext uri="{FF2B5EF4-FFF2-40B4-BE49-F238E27FC236}">
                    <a16:creationId xmlns:a16="http://schemas.microsoft.com/office/drawing/2014/main" id="{9F6DDD8C-B564-91B2-0043-56A64FAE253B}"/>
                  </a:ext>
                </a:extLst>
              </p:cNvPr>
              <p:cNvSpPr/>
              <p:nvPr/>
            </p:nvSpPr>
            <p:spPr>
              <a:xfrm>
                <a:off x="8600509" y="379895"/>
                <a:ext cx="70495" cy="160574"/>
              </a:xfrm>
              <a:custGeom>
                <a:avLst/>
                <a:gdLst>
                  <a:gd name="connsiteX0" fmla="*/ 17624 w 70495"/>
                  <a:gd name="connsiteY0" fmla="*/ 60705 h 160574"/>
                  <a:gd name="connsiteX1" fmla="*/ 5874 w 70495"/>
                  <a:gd name="connsiteY1" fmla="*/ 146867 h 160574"/>
                  <a:gd name="connsiteX2" fmla="*/ 15666 w 70495"/>
                  <a:gd name="connsiteY2" fmla="*/ 160574 h 160574"/>
                  <a:gd name="connsiteX3" fmla="*/ 39164 w 70495"/>
                  <a:gd name="connsiteY3" fmla="*/ 160574 h 160574"/>
                  <a:gd name="connsiteX4" fmla="*/ 48956 w 70495"/>
                  <a:gd name="connsiteY4" fmla="*/ 152741 h 160574"/>
                  <a:gd name="connsiteX5" fmla="*/ 68538 w 70495"/>
                  <a:gd name="connsiteY5" fmla="*/ 92036 h 160574"/>
                  <a:gd name="connsiteX6" fmla="*/ 70496 w 70495"/>
                  <a:gd name="connsiteY6" fmla="*/ 76371 h 160574"/>
                  <a:gd name="connsiteX7" fmla="*/ 62663 w 70495"/>
                  <a:gd name="connsiteY7" fmla="*/ 35248 h 160574"/>
                  <a:gd name="connsiteX8" fmla="*/ 19582 w 70495"/>
                  <a:gd name="connsiteY8" fmla="*/ 0 h 160574"/>
                  <a:gd name="connsiteX9" fmla="*/ 0 w 70495"/>
                  <a:gd name="connsiteY9" fmla="*/ 0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95" h="160574">
                    <a:moveTo>
                      <a:pt x="17624" y="60705"/>
                    </a:moveTo>
                    <a:lnTo>
                      <a:pt x="5874" y="146867"/>
                    </a:lnTo>
                    <a:cubicBezTo>
                      <a:pt x="3916" y="154700"/>
                      <a:pt x="9791" y="160574"/>
                      <a:pt x="15666" y="160574"/>
                    </a:cubicBezTo>
                    <a:lnTo>
                      <a:pt x="39164" y="160574"/>
                    </a:lnTo>
                    <a:cubicBezTo>
                      <a:pt x="43081" y="160574"/>
                      <a:pt x="48956" y="156658"/>
                      <a:pt x="48956" y="152741"/>
                    </a:cubicBezTo>
                    <a:lnTo>
                      <a:pt x="68538" y="92036"/>
                    </a:lnTo>
                    <a:cubicBezTo>
                      <a:pt x="70496" y="86162"/>
                      <a:pt x="70496" y="82245"/>
                      <a:pt x="70496" y="76371"/>
                    </a:cubicBezTo>
                    <a:lnTo>
                      <a:pt x="62663" y="35248"/>
                    </a:lnTo>
                    <a:cubicBezTo>
                      <a:pt x="58747" y="13708"/>
                      <a:pt x="41122" y="0"/>
                      <a:pt x="19582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31" name="Forma Livre: Forma 430">
              <a:extLst>
                <a:ext uri="{FF2B5EF4-FFF2-40B4-BE49-F238E27FC236}">
                  <a16:creationId xmlns:a16="http://schemas.microsoft.com/office/drawing/2014/main" id="{4090F087-F82A-52F2-9464-9B39EE211A64}"/>
                </a:ext>
              </a:extLst>
            </p:cNvPr>
            <p:cNvSpPr/>
            <p:nvPr/>
          </p:nvSpPr>
          <p:spPr>
            <a:xfrm>
              <a:off x="8506514" y="466056"/>
              <a:ext cx="109660" cy="19582"/>
            </a:xfrm>
            <a:custGeom>
              <a:avLst/>
              <a:gdLst>
                <a:gd name="connsiteX0" fmla="*/ 0 w 109660"/>
                <a:gd name="connsiteY0" fmla="*/ 0 h 19582"/>
                <a:gd name="connsiteX1" fmla="*/ 109660 w 10966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660" h="19582">
                  <a:moveTo>
                    <a:pt x="0" y="0"/>
                  </a:moveTo>
                  <a:lnTo>
                    <a:pt x="10966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32" name="Gráfico 4">
              <a:extLst>
                <a:ext uri="{FF2B5EF4-FFF2-40B4-BE49-F238E27FC236}">
                  <a16:creationId xmlns:a16="http://schemas.microsoft.com/office/drawing/2014/main" id="{44097ABD-15DC-6802-F3B4-15C36F569529}"/>
                </a:ext>
              </a:extLst>
            </p:cNvPr>
            <p:cNvGrpSpPr/>
            <p:nvPr/>
          </p:nvGrpSpPr>
          <p:grpSpPr>
            <a:xfrm>
              <a:off x="8451684" y="740207"/>
              <a:ext cx="216873" cy="213446"/>
              <a:chOff x="8451684" y="740207"/>
              <a:chExt cx="216873" cy="213446"/>
            </a:xfrm>
            <a:noFill/>
          </p:grpSpPr>
          <p:sp>
            <p:nvSpPr>
              <p:cNvPr id="439" name="Forma Livre: Forma 438">
                <a:extLst>
                  <a:ext uri="{FF2B5EF4-FFF2-40B4-BE49-F238E27FC236}">
                    <a16:creationId xmlns:a16="http://schemas.microsoft.com/office/drawing/2014/main" id="{9856B85A-A6D2-7253-6F3E-72B08CBC0B5E}"/>
                  </a:ext>
                </a:extLst>
              </p:cNvPr>
              <p:cNvSpPr/>
              <p:nvPr/>
            </p:nvSpPr>
            <p:spPr>
              <a:xfrm>
                <a:off x="8514347" y="859659"/>
                <a:ext cx="93995" cy="93994"/>
              </a:xfrm>
              <a:custGeom>
                <a:avLst/>
                <a:gdLst>
                  <a:gd name="connsiteX0" fmla="*/ 0 w 93995"/>
                  <a:gd name="connsiteY0" fmla="*/ 46997 h 93994"/>
                  <a:gd name="connsiteX1" fmla="*/ 46998 w 93995"/>
                  <a:gd name="connsiteY1" fmla="*/ 0 h 93994"/>
                  <a:gd name="connsiteX2" fmla="*/ 93995 w 93995"/>
                  <a:gd name="connsiteY2" fmla="*/ 46997 h 93994"/>
                  <a:gd name="connsiteX3" fmla="*/ 46998 w 93995"/>
                  <a:gd name="connsiteY3" fmla="*/ 93995 h 93994"/>
                  <a:gd name="connsiteX4" fmla="*/ 0 w 93995"/>
                  <a:gd name="connsiteY4" fmla="*/ 46997 h 9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5" h="93994">
                    <a:moveTo>
                      <a:pt x="0" y="46997"/>
                    </a:moveTo>
                    <a:cubicBezTo>
                      <a:pt x="0" y="21540"/>
                      <a:pt x="21541" y="0"/>
                      <a:pt x="46998" y="0"/>
                    </a:cubicBezTo>
                    <a:cubicBezTo>
                      <a:pt x="72454" y="0"/>
                      <a:pt x="93995" y="21540"/>
                      <a:pt x="93995" y="46997"/>
                    </a:cubicBezTo>
                    <a:cubicBezTo>
                      <a:pt x="93995" y="72454"/>
                      <a:pt x="72454" y="93995"/>
                      <a:pt x="46998" y="93995"/>
                    </a:cubicBezTo>
                    <a:cubicBezTo>
                      <a:pt x="21541" y="93995"/>
                      <a:pt x="0" y="72454"/>
                      <a:pt x="0" y="4699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0" name="Forma Livre: Forma 439">
                <a:extLst>
                  <a:ext uri="{FF2B5EF4-FFF2-40B4-BE49-F238E27FC236}">
                    <a16:creationId xmlns:a16="http://schemas.microsoft.com/office/drawing/2014/main" id="{3A3F660E-B53E-35F1-846D-4F57D5142FA6}"/>
                  </a:ext>
                </a:extLst>
              </p:cNvPr>
              <p:cNvSpPr/>
              <p:nvPr/>
            </p:nvSpPr>
            <p:spPr>
              <a:xfrm>
                <a:off x="8600509" y="740207"/>
                <a:ext cx="68048" cy="160574"/>
              </a:xfrm>
              <a:custGeom>
                <a:avLst/>
                <a:gdLst>
                  <a:gd name="connsiteX0" fmla="*/ 17624 w 68048"/>
                  <a:gd name="connsiteY0" fmla="*/ 99869 h 160574"/>
                  <a:gd name="connsiteX1" fmla="*/ 5874 w 68048"/>
                  <a:gd name="connsiteY1" fmla="*/ 13708 h 160574"/>
                  <a:gd name="connsiteX2" fmla="*/ 15666 w 68048"/>
                  <a:gd name="connsiteY2" fmla="*/ 0 h 160574"/>
                  <a:gd name="connsiteX3" fmla="*/ 39164 w 68048"/>
                  <a:gd name="connsiteY3" fmla="*/ 0 h 160574"/>
                  <a:gd name="connsiteX4" fmla="*/ 48956 w 68048"/>
                  <a:gd name="connsiteY4" fmla="*/ 7833 h 160574"/>
                  <a:gd name="connsiteX5" fmla="*/ 66579 w 68048"/>
                  <a:gd name="connsiteY5" fmla="*/ 66580 h 160574"/>
                  <a:gd name="connsiteX6" fmla="*/ 66579 w 68048"/>
                  <a:gd name="connsiteY6" fmla="*/ 84204 h 160574"/>
                  <a:gd name="connsiteX7" fmla="*/ 52872 w 68048"/>
                  <a:gd name="connsiteY7" fmla="*/ 137076 h 160574"/>
                  <a:gd name="connsiteX8" fmla="*/ 21540 w 68048"/>
                  <a:gd name="connsiteY8" fmla="*/ 160574 h 160574"/>
                  <a:gd name="connsiteX9" fmla="*/ 0 w 68048"/>
                  <a:gd name="connsiteY9" fmla="*/ 160574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048" h="160574">
                    <a:moveTo>
                      <a:pt x="17624" y="99869"/>
                    </a:moveTo>
                    <a:lnTo>
                      <a:pt x="5874" y="13708"/>
                    </a:lnTo>
                    <a:cubicBezTo>
                      <a:pt x="3916" y="5875"/>
                      <a:pt x="9791" y="0"/>
                      <a:pt x="15666" y="0"/>
                    </a:cubicBezTo>
                    <a:lnTo>
                      <a:pt x="39164" y="0"/>
                    </a:lnTo>
                    <a:cubicBezTo>
                      <a:pt x="43081" y="0"/>
                      <a:pt x="48956" y="3916"/>
                      <a:pt x="48956" y="7833"/>
                    </a:cubicBezTo>
                    <a:lnTo>
                      <a:pt x="66579" y="66580"/>
                    </a:lnTo>
                    <a:cubicBezTo>
                      <a:pt x="68538" y="72454"/>
                      <a:pt x="68538" y="78329"/>
                      <a:pt x="66579" y="84204"/>
                    </a:cubicBezTo>
                    <a:lnTo>
                      <a:pt x="52872" y="137076"/>
                    </a:lnTo>
                    <a:cubicBezTo>
                      <a:pt x="48956" y="150783"/>
                      <a:pt x="35248" y="160574"/>
                      <a:pt x="21540" y="160574"/>
                    </a:cubicBezTo>
                    <a:lnTo>
                      <a:pt x="0" y="16057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1" name="Forma Livre: Forma 440">
                <a:extLst>
                  <a:ext uri="{FF2B5EF4-FFF2-40B4-BE49-F238E27FC236}">
                    <a16:creationId xmlns:a16="http://schemas.microsoft.com/office/drawing/2014/main" id="{EB22A7B5-885C-0FFE-7EA6-9F8B94C39F68}"/>
                  </a:ext>
                </a:extLst>
              </p:cNvPr>
              <p:cNvSpPr/>
              <p:nvPr/>
            </p:nvSpPr>
            <p:spPr>
              <a:xfrm>
                <a:off x="8451684" y="740207"/>
                <a:ext cx="70496" cy="160574"/>
              </a:xfrm>
              <a:custGeom>
                <a:avLst/>
                <a:gdLst>
                  <a:gd name="connsiteX0" fmla="*/ 52872 w 70496"/>
                  <a:gd name="connsiteY0" fmla="*/ 99869 h 160574"/>
                  <a:gd name="connsiteX1" fmla="*/ 64621 w 70496"/>
                  <a:gd name="connsiteY1" fmla="*/ 13708 h 160574"/>
                  <a:gd name="connsiteX2" fmla="*/ 54830 w 70496"/>
                  <a:gd name="connsiteY2" fmla="*/ 0 h 160574"/>
                  <a:gd name="connsiteX3" fmla="*/ 31332 w 70496"/>
                  <a:gd name="connsiteY3" fmla="*/ 0 h 160574"/>
                  <a:gd name="connsiteX4" fmla="*/ 21541 w 70496"/>
                  <a:gd name="connsiteY4" fmla="*/ 7833 h 160574"/>
                  <a:gd name="connsiteX5" fmla="*/ 1958 w 70496"/>
                  <a:gd name="connsiteY5" fmla="*/ 68538 h 160574"/>
                  <a:gd name="connsiteX6" fmla="*/ 0 w 70496"/>
                  <a:gd name="connsiteY6" fmla="*/ 84204 h 160574"/>
                  <a:gd name="connsiteX7" fmla="*/ 7833 w 70496"/>
                  <a:gd name="connsiteY7" fmla="*/ 125326 h 160574"/>
                  <a:gd name="connsiteX8" fmla="*/ 50914 w 70496"/>
                  <a:gd name="connsiteY8" fmla="*/ 160574 h 160574"/>
                  <a:gd name="connsiteX9" fmla="*/ 70496 w 70496"/>
                  <a:gd name="connsiteY9" fmla="*/ 160574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96" h="160574">
                    <a:moveTo>
                      <a:pt x="52872" y="99869"/>
                    </a:moveTo>
                    <a:lnTo>
                      <a:pt x="64621" y="13708"/>
                    </a:lnTo>
                    <a:cubicBezTo>
                      <a:pt x="66579" y="5875"/>
                      <a:pt x="60705" y="0"/>
                      <a:pt x="54830" y="0"/>
                    </a:cubicBezTo>
                    <a:lnTo>
                      <a:pt x="31332" y="0"/>
                    </a:lnTo>
                    <a:cubicBezTo>
                      <a:pt x="27415" y="0"/>
                      <a:pt x="21541" y="3916"/>
                      <a:pt x="21541" y="7833"/>
                    </a:cubicBezTo>
                    <a:lnTo>
                      <a:pt x="1958" y="68538"/>
                    </a:lnTo>
                    <a:cubicBezTo>
                      <a:pt x="0" y="74412"/>
                      <a:pt x="0" y="78329"/>
                      <a:pt x="0" y="84204"/>
                    </a:cubicBezTo>
                    <a:lnTo>
                      <a:pt x="7833" y="125326"/>
                    </a:lnTo>
                    <a:cubicBezTo>
                      <a:pt x="11749" y="146867"/>
                      <a:pt x="29373" y="160574"/>
                      <a:pt x="50914" y="160574"/>
                    </a:cubicBezTo>
                    <a:lnTo>
                      <a:pt x="70496" y="16057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33" name="Forma Livre: Forma 432">
              <a:extLst>
                <a:ext uri="{FF2B5EF4-FFF2-40B4-BE49-F238E27FC236}">
                  <a16:creationId xmlns:a16="http://schemas.microsoft.com/office/drawing/2014/main" id="{BA83D7C7-B28A-F508-9B94-BC5341494044}"/>
                </a:ext>
              </a:extLst>
            </p:cNvPr>
            <p:cNvSpPr/>
            <p:nvPr/>
          </p:nvSpPr>
          <p:spPr>
            <a:xfrm>
              <a:off x="8506514" y="814620"/>
              <a:ext cx="109660" cy="19582"/>
            </a:xfrm>
            <a:custGeom>
              <a:avLst/>
              <a:gdLst>
                <a:gd name="connsiteX0" fmla="*/ 109660 w 109660"/>
                <a:gd name="connsiteY0" fmla="*/ 0 h 19582"/>
                <a:gd name="connsiteX1" fmla="*/ 0 w 10966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660" h="19582">
                  <a:moveTo>
                    <a:pt x="109660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34" name="Gráfico 4">
              <a:extLst>
                <a:ext uri="{FF2B5EF4-FFF2-40B4-BE49-F238E27FC236}">
                  <a16:creationId xmlns:a16="http://schemas.microsoft.com/office/drawing/2014/main" id="{50EA892F-A3CD-F313-4FEE-6E47B3B0826D}"/>
                </a:ext>
              </a:extLst>
            </p:cNvPr>
            <p:cNvGrpSpPr/>
            <p:nvPr/>
          </p:nvGrpSpPr>
          <p:grpSpPr>
            <a:xfrm>
              <a:off x="8128578" y="740207"/>
              <a:ext cx="218831" cy="213446"/>
              <a:chOff x="8128578" y="740207"/>
              <a:chExt cx="218831" cy="213446"/>
            </a:xfrm>
            <a:noFill/>
          </p:grpSpPr>
          <p:sp>
            <p:nvSpPr>
              <p:cNvPr id="436" name="Forma Livre: Forma 435">
                <a:extLst>
                  <a:ext uri="{FF2B5EF4-FFF2-40B4-BE49-F238E27FC236}">
                    <a16:creationId xmlns:a16="http://schemas.microsoft.com/office/drawing/2014/main" id="{9F359759-5195-D2ED-E328-D7E9C93A6A9A}"/>
                  </a:ext>
                </a:extLst>
              </p:cNvPr>
              <p:cNvSpPr/>
              <p:nvPr/>
            </p:nvSpPr>
            <p:spPr>
              <a:xfrm>
                <a:off x="8193199" y="859659"/>
                <a:ext cx="93995" cy="93994"/>
              </a:xfrm>
              <a:custGeom>
                <a:avLst/>
                <a:gdLst>
                  <a:gd name="connsiteX0" fmla="*/ 0 w 93995"/>
                  <a:gd name="connsiteY0" fmla="*/ 46997 h 93994"/>
                  <a:gd name="connsiteX1" fmla="*/ 46997 w 93995"/>
                  <a:gd name="connsiteY1" fmla="*/ 0 h 93994"/>
                  <a:gd name="connsiteX2" fmla="*/ 93995 w 93995"/>
                  <a:gd name="connsiteY2" fmla="*/ 46997 h 93994"/>
                  <a:gd name="connsiteX3" fmla="*/ 46997 w 93995"/>
                  <a:gd name="connsiteY3" fmla="*/ 93995 h 93994"/>
                  <a:gd name="connsiteX4" fmla="*/ 0 w 93995"/>
                  <a:gd name="connsiteY4" fmla="*/ 46997 h 93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5" h="93994">
                    <a:moveTo>
                      <a:pt x="0" y="46997"/>
                    </a:moveTo>
                    <a:cubicBezTo>
                      <a:pt x="0" y="21540"/>
                      <a:pt x="21541" y="0"/>
                      <a:pt x="46997" y="0"/>
                    </a:cubicBezTo>
                    <a:cubicBezTo>
                      <a:pt x="72454" y="0"/>
                      <a:pt x="93995" y="21540"/>
                      <a:pt x="93995" y="46997"/>
                    </a:cubicBezTo>
                    <a:cubicBezTo>
                      <a:pt x="93995" y="72454"/>
                      <a:pt x="72454" y="93995"/>
                      <a:pt x="46997" y="93995"/>
                    </a:cubicBezTo>
                    <a:cubicBezTo>
                      <a:pt x="21541" y="93995"/>
                      <a:pt x="0" y="72454"/>
                      <a:pt x="0" y="4699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7" name="Forma Livre: Forma 436">
                <a:extLst>
                  <a:ext uri="{FF2B5EF4-FFF2-40B4-BE49-F238E27FC236}">
                    <a16:creationId xmlns:a16="http://schemas.microsoft.com/office/drawing/2014/main" id="{45F20082-C2DF-280D-4A5B-DEE62B948FDA}"/>
                  </a:ext>
                </a:extLst>
              </p:cNvPr>
              <p:cNvSpPr/>
              <p:nvPr/>
            </p:nvSpPr>
            <p:spPr>
              <a:xfrm>
                <a:off x="8279360" y="740207"/>
                <a:ext cx="68048" cy="160574"/>
              </a:xfrm>
              <a:custGeom>
                <a:avLst/>
                <a:gdLst>
                  <a:gd name="connsiteX0" fmla="*/ 17624 w 68048"/>
                  <a:gd name="connsiteY0" fmla="*/ 99869 h 160574"/>
                  <a:gd name="connsiteX1" fmla="*/ 5875 w 68048"/>
                  <a:gd name="connsiteY1" fmla="*/ 13708 h 160574"/>
                  <a:gd name="connsiteX2" fmla="*/ 15666 w 68048"/>
                  <a:gd name="connsiteY2" fmla="*/ 0 h 160574"/>
                  <a:gd name="connsiteX3" fmla="*/ 39164 w 68048"/>
                  <a:gd name="connsiteY3" fmla="*/ 0 h 160574"/>
                  <a:gd name="connsiteX4" fmla="*/ 48956 w 68048"/>
                  <a:gd name="connsiteY4" fmla="*/ 7833 h 160574"/>
                  <a:gd name="connsiteX5" fmla="*/ 66580 w 68048"/>
                  <a:gd name="connsiteY5" fmla="*/ 66580 h 160574"/>
                  <a:gd name="connsiteX6" fmla="*/ 66580 w 68048"/>
                  <a:gd name="connsiteY6" fmla="*/ 84204 h 160574"/>
                  <a:gd name="connsiteX7" fmla="*/ 52872 w 68048"/>
                  <a:gd name="connsiteY7" fmla="*/ 137076 h 160574"/>
                  <a:gd name="connsiteX8" fmla="*/ 21541 w 68048"/>
                  <a:gd name="connsiteY8" fmla="*/ 160574 h 160574"/>
                  <a:gd name="connsiteX9" fmla="*/ 0 w 68048"/>
                  <a:gd name="connsiteY9" fmla="*/ 160574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048" h="160574">
                    <a:moveTo>
                      <a:pt x="17624" y="99869"/>
                    </a:moveTo>
                    <a:lnTo>
                      <a:pt x="5875" y="13708"/>
                    </a:lnTo>
                    <a:cubicBezTo>
                      <a:pt x="3917" y="5875"/>
                      <a:pt x="9791" y="0"/>
                      <a:pt x="15666" y="0"/>
                    </a:cubicBezTo>
                    <a:lnTo>
                      <a:pt x="39164" y="0"/>
                    </a:lnTo>
                    <a:cubicBezTo>
                      <a:pt x="43081" y="0"/>
                      <a:pt x="48956" y="3916"/>
                      <a:pt x="48956" y="7833"/>
                    </a:cubicBezTo>
                    <a:lnTo>
                      <a:pt x="66580" y="66580"/>
                    </a:lnTo>
                    <a:cubicBezTo>
                      <a:pt x="68538" y="72454"/>
                      <a:pt x="68538" y="78329"/>
                      <a:pt x="66580" y="84204"/>
                    </a:cubicBezTo>
                    <a:lnTo>
                      <a:pt x="52872" y="137076"/>
                    </a:lnTo>
                    <a:cubicBezTo>
                      <a:pt x="48956" y="150783"/>
                      <a:pt x="35248" y="160574"/>
                      <a:pt x="21541" y="160574"/>
                    </a:cubicBezTo>
                    <a:lnTo>
                      <a:pt x="0" y="16057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8" name="Forma Livre: Forma 437">
                <a:extLst>
                  <a:ext uri="{FF2B5EF4-FFF2-40B4-BE49-F238E27FC236}">
                    <a16:creationId xmlns:a16="http://schemas.microsoft.com/office/drawing/2014/main" id="{0C24D5D0-B2AB-5630-2778-2C82078F0119}"/>
                  </a:ext>
                </a:extLst>
              </p:cNvPr>
              <p:cNvSpPr/>
              <p:nvPr/>
            </p:nvSpPr>
            <p:spPr>
              <a:xfrm>
                <a:off x="8128578" y="740207"/>
                <a:ext cx="70496" cy="160574"/>
              </a:xfrm>
              <a:custGeom>
                <a:avLst/>
                <a:gdLst>
                  <a:gd name="connsiteX0" fmla="*/ 52872 w 70496"/>
                  <a:gd name="connsiteY0" fmla="*/ 99869 h 160574"/>
                  <a:gd name="connsiteX1" fmla="*/ 64621 w 70496"/>
                  <a:gd name="connsiteY1" fmla="*/ 13708 h 160574"/>
                  <a:gd name="connsiteX2" fmla="*/ 54830 w 70496"/>
                  <a:gd name="connsiteY2" fmla="*/ 0 h 160574"/>
                  <a:gd name="connsiteX3" fmla="*/ 31332 w 70496"/>
                  <a:gd name="connsiteY3" fmla="*/ 0 h 160574"/>
                  <a:gd name="connsiteX4" fmla="*/ 21541 w 70496"/>
                  <a:gd name="connsiteY4" fmla="*/ 7833 h 160574"/>
                  <a:gd name="connsiteX5" fmla="*/ 1958 w 70496"/>
                  <a:gd name="connsiteY5" fmla="*/ 68538 h 160574"/>
                  <a:gd name="connsiteX6" fmla="*/ 0 w 70496"/>
                  <a:gd name="connsiteY6" fmla="*/ 84204 h 160574"/>
                  <a:gd name="connsiteX7" fmla="*/ 7833 w 70496"/>
                  <a:gd name="connsiteY7" fmla="*/ 125326 h 160574"/>
                  <a:gd name="connsiteX8" fmla="*/ 50914 w 70496"/>
                  <a:gd name="connsiteY8" fmla="*/ 160574 h 160574"/>
                  <a:gd name="connsiteX9" fmla="*/ 70496 w 70496"/>
                  <a:gd name="connsiteY9" fmla="*/ 160574 h 16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496" h="160574">
                    <a:moveTo>
                      <a:pt x="52872" y="99869"/>
                    </a:moveTo>
                    <a:lnTo>
                      <a:pt x="64621" y="13708"/>
                    </a:lnTo>
                    <a:cubicBezTo>
                      <a:pt x="66579" y="5875"/>
                      <a:pt x="60705" y="0"/>
                      <a:pt x="54830" y="0"/>
                    </a:cubicBezTo>
                    <a:lnTo>
                      <a:pt x="31332" y="0"/>
                    </a:lnTo>
                    <a:cubicBezTo>
                      <a:pt x="27415" y="0"/>
                      <a:pt x="21541" y="3916"/>
                      <a:pt x="21541" y="7833"/>
                    </a:cubicBezTo>
                    <a:lnTo>
                      <a:pt x="1958" y="68538"/>
                    </a:lnTo>
                    <a:cubicBezTo>
                      <a:pt x="0" y="74412"/>
                      <a:pt x="0" y="78329"/>
                      <a:pt x="0" y="84204"/>
                    </a:cubicBezTo>
                    <a:lnTo>
                      <a:pt x="7833" y="125326"/>
                    </a:lnTo>
                    <a:cubicBezTo>
                      <a:pt x="11749" y="146867"/>
                      <a:pt x="29373" y="160574"/>
                      <a:pt x="50914" y="160574"/>
                    </a:cubicBezTo>
                    <a:lnTo>
                      <a:pt x="70496" y="16057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35" name="Forma Livre: Forma 434">
              <a:extLst>
                <a:ext uri="{FF2B5EF4-FFF2-40B4-BE49-F238E27FC236}">
                  <a16:creationId xmlns:a16="http://schemas.microsoft.com/office/drawing/2014/main" id="{3C1B5976-999B-1AAA-EC5A-1DFE1ABFA185}"/>
                </a:ext>
              </a:extLst>
            </p:cNvPr>
            <p:cNvSpPr/>
            <p:nvPr/>
          </p:nvSpPr>
          <p:spPr>
            <a:xfrm>
              <a:off x="8185366" y="814620"/>
              <a:ext cx="109660" cy="19582"/>
            </a:xfrm>
            <a:custGeom>
              <a:avLst/>
              <a:gdLst>
                <a:gd name="connsiteX0" fmla="*/ 109661 w 109660"/>
                <a:gd name="connsiteY0" fmla="*/ 0 h 19582"/>
                <a:gd name="connsiteX1" fmla="*/ 0 w 10966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660" h="19582">
                  <a:moveTo>
                    <a:pt x="109661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48" name="Gráfico 4">
            <a:extLst>
              <a:ext uri="{FF2B5EF4-FFF2-40B4-BE49-F238E27FC236}">
                <a16:creationId xmlns:a16="http://schemas.microsoft.com/office/drawing/2014/main" id="{3F0875F4-9DAC-FEFA-C969-706BC023EED8}"/>
              </a:ext>
            </a:extLst>
          </p:cNvPr>
          <p:cNvGrpSpPr/>
          <p:nvPr/>
        </p:nvGrpSpPr>
        <p:grpSpPr>
          <a:xfrm>
            <a:off x="8124661" y="5614222"/>
            <a:ext cx="552218" cy="626631"/>
            <a:chOff x="8124661" y="5614222"/>
            <a:chExt cx="552218" cy="626631"/>
          </a:xfrm>
          <a:noFill/>
        </p:grpSpPr>
        <p:grpSp>
          <p:nvGrpSpPr>
            <p:cNvPr id="449" name="Gráfico 4">
              <a:extLst>
                <a:ext uri="{FF2B5EF4-FFF2-40B4-BE49-F238E27FC236}">
                  <a16:creationId xmlns:a16="http://schemas.microsoft.com/office/drawing/2014/main" id="{8FF96A34-C220-D62B-11D1-1A3613D20D6B}"/>
                </a:ext>
              </a:extLst>
            </p:cNvPr>
            <p:cNvGrpSpPr/>
            <p:nvPr/>
          </p:nvGrpSpPr>
          <p:grpSpPr>
            <a:xfrm>
              <a:off x="8124661" y="5614222"/>
              <a:ext cx="536552" cy="626631"/>
              <a:chOff x="8124661" y="5614222"/>
              <a:chExt cx="536552" cy="626631"/>
            </a:xfrm>
            <a:noFill/>
          </p:grpSpPr>
          <p:grpSp>
            <p:nvGrpSpPr>
              <p:cNvPr id="451" name="Gráfico 4">
                <a:extLst>
                  <a:ext uri="{FF2B5EF4-FFF2-40B4-BE49-F238E27FC236}">
                    <a16:creationId xmlns:a16="http://schemas.microsoft.com/office/drawing/2014/main" id="{BF936002-6AC9-8F2A-4502-62C12BA82A1F}"/>
                  </a:ext>
                </a:extLst>
              </p:cNvPr>
              <p:cNvGrpSpPr/>
              <p:nvPr/>
            </p:nvGrpSpPr>
            <p:grpSpPr>
              <a:xfrm>
                <a:off x="8124661" y="5614222"/>
                <a:ext cx="328981" cy="626630"/>
                <a:chOff x="8124661" y="5614222"/>
                <a:chExt cx="328981" cy="626630"/>
              </a:xfrm>
              <a:noFill/>
            </p:grpSpPr>
            <p:grpSp>
              <p:nvGrpSpPr>
                <p:cNvPr id="457" name="Gráfico 4">
                  <a:extLst>
                    <a:ext uri="{FF2B5EF4-FFF2-40B4-BE49-F238E27FC236}">
                      <a16:creationId xmlns:a16="http://schemas.microsoft.com/office/drawing/2014/main" id="{2DBC497B-2DBB-6928-2371-98B9561EDD43}"/>
                    </a:ext>
                  </a:extLst>
                </p:cNvPr>
                <p:cNvGrpSpPr/>
                <p:nvPr/>
              </p:nvGrpSpPr>
              <p:grpSpPr>
                <a:xfrm>
                  <a:off x="8124661" y="5614222"/>
                  <a:ext cx="328981" cy="626630"/>
                  <a:chOff x="8124661" y="5614222"/>
                  <a:chExt cx="328981" cy="626630"/>
                </a:xfrm>
                <a:noFill/>
              </p:grpSpPr>
              <p:grpSp>
                <p:nvGrpSpPr>
                  <p:cNvPr id="459" name="Gráfico 4">
                    <a:extLst>
                      <a:ext uri="{FF2B5EF4-FFF2-40B4-BE49-F238E27FC236}">
                        <a16:creationId xmlns:a16="http://schemas.microsoft.com/office/drawing/2014/main" id="{B1F6572A-BC78-9E49-DDED-1B7F5D6FE2B1}"/>
                      </a:ext>
                    </a:extLst>
                  </p:cNvPr>
                  <p:cNvGrpSpPr/>
                  <p:nvPr/>
                </p:nvGrpSpPr>
                <p:grpSpPr>
                  <a:xfrm>
                    <a:off x="8183408" y="5614222"/>
                    <a:ext cx="111618" cy="626630"/>
                    <a:chOff x="8183408" y="5614222"/>
                    <a:chExt cx="111618" cy="626630"/>
                  </a:xfrm>
                  <a:noFill/>
                </p:grpSpPr>
                <p:sp>
                  <p:nvSpPr>
                    <p:cNvPr id="461" name="Forma Livre: Forma 460">
                      <a:extLst>
                        <a:ext uri="{FF2B5EF4-FFF2-40B4-BE49-F238E27FC236}">
                          <a16:creationId xmlns:a16="http://schemas.microsoft.com/office/drawing/2014/main" id="{2E5DD40E-1264-B4E3-4819-52209C03E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4657" y="5614222"/>
                      <a:ext cx="91040" cy="111618"/>
                    </a:xfrm>
                    <a:custGeom>
                      <a:avLst/>
                      <a:gdLst>
                        <a:gd name="connsiteX0" fmla="*/ 41623 w 91040"/>
                        <a:gd name="connsiteY0" fmla="*/ 0 h 111618"/>
                        <a:gd name="connsiteX1" fmla="*/ 47498 w 91040"/>
                        <a:gd name="connsiteY1" fmla="*/ 0 h 111618"/>
                        <a:gd name="connsiteX2" fmla="*/ 90579 w 91040"/>
                        <a:gd name="connsiteY2" fmla="*/ 48956 h 111618"/>
                        <a:gd name="connsiteX3" fmla="*/ 88620 w 91040"/>
                        <a:gd name="connsiteY3" fmla="*/ 72454 h 111618"/>
                        <a:gd name="connsiteX4" fmla="*/ 45539 w 91040"/>
                        <a:gd name="connsiteY4" fmla="*/ 111618 h 111618"/>
                        <a:gd name="connsiteX5" fmla="*/ 45539 w 91040"/>
                        <a:gd name="connsiteY5" fmla="*/ 111618 h 111618"/>
                        <a:gd name="connsiteX6" fmla="*/ 2459 w 91040"/>
                        <a:gd name="connsiteY6" fmla="*/ 72454 h 111618"/>
                        <a:gd name="connsiteX7" fmla="*/ 500 w 91040"/>
                        <a:gd name="connsiteY7" fmla="*/ 48956 h 111618"/>
                        <a:gd name="connsiteX8" fmla="*/ 41623 w 91040"/>
                        <a:gd name="connsiteY8" fmla="*/ 0 h 1116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1040" h="111618">
                          <a:moveTo>
                            <a:pt x="41623" y="0"/>
                          </a:moveTo>
                          <a:lnTo>
                            <a:pt x="47498" y="0"/>
                          </a:lnTo>
                          <a:cubicBezTo>
                            <a:pt x="72955" y="0"/>
                            <a:pt x="94495" y="23498"/>
                            <a:pt x="90579" y="48956"/>
                          </a:cubicBezTo>
                          <a:lnTo>
                            <a:pt x="88620" y="72454"/>
                          </a:lnTo>
                          <a:cubicBezTo>
                            <a:pt x="86662" y="93994"/>
                            <a:pt x="67080" y="111618"/>
                            <a:pt x="45539" y="111618"/>
                          </a:cubicBezTo>
                          <a:lnTo>
                            <a:pt x="45539" y="111618"/>
                          </a:lnTo>
                          <a:cubicBezTo>
                            <a:pt x="23999" y="111618"/>
                            <a:pt x="4417" y="95953"/>
                            <a:pt x="2459" y="72454"/>
                          </a:cubicBezTo>
                          <a:lnTo>
                            <a:pt x="500" y="48956"/>
                          </a:lnTo>
                          <a:cubicBezTo>
                            <a:pt x="-3416" y="21540"/>
                            <a:pt x="16166" y="0"/>
                            <a:pt x="41623" y="0"/>
                          </a:cubicBezTo>
                          <a:close/>
                        </a:path>
                      </a:pathLst>
                    </a:custGeom>
                    <a:noFill/>
                    <a:ln w="1956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62" name="Forma Livre: Forma 461">
                      <a:extLst>
                        <a:ext uri="{FF2B5EF4-FFF2-40B4-BE49-F238E27FC236}">
                          <a16:creationId xmlns:a16="http://schemas.microsoft.com/office/drawing/2014/main" id="{B87E3F88-81B6-D506-521E-63904B730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3408" y="5960827"/>
                      <a:ext cx="19582" cy="280025"/>
                    </a:xfrm>
                    <a:custGeom>
                      <a:avLst/>
                      <a:gdLst>
                        <a:gd name="connsiteX0" fmla="*/ 0 w 19582"/>
                        <a:gd name="connsiteY0" fmla="*/ 280026 h 280025"/>
                        <a:gd name="connsiteX1" fmla="*/ 0 w 19582"/>
                        <a:gd name="connsiteY1" fmla="*/ 0 h 280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80025">
                          <a:moveTo>
                            <a:pt x="0" y="28002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6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63" name="Forma Livre: Forma 462">
                      <a:extLst>
                        <a:ext uri="{FF2B5EF4-FFF2-40B4-BE49-F238E27FC236}">
                          <a16:creationId xmlns:a16="http://schemas.microsoft.com/office/drawing/2014/main" id="{9C9C0630-933E-DCC5-760A-7E11B24CDB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5026" y="5960827"/>
                      <a:ext cx="19582" cy="280025"/>
                    </a:xfrm>
                    <a:custGeom>
                      <a:avLst/>
                      <a:gdLst>
                        <a:gd name="connsiteX0" fmla="*/ 0 w 19582"/>
                        <a:gd name="connsiteY0" fmla="*/ 0 h 280025"/>
                        <a:gd name="connsiteX1" fmla="*/ 0 w 19582"/>
                        <a:gd name="connsiteY1" fmla="*/ 280026 h 280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80025">
                          <a:moveTo>
                            <a:pt x="0" y="0"/>
                          </a:moveTo>
                          <a:lnTo>
                            <a:pt x="0" y="280026"/>
                          </a:lnTo>
                        </a:path>
                      </a:pathLst>
                    </a:custGeom>
                    <a:ln w="1956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460" name="Forma Livre: Forma 459">
                    <a:extLst>
                      <a:ext uri="{FF2B5EF4-FFF2-40B4-BE49-F238E27FC236}">
                        <a16:creationId xmlns:a16="http://schemas.microsoft.com/office/drawing/2014/main" id="{3AF57759-12C3-F963-ACAE-B08774217136}"/>
                      </a:ext>
                    </a:extLst>
                  </p:cNvPr>
                  <p:cNvSpPr/>
                  <p:nvPr/>
                </p:nvSpPr>
                <p:spPr>
                  <a:xfrm>
                    <a:off x="8124661" y="5774796"/>
                    <a:ext cx="328981" cy="193863"/>
                  </a:xfrm>
                  <a:custGeom>
                    <a:avLst/>
                    <a:gdLst>
                      <a:gd name="connsiteX0" fmla="*/ 170366 w 328981"/>
                      <a:gd name="connsiteY0" fmla="*/ 193864 h 193863"/>
                      <a:gd name="connsiteX1" fmla="*/ 170366 w 328981"/>
                      <a:gd name="connsiteY1" fmla="*/ 80287 h 193863"/>
                      <a:gd name="connsiteX2" fmla="*/ 187989 w 328981"/>
                      <a:gd name="connsiteY2" fmla="*/ 62663 h 193863"/>
                      <a:gd name="connsiteX3" fmla="*/ 274151 w 328981"/>
                      <a:gd name="connsiteY3" fmla="*/ 60705 h 193863"/>
                      <a:gd name="connsiteX4" fmla="*/ 328982 w 328981"/>
                      <a:gd name="connsiteY4" fmla="*/ 5875 h 193863"/>
                      <a:gd name="connsiteX5" fmla="*/ 328982 w 328981"/>
                      <a:gd name="connsiteY5" fmla="*/ 5875 h 193863"/>
                      <a:gd name="connsiteX6" fmla="*/ 119452 w 328981"/>
                      <a:gd name="connsiteY6" fmla="*/ 0 h 193863"/>
                      <a:gd name="connsiteX7" fmla="*/ 52872 w 328981"/>
                      <a:gd name="connsiteY7" fmla="*/ 3917 h 193863"/>
                      <a:gd name="connsiteX8" fmla="*/ 52872 w 328981"/>
                      <a:gd name="connsiteY8" fmla="*/ 3917 h 193863"/>
                      <a:gd name="connsiteX9" fmla="*/ 0 w 328981"/>
                      <a:gd name="connsiteY9" fmla="*/ 64622 h 193863"/>
                      <a:gd name="connsiteX10" fmla="*/ 0 w 328981"/>
                      <a:gd name="connsiteY10" fmla="*/ 150783 h 193863"/>
                      <a:gd name="connsiteX11" fmla="*/ 0 w 328981"/>
                      <a:gd name="connsiteY11" fmla="*/ 150783 h 193863"/>
                      <a:gd name="connsiteX12" fmla="*/ 33290 w 328981"/>
                      <a:gd name="connsiteY12" fmla="*/ 193864 h 193863"/>
                      <a:gd name="connsiteX13" fmla="*/ 60705 w 328981"/>
                      <a:gd name="connsiteY13" fmla="*/ 193864 h 193863"/>
                      <a:gd name="connsiteX14" fmla="*/ 60705 w 328981"/>
                      <a:gd name="connsiteY14" fmla="*/ 88120 h 1938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28981" h="193863">
                        <a:moveTo>
                          <a:pt x="170366" y="193864"/>
                        </a:moveTo>
                        <a:lnTo>
                          <a:pt x="170366" y="80287"/>
                        </a:lnTo>
                        <a:cubicBezTo>
                          <a:pt x="170366" y="70496"/>
                          <a:pt x="178198" y="62663"/>
                          <a:pt x="187989" y="62663"/>
                        </a:cubicBezTo>
                        <a:lnTo>
                          <a:pt x="274151" y="60705"/>
                        </a:lnTo>
                        <a:cubicBezTo>
                          <a:pt x="303524" y="60705"/>
                          <a:pt x="328982" y="35248"/>
                          <a:pt x="328982" y="5875"/>
                        </a:cubicBezTo>
                        <a:lnTo>
                          <a:pt x="328982" y="5875"/>
                        </a:lnTo>
                        <a:cubicBezTo>
                          <a:pt x="256527" y="5875"/>
                          <a:pt x="191906" y="1958"/>
                          <a:pt x="119452" y="0"/>
                        </a:cubicBezTo>
                        <a:cubicBezTo>
                          <a:pt x="95953" y="0"/>
                          <a:pt x="70496" y="0"/>
                          <a:pt x="52872" y="3917"/>
                        </a:cubicBezTo>
                        <a:lnTo>
                          <a:pt x="52872" y="3917"/>
                        </a:lnTo>
                        <a:cubicBezTo>
                          <a:pt x="21541" y="11749"/>
                          <a:pt x="0" y="35248"/>
                          <a:pt x="0" y="64622"/>
                        </a:cubicBezTo>
                        <a:lnTo>
                          <a:pt x="0" y="150783"/>
                        </a:lnTo>
                        <a:lnTo>
                          <a:pt x="0" y="150783"/>
                        </a:lnTo>
                        <a:cubicBezTo>
                          <a:pt x="0" y="168407"/>
                          <a:pt x="15666" y="193864"/>
                          <a:pt x="33290" y="193864"/>
                        </a:cubicBezTo>
                        <a:lnTo>
                          <a:pt x="60705" y="193864"/>
                        </a:lnTo>
                        <a:lnTo>
                          <a:pt x="60705" y="88120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58" name="Forma Livre: Forma 457">
                  <a:extLst>
                    <a:ext uri="{FF2B5EF4-FFF2-40B4-BE49-F238E27FC236}">
                      <a16:creationId xmlns:a16="http://schemas.microsoft.com/office/drawing/2014/main" id="{4F5D9024-6FD3-E763-DDC7-6EC063D46FEC}"/>
                    </a:ext>
                  </a:extLst>
                </p:cNvPr>
                <p:cNvSpPr/>
                <p:nvPr/>
              </p:nvSpPr>
              <p:spPr>
                <a:xfrm>
                  <a:off x="8240196" y="5998033"/>
                  <a:ext cx="19582" cy="242819"/>
                </a:xfrm>
                <a:custGeom>
                  <a:avLst/>
                  <a:gdLst>
                    <a:gd name="connsiteX0" fmla="*/ 0 w 19582"/>
                    <a:gd name="connsiteY0" fmla="*/ 242820 h 242819"/>
                    <a:gd name="connsiteX1" fmla="*/ 0 w 19582"/>
                    <a:gd name="connsiteY1" fmla="*/ 0 h 242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42819">
                      <a:moveTo>
                        <a:pt x="0" y="24282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452" name="Gráfico 4">
                <a:extLst>
                  <a:ext uri="{FF2B5EF4-FFF2-40B4-BE49-F238E27FC236}">
                    <a16:creationId xmlns:a16="http://schemas.microsoft.com/office/drawing/2014/main" id="{CF6183AF-B9FE-33D7-7782-DC3C654DCE1F}"/>
                  </a:ext>
                </a:extLst>
              </p:cNvPr>
              <p:cNvGrpSpPr/>
              <p:nvPr/>
            </p:nvGrpSpPr>
            <p:grpSpPr>
              <a:xfrm>
                <a:off x="8412520" y="5614222"/>
                <a:ext cx="248693" cy="174281"/>
                <a:chOff x="8412520" y="5614222"/>
                <a:chExt cx="248693" cy="174281"/>
              </a:xfrm>
              <a:noFill/>
            </p:grpSpPr>
            <p:sp>
              <p:nvSpPr>
                <p:cNvPr id="454" name="Forma Livre: Forma 453">
                  <a:extLst>
                    <a:ext uri="{FF2B5EF4-FFF2-40B4-BE49-F238E27FC236}">
                      <a16:creationId xmlns:a16="http://schemas.microsoft.com/office/drawing/2014/main" id="{383036E3-9864-D769-22C1-0F80F9F3214A}"/>
                    </a:ext>
                  </a:extLst>
                </p:cNvPr>
                <p:cNvSpPr/>
                <p:nvPr/>
              </p:nvSpPr>
              <p:spPr>
                <a:xfrm>
                  <a:off x="8412520" y="5614222"/>
                  <a:ext cx="19582" cy="164490"/>
                </a:xfrm>
                <a:custGeom>
                  <a:avLst/>
                  <a:gdLst>
                    <a:gd name="connsiteX0" fmla="*/ 0 w 19582"/>
                    <a:gd name="connsiteY0" fmla="*/ 0 h 164490"/>
                    <a:gd name="connsiteX1" fmla="*/ 0 w 19582"/>
                    <a:gd name="connsiteY1" fmla="*/ 164491 h 164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64490">
                      <a:moveTo>
                        <a:pt x="0" y="0"/>
                      </a:moveTo>
                      <a:lnTo>
                        <a:pt x="0" y="164491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55" name="Forma Livre: Forma 454">
                  <a:extLst>
                    <a:ext uri="{FF2B5EF4-FFF2-40B4-BE49-F238E27FC236}">
                      <a16:creationId xmlns:a16="http://schemas.microsoft.com/office/drawing/2014/main" id="{2F1D19A0-655E-A91E-F40D-411E2851041B}"/>
                    </a:ext>
                  </a:extLst>
                </p:cNvPr>
                <p:cNvSpPr/>
                <p:nvPr/>
              </p:nvSpPr>
              <p:spPr>
                <a:xfrm>
                  <a:off x="8412520" y="5645553"/>
                  <a:ext cx="139033" cy="95952"/>
                </a:xfrm>
                <a:custGeom>
                  <a:avLst/>
                  <a:gdLst>
                    <a:gd name="connsiteX0" fmla="*/ 0 w 139033"/>
                    <a:gd name="connsiteY0" fmla="*/ 0 h 95952"/>
                    <a:gd name="connsiteX1" fmla="*/ 139034 w 139033"/>
                    <a:gd name="connsiteY1" fmla="*/ 0 h 95952"/>
                    <a:gd name="connsiteX2" fmla="*/ 139034 w 139033"/>
                    <a:gd name="connsiteY2" fmla="*/ 95953 h 95952"/>
                    <a:gd name="connsiteX3" fmla="*/ 0 w 139033"/>
                    <a:gd name="connsiteY3" fmla="*/ 95953 h 95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033" h="95952">
                      <a:moveTo>
                        <a:pt x="0" y="0"/>
                      </a:moveTo>
                      <a:lnTo>
                        <a:pt x="139034" y="0"/>
                      </a:lnTo>
                      <a:lnTo>
                        <a:pt x="139034" y="95953"/>
                      </a:lnTo>
                      <a:lnTo>
                        <a:pt x="0" y="95953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56" name="Forma Livre: Forma 455">
                  <a:extLst>
                    <a:ext uri="{FF2B5EF4-FFF2-40B4-BE49-F238E27FC236}">
                      <a16:creationId xmlns:a16="http://schemas.microsoft.com/office/drawing/2014/main" id="{933D3093-D7C0-3DE1-3CB5-CF9FA9D9FA63}"/>
                    </a:ext>
                  </a:extLst>
                </p:cNvPr>
                <p:cNvSpPr/>
                <p:nvPr/>
              </p:nvSpPr>
              <p:spPr>
                <a:xfrm>
                  <a:off x="8533929" y="5678843"/>
                  <a:ext cx="127284" cy="109660"/>
                </a:xfrm>
                <a:custGeom>
                  <a:avLst/>
                  <a:gdLst>
                    <a:gd name="connsiteX0" fmla="*/ 17624 w 127284"/>
                    <a:gd name="connsiteY0" fmla="*/ 0 h 109660"/>
                    <a:gd name="connsiteX1" fmla="*/ 127284 w 127284"/>
                    <a:gd name="connsiteY1" fmla="*/ 0 h 109660"/>
                    <a:gd name="connsiteX2" fmla="*/ 107702 w 127284"/>
                    <a:gd name="connsiteY2" fmla="*/ 54830 h 109660"/>
                    <a:gd name="connsiteX3" fmla="*/ 127284 w 127284"/>
                    <a:gd name="connsiteY3" fmla="*/ 109661 h 109660"/>
                    <a:gd name="connsiteX4" fmla="*/ 0 w 127284"/>
                    <a:gd name="connsiteY4" fmla="*/ 109661 h 109660"/>
                    <a:gd name="connsiteX5" fmla="*/ 0 w 127284"/>
                    <a:gd name="connsiteY5" fmla="*/ 60705 h 109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7284" h="109660">
                      <a:moveTo>
                        <a:pt x="17624" y="0"/>
                      </a:moveTo>
                      <a:lnTo>
                        <a:pt x="127284" y="0"/>
                      </a:lnTo>
                      <a:lnTo>
                        <a:pt x="107702" y="54830"/>
                      </a:lnTo>
                      <a:lnTo>
                        <a:pt x="127284" y="109661"/>
                      </a:lnTo>
                      <a:lnTo>
                        <a:pt x="0" y="109661"/>
                      </a:lnTo>
                      <a:lnTo>
                        <a:pt x="0" y="60705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53" name="Forma Livre: Forma 452">
                <a:extLst>
                  <a:ext uri="{FF2B5EF4-FFF2-40B4-BE49-F238E27FC236}">
                    <a16:creationId xmlns:a16="http://schemas.microsoft.com/office/drawing/2014/main" id="{CEAAA93D-5067-F194-5808-F8EC15FF54F7}"/>
                  </a:ext>
                </a:extLst>
              </p:cNvPr>
              <p:cNvSpPr/>
              <p:nvPr/>
            </p:nvSpPr>
            <p:spPr>
              <a:xfrm>
                <a:off x="8412520" y="5831584"/>
                <a:ext cx="19582" cy="409268"/>
              </a:xfrm>
              <a:custGeom>
                <a:avLst/>
                <a:gdLst>
                  <a:gd name="connsiteX0" fmla="*/ 0 w 19582"/>
                  <a:gd name="connsiteY0" fmla="*/ 0 h 409268"/>
                  <a:gd name="connsiteX1" fmla="*/ 0 w 19582"/>
                  <a:gd name="connsiteY1" fmla="*/ 409269 h 409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09268">
                    <a:moveTo>
                      <a:pt x="0" y="0"/>
                    </a:moveTo>
                    <a:lnTo>
                      <a:pt x="0" y="409269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50" name="Forma Livre: Forma 449">
              <a:extLst>
                <a:ext uri="{FF2B5EF4-FFF2-40B4-BE49-F238E27FC236}">
                  <a16:creationId xmlns:a16="http://schemas.microsoft.com/office/drawing/2014/main" id="{5DA830FA-7808-F3D0-E1F1-225E7FEB955B}"/>
                </a:ext>
              </a:extLst>
            </p:cNvPr>
            <p:cNvSpPr/>
            <p:nvPr/>
          </p:nvSpPr>
          <p:spPr>
            <a:xfrm>
              <a:off x="8134452" y="6240853"/>
              <a:ext cx="542427" cy="19582"/>
            </a:xfrm>
            <a:custGeom>
              <a:avLst/>
              <a:gdLst>
                <a:gd name="connsiteX0" fmla="*/ 0 w 542427"/>
                <a:gd name="connsiteY0" fmla="*/ 0 h 19582"/>
                <a:gd name="connsiteX1" fmla="*/ 542428 w 54242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427" h="19582">
                  <a:moveTo>
                    <a:pt x="0" y="0"/>
                  </a:moveTo>
                  <a:lnTo>
                    <a:pt x="542428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64" name="Gráfico 4">
            <a:extLst>
              <a:ext uri="{FF2B5EF4-FFF2-40B4-BE49-F238E27FC236}">
                <a16:creationId xmlns:a16="http://schemas.microsoft.com/office/drawing/2014/main" id="{72725222-0DD3-D6AF-C2D4-C8FDFFEAA713}"/>
              </a:ext>
            </a:extLst>
          </p:cNvPr>
          <p:cNvGrpSpPr/>
          <p:nvPr/>
        </p:nvGrpSpPr>
        <p:grpSpPr>
          <a:xfrm>
            <a:off x="5972575" y="5635762"/>
            <a:ext cx="626631" cy="605090"/>
            <a:chOff x="5972575" y="5635762"/>
            <a:chExt cx="626631" cy="605090"/>
          </a:xfrm>
          <a:noFill/>
        </p:grpSpPr>
        <p:grpSp>
          <p:nvGrpSpPr>
            <p:cNvPr id="465" name="Gráfico 4">
              <a:extLst>
                <a:ext uri="{FF2B5EF4-FFF2-40B4-BE49-F238E27FC236}">
                  <a16:creationId xmlns:a16="http://schemas.microsoft.com/office/drawing/2014/main" id="{DB3271BA-DFC2-E81A-61E5-D5129AD94790}"/>
                </a:ext>
              </a:extLst>
            </p:cNvPr>
            <p:cNvGrpSpPr/>
            <p:nvPr/>
          </p:nvGrpSpPr>
          <p:grpSpPr>
            <a:xfrm>
              <a:off x="5972575" y="5635762"/>
              <a:ext cx="626631" cy="605090"/>
              <a:chOff x="5972575" y="5635762"/>
              <a:chExt cx="626631" cy="605090"/>
            </a:xfrm>
            <a:noFill/>
          </p:grpSpPr>
          <p:grpSp>
            <p:nvGrpSpPr>
              <p:cNvPr id="480" name="Gráfico 4">
                <a:extLst>
                  <a:ext uri="{FF2B5EF4-FFF2-40B4-BE49-F238E27FC236}">
                    <a16:creationId xmlns:a16="http://schemas.microsoft.com/office/drawing/2014/main" id="{45BEEF63-74E7-C335-55AB-AB94992EE3C1}"/>
                  </a:ext>
                </a:extLst>
              </p:cNvPr>
              <p:cNvGrpSpPr/>
              <p:nvPr/>
            </p:nvGrpSpPr>
            <p:grpSpPr>
              <a:xfrm>
                <a:off x="5972575" y="5635762"/>
                <a:ext cx="201696" cy="605090"/>
                <a:chOff x="5972575" y="5635762"/>
                <a:chExt cx="201696" cy="605090"/>
              </a:xfrm>
              <a:noFill/>
            </p:grpSpPr>
            <p:grpSp>
              <p:nvGrpSpPr>
                <p:cNvPr id="482" name="Gráfico 4">
                  <a:extLst>
                    <a:ext uri="{FF2B5EF4-FFF2-40B4-BE49-F238E27FC236}">
                      <a16:creationId xmlns:a16="http://schemas.microsoft.com/office/drawing/2014/main" id="{1B63F972-EF3C-8C26-FEFE-7FE19EADFE8A}"/>
                    </a:ext>
                  </a:extLst>
                </p:cNvPr>
                <p:cNvGrpSpPr/>
                <p:nvPr/>
              </p:nvGrpSpPr>
              <p:grpSpPr>
                <a:xfrm>
                  <a:off x="5972575" y="5635762"/>
                  <a:ext cx="201696" cy="605090"/>
                  <a:chOff x="5972575" y="5635762"/>
                  <a:chExt cx="201696" cy="605090"/>
                </a:xfrm>
                <a:noFill/>
              </p:grpSpPr>
              <p:grpSp>
                <p:nvGrpSpPr>
                  <p:cNvPr id="484" name="Gráfico 4">
                    <a:extLst>
                      <a:ext uri="{FF2B5EF4-FFF2-40B4-BE49-F238E27FC236}">
                        <a16:creationId xmlns:a16="http://schemas.microsoft.com/office/drawing/2014/main" id="{78CBD66E-FFAA-7FDD-C47C-767533B3324E}"/>
                      </a:ext>
                    </a:extLst>
                  </p:cNvPr>
                  <p:cNvGrpSpPr/>
                  <p:nvPr/>
                </p:nvGrpSpPr>
                <p:grpSpPr>
                  <a:xfrm>
                    <a:off x="6019573" y="5635762"/>
                    <a:ext cx="105743" cy="605090"/>
                    <a:chOff x="6019573" y="5635762"/>
                    <a:chExt cx="105743" cy="605090"/>
                  </a:xfrm>
                  <a:noFill/>
                </p:grpSpPr>
                <p:sp>
                  <p:nvSpPr>
                    <p:cNvPr id="486" name="Forma Livre: Forma 485">
                      <a:extLst>
                        <a:ext uri="{FF2B5EF4-FFF2-40B4-BE49-F238E27FC236}">
                          <a16:creationId xmlns:a16="http://schemas.microsoft.com/office/drawing/2014/main" id="{41FBE343-3C4F-E0F0-D53B-03F13FA24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0273" y="5635762"/>
                      <a:ext cx="87710" cy="107702"/>
                    </a:xfrm>
                    <a:custGeom>
                      <a:avLst/>
                      <a:gdLst>
                        <a:gd name="connsiteX0" fmla="*/ 40213 w 87710"/>
                        <a:gd name="connsiteY0" fmla="*/ 0 h 107702"/>
                        <a:gd name="connsiteX1" fmla="*/ 46088 w 87710"/>
                        <a:gd name="connsiteY1" fmla="*/ 0 h 107702"/>
                        <a:gd name="connsiteX2" fmla="*/ 87211 w 87710"/>
                        <a:gd name="connsiteY2" fmla="*/ 46998 h 107702"/>
                        <a:gd name="connsiteX3" fmla="*/ 85252 w 87710"/>
                        <a:gd name="connsiteY3" fmla="*/ 70496 h 107702"/>
                        <a:gd name="connsiteX4" fmla="*/ 44130 w 87710"/>
                        <a:gd name="connsiteY4" fmla="*/ 107702 h 107702"/>
                        <a:gd name="connsiteX5" fmla="*/ 44130 w 87710"/>
                        <a:gd name="connsiteY5" fmla="*/ 107702 h 107702"/>
                        <a:gd name="connsiteX6" fmla="*/ 3007 w 87710"/>
                        <a:gd name="connsiteY6" fmla="*/ 70496 h 107702"/>
                        <a:gd name="connsiteX7" fmla="*/ 1049 w 87710"/>
                        <a:gd name="connsiteY7" fmla="*/ 46998 h 107702"/>
                        <a:gd name="connsiteX8" fmla="*/ 40213 w 87710"/>
                        <a:gd name="connsiteY8" fmla="*/ 0 h 1077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7710" h="107702">
                          <a:moveTo>
                            <a:pt x="40213" y="0"/>
                          </a:moveTo>
                          <a:lnTo>
                            <a:pt x="46088" y="0"/>
                          </a:lnTo>
                          <a:cubicBezTo>
                            <a:pt x="71545" y="0"/>
                            <a:pt x="91127" y="21541"/>
                            <a:pt x="87211" y="46998"/>
                          </a:cubicBezTo>
                          <a:lnTo>
                            <a:pt x="85252" y="70496"/>
                          </a:lnTo>
                          <a:cubicBezTo>
                            <a:pt x="83295" y="92037"/>
                            <a:pt x="65670" y="107702"/>
                            <a:pt x="44130" y="107702"/>
                          </a:cubicBezTo>
                          <a:lnTo>
                            <a:pt x="44130" y="107702"/>
                          </a:lnTo>
                          <a:cubicBezTo>
                            <a:pt x="22590" y="107702"/>
                            <a:pt x="4966" y="92037"/>
                            <a:pt x="3007" y="70496"/>
                          </a:cubicBezTo>
                          <a:lnTo>
                            <a:pt x="1049" y="46998"/>
                          </a:lnTo>
                          <a:cubicBezTo>
                            <a:pt x="-4825" y="21541"/>
                            <a:pt x="14757" y="0"/>
                            <a:pt x="40213" y="0"/>
                          </a:cubicBezTo>
                          <a:close/>
                        </a:path>
                      </a:pathLst>
                    </a:custGeom>
                    <a:noFill/>
                    <a:ln w="1956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87" name="Forma Livre: Forma 486">
                      <a:extLst>
                        <a:ext uri="{FF2B5EF4-FFF2-40B4-BE49-F238E27FC236}">
                          <a16:creationId xmlns:a16="http://schemas.microsoft.com/office/drawing/2014/main" id="{FEB00405-31BC-4E05-4FDB-CD40F821B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9573" y="5972576"/>
                      <a:ext cx="19582" cy="268276"/>
                    </a:xfrm>
                    <a:custGeom>
                      <a:avLst/>
                      <a:gdLst>
                        <a:gd name="connsiteX0" fmla="*/ 0 w 19582"/>
                        <a:gd name="connsiteY0" fmla="*/ 268277 h 268276"/>
                        <a:gd name="connsiteX1" fmla="*/ 0 w 19582"/>
                        <a:gd name="connsiteY1" fmla="*/ 0 h 2682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68276">
                          <a:moveTo>
                            <a:pt x="0" y="268277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6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488" name="Forma Livre: Forma 487">
                      <a:extLst>
                        <a:ext uri="{FF2B5EF4-FFF2-40B4-BE49-F238E27FC236}">
                          <a16:creationId xmlns:a16="http://schemas.microsoft.com/office/drawing/2014/main" id="{8AC77D2D-1FC2-9932-91FF-A7ECF4D91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5317" y="5972576"/>
                      <a:ext cx="19582" cy="268276"/>
                    </a:xfrm>
                    <a:custGeom>
                      <a:avLst/>
                      <a:gdLst>
                        <a:gd name="connsiteX0" fmla="*/ 0 w 19582"/>
                        <a:gd name="connsiteY0" fmla="*/ 0 h 268276"/>
                        <a:gd name="connsiteX1" fmla="*/ 0 w 19582"/>
                        <a:gd name="connsiteY1" fmla="*/ 268277 h 2682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68276">
                          <a:moveTo>
                            <a:pt x="0" y="0"/>
                          </a:moveTo>
                          <a:lnTo>
                            <a:pt x="0" y="268277"/>
                          </a:lnTo>
                        </a:path>
                      </a:pathLst>
                    </a:custGeom>
                    <a:ln w="1956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485" name="Forma Livre: Forma 484">
                    <a:extLst>
                      <a:ext uri="{FF2B5EF4-FFF2-40B4-BE49-F238E27FC236}">
                        <a16:creationId xmlns:a16="http://schemas.microsoft.com/office/drawing/2014/main" id="{C1C26894-8058-563B-7AD7-3757461457FB}"/>
                      </a:ext>
                    </a:extLst>
                  </p:cNvPr>
                  <p:cNvSpPr/>
                  <p:nvPr/>
                </p:nvSpPr>
                <p:spPr>
                  <a:xfrm>
                    <a:off x="5972575" y="5782629"/>
                    <a:ext cx="201696" cy="191905"/>
                  </a:xfrm>
                  <a:custGeom>
                    <a:avLst/>
                    <a:gdLst>
                      <a:gd name="connsiteX0" fmla="*/ 46997 w 201696"/>
                      <a:gd name="connsiteY0" fmla="*/ 80287 h 191905"/>
                      <a:gd name="connsiteX1" fmla="*/ 46997 w 201696"/>
                      <a:gd name="connsiteY1" fmla="*/ 191906 h 191905"/>
                      <a:gd name="connsiteX2" fmla="*/ 31332 w 201696"/>
                      <a:gd name="connsiteY2" fmla="*/ 191906 h 191905"/>
                      <a:gd name="connsiteX3" fmla="*/ 0 w 201696"/>
                      <a:gd name="connsiteY3" fmla="*/ 152741 h 191905"/>
                      <a:gd name="connsiteX4" fmla="*/ 0 w 201696"/>
                      <a:gd name="connsiteY4" fmla="*/ 152741 h 191905"/>
                      <a:gd name="connsiteX5" fmla="*/ 0 w 201696"/>
                      <a:gd name="connsiteY5" fmla="*/ 58746 h 191905"/>
                      <a:gd name="connsiteX6" fmla="*/ 50914 w 201696"/>
                      <a:gd name="connsiteY6" fmla="*/ 5875 h 191905"/>
                      <a:gd name="connsiteX7" fmla="*/ 50914 w 201696"/>
                      <a:gd name="connsiteY7" fmla="*/ 5875 h 191905"/>
                      <a:gd name="connsiteX8" fmla="*/ 150783 w 201696"/>
                      <a:gd name="connsiteY8" fmla="*/ 5875 h 191905"/>
                      <a:gd name="connsiteX9" fmla="*/ 150783 w 201696"/>
                      <a:gd name="connsiteY9" fmla="*/ 5875 h 191905"/>
                      <a:gd name="connsiteX10" fmla="*/ 201697 w 201696"/>
                      <a:gd name="connsiteY10" fmla="*/ 58746 h 191905"/>
                      <a:gd name="connsiteX11" fmla="*/ 201697 w 201696"/>
                      <a:gd name="connsiteY11" fmla="*/ 152741 h 191905"/>
                      <a:gd name="connsiteX12" fmla="*/ 201697 w 201696"/>
                      <a:gd name="connsiteY12" fmla="*/ 152741 h 191905"/>
                      <a:gd name="connsiteX13" fmla="*/ 170366 w 201696"/>
                      <a:gd name="connsiteY13" fmla="*/ 191906 h 191905"/>
                      <a:gd name="connsiteX14" fmla="*/ 154699 w 201696"/>
                      <a:gd name="connsiteY14" fmla="*/ 191906 h 191905"/>
                      <a:gd name="connsiteX15" fmla="*/ 154699 w 201696"/>
                      <a:gd name="connsiteY15" fmla="*/ 80287 h 191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01696" h="191905">
                        <a:moveTo>
                          <a:pt x="46997" y="80287"/>
                        </a:moveTo>
                        <a:lnTo>
                          <a:pt x="46997" y="191906"/>
                        </a:lnTo>
                        <a:lnTo>
                          <a:pt x="31332" y="191906"/>
                        </a:lnTo>
                        <a:cubicBezTo>
                          <a:pt x="13708" y="191906"/>
                          <a:pt x="0" y="170365"/>
                          <a:pt x="0" y="152741"/>
                        </a:cubicBezTo>
                        <a:lnTo>
                          <a:pt x="0" y="152741"/>
                        </a:lnTo>
                        <a:lnTo>
                          <a:pt x="0" y="58746"/>
                        </a:lnTo>
                        <a:cubicBezTo>
                          <a:pt x="0" y="33290"/>
                          <a:pt x="19582" y="11749"/>
                          <a:pt x="50914" y="5875"/>
                        </a:cubicBezTo>
                        <a:lnTo>
                          <a:pt x="50914" y="5875"/>
                        </a:lnTo>
                        <a:cubicBezTo>
                          <a:pt x="90078" y="-1958"/>
                          <a:pt x="111619" y="-1958"/>
                          <a:pt x="150783" y="5875"/>
                        </a:cubicBezTo>
                        <a:lnTo>
                          <a:pt x="150783" y="5875"/>
                        </a:lnTo>
                        <a:cubicBezTo>
                          <a:pt x="180157" y="11749"/>
                          <a:pt x="201697" y="35248"/>
                          <a:pt x="201697" y="58746"/>
                        </a:cubicBezTo>
                        <a:lnTo>
                          <a:pt x="201697" y="152741"/>
                        </a:lnTo>
                        <a:lnTo>
                          <a:pt x="201697" y="152741"/>
                        </a:lnTo>
                        <a:cubicBezTo>
                          <a:pt x="201697" y="168407"/>
                          <a:pt x="187989" y="191906"/>
                          <a:pt x="170366" y="191906"/>
                        </a:cubicBezTo>
                        <a:lnTo>
                          <a:pt x="154699" y="191906"/>
                        </a:lnTo>
                        <a:lnTo>
                          <a:pt x="154699" y="80287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83" name="Forma Livre: Forma 482">
                  <a:extLst>
                    <a:ext uri="{FF2B5EF4-FFF2-40B4-BE49-F238E27FC236}">
                      <a16:creationId xmlns:a16="http://schemas.microsoft.com/office/drawing/2014/main" id="{2473190F-C2CA-C078-E663-8F1BA6841E21}"/>
                    </a:ext>
                  </a:extLst>
                </p:cNvPr>
                <p:cNvSpPr/>
                <p:nvPr/>
              </p:nvSpPr>
              <p:spPr>
                <a:xfrm>
                  <a:off x="6072445" y="5992159"/>
                  <a:ext cx="19582" cy="248694"/>
                </a:xfrm>
                <a:custGeom>
                  <a:avLst/>
                  <a:gdLst>
                    <a:gd name="connsiteX0" fmla="*/ 0 w 19582"/>
                    <a:gd name="connsiteY0" fmla="*/ 248694 h 248694"/>
                    <a:gd name="connsiteX1" fmla="*/ 0 w 19582"/>
                    <a:gd name="connsiteY1" fmla="*/ 0 h 248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48694">
                      <a:moveTo>
                        <a:pt x="0" y="248694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81" name="Forma Livre: Forma 480">
                <a:extLst>
                  <a:ext uri="{FF2B5EF4-FFF2-40B4-BE49-F238E27FC236}">
                    <a16:creationId xmlns:a16="http://schemas.microsoft.com/office/drawing/2014/main" id="{914DA722-0458-9A60-4E99-D5BD557879B4}"/>
                  </a:ext>
                </a:extLst>
              </p:cNvPr>
              <p:cNvSpPr/>
              <p:nvPr/>
            </p:nvSpPr>
            <p:spPr>
              <a:xfrm>
                <a:off x="5972575" y="6240853"/>
                <a:ext cx="626631" cy="19582"/>
              </a:xfrm>
              <a:custGeom>
                <a:avLst/>
                <a:gdLst>
                  <a:gd name="connsiteX0" fmla="*/ 0 w 626631"/>
                  <a:gd name="connsiteY0" fmla="*/ 0 h 19582"/>
                  <a:gd name="connsiteX1" fmla="*/ 626631 w 626631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6631" h="19582">
                    <a:moveTo>
                      <a:pt x="0" y="0"/>
                    </a:moveTo>
                    <a:lnTo>
                      <a:pt x="626631" y="0"/>
                    </a:lnTo>
                  </a:path>
                </a:pathLst>
              </a:custGeom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66" name="Gráfico 4">
              <a:extLst>
                <a:ext uri="{FF2B5EF4-FFF2-40B4-BE49-F238E27FC236}">
                  <a16:creationId xmlns:a16="http://schemas.microsoft.com/office/drawing/2014/main" id="{303FAC47-7142-3975-269E-7F2767B43239}"/>
                </a:ext>
              </a:extLst>
            </p:cNvPr>
            <p:cNvGrpSpPr/>
            <p:nvPr/>
          </p:nvGrpSpPr>
          <p:grpSpPr>
            <a:xfrm>
              <a:off x="6397510" y="5635762"/>
              <a:ext cx="201696" cy="605090"/>
              <a:chOff x="6397510" y="5635762"/>
              <a:chExt cx="201696" cy="605090"/>
            </a:xfrm>
            <a:noFill/>
          </p:grpSpPr>
          <p:grpSp>
            <p:nvGrpSpPr>
              <p:cNvPr id="473" name="Gráfico 4">
                <a:extLst>
                  <a:ext uri="{FF2B5EF4-FFF2-40B4-BE49-F238E27FC236}">
                    <a16:creationId xmlns:a16="http://schemas.microsoft.com/office/drawing/2014/main" id="{7880ED23-C2D7-FE59-D338-175B00CAFCC6}"/>
                  </a:ext>
                </a:extLst>
              </p:cNvPr>
              <p:cNvGrpSpPr/>
              <p:nvPr/>
            </p:nvGrpSpPr>
            <p:grpSpPr>
              <a:xfrm>
                <a:off x="6397510" y="5635762"/>
                <a:ext cx="201696" cy="605090"/>
                <a:chOff x="6397510" y="5635762"/>
                <a:chExt cx="201696" cy="605090"/>
              </a:xfrm>
              <a:noFill/>
            </p:grpSpPr>
            <p:grpSp>
              <p:nvGrpSpPr>
                <p:cNvPr id="475" name="Gráfico 4">
                  <a:extLst>
                    <a:ext uri="{FF2B5EF4-FFF2-40B4-BE49-F238E27FC236}">
                      <a16:creationId xmlns:a16="http://schemas.microsoft.com/office/drawing/2014/main" id="{853C45E5-EEF7-BF8F-C46B-2296211989EA}"/>
                    </a:ext>
                  </a:extLst>
                </p:cNvPr>
                <p:cNvGrpSpPr/>
                <p:nvPr/>
              </p:nvGrpSpPr>
              <p:grpSpPr>
                <a:xfrm>
                  <a:off x="6444507" y="5635762"/>
                  <a:ext cx="107702" cy="605090"/>
                  <a:chOff x="6444507" y="5635762"/>
                  <a:chExt cx="107702" cy="605090"/>
                </a:xfrm>
                <a:noFill/>
              </p:grpSpPr>
              <p:sp>
                <p:nvSpPr>
                  <p:cNvPr id="477" name="Forma Livre: Forma 476">
                    <a:extLst>
                      <a:ext uri="{FF2B5EF4-FFF2-40B4-BE49-F238E27FC236}">
                        <a16:creationId xmlns:a16="http://schemas.microsoft.com/office/drawing/2014/main" id="{32AF487E-77FB-D432-9E65-4A724C6C82F8}"/>
                      </a:ext>
                    </a:extLst>
                  </p:cNvPr>
                  <p:cNvSpPr/>
                  <p:nvPr/>
                </p:nvSpPr>
                <p:spPr>
                  <a:xfrm>
                    <a:off x="6455755" y="5635762"/>
                    <a:ext cx="87163" cy="107702"/>
                  </a:xfrm>
                  <a:custGeom>
                    <a:avLst/>
                    <a:gdLst>
                      <a:gd name="connsiteX0" fmla="*/ 39666 w 87163"/>
                      <a:gd name="connsiteY0" fmla="*/ 0 h 107702"/>
                      <a:gd name="connsiteX1" fmla="*/ 45540 w 87163"/>
                      <a:gd name="connsiteY1" fmla="*/ 0 h 107702"/>
                      <a:gd name="connsiteX2" fmla="*/ 86663 w 87163"/>
                      <a:gd name="connsiteY2" fmla="*/ 46998 h 107702"/>
                      <a:gd name="connsiteX3" fmla="*/ 84705 w 87163"/>
                      <a:gd name="connsiteY3" fmla="*/ 70496 h 107702"/>
                      <a:gd name="connsiteX4" fmla="*/ 43582 w 87163"/>
                      <a:gd name="connsiteY4" fmla="*/ 107702 h 107702"/>
                      <a:gd name="connsiteX5" fmla="*/ 43582 w 87163"/>
                      <a:gd name="connsiteY5" fmla="*/ 107702 h 107702"/>
                      <a:gd name="connsiteX6" fmla="*/ 2459 w 87163"/>
                      <a:gd name="connsiteY6" fmla="*/ 70496 h 107702"/>
                      <a:gd name="connsiteX7" fmla="*/ 502 w 87163"/>
                      <a:gd name="connsiteY7" fmla="*/ 46998 h 107702"/>
                      <a:gd name="connsiteX8" fmla="*/ 39666 w 87163"/>
                      <a:gd name="connsiteY8" fmla="*/ 0 h 107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7163" h="107702">
                        <a:moveTo>
                          <a:pt x="39666" y="0"/>
                        </a:moveTo>
                        <a:lnTo>
                          <a:pt x="45540" y="0"/>
                        </a:lnTo>
                        <a:cubicBezTo>
                          <a:pt x="70997" y="0"/>
                          <a:pt x="90579" y="21541"/>
                          <a:pt x="86663" y="46998"/>
                        </a:cubicBezTo>
                        <a:lnTo>
                          <a:pt x="84705" y="70496"/>
                        </a:lnTo>
                        <a:cubicBezTo>
                          <a:pt x="82747" y="92037"/>
                          <a:pt x="65123" y="107702"/>
                          <a:pt x="43582" y="107702"/>
                        </a:cubicBezTo>
                        <a:lnTo>
                          <a:pt x="43582" y="107702"/>
                        </a:lnTo>
                        <a:cubicBezTo>
                          <a:pt x="22042" y="107702"/>
                          <a:pt x="4418" y="92037"/>
                          <a:pt x="2459" y="70496"/>
                        </a:cubicBezTo>
                        <a:lnTo>
                          <a:pt x="502" y="46998"/>
                        </a:lnTo>
                        <a:cubicBezTo>
                          <a:pt x="-3415" y="21541"/>
                          <a:pt x="16167" y="0"/>
                          <a:pt x="39666" y="0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78" name="Forma Livre: Forma 477">
                    <a:extLst>
                      <a:ext uri="{FF2B5EF4-FFF2-40B4-BE49-F238E27FC236}">
                        <a16:creationId xmlns:a16="http://schemas.microsoft.com/office/drawing/2014/main" id="{DCE8F01D-F433-F22F-AA12-1E5A9631534E}"/>
                      </a:ext>
                    </a:extLst>
                  </p:cNvPr>
                  <p:cNvSpPr/>
                  <p:nvPr/>
                </p:nvSpPr>
                <p:spPr>
                  <a:xfrm>
                    <a:off x="6444507" y="5972576"/>
                    <a:ext cx="19582" cy="268276"/>
                  </a:xfrm>
                  <a:custGeom>
                    <a:avLst/>
                    <a:gdLst>
                      <a:gd name="connsiteX0" fmla="*/ 0 w 19582"/>
                      <a:gd name="connsiteY0" fmla="*/ 268277 h 268276"/>
                      <a:gd name="connsiteX1" fmla="*/ 0 w 19582"/>
                      <a:gd name="connsiteY1" fmla="*/ 0 h 268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268276">
                        <a:moveTo>
                          <a:pt x="0" y="268277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79" name="Forma Livre: Forma 478">
                    <a:extLst>
                      <a:ext uri="{FF2B5EF4-FFF2-40B4-BE49-F238E27FC236}">
                        <a16:creationId xmlns:a16="http://schemas.microsoft.com/office/drawing/2014/main" id="{20039791-C7E9-859A-905C-11C2CEED083E}"/>
                      </a:ext>
                    </a:extLst>
                  </p:cNvPr>
                  <p:cNvSpPr/>
                  <p:nvPr/>
                </p:nvSpPr>
                <p:spPr>
                  <a:xfrm>
                    <a:off x="6552209" y="5972576"/>
                    <a:ext cx="19582" cy="268276"/>
                  </a:xfrm>
                  <a:custGeom>
                    <a:avLst/>
                    <a:gdLst>
                      <a:gd name="connsiteX0" fmla="*/ 0 w 19582"/>
                      <a:gd name="connsiteY0" fmla="*/ 0 h 268276"/>
                      <a:gd name="connsiteX1" fmla="*/ 0 w 19582"/>
                      <a:gd name="connsiteY1" fmla="*/ 268277 h 2682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268276">
                        <a:moveTo>
                          <a:pt x="0" y="0"/>
                        </a:moveTo>
                        <a:lnTo>
                          <a:pt x="0" y="268277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76" name="Forma Livre: Forma 475">
                  <a:extLst>
                    <a:ext uri="{FF2B5EF4-FFF2-40B4-BE49-F238E27FC236}">
                      <a16:creationId xmlns:a16="http://schemas.microsoft.com/office/drawing/2014/main" id="{2E430751-6E91-4CA1-0267-0877CE802C51}"/>
                    </a:ext>
                  </a:extLst>
                </p:cNvPr>
                <p:cNvSpPr/>
                <p:nvPr/>
              </p:nvSpPr>
              <p:spPr>
                <a:xfrm>
                  <a:off x="6397510" y="5782629"/>
                  <a:ext cx="201696" cy="191905"/>
                </a:xfrm>
                <a:custGeom>
                  <a:avLst/>
                  <a:gdLst>
                    <a:gd name="connsiteX0" fmla="*/ 46997 w 201696"/>
                    <a:gd name="connsiteY0" fmla="*/ 80287 h 191905"/>
                    <a:gd name="connsiteX1" fmla="*/ 46997 w 201696"/>
                    <a:gd name="connsiteY1" fmla="*/ 191906 h 191905"/>
                    <a:gd name="connsiteX2" fmla="*/ 31331 w 201696"/>
                    <a:gd name="connsiteY2" fmla="*/ 191906 h 191905"/>
                    <a:gd name="connsiteX3" fmla="*/ 0 w 201696"/>
                    <a:gd name="connsiteY3" fmla="*/ 152741 h 191905"/>
                    <a:gd name="connsiteX4" fmla="*/ 0 w 201696"/>
                    <a:gd name="connsiteY4" fmla="*/ 152741 h 191905"/>
                    <a:gd name="connsiteX5" fmla="*/ 0 w 201696"/>
                    <a:gd name="connsiteY5" fmla="*/ 58746 h 191905"/>
                    <a:gd name="connsiteX6" fmla="*/ 50913 w 201696"/>
                    <a:gd name="connsiteY6" fmla="*/ 5875 h 191905"/>
                    <a:gd name="connsiteX7" fmla="*/ 50913 w 201696"/>
                    <a:gd name="connsiteY7" fmla="*/ 5875 h 191905"/>
                    <a:gd name="connsiteX8" fmla="*/ 150783 w 201696"/>
                    <a:gd name="connsiteY8" fmla="*/ 5875 h 191905"/>
                    <a:gd name="connsiteX9" fmla="*/ 150783 w 201696"/>
                    <a:gd name="connsiteY9" fmla="*/ 5875 h 191905"/>
                    <a:gd name="connsiteX10" fmla="*/ 201697 w 201696"/>
                    <a:gd name="connsiteY10" fmla="*/ 58746 h 191905"/>
                    <a:gd name="connsiteX11" fmla="*/ 201697 w 201696"/>
                    <a:gd name="connsiteY11" fmla="*/ 152741 h 191905"/>
                    <a:gd name="connsiteX12" fmla="*/ 201697 w 201696"/>
                    <a:gd name="connsiteY12" fmla="*/ 152741 h 191905"/>
                    <a:gd name="connsiteX13" fmla="*/ 170365 w 201696"/>
                    <a:gd name="connsiteY13" fmla="*/ 191906 h 191905"/>
                    <a:gd name="connsiteX14" fmla="*/ 154699 w 201696"/>
                    <a:gd name="connsiteY14" fmla="*/ 191906 h 191905"/>
                    <a:gd name="connsiteX15" fmla="*/ 154699 w 201696"/>
                    <a:gd name="connsiteY15" fmla="*/ 80287 h 191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696" h="191905">
                      <a:moveTo>
                        <a:pt x="46997" y="80287"/>
                      </a:moveTo>
                      <a:lnTo>
                        <a:pt x="46997" y="191906"/>
                      </a:lnTo>
                      <a:lnTo>
                        <a:pt x="31331" y="191906"/>
                      </a:lnTo>
                      <a:cubicBezTo>
                        <a:pt x="13707" y="191906"/>
                        <a:pt x="0" y="170365"/>
                        <a:pt x="0" y="152741"/>
                      </a:cubicBezTo>
                      <a:lnTo>
                        <a:pt x="0" y="152741"/>
                      </a:lnTo>
                      <a:lnTo>
                        <a:pt x="0" y="58746"/>
                      </a:lnTo>
                      <a:cubicBezTo>
                        <a:pt x="0" y="33290"/>
                        <a:pt x="19582" y="11749"/>
                        <a:pt x="50913" y="5875"/>
                      </a:cubicBezTo>
                      <a:lnTo>
                        <a:pt x="50913" y="5875"/>
                      </a:lnTo>
                      <a:cubicBezTo>
                        <a:pt x="90078" y="-1958"/>
                        <a:pt x="111618" y="-1958"/>
                        <a:pt x="150783" y="5875"/>
                      </a:cubicBezTo>
                      <a:lnTo>
                        <a:pt x="150783" y="5875"/>
                      </a:lnTo>
                      <a:cubicBezTo>
                        <a:pt x="180156" y="11749"/>
                        <a:pt x="201697" y="35248"/>
                        <a:pt x="201697" y="58746"/>
                      </a:cubicBezTo>
                      <a:lnTo>
                        <a:pt x="201697" y="152741"/>
                      </a:lnTo>
                      <a:lnTo>
                        <a:pt x="201697" y="152741"/>
                      </a:lnTo>
                      <a:cubicBezTo>
                        <a:pt x="201697" y="168407"/>
                        <a:pt x="187989" y="191906"/>
                        <a:pt x="170365" y="191906"/>
                      </a:cubicBezTo>
                      <a:lnTo>
                        <a:pt x="154699" y="191906"/>
                      </a:lnTo>
                      <a:lnTo>
                        <a:pt x="154699" y="80287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74" name="Forma Livre: Forma 473">
                <a:extLst>
                  <a:ext uri="{FF2B5EF4-FFF2-40B4-BE49-F238E27FC236}">
                    <a16:creationId xmlns:a16="http://schemas.microsoft.com/office/drawing/2014/main" id="{F1468E38-78D7-29DE-1C9B-AE5916AC78AE}"/>
                  </a:ext>
                </a:extLst>
              </p:cNvPr>
              <p:cNvSpPr/>
              <p:nvPr/>
            </p:nvSpPr>
            <p:spPr>
              <a:xfrm>
                <a:off x="6499337" y="5992159"/>
                <a:ext cx="19582" cy="248694"/>
              </a:xfrm>
              <a:custGeom>
                <a:avLst/>
                <a:gdLst>
                  <a:gd name="connsiteX0" fmla="*/ 0 w 19582"/>
                  <a:gd name="connsiteY0" fmla="*/ 248694 h 248694"/>
                  <a:gd name="connsiteX1" fmla="*/ 0 w 19582"/>
                  <a:gd name="connsiteY1" fmla="*/ 0 h 248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48694">
                    <a:moveTo>
                      <a:pt x="0" y="248694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67" name="Gráfico 4">
              <a:extLst>
                <a:ext uri="{FF2B5EF4-FFF2-40B4-BE49-F238E27FC236}">
                  <a16:creationId xmlns:a16="http://schemas.microsoft.com/office/drawing/2014/main" id="{948FA7EA-36DD-AE6D-7772-66966D90393B}"/>
                </a:ext>
              </a:extLst>
            </p:cNvPr>
            <p:cNvGrpSpPr/>
            <p:nvPr/>
          </p:nvGrpSpPr>
          <p:grpSpPr>
            <a:xfrm>
              <a:off x="6223228" y="5941245"/>
              <a:ext cx="123368" cy="80287"/>
              <a:chOff x="6223228" y="5941245"/>
              <a:chExt cx="123368" cy="80287"/>
            </a:xfrm>
            <a:noFill/>
          </p:grpSpPr>
          <p:sp>
            <p:nvSpPr>
              <p:cNvPr id="471" name="Forma Livre: Forma 470">
                <a:extLst>
                  <a:ext uri="{FF2B5EF4-FFF2-40B4-BE49-F238E27FC236}">
                    <a16:creationId xmlns:a16="http://schemas.microsoft.com/office/drawing/2014/main" id="{56B9AE91-35D2-C7EF-90F7-3D2D4B4B3232}"/>
                  </a:ext>
                </a:extLst>
              </p:cNvPr>
              <p:cNvSpPr/>
              <p:nvPr/>
            </p:nvSpPr>
            <p:spPr>
              <a:xfrm>
                <a:off x="6223228" y="5980409"/>
                <a:ext cx="123367" cy="19582"/>
              </a:xfrm>
              <a:custGeom>
                <a:avLst/>
                <a:gdLst>
                  <a:gd name="connsiteX0" fmla="*/ 123368 w 123367"/>
                  <a:gd name="connsiteY0" fmla="*/ 0 h 19582"/>
                  <a:gd name="connsiteX1" fmla="*/ 0 w 123367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367" h="19582">
                    <a:moveTo>
                      <a:pt x="123368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2" name="Forma Livre: Forma 471">
                <a:extLst>
                  <a:ext uri="{FF2B5EF4-FFF2-40B4-BE49-F238E27FC236}">
                    <a16:creationId xmlns:a16="http://schemas.microsoft.com/office/drawing/2014/main" id="{365A8880-4F7D-BDC2-FA1D-3ED65A747FA4}"/>
                  </a:ext>
                </a:extLst>
              </p:cNvPr>
              <p:cNvSpPr/>
              <p:nvPr/>
            </p:nvSpPr>
            <p:spPr>
              <a:xfrm>
                <a:off x="6307431" y="5941245"/>
                <a:ext cx="39164" cy="80287"/>
              </a:xfrm>
              <a:custGeom>
                <a:avLst/>
                <a:gdLst>
                  <a:gd name="connsiteX0" fmla="*/ 0 w 39164"/>
                  <a:gd name="connsiteY0" fmla="*/ 0 h 80287"/>
                  <a:gd name="connsiteX1" fmla="*/ 39164 w 39164"/>
                  <a:gd name="connsiteY1" fmla="*/ 39164 h 80287"/>
                  <a:gd name="connsiteX2" fmla="*/ 0 w 39164"/>
                  <a:gd name="connsiteY2" fmla="*/ 80287 h 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80287">
                    <a:moveTo>
                      <a:pt x="0" y="0"/>
                    </a:moveTo>
                    <a:lnTo>
                      <a:pt x="39164" y="39164"/>
                    </a:lnTo>
                    <a:lnTo>
                      <a:pt x="0" y="80287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68" name="Gráfico 4">
              <a:extLst>
                <a:ext uri="{FF2B5EF4-FFF2-40B4-BE49-F238E27FC236}">
                  <a16:creationId xmlns:a16="http://schemas.microsoft.com/office/drawing/2014/main" id="{5F6EA407-4FFD-6AAB-3096-88DCF31F8C7C}"/>
                </a:ext>
              </a:extLst>
            </p:cNvPr>
            <p:cNvGrpSpPr/>
            <p:nvPr/>
          </p:nvGrpSpPr>
          <p:grpSpPr>
            <a:xfrm>
              <a:off x="6223227" y="5788504"/>
              <a:ext cx="123368" cy="80287"/>
              <a:chOff x="6223227" y="5788504"/>
              <a:chExt cx="123368" cy="80287"/>
            </a:xfrm>
            <a:noFill/>
          </p:grpSpPr>
          <p:sp>
            <p:nvSpPr>
              <p:cNvPr id="469" name="Forma Livre: Forma 468">
                <a:extLst>
                  <a:ext uri="{FF2B5EF4-FFF2-40B4-BE49-F238E27FC236}">
                    <a16:creationId xmlns:a16="http://schemas.microsoft.com/office/drawing/2014/main" id="{1786634A-03B1-AB9D-D1E4-CF682A54029F}"/>
                  </a:ext>
                </a:extLst>
              </p:cNvPr>
              <p:cNvSpPr/>
              <p:nvPr/>
            </p:nvSpPr>
            <p:spPr>
              <a:xfrm>
                <a:off x="6223228" y="5829626"/>
                <a:ext cx="123367" cy="19582"/>
              </a:xfrm>
              <a:custGeom>
                <a:avLst/>
                <a:gdLst>
                  <a:gd name="connsiteX0" fmla="*/ 0 w 123367"/>
                  <a:gd name="connsiteY0" fmla="*/ 0 h 19582"/>
                  <a:gd name="connsiteX1" fmla="*/ 123368 w 123367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367" h="19582">
                    <a:moveTo>
                      <a:pt x="0" y="0"/>
                    </a:moveTo>
                    <a:lnTo>
                      <a:pt x="123368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0" name="Forma Livre: Forma 469">
                <a:extLst>
                  <a:ext uri="{FF2B5EF4-FFF2-40B4-BE49-F238E27FC236}">
                    <a16:creationId xmlns:a16="http://schemas.microsoft.com/office/drawing/2014/main" id="{DF68EA2A-4363-2044-5D1D-F6CCF5368A75}"/>
                  </a:ext>
                </a:extLst>
              </p:cNvPr>
              <p:cNvSpPr/>
              <p:nvPr/>
            </p:nvSpPr>
            <p:spPr>
              <a:xfrm>
                <a:off x="6223227" y="5788504"/>
                <a:ext cx="41122" cy="80287"/>
              </a:xfrm>
              <a:custGeom>
                <a:avLst/>
                <a:gdLst>
                  <a:gd name="connsiteX0" fmla="*/ 41123 w 41122"/>
                  <a:gd name="connsiteY0" fmla="*/ 80287 h 80287"/>
                  <a:gd name="connsiteX1" fmla="*/ 0 w 41122"/>
                  <a:gd name="connsiteY1" fmla="*/ 41123 h 80287"/>
                  <a:gd name="connsiteX2" fmla="*/ 41123 w 41122"/>
                  <a:gd name="connsiteY2" fmla="*/ 0 h 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80287">
                    <a:moveTo>
                      <a:pt x="41123" y="80287"/>
                    </a:moveTo>
                    <a:lnTo>
                      <a:pt x="0" y="41123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489" name="Gráfico 4">
            <a:extLst>
              <a:ext uri="{FF2B5EF4-FFF2-40B4-BE49-F238E27FC236}">
                <a16:creationId xmlns:a16="http://schemas.microsoft.com/office/drawing/2014/main" id="{0B52A436-FE81-4BD6-CBED-A7E8603A8DF8}"/>
              </a:ext>
            </a:extLst>
          </p:cNvPr>
          <p:cNvGrpSpPr/>
          <p:nvPr/>
        </p:nvGrpSpPr>
        <p:grpSpPr>
          <a:xfrm>
            <a:off x="3849863" y="307440"/>
            <a:ext cx="642296" cy="646213"/>
            <a:chOff x="3849863" y="307440"/>
            <a:chExt cx="642296" cy="646213"/>
          </a:xfrm>
          <a:noFill/>
        </p:grpSpPr>
        <p:grpSp>
          <p:nvGrpSpPr>
            <p:cNvPr id="490" name="Gráfico 4">
              <a:extLst>
                <a:ext uri="{FF2B5EF4-FFF2-40B4-BE49-F238E27FC236}">
                  <a16:creationId xmlns:a16="http://schemas.microsoft.com/office/drawing/2014/main" id="{32A5B74B-1044-E0AE-680D-22902ECF9441}"/>
                </a:ext>
              </a:extLst>
            </p:cNvPr>
            <p:cNvGrpSpPr/>
            <p:nvPr/>
          </p:nvGrpSpPr>
          <p:grpSpPr>
            <a:xfrm>
              <a:off x="4100515" y="383811"/>
              <a:ext cx="140992" cy="221279"/>
              <a:chOff x="4100515" y="383811"/>
              <a:chExt cx="140992" cy="221279"/>
            </a:xfrm>
            <a:noFill/>
          </p:grpSpPr>
          <p:grpSp>
            <p:nvGrpSpPr>
              <p:cNvPr id="519" name="Gráfico 4">
                <a:extLst>
                  <a:ext uri="{FF2B5EF4-FFF2-40B4-BE49-F238E27FC236}">
                    <a16:creationId xmlns:a16="http://schemas.microsoft.com/office/drawing/2014/main" id="{5DA3411C-410B-CF58-A52A-5975B3D96020}"/>
                  </a:ext>
                </a:extLst>
              </p:cNvPr>
              <p:cNvGrpSpPr/>
              <p:nvPr/>
            </p:nvGrpSpPr>
            <p:grpSpPr>
              <a:xfrm>
                <a:off x="4100515" y="383811"/>
                <a:ext cx="140992" cy="189947"/>
                <a:chOff x="4100515" y="383811"/>
                <a:chExt cx="140992" cy="189947"/>
              </a:xfrm>
              <a:noFill/>
            </p:grpSpPr>
            <p:sp>
              <p:nvSpPr>
                <p:cNvPr id="521" name="Forma Livre: Forma 520">
                  <a:extLst>
                    <a:ext uri="{FF2B5EF4-FFF2-40B4-BE49-F238E27FC236}">
                      <a16:creationId xmlns:a16="http://schemas.microsoft.com/office/drawing/2014/main" id="{721F0CBC-BA8F-415B-089D-7F7ADBAFE386}"/>
                    </a:ext>
                  </a:extLst>
                </p:cNvPr>
                <p:cNvSpPr/>
                <p:nvPr/>
              </p:nvSpPr>
              <p:spPr>
                <a:xfrm>
                  <a:off x="4127930" y="542427"/>
                  <a:ext cx="84203" cy="31331"/>
                </a:xfrm>
                <a:custGeom>
                  <a:avLst/>
                  <a:gdLst>
                    <a:gd name="connsiteX0" fmla="*/ 84204 w 84203"/>
                    <a:gd name="connsiteY0" fmla="*/ 0 h 31331"/>
                    <a:gd name="connsiteX1" fmla="*/ 84204 w 84203"/>
                    <a:gd name="connsiteY1" fmla="*/ 19582 h 31331"/>
                    <a:gd name="connsiteX2" fmla="*/ 72454 w 84203"/>
                    <a:gd name="connsiteY2" fmla="*/ 31332 h 31331"/>
                    <a:gd name="connsiteX3" fmla="*/ 70496 w 84203"/>
                    <a:gd name="connsiteY3" fmla="*/ 31332 h 31331"/>
                    <a:gd name="connsiteX4" fmla="*/ 11749 w 84203"/>
                    <a:gd name="connsiteY4" fmla="*/ 31332 h 31331"/>
                    <a:gd name="connsiteX5" fmla="*/ 11749 w 84203"/>
                    <a:gd name="connsiteY5" fmla="*/ 31332 h 31331"/>
                    <a:gd name="connsiteX6" fmla="*/ 0 w 84203"/>
                    <a:gd name="connsiteY6" fmla="*/ 19582 h 31331"/>
                    <a:gd name="connsiteX7" fmla="*/ 0 w 84203"/>
                    <a:gd name="connsiteY7" fmla="*/ 0 h 31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203" h="31331">
                      <a:moveTo>
                        <a:pt x="84204" y="0"/>
                      </a:moveTo>
                      <a:lnTo>
                        <a:pt x="84204" y="19582"/>
                      </a:lnTo>
                      <a:cubicBezTo>
                        <a:pt x="84204" y="25457"/>
                        <a:pt x="78329" y="31332"/>
                        <a:pt x="72454" y="31332"/>
                      </a:cubicBezTo>
                      <a:lnTo>
                        <a:pt x="70496" y="31332"/>
                      </a:lnTo>
                      <a:lnTo>
                        <a:pt x="11749" y="31332"/>
                      </a:lnTo>
                      <a:lnTo>
                        <a:pt x="11749" y="31332"/>
                      </a:lnTo>
                      <a:cubicBezTo>
                        <a:pt x="5875" y="31332"/>
                        <a:pt x="0" y="25457"/>
                        <a:pt x="0" y="19582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2" name="Forma Livre: Forma 521">
                  <a:extLst>
                    <a:ext uri="{FF2B5EF4-FFF2-40B4-BE49-F238E27FC236}">
                      <a16:creationId xmlns:a16="http://schemas.microsoft.com/office/drawing/2014/main" id="{E9C67509-16A2-283F-FC83-69AD731A7C07}"/>
                    </a:ext>
                  </a:extLst>
                </p:cNvPr>
                <p:cNvSpPr/>
                <p:nvPr/>
              </p:nvSpPr>
              <p:spPr>
                <a:xfrm>
                  <a:off x="4100515" y="383811"/>
                  <a:ext cx="140992" cy="158615"/>
                </a:xfrm>
                <a:custGeom>
                  <a:avLst/>
                  <a:gdLst>
                    <a:gd name="connsiteX0" fmla="*/ 111619 w 140992"/>
                    <a:gd name="connsiteY0" fmla="*/ 158616 h 158615"/>
                    <a:gd name="connsiteX1" fmla="*/ 111619 w 140992"/>
                    <a:gd name="connsiteY1" fmla="*/ 158616 h 158615"/>
                    <a:gd name="connsiteX2" fmla="*/ 135117 w 140992"/>
                    <a:gd name="connsiteY2" fmla="*/ 97911 h 158615"/>
                    <a:gd name="connsiteX3" fmla="*/ 140992 w 140992"/>
                    <a:gd name="connsiteY3" fmla="*/ 76371 h 158615"/>
                    <a:gd name="connsiteX4" fmla="*/ 140992 w 140992"/>
                    <a:gd name="connsiteY4" fmla="*/ 70496 h 158615"/>
                    <a:gd name="connsiteX5" fmla="*/ 70496 w 140992"/>
                    <a:gd name="connsiteY5" fmla="*/ 0 h 158615"/>
                    <a:gd name="connsiteX6" fmla="*/ 0 w 140992"/>
                    <a:gd name="connsiteY6" fmla="*/ 70496 h 158615"/>
                    <a:gd name="connsiteX7" fmla="*/ 0 w 140992"/>
                    <a:gd name="connsiteY7" fmla="*/ 76371 h 158615"/>
                    <a:gd name="connsiteX8" fmla="*/ 5875 w 140992"/>
                    <a:gd name="connsiteY8" fmla="*/ 97911 h 158615"/>
                    <a:gd name="connsiteX9" fmla="*/ 29373 w 140992"/>
                    <a:gd name="connsiteY9" fmla="*/ 156658 h 158615"/>
                    <a:gd name="connsiteX10" fmla="*/ 29373 w 140992"/>
                    <a:gd name="connsiteY10" fmla="*/ 156658 h 158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992" h="158615">
                      <a:moveTo>
                        <a:pt x="111619" y="158616"/>
                      </a:moveTo>
                      <a:lnTo>
                        <a:pt x="111619" y="158616"/>
                      </a:lnTo>
                      <a:cubicBezTo>
                        <a:pt x="111619" y="125326"/>
                        <a:pt x="121410" y="127284"/>
                        <a:pt x="135117" y="97911"/>
                      </a:cubicBezTo>
                      <a:cubicBezTo>
                        <a:pt x="139034" y="92036"/>
                        <a:pt x="140992" y="84204"/>
                        <a:pt x="140992" y="76371"/>
                      </a:cubicBezTo>
                      <a:lnTo>
                        <a:pt x="140992" y="70496"/>
                      </a:lnTo>
                      <a:cubicBezTo>
                        <a:pt x="140992" y="31332"/>
                        <a:pt x="109661" y="0"/>
                        <a:pt x="70496" y="0"/>
                      </a:cubicBezTo>
                      <a:cubicBezTo>
                        <a:pt x="31332" y="0"/>
                        <a:pt x="0" y="31332"/>
                        <a:pt x="0" y="70496"/>
                      </a:cubicBezTo>
                      <a:lnTo>
                        <a:pt x="0" y="76371"/>
                      </a:lnTo>
                      <a:cubicBezTo>
                        <a:pt x="0" y="84204"/>
                        <a:pt x="1958" y="92036"/>
                        <a:pt x="5875" y="97911"/>
                      </a:cubicBezTo>
                      <a:cubicBezTo>
                        <a:pt x="19582" y="127284"/>
                        <a:pt x="29373" y="125326"/>
                        <a:pt x="29373" y="156658"/>
                      </a:cubicBezTo>
                      <a:lnTo>
                        <a:pt x="29373" y="156658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3" name="Forma Livre: Forma 522">
                  <a:extLst>
                    <a:ext uri="{FF2B5EF4-FFF2-40B4-BE49-F238E27FC236}">
                      <a16:creationId xmlns:a16="http://schemas.microsoft.com/office/drawing/2014/main" id="{6E25099E-BF07-9A02-9751-6059DCD16268}"/>
                    </a:ext>
                  </a:extLst>
                </p:cNvPr>
                <p:cNvSpPr/>
                <p:nvPr/>
              </p:nvSpPr>
              <p:spPr>
                <a:xfrm>
                  <a:off x="4127930" y="536552"/>
                  <a:ext cx="84203" cy="19582"/>
                </a:xfrm>
                <a:custGeom>
                  <a:avLst/>
                  <a:gdLst>
                    <a:gd name="connsiteX0" fmla="*/ 0 w 84203"/>
                    <a:gd name="connsiteY0" fmla="*/ 0 h 19582"/>
                    <a:gd name="connsiteX1" fmla="*/ 84204 w 84203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4203" h="19582">
                      <a:moveTo>
                        <a:pt x="0" y="0"/>
                      </a:moveTo>
                      <a:lnTo>
                        <a:pt x="84204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41980377-4F5C-8C85-87C7-2F4117486E00}"/>
                  </a:ext>
                </a:extLst>
              </p:cNvPr>
              <p:cNvSpPr/>
              <p:nvPr/>
            </p:nvSpPr>
            <p:spPr>
              <a:xfrm>
                <a:off x="4145554" y="575717"/>
                <a:ext cx="50913" cy="29373"/>
              </a:xfrm>
              <a:custGeom>
                <a:avLst/>
                <a:gdLst>
                  <a:gd name="connsiteX0" fmla="*/ 50914 w 50913"/>
                  <a:gd name="connsiteY0" fmla="*/ 0 h 29373"/>
                  <a:gd name="connsiteX1" fmla="*/ 50914 w 50913"/>
                  <a:gd name="connsiteY1" fmla="*/ 0 h 29373"/>
                  <a:gd name="connsiteX2" fmla="*/ 0 w 50913"/>
                  <a:gd name="connsiteY2" fmla="*/ 0 h 29373"/>
                  <a:gd name="connsiteX3" fmla="*/ 0 w 50913"/>
                  <a:gd name="connsiteY3" fmla="*/ 0 h 29373"/>
                  <a:gd name="connsiteX4" fmla="*/ 25457 w 50913"/>
                  <a:gd name="connsiteY4" fmla="*/ 29373 h 29373"/>
                  <a:gd name="connsiteX5" fmla="*/ 25457 w 50913"/>
                  <a:gd name="connsiteY5" fmla="*/ 29373 h 29373"/>
                  <a:gd name="connsiteX6" fmla="*/ 50914 w 50913"/>
                  <a:gd name="connsiteY6" fmla="*/ 0 h 2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913" h="29373">
                    <a:moveTo>
                      <a:pt x="50914" y="0"/>
                    </a:moveTo>
                    <a:lnTo>
                      <a:pt x="50914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7624"/>
                      <a:pt x="1958" y="29373"/>
                      <a:pt x="25457" y="29373"/>
                    </a:cubicBezTo>
                    <a:lnTo>
                      <a:pt x="25457" y="29373"/>
                    </a:lnTo>
                    <a:cubicBezTo>
                      <a:pt x="46998" y="29373"/>
                      <a:pt x="50914" y="15666"/>
                      <a:pt x="50914" y="0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91" name="Forma Livre: Forma 490">
              <a:extLst>
                <a:ext uri="{FF2B5EF4-FFF2-40B4-BE49-F238E27FC236}">
                  <a16:creationId xmlns:a16="http://schemas.microsoft.com/office/drawing/2014/main" id="{EC2B896C-A2D8-7A59-80C8-03437210333A}"/>
                </a:ext>
              </a:extLst>
            </p:cNvPr>
            <p:cNvSpPr/>
            <p:nvPr/>
          </p:nvSpPr>
          <p:spPr>
            <a:xfrm>
              <a:off x="3849863" y="947779"/>
              <a:ext cx="609007" cy="19582"/>
            </a:xfrm>
            <a:custGeom>
              <a:avLst/>
              <a:gdLst>
                <a:gd name="connsiteX0" fmla="*/ 0 w 609007"/>
                <a:gd name="connsiteY0" fmla="*/ 0 h 19582"/>
                <a:gd name="connsiteX1" fmla="*/ 609007 w 60900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007" h="19582">
                  <a:moveTo>
                    <a:pt x="0" y="0"/>
                  </a:moveTo>
                  <a:lnTo>
                    <a:pt x="609007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92" name="Gráfico 4">
              <a:extLst>
                <a:ext uri="{FF2B5EF4-FFF2-40B4-BE49-F238E27FC236}">
                  <a16:creationId xmlns:a16="http://schemas.microsoft.com/office/drawing/2014/main" id="{BCDA7608-7192-A8CD-7215-FE1CD90BC314}"/>
                </a:ext>
              </a:extLst>
            </p:cNvPr>
            <p:cNvGrpSpPr/>
            <p:nvPr/>
          </p:nvGrpSpPr>
          <p:grpSpPr>
            <a:xfrm>
              <a:off x="4067225" y="558093"/>
              <a:ext cx="207571" cy="395560"/>
              <a:chOff x="4067225" y="558093"/>
              <a:chExt cx="207571" cy="395560"/>
            </a:xfrm>
            <a:noFill/>
          </p:grpSpPr>
          <p:sp>
            <p:nvSpPr>
              <p:cNvPr id="514" name="Forma Livre: Forma 513">
                <a:extLst>
                  <a:ext uri="{FF2B5EF4-FFF2-40B4-BE49-F238E27FC236}">
                    <a16:creationId xmlns:a16="http://schemas.microsoft.com/office/drawing/2014/main" id="{18A02268-8D2A-25C7-124C-BC98BFF5AA90}"/>
                  </a:ext>
                </a:extLst>
              </p:cNvPr>
              <p:cNvSpPr/>
              <p:nvPr/>
            </p:nvSpPr>
            <p:spPr>
              <a:xfrm>
                <a:off x="4116181" y="753915"/>
                <a:ext cx="19582" cy="199738"/>
              </a:xfrm>
              <a:custGeom>
                <a:avLst/>
                <a:gdLst>
                  <a:gd name="connsiteX0" fmla="*/ 0 w 19582"/>
                  <a:gd name="connsiteY0" fmla="*/ 199739 h 199738"/>
                  <a:gd name="connsiteX1" fmla="*/ 0 w 19582"/>
                  <a:gd name="connsiteY1" fmla="*/ 0 h 19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9738">
                    <a:moveTo>
                      <a:pt x="0" y="19973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5" name="Forma Livre: Forma 514">
                <a:extLst>
                  <a:ext uri="{FF2B5EF4-FFF2-40B4-BE49-F238E27FC236}">
                    <a16:creationId xmlns:a16="http://schemas.microsoft.com/office/drawing/2014/main" id="{B36D713E-44EB-6486-BC7A-67647AB8DC29}"/>
                  </a:ext>
                </a:extLst>
              </p:cNvPr>
              <p:cNvSpPr/>
              <p:nvPr/>
            </p:nvSpPr>
            <p:spPr>
              <a:xfrm>
                <a:off x="4225841" y="753915"/>
                <a:ext cx="19582" cy="199738"/>
              </a:xfrm>
              <a:custGeom>
                <a:avLst/>
                <a:gdLst>
                  <a:gd name="connsiteX0" fmla="*/ 0 w 19582"/>
                  <a:gd name="connsiteY0" fmla="*/ 0 h 199738"/>
                  <a:gd name="connsiteX1" fmla="*/ 0 w 19582"/>
                  <a:gd name="connsiteY1" fmla="*/ 199739 h 19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9738">
                    <a:moveTo>
                      <a:pt x="0" y="0"/>
                    </a:moveTo>
                    <a:lnTo>
                      <a:pt x="0" y="199739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6" name="Forma Livre: Forma 515">
                <a:extLst>
                  <a:ext uri="{FF2B5EF4-FFF2-40B4-BE49-F238E27FC236}">
                    <a16:creationId xmlns:a16="http://schemas.microsoft.com/office/drawing/2014/main" id="{748F5711-8A6F-D834-E520-FFC91DB4D065}"/>
                  </a:ext>
                </a:extLst>
              </p:cNvPr>
              <p:cNvSpPr/>
              <p:nvPr/>
            </p:nvSpPr>
            <p:spPr>
              <a:xfrm>
                <a:off x="4212134" y="558093"/>
                <a:ext cx="62663" cy="197780"/>
              </a:xfrm>
              <a:custGeom>
                <a:avLst/>
                <a:gdLst>
                  <a:gd name="connsiteX0" fmla="*/ 0 w 62663"/>
                  <a:gd name="connsiteY0" fmla="*/ 0 h 197780"/>
                  <a:gd name="connsiteX1" fmla="*/ 27415 w 62663"/>
                  <a:gd name="connsiteY1" fmla="*/ 5875 h 197780"/>
                  <a:gd name="connsiteX2" fmla="*/ 62663 w 62663"/>
                  <a:gd name="connsiteY2" fmla="*/ 60705 h 197780"/>
                  <a:gd name="connsiteX3" fmla="*/ 62663 w 62663"/>
                  <a:gd name="connsiteY3" fmla="*/ 158616 h 197780"/>
                  <a:gd name="connsiteX4" fmla="*/ 62663 w 62663"/>
                  <a:gd name="connsiteY4" fmla="*/ 158616 h 197780"/>
                  <a:gd name="connsiteX5" fmla="*/ 29373 w 62663"/>
                  <a:gd name="connsiteY5" fmla="*/ 197780 h 197780"/>
                  <a:gd name="connsiteX6" fmla="*/ 13707 w 62663"/>
                  <a:gd name="connsiteY6" fmla="*/ 197780 h 197780"/>
                  <a:gd name="connsiteX7" fmla="*/ 13707 w 62663"/>
                  <a:gd name="connsiteY7" fmla="*/ 84204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663" h="197780">
                    <a:moveTo>
                      <a:pt x="0" y="0"/>
                    </a:moveTo>
                    <a:cubicBezTo>
                      <a:pt x="9791" y="0"/>
                      <a:pt x="19582" y="1958"/>
                      <a:pt x="27415" y="5875"/>
                    </a:cubicBezTo>
                    <a:cubicBezTo>
                      <a:pt x="50914" y="15666"/>
                      <a:pt x="62663" y="41123"/>
                      <a:pt x="62663" y="60705"/>
                    </a:cubicBezTo>
                    <a:lnTo>
                      <a:pt x="62663" y="158616"/>
                    </a:lnTo>
                    <a:lnTo>
                      <a:pt x="62663" y="158616"/>
                    </a:lnTo>
                    <a:cubicBezTo>
                      <a:pt x="62663" y="174282"/>
                      <a:pt x="48956" y="197780"/>
                      <a:pt x="29373" y="197780"/>
                    </a:cubicBezTo>
                    <a:lnTo>
                      <a:pt x="13707" y="197780"/>
                    </a:lnTo>
                    <a:lnTo>
                      <a:pt x="13707" y="8420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id="{28173946-BA95-ED68-7633-FC5633FEDCE9}"/>
                  </a:ext>
                </a:extLst>
              </p:cNvPr>
              <p:cNvSpPr/>
              <p:nvPr/>
            </p:nvSpPr>
            <p:spPr>
              <a:xfrm>
                <a:off x="4067225" y="558093"/>
                <a:ext cx="60704" cy="195822"/>
              </a:xfrm>
              <a:custGeom>
                <a:avLst/>
                <a:gdLst>
                  <a:gd name="connsiteX0" fmla="*/ 48956 w 60704"/>
                  <a:gd name="connsiteY0" fmla="*/ 82245 h 195822"/>
                  <a:gd name="connsiteX1" fmla="*/ 48956 w 60704"/>
                  <a:gd name="connsiteY1" fmla="*/ 195822 h 195822"/>
                  <a:gd name="connsiteX2" fmla="*/ 33290 w 60704"/>
                  <a:gd name="connsiteY2" fmla="*/ 195822 h 195822"/>
                  <a:gd name="connsiteX3" fmla="*/ 0 w 60704"/>
                  <a:gd name="connsiteY3" fmla="*/ 156658 h 195822"/>
                  <a:gd name="connsiteX4" fmla="*/ 0 w 60704"/>
                  <a:gd name="connsiteY4" fmla="*/ 156658 h 195822"/>
                  <a:gd name="connsiteX5" fmla="*/ 0 w 60704"/>
                  <a:gd name="connsiteY5" fmla="*/ 58747 h 195822"/>
                  <a:gd name="connsiteX6" fmla="*/ 31332 w 60704"/>
                  <a:gd name="connsiteY6" fmla="*/ 5875 h 195822"/>
                  <a:gd name="connsiteX7" fmla="*/ 60705 w 60704"/>
                  <a:gd name="connsiteY7" fmla="*/ 0 h 19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704" h="195822">
                    <a:moveTo>
                      <a:pt x="48956" y="82245"/>
                    </a:moveTo>
                    <a:lnTo>
                      <a:pt x="48956" y="195822"/>
                    </a:lnTo>
                    <a:lnTo>
                      <a:pt x="33290" y="195822"/>
                    </a:lnTo>
                    <a:cubicBezTo>
                      <a:pt x="15666" y="195822"/>
                      <a:pt x="0" y="172324"/>
                      <a:pt x="0" y="156658"/>
                    </a:cubicBezTo>
                    <a:lnTo>
                      <a:pt x="0" y="156658"/>
                    </a:lnTo>
                    <a:lnTo>
                      <a:pt x="0" y="58747"/>
                    </a:lnTo>
                    <a:cubicBezTo>
                      <a:pt x="0" y="39164"/>
                      <a:pt x="9791" y="17624"/>
                      <a:pt x="31332" y="5875"/>
                    </a:cubicBezTo>
                    <a:cubicBezTo>
                      <a:pt x="39164" y="1958"/>
                      <a:pt x="48956" y="0"/>
                      <a:pt x="60705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8" name="Forma Livre: Forma 517">
                <a:extLst>
                  <a:ext uri="{FF2B5EF4-FFF2-40B4-BE49-F238E27FC236}">
                    <a16:creationId xmlns:a16="http://schemas.microsoft.com/office/drawing/2014/main" id="{B693DD4C-D303-A716-0771-A921654B8B6E}"/>
                  </a:ext>
                </a:extLst>
              </p:cNvPr>
              <p:cNvSpPr/>
              <p:nvPr/>
            </p:nvSpPr>
            <p:spPr>
              <a:xfrm>
                <a:off x="4171011" y="753915"/>
                <a:ext cx="19582" cy="199738"/>
              </a:xfrm>
              <a:custGeom>
                <a:avLst/>
                <a:gdLst>
                  <a:gd name="connsiteX0" fmla="*/ 0 w 19582"/>
                  <a:gd name="connsiteY0" fmla="*/ 199739 h 199738"/>
                  <a:gd name="connsiteX1" fmla="*/ 0 w 19582"/>
                  <a:gd name="connsiteY1" fmla="*/ 0 h 19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9738">
                    <a:moveTo>
                      <a:pt x="0" y="19973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93" name="Gráfico 4">
              <a:extLst>
                <a:ext uri="{FF2B5EF4-FFF2-40B4-BE49-F238E27FC236}">
                  <a16:creationId xmlns:a16="http://schemas.microsoft.com/office/drawing/2014/main" id="{A29ADE22-639A-7420-3586-283C5889A52A}"/>
                </a:ext>
              </a:extLst>
            </p:cNvPr>
            <p:cNvGrpSpPr/>
            <p:nvPr/>
          </p:nvGrpSpPr>
          <p:grpSpPr>
            <a:xfrm>
              <a:off x="4319836" y="493471"/>
              <a:ext cx="172323" cy="454307"/>
              <a:chOff x="4319836" y="493471"/>
              <a:chExt cx="172323" cy="454307"/>
            </a:xfrm>
            <a:noFill/>
          </p:grpSpPr>
          <p:sp>
            <p:nvSpPr>
              <p:cNvPr id="509" name="Forma Livre: Forma 508">
                <a:extLst>
                  <a:ext uri="{FF2B5EF4-FFF2-40B4-BE49-F238E27FC236}">
                    <a16:creationId xmlns:a16="http://schemas.microsoft.com/office/drawing/2014/main" id="{5EC790F1-9369-60BD-8E46-57929F49FDF6}"/>
                  </a:ext>
                </a:extLst>
              </p:cNvPr>
              <p:cNvSpPr/>
              <p:nvPr/>
            </p:nvSpPr>
            <p:spPr>
              <a:xfrm>
                <a:off x="4368243" y="493471"/>
                <a:ext cx="75125" cy="90078"/>
              </a:xfrm>
              <a:custGeom>
                <a:avLst/>
                <a:gdLst>
                  <a:gd name="connsiteX0" fmla="*/ 35796 w 75125"/>
                  <a:gd name="connsiteY0" fmla="*/ 0 h 90078"/>
                  <a:gd name="connsiteX1" fmla="*/ 39713 w 75125"/>
                  <a:gd name="connsiteY1" fmla="*/ 0 h 90078"/>
                  <a:gd name="connsiteX2" fmla="*/ 74960 w 75125"/>
                  <a:gd name="connsiteY2" fmla="*/ 39164 h 90078"/>
                  <a:gd name="connsiteX3" fmla="*/ 73002 w 75125"/>
                  <a:gd name="connsiteY3" fmla="*/ 58747 h 90078"/>
                  <a:gd name="connsiteX4" fmla="*/ 37754 w 75125"/>
                  <a:gd name="connsiteY4" fmla="*/ 90078 h 90078"/>
                  <a:gd name="connsiteX5" fmla="*/ 37754 w 75125"/>
                  <a:gd name="connsiteY5" fmla="*/ 90078 h 90078"/>
                  <a:gd name="connsiteX6" fmla="*/ 2506 w 75125"/>
                  <a:gd name="connsiteY6" fmla="*/ 58747 h 90078"/>
                  <a:gd name="connsiteX7" fmla="*/ 548 w 75125"/>
                  <a:gd name="connsiteY7" fmla="*/ 39164 h 90078"/>
                  <a:gd name="connsiteX8" fmla="*/ 35796 w 75125"/>
                  <a:gd name="connsiteY8" fmla="*/ 0 h 9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125" h="90078">
                    <a:moveTo>
                      <a:pt x="35796" y="0"/>
                    </a:moveTo>
                    <a:lnTo>
                      <a:pt x="39713" y="0"/>
                    </a:lnTo>
                    <a:cubicBezTo>
                      <a:pt x="61253" y="0"/>
                      <a:pt x="76919" y="19582"/>
                      <a:pt x="74960" y="39164"/>
                    </a:cubicBezTo>
                    <a:lnTo>
                      <a:pt x="73002" y="58747"/>
                    </a:lnTo>
                    <a:cubicBezTo>
                      <a:pt x="71044" y="76371"/>
                      <a:pt x="55378" y="90078"/>
                      <a:pt x="37754" y="90078"/>
                    </a:cubicBezTo>
                    <a:lnTo>
                      <a:pt x="37754" y="90078"/>
                    </a:lnTo>
                    <a:cubicBezTo>
                      <a:pt x="20130" y="90078"/>
                      <a:pt x="4465" y="76371"/>
                      <a:pt x="2506" y="58747"/>
                    </a:cubicBezTo>
                    <a:lnTo>
                      <a:pt x="548" y="39164"/>
                    </a:lnTo>
                    <a:cubicBezTo>
                      <a:pt x="-3369" y="17624"/>
                      <a:pt x="14256" y="0"/>
                      <a:pt x="35796" y="0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0" name="Forma Livre: Forma 509">
                <a:extLst>
                  <a:ext uri="{FF2B5EF4-FFF2-40B4-BE49-F238E27FC236}">
                    <a16:creationId xmlns:a16="http://schemas.microsoft.com/office/drawing/2014/main" id="{7303776A-A6C7-7CFD-5FDB-CBFD076466AE}"/>
                  </a:ext>
                </a:extLst>
              </p:cNvPr>
              <p:cNvSpPr/>
              <p:nvPr/>
            </p:nvSpPr>
            <p:spPr>
              <a:xfrm>
                <a:off x="4359000" y="781330"/>
                <a:ext cx="19582" cy="166448"/>
              </a:xfrm>
              <a:custGeom>
                <a:avLst/>
                <a:gdLst>
                  <a:gd name="connsiteX0" fmla="*/ 0 w 19582"/>
                  <a:gd name="connsiteY0" fmla="*/ 166449 h 166448"/>
                  <a:gd name="connsiteX1" fmla="*/ 0 w 19582"/>
                  <a:gd name="connsiteY1" fmla="*/ 0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66448">
                    <a:moveTo>
                      <a:pt x="0" y="16644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1" name="Forma Livre: Forma 510">
                <a:extLst>
                  <a:ext uri="{FF2B5EF4-FFF2-40B4-BE49-F238E27FC236}">
                    <a16:creationId xmlns:a16="http://schemas.microsoft.com/office/drawing/2014/main" id="{A886BE7C-8102-EE81-63E0-26D557A3570D}"/>
                  </a:ext>
                </a:extLst>
              </p:cNvPr>
              <p:cNvSpPr/>
              <p:nvPr/>
            </p:nvSpPr>
            <p:spPr>
              <a:xfrm>
                <a:off x="4451037" y="781330"/>
                <a:ext cx="19582" cy="166448"/>
              </a:xfrm>
              <a:custGeom>
                <a:avLst/>
                <a:gdLst>
                  <a:gd name="connsiteX0" fmla="*/ 0 w 19582"/>
                  <a:gd name="connsiteY0" fmla="*/ 0 h 166448"/>
                  <a:gd name="connsiteX1" fmla="*/ 0 w 19582"/>
                  <a:gd name="connsiteY1" fmla="*/ 166449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66448">
                    <a:moveTo>
                      <a:pt x="0" y="0"/>
                    </a:moveTo>
                    <a:lnTo>
                      <a:pt x="0" y="166449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2" name="Forma Livre: Forma 511">
                <a:extLst>
                  <a:ext uri="{FF2B5EF4-FFF2-40B4-BE49-F238E27FC236}">
                    <a16:creationId xmlns:a16="http://schemas.microsoft.com/office/drawing/2014/main" id="{2FF9F1A9-64E1-3C43-49F0-A1CDC32419AF}"/>
                  </a:ext>
                </a:extLst>
              </p:cNvPr>
              <p:cNvSpPr/>
              <p:nvPr/>
            </p:nvSpPr>
            <p:spPr>
              <a:xfrm>
                <a:off x="4319836" y="616839"/>
                <a:ext cx="172323" cy="166448"/>
              </a:xfrm>
              <a:custGeom>
                <a:avLst/>
                <a:gdLst>
                  <a:gd name="connsiteX0" fmla="*/ 39164 w 172323"/>
                  <a:gd name="connsiteY0" fmla="*/ 70496 h 166448"/>
                  <a:gd name="connsiteX1" fmla="*/ 39164 w 172323"/>
                  <a:gd name="connsiteY1" fmla="*/ 166449 h 166448"/>
                  <a:gd name="connsiteX2" fmla="*/ 27415 w 172323"/>
                  <a:gd name="connsiteY2" fmla="*/ 166449 h 166448"/>
                  <a:gd name="connsiteX3" fmla="*/ 0 w 172323"/>
                  <a:gd name="connsiteY3" fmla="*/ 133159 h 166448"/>
                  <a:gd name="connsiteX4" fmla="*/ 0 w 172323"/>
                  <a:gd name="connsiteY4" fmla="*/ 133159 h 166448"/>
                  <a:gd name="connsiteX5" fmla="*/ 0 w 172323"/>
                  <a:gd name="connsiteY5" fmla="*/ 50914 h 166448"/>
                  <a:gd name="connsiteX6" fmla="*/ 43081 w 172323"/>
                  <a:gd name="connsiteY6" fmla="*/ 5875 h 166448"/>
                  <a:gd name="connsiteX7" fmla="*/ 43081 w 172323"/>
                  <a:gd name="connsiteY7" fmla="*/ 5875 h 166448"/>
                  <a:gd name="connsiteX8" fmla="*/ 129242 w 172323"/>
                  <a:gd name="connsiteY8" fmla="*/ 5875 h 166448"/>
                  <a:gd name="connsiteX9" fmla="*/ 129242 w 172323"/>
                  <a:gd name="connsiteY9" fmla="*/ 5875 h 166448"/>
                  <a:gd name="connsiteX10" fmla="*/ 172323 w 172323"/>
                  <a:gd name="connsiteY10" fmla="*/ 50914 h 166448"/>
                  <a:gd name="connsiteX11" fmla="*/ 172323 w 172323"/>
                  <a:gd name="connsiteY11" fmla="*/ 133159 h 166448"/>
                  <a:gd name="connsiteX12" fmla="*/ 172323 w 172323"/>
                  <a:gd name="connsiteY12" fmla="*/ 133159 h 166448"/>
                  <a:gd name="connsiteX13" fmla="*/ 144908 w 172323"/>
                  <a:gd name="connsiteY13" fmla="*/ 166449 h 166448"/>
                  <a:gd name="connsiteX14" fmla="*/ 131201 w 172323"/>
                  <a:gd name="connsiteY14" fmla="*/ 166449 h 166448"/>
                  <a:gd name="connsiteX15" fmla="*/ 131201 w 172323"/>
                  <a:gd name="connsiteY15" fmla="*/ 70496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2323" h="166448">
                    <a:moveTo>
                      <a:pt x="39164" y="70496"/>
                    </a:moveTo>
                    <a:lnTo>
                      <a:pt x="39164" y="166449"/>
                    </a:lnTo>
                    <a:lnTo>
                      <a:pt x="27415" y="166449"/>
                    </a:lnTo>
                    <a:cubicBezTo>
                      <a:pt x="11749" y="166449"/>
                      <a:pt x="0" y="146867"/>
                      <a:pt x="0" y="133159"/>
                    </a:cubicBezTo>
                    <a:lnTo>
                      <a:pt x="0" y="133159"/>
                    </a:lnTo>
                    <a:lnTo>
                      <a:pt x="0" y="50914"/>
                    </a:lnTo>
                    <a:cubicBezTo>
                      <a:pt x="0" y="29373"/>
                      <a:pt x="17624" y="9791"/>
                      <a:pt x="43081" y="5875"/>
                    </a:cubicBezTo>
                    <a:lnTo>
                      <a:pt x="43081" y="5875"/>
                    </a:lnTo>
                    <a:cubicBezTo>
                      <a:pt x="76371" y="-1958"/>
                      <a:pt x="95953" y="-1958"/>
                      <a:pt x="129242" y="5875"/>
                    </a:cubicBezTo>
                    <a:lnTo>
                      <a:pt x="129242" y="5875"/>
                    </a:lnTo>
                    <a:cubicBezTo>
                      <a:pt x="154699" y="11749"/>
                      <a:pt x="172323" y="29373"/>
                      <a:pt x="172323" y="50914"/>
                    </a:cubicBezTo>
                    <a:lnTo>
                      <a:pt x="172323" y="133159"/>
                    </a:lnTo>
                    <a:lnTo>
                      <a:pt x="172323" y="133159"/>
                    </a:lnTo>
                    <a:cubicBezTo>
                      <a:pt x="172323" y="146867"/>
                      <a:pt x="160574" y="166449"/>
                      <a:pt x="144908" y="166449"/>
                    </a:cubicBezTo>
                    <a:lnTo>
                      <a:pt x="131201" y="166449"/>
                    </a:lnTo>
                    <a:lnTo>
                      <a:pt x="131201" y="70496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1C86E5D2-AFF2-9C8A-3C47-5863102AE227}"/>
                  </a:ext>
                </a:extLst>
              </p:cNvPr>
              <p:cNvSpPr/>
              <p:nvPr/>
            </p:nvSpPr>
            <p:spPr>
              <a:xfrm>
                <a:off x="4405998" y="781330"/>
                <a:ext cx="19582" cy="166448"/>
              </a:xfrm>
              <a:custGeom>
                <a:avLst/>
                <a:gdLst>
                  <a:gd name="connsiteX0" fmla="*/ 0 w 19582"/>
                  <a:gd name="connsiteY0" fmla="*/ 166449 h 166448"/>
                  <a:gd name="connsiteX1" fmla="*/ 0 w 19582"/>
                  <a:gd name="connsiteY1" fmla="*/ 0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66448">
                    <a:moveTo>
                      <a:pt x="0" y="16644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94" name="Gráfico 4">
              <a:extLst>
                <a:ext uri="{FF2B5EF4-FFF2-40B4-BE49-F238E27FC236}">
                  <a16:creationId xmlns:a16="http://schemas.microsoft.com/office/drawing/2014/main" id="{D520B841-41F4-9510-D0FC-ECF4DAEAFB6A}"/>
                </a:ext>
              </a:extLst>
            </p:cNvPr>
            <p:cNvGrpSpPr/>
            <p:nvPr/>
          </p:nvGrpSpPr>
          <p:grpSpPr>
            <a:xfrm>
              <a:off x="3849863" y="493471"/>
              <a:ext cx="172323" cy="454307"/>
              <a:chOff x="3849863" y="493471"/>
              <a:chExt cx="172323" cy="454307"/>
            </a:xfrm>
            <a:noFill/>
          </p:grpSpPr>
          <p:grpSp>
            <p:nvGrpSpPr>
              <p:cNvPr id="502" name="Gráfico 4">
                <a:extLst>
                  <a:ext uri="{FF2B5EF4-FFF2-40B4-BE49-F238E27FC236}">
                    <a16:creationId xmlns:a16="http://schemas.microsoft.com/office/drawing/2014/main" id="{1AA38667-4E3A-9D0C-7DA3-BD1B5DB660E4}"/>
                  </a:ext>
                </a:extLst>
              </p:cNvPr>
              <p:cNvGrpSpPr/>
              <p:nvPr/>
            </p:nvGrpSpPr>
            <p:grpSpPr>
              <a:xfrm>
                <a:off x="3849863" y="493471"/>
                <a:ext cx="172323" cy="454307"/>
                <a:chOff x="3849863" y="493471"/>
                <a:chExt cx="172323" cy="454307"/>
              </a:xfrm>
              <a:noFill/>
            </p:grpSpPr>
            <p:grpSp>
              <p:nvGrpSpPr>
                <p:cNvPr id="504" name="Gráfico 4">
                  <a:extLst>
                    <a:ext uri="{FF2B5EF4-FFF2-40B4-BE49-F238E27FC236}">
                      <a16:creationId xmlns:a16="http://schemas.microsoft.com/office/drawing/2014/main" id="{855141CC-FA22-2BCB-779C-6F59968A9D87}"/>
                    </a:ext>
                  </a:extLst>
                </p:cNvPr>
                <p:cNvGrpSpPr/>
                <p:nvPr/>
              </p:nvGrpSpPr>
              <p:grpSpPr>
                <a:xfrm>
                  <a:off x="3889027" y="493471"/>
                  <a:ext cx="92036" cy="454307"/>
                  <a:chOff x="3889027" y="493471"/>
                  <a:chExt cx="92036" cy="454307"/>
                </a:xfrm>
                <a:noFill/>
              </p:grpSpPr>
              <p:sp>
                <p:nvSpPr>
                  <p:cNvPr id="506" name="Forma Livre: Forma 505">
                    <a:extLst>
                      <a:ext uri="{FF2B5EF4-FFF2-40B4-BE49-F238E27FC236}">
                        <a16:creationId xmlns:a16="http://schemas.microsoft.com/office/drawing/2014/main" id="{93508B99-CD73-A416-B266-36086806F53A}"/>
                      </a:ext>
                    </a:extLst>
                  </p:cNvPr>
                  <p:cNvSpPr/>
                  <p:nvPr/>
                </p:nvSpPr>
                <p:spPr>
                  <a:xfrm>
                    <a:off x="3898270" y="493471"/>
                    <a:ext cx="75125" cy="90078"/>
                  </a:xfrm>
                  <a:custGeom>
                    <a:avLst/>
                    <a:gdLst>
                      <a:gd name="connsiteX0" fmla="*/ 35796 w 75125"/>
                      <a:gd name="connsiteY0" fmla="*/ 0 h 90078"/>
                      <a:gd name="connsiteX1" fmla="*/ 39713 w 75125"/>
                      <a:gd name="connsiteY1" fmla="*/ 0 h 90078"/>
                      <a:gd name="connsiteX2" fmla="*/ 74960 w 75125"/>
                      <a:gd name="connsiteY2" fmla="*/ 39164 h 90078"/>
                      <a:gd name="connsiteX3" fmla="*/ 73002 w 75125"/>
                      <a:gd name="connsiteY3" fmla="*/ 58747 h 90078"/>
                      <a:gd name="connsiteX4" fmla="*/ 37754 w 75125"/>
                      <a:gd name="connsiteY4" fmla="*/ 90078 h 90078"/>
                      <a:gd name="connsiteX5" fmla="*/ 37754 w 75125"/>
                      <a:gd name="connsiteY5" fmla="*/ 90078 h 90078"/>
                      <a:gd name="connsiteX6" fmla="*/ 2506 w 75125"/>
                      <a:gd name="connsiteY6" fmla="*/ 58747 h 90078"/>
                      <a:gd name="connsiteX7" fmla="*/ 548 w 75125"/>
                      <a:gd name="connsiteY7" fmla="*/ 39164 h 90078"/>
                      <a:gd name="connsiteX8" fmla="*/ 35796 w 75125"/>
                      <a:gd name="connsiteY8" fmla="*/ 0 h 90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125" h="90078">
                        <a:moveTo>
                          <a:pt x="35796" y="0"/>
                        </a:moveTo>
                        <a:lnTo>
                          <a:pt x="39713" y="0"/>
                        </a:lnTo>
                        <a:cubicBezTo>
                          <a:pt x="61253" y="0"/>
                          <a:pt x="76919" y="19582"/>
                          <a:pt x="74960" y="39164"/>
                        </a:cubicBezTo>
                        <a:lnTo>
                          <a:pt x="73002" y="58747"/>
                        </a:lnTo>
                        <a:cubicBezTo>
                          <a:pt x="71044" y="76371"/>
                          <a:pt x="55378" y="90078"/>
                          <a:pt x="37754" y="90078"/>
                        </a:cubicBezTo>
                        <a:lnTo>
                          <a:pt x="37754" y="90078"/>
                        </a:lnTo>
                        <a:cubicBezTo>
                          <a:pt x="20130" y="90078"/>
                          <a:pt x="4465" y="76371"/>
                          <a:pt x="2506" y="58747"/>
                        </a:cubicBezTo>
                        <a:lnTo>
                          <a:pt x="548" y="39164"/>
                        </a:lnTo>
                        <a:cubicBezTo>
                          <a:pt x="-3369" y="17624"/>
                          <a:pt x="14256" y="0"/>
                          <a:pt x="35796" y="0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07" name="Forma Livre: Forma 506">
                    <a:extLst>
                      <a:ext uri="{FF2B5EF4-FFF2-40B4-BE49-F238E27FC236}">
                        <a16:creationId xmlns:a16="http://schemas.microsoft.com/office/drawing/2014/main" id="{3F5F5C31-B31E-1532-950E-34948D7114AE}"/>
                      </a:ext>
                    </a:extLst>
                  </p:cNvPr>
                  <p:cNvSpPr/>
                  <p:nvPr/>
                </p:nvSpPr>
                <p:spPr>
                  <a:xfrm>
                    <a:off x="3889027" y="781330"/>
                    <a:ext cx="19582" cy="166448"/>
                  </a:xfrm>
                  <a:custGeom>
                    <a:avLst/>
                    <a:gdLst>
                      <a:gd name="connsiteX0" fmla="*/ 0 w 19582"/>
                      <a:gd name="connsiteY0" fmla="*/ 166449 h 166448"/>
                      <a:gd name="connsiteX1" fmla="*/ 0 w 19582"/>
                      <a:gd name="connsiteY1" fmla="*/ 0 h 166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66448">
                        <a:moveTo>
                          <a:pt x="0" y="166449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08" name="Forma Livre: Forma 507">
                    <a:extLst>
                      <a:ext uri="{FF2B5EF4-FFF2-40B4-BE49-F238E27FC236}">
                        <a16:creationId xmlns:a16="http://schemas.microsoft.com/office/drawing/2014/main" id="{D6D9ADE9-E17B-3C02-3EEF-382CDD6347D9}"/>
                      </a:ext>
                    </a:extLst>
                  </p:cNvPr>
                  <p:cNvSpPr/>
                  <p:nvPr/>
                </p:nvSpPr>
                <p:spPr>
                  <a:xfrm>
                    <a:off x="3981064" y="781330"/>
                    <a:ext cx="19582" cy="166448"/>
                  </a:xfrm>
                  <a:custGeom>
                    <a:avLst/>
                    <a:gdLst>
                      <a:gd name="connsiteX0" fmla="*/ 0 w 19582"/>
                      <a:gd name="connsiteY0" fmla="*/ 0 h 166448"/>
                      <a:gd name="connsiteX1" fmla="*/ 0 w 19582"/>
                      <a:gd name="connsiteY1" fmla="*/ 166449 h 166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66448">
                        <a:moveTo>
                          <a:pt x="0" y="0"/>
                        </a:moveTo>
                        <a:lnTo>
                          <a:pt x="0" y="166449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05" name="Forma Livre: Forma 504">
                  <a:extLst>
                    <a:ext uri="{FF2B5EF4-FFF2-40B4-BE49-F238E27FC236}">
                      <a16:creationId xmlns:a16="http://schemas.microsoft.com/office/drawing/2014/main" id="{798A4EB7-BDC4-1B82-8533-CC223EA9CDCA}"/>
                    </a:ext>
                  </a:extLst>
                </p:cNvPr>
                <p:cNvSpPr/>
                <p:nvPr/>
              </p:nvSpPr>
              <p:spPr>
                <a:xfrm>
                  <a:off x="3849863" y="616839"/>
                  <a:ext cx="172323" cy="166448"/>
                </a:xfrm>
                <a:custGeom>
                  <a:avLst/>
                  <a:gdLst>
                    <a:gd name="connsiteX0" fmla="*/ 39164 w 172323"/>
                    <a:gd name="connsiteY0" fmla="*/ 70496 h 166448"/>
                    <a:gd name="connsiteX1" fmla="*/ 39164 w 172323"/>
                    <a:gd name="connsiteY1" fmla="*/ 166449 h 166448"/>
                    <a:gd name="connsiteX2" fmla="*/ 27415 w 172323"/>
                    <a:gd name="connsiteY2" fmla="*/ 166449 h 166448"/>
                    <a:gd name="connsiteX3" fmla="*/ 0 w 172323"/>
                    <a:gd name="connsiteY3" fmla="*/ 133159 h 166448"/>
                    <a:gd name="connsiteX4" fmla="*/ 0 w 172323"/>
                    <a:gd name="connsiteY4" fmla="*/ 133159 h 166448"/>
                    <a:gd name="connsiteX5" fmla="*/ 0 w 172323"/>
                    <a:gd name="connsiteY5" fmla="*/ 50914 h 166448"/>
                    <a:gd name="connsiteX6" fmla="*/ 43081 w 172323"/>
                    <a:gd name="connsiteY6" fmla="*/ 5875 h 166448"/>
                    <a:gd name="connsiteX7" fmla="*/ 43081 w 172323"/>
                    <a:gd name="connsiteY7" fmla="*/ 5875 h 166448"/>
                    <a:gd name="connsiteX8" fmla="*/ 129242 w 172323"/>
                    <a:gd name="connsiteY8" fmla="*/ 5875 h 166448"/>
                    <a:gd name="connsiteX9" fmla="*/ 129242 w 172323"/>
                    <a:gd name="connsiteY9" fmla="*/ 5875 h 166448"/>
                    <a:gd name="connsiteX10" fmla="*/ 172323 w 172323"/>
                    <a:gd name="connsiteY10" fmla="*/ 50914 h 166448"/>
                    <a:gd name="connsiteX11" fmla="*/ 172323 w 172323"/>
                    <a:gd name="connsiteY11" fmla="*/ 133159 h 166448"/>
                    <a:gd name="connsiteX12" fmla="*/ 172323 w 172323"/>
                    <a:gd name="connsiteY12" fmla="*/ 133159 h 166448"/>
                    <a:gd name="connsiteX13" fmla="*/ 144908 w 172323"/>
                    <a:gd name="connsiteY13" fmla="*/ 166449 h 166448"/>
                    <a:gd name="connsiteX14" fmla="*/ 131201 w 172323"/>
                    <a:gd name="connsiteY14" fmla="*/ 166449 h 166448"/>
                    <a:gd name="connsiteX15" fmla="*/ 131201 w 172323"/>
                    <a:gd name="connsiteY15" fmla="*/ 70496 h 166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2323" h="166448">
                      <a:moveTo>
                        <a:pt x="39164" y="70496"/>
                      </a:moveTo>
                      <a:lnTo>
                        <a:pt x="39164" y="166449"/>
                      </a:lnTo>
                      <a:lnTo>
                        <a:pt x="27415" y="166449"/>
                      </a:lnTo>
                      <a:cubicBezTo>
                        <a:pt x="11749" y="166449"/>
                        <a:pt x="0" y="146867"/>
                        <a:pt x="0" y="133159"/>
                      </a:cubicBezTo>
                      <a:lnTo>
                        <a:pt x="0" y="133159"/>
                      </a:lnTo>
                      <a:lnTo>
                        <a:pt x="0" y="50914"/>
                      </a:lnTo>
                      <a:cubicBezTo>
                        <a:pt x="0" y="29373"/>
                        <a:pt x="17624" y="9791"/>
                        <a:pt x="43081" y="5875"/>
                      </a:cubicBezTo>
                      <a:lnTo>
                        <a:pt x="43081" y="5875"/>
                      </a:lnTo>
                      <a:cubicBezTo>
                        <a:pt x="76371" y="-1958"/>
                        <a:pt x="95953" y="-1958"/>
                        <a:pt x="129242" y="5875"/>
                      </a:cubicBezTo>
                      <a:lnTo>
                        <a:pt x="129242" y="5875"/>
                      </a:lnTo>
                      <a:cubicBezTo>
                        <a:pt x="154699" y="11749"/>
                        <a:pt x="172323" y="29373"/>
                        <a:pt x="172323" y="50914"/>
                      </a:cubicBezTo>
                      <a:lnTo>
                        <a:pt x="172323" y="133159"/>
                      </a:lnTo>
                      <a:lnTo>
                        <a:pt x="172323" y="133159"/>
                      </a:lnTo>
                      <a:cubicBezTo>
                        <a:pt x="172323" y="146867"/>
                        <a:pt x="160574" y="166449"/>
                        <a:pt x="144908" y="166449"/>
                      </a:cubicBezTo>
                      <a:lnTo>
                        <a:pt x="131201" y="166449"/>
                      </a:lnTo>
                      <a:lnTo>
                        <a:pt x="131201" y="70496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03" name="Forma Livre: Forma 502">
                <a:extLst>
                  <a:ext uri="{FF2B5EF4-FFF2-40B4-BE49-F238E27FC236}">
                    <a16:creationId xmlns:a16="http://schemas.microsoft.com/office/drawing/2014/main" id="{109E609E-2DF2-C33C-9807-D4A1F04A635C}"/>
                  </a:ext>
                </a:extLst>
              </p:cNvPr>
              <p:cNvSpPr/>
              <p:nvPr/>
            </p:nvSpPr>
            <p:spPr>
              <a:xfrm>
                <a:off x="3936024" y="781330"/>
                <a:ext cx="19582" cy="166448"/>
              </a:xfrm>
              <a:custGeom>
                <a:avLst/>
                <a:gdLst>
                  <a:gd name="connsiteX0" fmla="*/ 0 w 19582"/>
                  <a:gd name="connsiteY0" fmla="*/ 166449 h 166448"/>
                  <a:gd name="connsiteX1" fmla="*/ 0 w 19582"/>
                  <a:gd name="connsiteY1" fmla="*/ 0 h 166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66448">
                    <a:moveTo>
                      <a:pt x="0" y="16644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95" name="Forma Livre: Forma 494">
              <a:extLst>
                <a:ext uri="{FF2B5EF4-FFF2-40B4-BE49-F238E27FC236}">
                  <a16:creationId xmlns:a16="http://schemas.microsoft.com/office/drawing/2014/main" id="{0B5EAB2C-EFC6-C39F-D6AE-28CFE10AA8EA}"/>
                </a:ext>
              </a:extLst>
            </p:cNvPr>
            <p:cNvSpPr/>
            <p:nvPr/>
          </p:nvSpPr>
          <p:spPr>
            <a:xfrm>
              <a:off x="4171011" y="307440"/>
              <a:ext cx="19582" cy="39164"/>
            </a:xfrm>
            <a:custGeom>
              <a:avLst/>
              <a:gdLst>
                <a:gd name="connsiteX0" fmla="*/ 0 w 19582"/>
                <a:gd name="connsiteY0" fmla="*/ 39164 h 39164"/>
                <a:gd name="connsiteX1" fmla="*/ 0 w 19582"/>
                <a:gd name="connsiteY1" fmla="*/ 0 h 3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39164">
                  <a:moveTo>
                    <a:pt x="0" y="39164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6" name="Forma Livre: Forma 495">
              <a:extLst>
                <a:ext uri="{FF2B5EF4-FFF2-40B4-BE49-F238E27FC236}">
                  <a16:creationId xmlns:a16="http://schemas.microsoft.com/office/drawing/2014/main" id="{760B51D9-2BFE-0A4E-6685-91B847E1DBEA}"/>
                </a:ext>
              </a:extLst>
            </p:cNvPr>
            <p:cNvSpPr/>
            <p:nvPr/>
          </p:nvSpPr>
          <p:spPr>
            <a:xfrm>
              <a:off x="4096599" y="327023"/>
              <a:ext cx="19582" cy="33289"/>
            </a:xfrm>
            <a:custGeom>
              <a:avLst/>
              <a:gdLst>
                <a:gd name="connsiteX0" fmla="*/ 19582 w 19582"/>
                <a:gd name="connsiteY0" fmla="*/ 33290 h 33289"/>
                <a:gd name="connsiteX1" fmla="*/ 0 w 19582"/>
                <a:gd name="connsiteY1" fmla="*/ 0 h 3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33289">
                  <a:moveTo>
                    <a:pt x="19582" y="3329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7" name="Forma Livre: Forma 496">
              <a:extLst>
                <a:ext uri="{FF2B5EF4-FFF2-40B4-BE49-F238E27FC236}">
                  <a16:creationId xmlns:a16="http://schemas.microsoft.com/office/drawing/2014/main" id="{16402177-BA1B-C414-7761-EEF2C63164E2}"/>
                </a:ext>
              </a:extLst>
            </p:cNvPr>
            <p:cNvSpPr/>
            <p:nvPr/>
          </p:nvSpPr>
          <p:spPr>
            <a:xfrm>
              <a:off x="4041768" y="381853"/>
              <a:ext cx="35247" cy="19582"/>
            </a:xfrm>
            <a:custGeom>
              <a:avLst/>
              <a:gdLst>
                <a:gd name="connsiteX0" fmla="*/ 35248 w 35247"/>
                <a:gd name="connsiteY0" fmla="*/ 19582 h 19582"/>
                <a:gd name="connsiteX1" fmla="*/ 0 w 3524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7" h="19582">
                  <a:moveTo>
                    <a:pt x="35248" y="1958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8" name="Forma Livre: Forma 497">
              <a:extLst>
                <a:ext uri="{FF2B5EF4-FFF2-40B4-BE49-F238E27FC236}">
                  <a16:creationId xmlns:a16="http://schemas.microsoft.com/office/drawing/2014/main" id="{E63DB504-955B-F264-B008-6BDCBF65070D}"/>
                </a:ext>
              </a:extLst>
            </p:cNvPr>
            <p:cNvSpPr/>
            <p:nvPr/>
          </p:nvSpPr>
          <p:spPr>
            <a:xfrm>
              <a:off x="4022186" y="454307"/>
              <a:ext cx="39164" cy="19582"/>
            </a:xfrm>
            <a:custGeom>
              <a:avLst/>
              <a:gdLst>
                <a:gd name="connsiteX0" fmla="*/ 39164 w 39164"/>
                <a:gd name="connsiteY0" fmla="*/ 0 h 19582"/>
                <a:gd name="connsiteX1" fmla="*/ 0 w 3916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64" h="19582">
                  <a:moveTo>
                    <a:pt x="39164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9" name="Forma Livre: Forma 498">
              <a:extLst>
                <a:ext uri="{FF2B5EF4-FFF2-40B4-BE49-F238E27FC236}">
                  <a16:creationId xmlns:a16="http://schemas.microsoft.com/office/drawing/2014/main" id="{D3689402-4ADF-13D7-62DE-2BCE2F0DCABA}"/>
                </a:ext>
              </a:extLst>
            </p:cNvPr>
            <p:cNvSpPr/>
            <p:nvPr/>
          </p:nvSpPr>
          <p:spPr>
            <a:xfrm>
              <a:off x="4223883" y="327023"/>
              <a:ext cx="21540" cy="33289"/>
            </a:xfrm>
            <a:custGeom>
              <a:avLst/>
              <a:gdLst>
                <a:gd name="connsiteX0" fmla="*/ 0 w 21540"/>
                <a:gd name="connsiteY0" fmla="*/ 33290 h 33289"/>
                <a:gd name="connsiteX1" fmla="*/ 21541 w 21540"/>
                <a:gd name="connsiteY1" fmla="*/ 0 h 3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0" h="33289">
                  <a:moveTo>
                    <a:pt x="0" y="33290"/>
                  </a:moveTo>
                  <a:lnTo>
                    <a:pt x="21541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orma Livre: Forma 499">
              <a:extLst>
                <a:ext uri="{FF2B5EF4-FFF2-40B4-BE49-F238E27FC236}">
                  <a16:creationId xmlns:a16="http://schemas.microsoft.com/office/drawing/2014/main" id="{55573016-49CD-4956-86C8-BE25EC310FBB}"/>
                </a:ext>
              </a:extLst>
            </p:cNvPr>
            <p:cNvSpPr/>
            <p:nvPr/>
          </p:nvSpPr>
          <p:spPr>
            <a:xfrm>
              <a:off x="4265006" y="381853"/>
              <a:ext cx="33289" cy="19582"/>
            </a:xfrm>
            <a:custGeom>
              <a:avLst/>
              <a:gdLst>
                <a:gd name="connsiteX0" fmla="*/ 0 w 33289"/>
                <a:gd name="connsiteY0" fmla="*/ 19582 h 19582"/>
                <a:gd name="connsiteX1" fmla="*/ 33290 w 3328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89" h="19582">
                  <a:moveTo>
                    <a:pt x="0" y="19582"/>
                  </a:moveTo>
                  <a:lnTo>
                    <a:pt x="3329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1" name="Forma Livre: Forma 500">
              <a:extLst>
                <a:ext uri="{FF2B5EF4-FFF2-40B4-BE49-F238E27FC236}">
                  <a16:creationId xmlns:a16="http://schemas.microsoft.com/office/drawing/2014/main" id="{973FD9DD-B515-551B-630F-CAE0BE3332BC}"/>
                </a:ext>
              </a:extLst>
            </p:cNvPr>
            <p:cNvSpPr/>
            <p:nvPr/>
          </p:nvSpPr>
          <p:spPr>
            <a:xfrm>
              <a:off x="4278713" y="454307"/>
              <a:ext cx="39164" cy="19582"/>
            </a:xfrm>
            <a:custGeom>
              <a:avLst/>
              <a:gdLst>
                <a:gd name="connsiteX0" fmla="*/ 0 w 39164"/>
                <a:gd name="connsiteY0" fmla="*/ 0 h 19582"/>
                <a:gd name="connsiteX1" fmla="*/ 39164 w 3916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64" h="19582">
                  <a:moveTo>
                    <a:pt x="0" y="0"/>
                  </a:moveTo>
                  <a:lnTo>
                    <a:pt x="39164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24" name="Gráfico 4">
            <a:extLst>
              <a:ext uri="{FF2B5EF4-FFF2-40B4-BE49-F238E27FC236}">
                <a16:creationId xmlns:a16="http://schemas.microsoft.com/office/drawing/2014/main" id="{CFCA157E-826D-1CC8-7AE7-750D73CC6074}"/>
              </a:ext>
            </a:extLst>
          </p:cNvPr>
          <p:cNvGrpSpPr/>
          <p:nvPr/>
        </p:nvGrpSpPr>
        <p:grpSpPr>
          <a:xfrm>
            <a:off x="5982366" y="327023"/>
            <a:ext cx="606930" cy="626631"/>
            <a:chOff x="5982366" y="327023"/>
            <a:chExt cx="606930" cy="626631"/>
          </a:xfrm>
          <a:noFill/>
        </p:grpSpPr>
        <p:grpSp>
          <p:nvGrpSpPr>
            <p:cNvPr id="525" name="Gráfico 4">
              <a:extLst>
                <a:ext uri="{FF2B5EF4-FFF2-40B4-BE49-F238E27FC236}">
                  <a16:creationId xmlns:a16="http://schemas.microsoft.com/office/drawing/2014/main" id="{E658AA6C-86C3-3C29-6073-F8FFC92D4613}"/>
                </a:ext>
              </a:extLst>
            </p:cNvPr>
            <p:cNvGrpSpPr/>
            <p:nvPr/>
          </p:nvGrpSpPr>
          <p:grpSpPr>
            <a:xfrm>
              <a:off x="6291223" y="327023"/>
              <a:ext cx="298073" cy="489555"/>
              <a:chOff x="6291223" y="327023"/>
              <a:chExt cx="298073" cy="489555"/>
            </a:xfrm>
            <a:noFill/>
          </p:grpSpPr>
          <p:grpSp>
            <p:nvGrpSpPr>
              <p:cNvPr id="531" name="Gráfico 4">
                <a:extLst>
                  <a:ext uri="{FF2B5EF4-FFF2-40B4-BE49-F238E27FC236}">
                    <a16:creationId xmlns:a16="http://schemas.microsoft.com/office/drawing/2014/main" id="{96076066-9B64-E1DB-ED9E-602F7DBBD8EC}"/>
                  </a:ext>
                </a:extLst>
              </p:cNvPr>
              <p:cNvGrpSpPr/>
              <p:nvPr/>
            </p:nvGrpSpPr>
            <p:grpSpPr>
              <a:xfrm>
                <a:off x="6397509" y="327023"/>
                <a:ext cx="88119" cy="489555"/>
                <a:chOff x="6397509" y="327023"/>
                <a:chExt cx="88119" cy="489555"/>
              </a:xfrm>
              <a:noFill/>
            </p:grpSpPr>
            <p:grpSp>
              <p:nvGrpSpPr>
                <p:cNvPr id="533" name="Gráfico 4">
                  <a:extLst>
                    <a:ext uri="{FF2B5EF4-FFF2-40B4-BE49-F238E27FC236}">
                      <a16:creationId xmlns:a16="http://schemas.microsoft.com/office/drawing/2014/main" id="{CE00A1C4-D2D8-34CF-7112-CE34EB0F675A}"/>
                    </a:ext>
                  </a:extLst>
                </p:cNvPr>
                <p:cNvGrpSpPr/>
                <p:nvPr/>
              </p:nvGrpSpPr>
              <p:grpSpPr>
                <a:xfrm>
                  <a:off x="6397509" y="327023"/>
                  <a:ext cx="88119" cy="489555"/>
                  <a:chOff x="6397509" y="327023"/>
                  <a:chExt cx="88119" cy="489555"/>
                </a:xfrm>
                <a:noFill/>
              </p:grpSpPr>
              <p:sp>
                <p:nvSpPr>
                  <p:cNvPr id="535" name="Forma Livre: Forma 534">
                    <a:extLst>
                      <a:ext uri="{FF2B5EF4-FFF2-40B4-BE49-F238E27FC236}">
                        <a16:creationId xmlns:a16="http://schemas.microsoft.com/office/drawing/2014/main" id="{DF62546A-A496-0715-322A-23A4813F09DE}"/>
                      </a:ext>
                    </a:extLst>
                  </p:cNvPr>
                  <p:cNvSpPr/>
                  <p:nvPr/>
                </p:nvSpPr>
                <p:spPr>
                  <a:xfrm>
                    <a:off x="6401277" y="327023"/>
                    <a:ext cx="78626" cy="93994"/>
                  </a:xfrm>
                  <a:custGeom>
                    <a:avLst/>
                    <a:gdLst>
                      <a:gd name="connsiteX0" fmla="*/ 37355 w 78626"/>
                      <a:gd name="connsiteY0" fmla="*/ 0 h 93994"/>
                      <a:gd name="connsiteX1" fmla="*/ 41272 w 78626"/>
                      <a:gd name="connsiteY1" fmla="*/ 0 h 93994"/>
                      <a:gd name="connsiteX2" fmla="*/ 78478 w 78626"/>
                      <a:gd name="connsiteY2" fmla="*/ 41123 h 93994"/>
                      <a:gd name="connsiteX3" fmla="*/ 76519 w 78626"/>
                      <a:gd name="connsiteY3" fmla="*/ 60705 h 93994"/>
                      <a:gd name="connsiteX4" fmla="*/ 39313 w 78626"/>
                      <a:gd name="connsiteY4" fmla="*/ 93995 h 93994"/>
                      <a:gd name="connsiteX5" fmla="*/ 39313 w 78626"/>
                      <a:gd name="connsiteY5" fmla="*/ 93995 h 93994"/>
                      <a:gd name="connsiteX6" fmla="*/ 2107 w 78626"/>
                      <a:gd name="connsiteY6" fmla="*/ 60705 h 93994"/>
                      <a:gd name="connsiteX7" fmla="*/ 149 w 78626"/>
                      <a:gd name="connsiteY7" fmla="*/ 41123 h 93994"/>
                      <a:gd name="connsiteX8" fmla="*/ 37355 w 78626"/>
                      <a:gd name="connsiteY8" fmla="*/ 0 h 93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8626" h="93994">
                        <a:moveTo>
                          <a:pt x="37355" y="0"/>
                        </a:moveTo>
                        <a:lnTo>
                          <a:pt x="41272" y="0"/>
                        </a:lnTo>
                        <a:cubicBezTo>
                          <a:pt x="62812" y="0"/>
                          <a:pt x="80436" y="19582"/>
                          <a:pt x="78478" y="41123"/>
                        </a:cubicBezTo>
                        <a:lnTo>
                          <a:pt x="76519" y="60705"/>
                        </a:lnTo>
                        <a:cubicBezTo>
                          <a:pt x="74562" y="80287"/>
                          <a:pt x="58896" y="93995"/>
                          <a:pt x="39313" y="93995"/>
                        </a:cubicBezTo>
                        <a:lnTo>
                          <a:pt x="39313" y="93995"/>
                        </a:lnTo>
                        <a:cubicBezTo>
                          <a:pt x="19731" y="93995"/>
                          <a:pt x="4066" y="80287"/>
                          <a:pt x="2107" y="60705"/>
                        </a:cubicBezTo>
                        <a:lnTo>
                          <a:pt x="149" y="41123"/>
                        </a:lnTo>
                        <a:cubicBezTo>
                          <a:pt x="-1809" y="19582"/>
                          <a:pt x="15815" y="0"/>
                          <a:pt x="37355" y="0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36" name="Forma Livre: Forma 535">
                    <a:extLst>
                      <a:ext uri="{FF2B5EF4-FFF2-40B4-BE49-F238E27FC236}">
                        <a16:creationId xmlns:a16="http://schemas.microsoft.com/office/drawing/2014/main" id="{C4BD2208-C7ED-B3CC-4A28-6DED84EBD31A}"/>
                      </a:ext>
                    </a:extLst>
                  </p:cNvPr>
                  <p:cNvSpPr/>
                  <p:nvPr/>
                </p:nvSpPr>
                <p:spPr>
                  <a:xfrm>
                    <a:off x="6397509" y="628589"/>
                    <a:ext cx="19582" cy="187989"/>
                  </a:xfrm>
                  <a:custGeom>
                    <a:avLst/>
                    <a:gdLst>
                      <a:gd name="connsiteX0" fmla="*/ 0 w 19582"/>
                      <a:gd name="connsiteY0" fmla="*/ 187989 h 187989"/>
                      <a:gd name="connsiteX1" fmla="*/ 0 w 19582"/>
                      <a:gd name="connsiteY1" fmla="*/ 0 h 1879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87989">
                        <a:moveTo>
                          <a:pt x="0" y="187989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37" name="Forma Livre: Forma 536">
                    <a:extLst>
                      <a:ext uri="{FF2B5EF4-FFF2-40B4-BE49-F238E27FC236}">
                        <a16:creationId xmlns:a16="http://schemas.microsoft.com/office/drawing/2014/main" id="{4B11A43F-3160-FED7-E4D1-E19282D16C5B}"/>
                      </a:ext>
                    </a:extLst>
                  </p:cNvPr>
                  <p:cNvSpPr/>
                  <p:nvPr/>
                </p:nvSpPr>
                <p:spPr>
                  <a:xfrm>
                    <a:off x="6485629" y="628589"/>
                    <a:ext cx="19582" cy="187989"/>
                  </a:xfrm>
                  <a:custGeom>
                    <a:avLst/>
                    <a:gdLst>
                      <a:gd name="connsiteX0" fmla="*/ 0 w 19582"/>
                      <a:gd name="connsiteY0" fmla="*/ 0 h 187989"/>
                      <a:gd name="connsiteX1" fmla="*/ 0 w 19582"/>
                      <a:gd name="connsiteY1" fmla="*/ 187989 h 1879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87989">
                        <a:moveTo>
                          <a:pt x="0" y="0"/>
                        </a:moveTo>
                        <a:lnTo>
                          <a:pt x="0" y="187989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34" name="Forma Livre: Forma 533">
                  <a:extLst>
                    <a:ext uri="{FF2B5EF4-FFF2-40B4-BE49-F238E27FC236}">
                      <a16:creationId xmlns:a16="http://schemas.microsoft.com/office/drawing/2014/main" id="{E088EF4B-22F6-4C86-B8B5-2717FD93020A}"/>
                    </a:ext>
                  </a:extLst>
                </p:cNvPr>
                <p:cNvSpPr/>
                <p:nvPr/>
              </p:nvSpPr>
              <p:spPr>
                <a:xfrm>
                  <a:off x="6440590" y="628589"/>
                  <a:ext cx="19582" cy="187989"/>
                </a:xfrm>
                <a:custGeom>
                  <a:avLst/>
                  <a:gdLst>
                    <a:gd name="connsiteX0" fmla="*/ 0 w 19582"/>
                    <a:gd name="connsiteY0" fmla="*/ 187989 h 187989"/>
                    <a:gd name="connsiteX1" fmla="*/ 0 w 19582"/>
                    <a:gd name="connsiteY1" fmla="*/ 0 h 1879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87989">
                      <a:moveTo>
                        <a:pt x="0" y="18798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32" name="Forma Livre: Forma 531">
                <a:extLst>
                  <a:ext uri="{FF2B5EF4-FFF2-40B4-BE49-F238E27FC236}">
                    <a16:creationId xmlns:a16="http://schemas.microsoft.com/office/drawing/2014/main" id="{ED2D6680-9F35-247A-00DD-F704086CBD7E}"/>
                  </a:ext>
                </a:extLst>
              </p:cNvPr>
              <p:cNvSpPr/>
              <p:nvPr/>
            </p:nvSpPr>
            <p:spPr>
              <a:xfrm>
                <a:off x="6291223" y="366187"/>
                <a:ext cx="298073" cy="262401"/>
              </a:xfrm>
              <a:custGeom>
                <a:avLst/>
                <a:gdLst>
                  <a:gd name="connsiteX0" fmla="*/ 194406 w 298073"/>
                  <a:gd name="connsiteY0" fmla="*/ 262402 h 262401"/>
                  <a:gd name="connsiteX1" fmla="*/ 194406 w 298073"/>
                  <a:gd name="connsiteY1" fmla="*/ 174282 h 262401"/>
                  <a:gd name="connsiteX2" fmla="*/ 210072 w 298073"/>
                  <a:gd name="connsiteY2" fmla="*/ 137076 h 262401"/>
                  <a:gd name="connsiteX3" fmla="*/ 286442 w 298073"/>
                  <a:gd name="connsiteY3" fmla="*/ 56788 h 262401"/>
                  <a:gd name="connsiteX4" fmla="*/ 290359 w 298073"/>
                  <a:gd name="connsiteY4" fmla="*/ 7833 h 262401"/>
                  <a:gd name="connsiteX5" fmla="*/ 284484 w 298073"/>
                  <a:gd name="connsiteY5" fmla="*/ 0 h 262401"/>
                  <a:gd name="connsiteX6" fmla="*/ 219863 w 298073"/>
                  <a:gd name="connsiteY6" fmla="*/ 64621 h 262401"/>
                  <a:gd name="connsiteX7" fmla="*/ 149367 w 298073"/>
                  <a:gd name="connsiteY7" fmla="*/ 90078 h 262401"/>
                  <a:gd name="connsiteX8" fmla="*/ 149367 w 298073"/>
                  <a:gd name="connsiteY8" fmla="*/ 90078 h 262401"/>
                  <a:gd name="connsiteX9" fmla="*/ 149367 w 298073"/>
                  <a:gd name="connsiteY9" fmla="*/ 90078 h 262401"/>
                  <a:gd name="connsiteX10" fmla="*/ 149367 w 298073"/>
                  <a:gd name="connsiteY10" fmla="*/ 90078 h 262401"/>
                  <a:gd name="connsiteX11" fmla="*/ 78871 w 298073"/>
                  <a:gd name="connsiteY11" fmla="*/ 64621 h 262401"/>
                  <a:gd name="connsiteX12" fmla="*/ 14250 w 298073"/>
                  <a:gd name="connsiteY12" fmla="*/ 0 h 262401"/>
                  <a:gd name="connsiteX13" fmla="*/ 8375 w 298073"/>
                  <a:gd name="connsiteY13" fmla="*/ 5875 h 262401"/>
                  <a:gd name="connsiteX14" fmla="*/ 12291 w 298073"/>
                  <a:gd name="connsiteY14" fmla="*/ 58747 h 262401"/>
                  <a:gd name="connsiteX15" fmla="*/ 90620 w 298073"/>
                  <a:gd name="connsiteY15" fmla="*/ 137076 h 262401"/>
                  <a:gd name="connsiteX16" fmla="*/ 106286 w 298073"/>
                  <a:gd name="connsiteY16" fmla="*/ 174282 h 262401"/>
                  <a:gd name="connsiteX17" fmla="*/ 106286 w 298073"/>
                  <a:gd name="connsiteY17" fmla="*/ 260444 h 2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98073" h="262401">
                    <a:moveTo>
                      <a:pt x="194406" y="262402"/>
                    </a:moveTo>
                    <a:lnTo>
                      <a:pt x="194406" y="174282"/>
                    </a:lnTo>
                    <a:cubicBezTo>
                      <a:pt x="194406" y="160574"/>
                      <a:pt x="200281" y="146867"/>
                      <a:pt x="210072" y="137076"/>
                    </a:cubicBezTo>
                    <a:lnTo>
                      <a:pt x="286442" y="56788"/>
                    </a:lnTo>
                    <a:cubicBezTo>
                      <a:pt x="300150" y="43081"/>
                      <a:pt x="302108" y="23499"/>
                      <a:pt x="290359" y="7833"/>
                    </a:cubicBezTo>
                    <a:lnTo>
                      <a:pt x="284484" y="0"/>
                    </a:lnTo>
                    <a:lnTo>
                      <a:pt x="219863" y="64621"/>
                    </a:lnTo>
                    <a:cubicBezTo>
                      <a:pt x="202239" y="82245"/>
                      <a:pt x="174824" y="88120"/>
                      <a:pt x="149367" y="90078"/>
                    </a:cubicBezTo>
                    <a:lnTo>
                      <a:pt x="149367" y="90078"/>
                    </a:lnTo>
                    <a:lnTo>
                      <a:pt x="149367" y="90078"/>
                    </a:lnTo>
                    <a:lnTo>
                      <a:pt x="149367" y="90078"/>
                    </a:lnTo>
                    <a:cubicBezTo>
                      <a:pt x="123910" y="90078"/>
                      <a:pt x="98453" y="82245"/>
                      <a:pt x="78871" y="64621"/>
                    </a:cubicBezTo>
                    <a:lnTo>
                      <a:pt x="14250" y="0"/>
                    </a:lnTo>
                    <a:lnTo>
                      <a:pt x="8375" y="5875"/>
                    </a:lnTo>
                    <a:cubicBezTo>
                      <a:pt x="-3374" y="21540"/>
                      <a:pt x="-3374" y="45039"/>
                      <a:pt x="12291" y="58747"/>
                    </a:cubicBezTo>
                    <a:lnTo>
                      <a:pt x="90620" y="137076"/>
                    </a:lnTo>
                    <a:cubicBezTo>
                      <a:pt x="100411" y="146867"/>
                      <a:pt x="106286" y="160574"/>
                      <a:pt x="106286" y="174282"/>
                    </a:cubicBezTo>
                    <a:lnTo>
                      <a:pt x="106286" y="26044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26" name="Forma Livre: Forma 525">
              <a:extLst>
                <a:ext uri="{FF2B5EF4-FFF2-40B4-BE49-F238E27FC236}">
                  <a16:creationId xmlns:a16="http://schemas.microsoft.com/office/drawing/2014/main" id="{C732DF1A-220B-E051-9E06-BC3A34CAC8E4}"/>
                </a:ext>
              </a:extLst>
            </p:cNvPr>
            <p:cNvSpPr/>
            <p:nvPr/>
          </p:nvSpPr>
          <p:spPr>
            <a:xfrm>
              <a:off x="6356387" y="816578"/>
              <a:ext cx="168407" cy="137075"/>
            </a:xfrm>
            <a:custGeom>
              <a:avLst/>
              <a:gdLst>
                <a:gd name="connsiteX0" fmla="*/ 0 w 168407"/>
                <a:gd name="connsiteY0" fmla="*/ 0 h 137075"/>
                <a:gd name="connsiteX1" fmla="*/ 168407 w 168407"/>
                <a:gd name="connsiteY1" fmla="*/ 0 h 137075"/>
                <a:gd name="connsiteX2" fmla="*/ 168407 w 168407"/>
                <a:gd name="connsiteY2" fmla="*/ 137076 h 137075"/>
                <a:gd name="connsiteX3" fmla="*/ 0 w 168407"/>
                <a:gd name="connsiteY3" fmla="*/ 137076 h 1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407" h="137075">
                  <a:moveTo>
                    <a:pt x="0" y="0"/>
                  </a:moveTo>
                  <a:lnTo>
                    <a:pt x="168407" y="0"/>
                  </a:lnTo>
                  <a:lnTo>
                    <a:pt x="168407" y="137076"/>
                  </a:lnTo>
                  <a:lnTo>
                    <a:pt x="0" y="137076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orma Livre: Forma 526">
              <a:extLst>
                <a:ext uri="{FF2B5EF4-FFF2-40B4-BE49-F238E27FC236}">
                  <a16:creationId xmlns:a16="http://schemas.microsoft.com/office/drawing/2014/main" id="{C507B840-FF39-2DA5-C83C-AA495C540D93}"/>
                </a:ext>
              </a:extLst>
            </p:cNvPr>
            <p:cNvSpPr/>
            <p:nvPr/>
          </p:nvSpPr>
          <p:spPr>
            <a:xfrm>
              <a:off x="6187980" y="855742"/>
              <a:ext cx="168407" cy="97911"/>
            </a:xfrm>
            <a:custGeom>
              <a:avLst/>
              <a:gdLst>
                <a:gd name="connsiteX0" fmla="*/ 0 w 168407"/>
                <a:gd name="connsiteY0" fmla="*/ 0 h 97911"/>
                <a:gd name="connsiteX1" fmla="*/ 168407 w 168407"/>
                <a:gd name="connsiteY1" fmla="*/ 0 h 97911"/>
                <a:gd name="connsiteX2" fmla="*/ 168407 w 168407"/>
                <a:gd name="connsiteY2" fmla="*/ 97911 h 97911"/>
                <a:gd name="connsiteX3" fmla="*/ 0 w 168407"/>
                <a:gd name="connsiteY3" fmla="*/ 97911 h 9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407" h="97911">
                  <a:moveTo>
                    <a:pt x="0" y="0"/>
                  </a:moveTo>
                  <a:lnTo>
                    <a:pt x="168407" y="0"/>
                  </a:lnTo>
                  <a:lnTo>
                    <a:pt x="168407" y="97911"/>
                  </a:lnTo>
                  <a:lnTo>
                    <a:pt x="0" y="97911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orma Livre: Forma 527">
              <a:extLst>
                <a:ext uri="{FF2B5EF4-FFF2-40B4-BE49-F238E27FC236}">
                  <a16:creationId xmlns:a16="http://schemas.microsoft.com/office/drawing/2014/main" id="{05934B26-2E8C-FE3D-CCBE-ECF32DAA1530}"/>
                </a:ext>
              </a:extLst>
            </p:cNvPr>
            <p:cNvSpPr/>
            <p:nvPr/>
          </p:nvSpPr>
          <p:spPr>
            <a:xfrm>
              <a:off x="6017614" y="894907"/>
              <a:ext cx="168407" cy="58746"/>
            </a:xfrm>
            <a:custGeom>
              <a:avLst/>
              <a:gdLst>
                <a:gd name="connsiteX0" fmla="*/ 0 w 168407"/>
                <a:gd name="connsiteY0" fmla="*/ 0 h 58746"/>
                <a:gd name="connsiteX1" fmla="*/ 168407 w 168407"/>
                <a:gd name="connsiteY1" fmla="*/ 0 h 58746"/>
                <a:gd name="connsiteX2" fmla="*/ 168407 w 168407"/>
                <a:gd name="connsiteY2" fmla="*/ 58747 h 58746"/>
                <a:gd name="connsiteX3" fmla="*/ 0 w 168407"/>
                <a:gd name="connsiteY3" fmla="*/ 58747 h 5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407" h="58746">
                  <a:moveTo>
                    <a:pt x="0" y="0"/>
                  </a:moveTo>
                  <a:lnTo>
                    <a:pt x="168407" y="0"/>
                  </a:lnTo>
                  <a:lnTo>
                    <a:pt x="168407" y="58747"/>
                  </a:lnTo>
                  <a:lnTo>
                    <a:pt x="0" y="58747"/>
                  </a:ln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orma Livre: Forma 528">
              <a:extLst>
                <a:ext uri="{FF2B5EF4-FFF2-40B4-BE49-F238E27FC236}">
                  <a16:creationId xmlns:a16="http://schemas.microsoft.com/office/drawing/2014/main" id="{1BCADF03-32A0-DA3B-BE63-16FF97B91562}"/>
                </a:ext>
              </a:extLst>
            </p:cNvPr>
            <p:cNvSpPr/>
            <p:nvPr/>
          </p:nvSpPr>
          <p:spPr>
            <a:xfrm>
              <a:off x="6516961" y="953654"/>
              <a:ext cx="45039" cy="19582"/>
            </a:xfrm>
            <a:custGeom>
              <a:avLst/>
              <a:gdLst>
                <a:gd name="connsiteX0" fmla="*/ 0 w 45039"/>
                <a:gd name="connsiteY0" fmla="*/ 0 h 19582"/>
                <a:gd name="connsiteX1" fmla="*/ 45039 w 4503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39" h="19582">
                  <a:moveTo>
                    <a:pt x="0" y="0"/>
                  </a:moveTo>
                  <a:lnTo>
                    <a:pt x="45039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orma Livre: Forma 529">
              <a:extLst>
                <a:ext uri="{FF2B5EF4-FFF2-40B4-BE49-F238E27FC236}">
                  <a16:creationId xmlns:a16="http://schemas.microsoft.com/office/drawing/2014/main" id="{647856F0-1314-653D-78BA-9CD065F1BBB6}"/>
                </a:ext>
              </a:extLst>
            </p:cNvPr>
            <p:cNvSpPr/>
            <p:nvPr/>
          </p:nvSpPr>
          <p:spPr>
            <a:xfrm>
              <a:off x="5982366" y="953654"/>
              <a:ext cx="178198" cy="19582"/>
            </a:xfrm>
            <a:custGeom>
              <a:avLst/>
              <a:gdLst>
                <a:gd name="connsiteX0" fmla="*/ 178198 w 178198"/>
                <a:gd name="connsiteY0" fmla="*/ 0 h 19582"/>
                <a:gd name="connsiteX1" fmla="*/ 0 w 178198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98" h="19582">
                  <a:moveTo>
                    <a:pt x="178198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38" name="Gráfico 4">
            <a:extLst>
              <a:ext uri="{FF2B5EF4-FFF2-40B4-BE49-F238E27FC236}">
                <a16:creationId xmlns:a16="http://schemas.microsoft.com/office/drawing/2014/main" id="{A0731050-87AF-F683-4AA4-F08FCE649EAD}"/>
              </a:ext>
            </a:extLst>
          </p:cNvPr>
          <p:cNvGrpSpPr/>
          <p:nvPr/>
        </p:nvGrpSpPr>
        <p:grpSpPr>
          <a:xfrm>
            <a:off x="-1" y="0"/>
            <a:ext cx="4523492" cy="4125973"/>
            <a:chOff x="-1" y="0"/>
            <a:chExt cx="4523492" cy="4125973"/>
          </a:xfrm>
          <a:noFill/>
        </p:grpSpPr>
        <p:grpSp>
          <p:nvGrpSpPr>
            <p:cNvPr id="539" name="Gráfico 4">
              <a:extLst>
                <a:ext uri="{FF2B5EF4-FFF2-40B4-BE49-F238E27FC236}">
                  <a16:creationId xmlns:a16="http://schemas.microsoft.com/office/drawing/2014/main" id="{89ECD48C-034B-51B6-B6D2-35C93B435A32}"/>
                </a:ext>
              </a:extLst>
            </p:cNvPr>
            <p:cNvGrpSpPr/>
            <p:nvPr/>
          </p:nvGrpSpPr>
          <p:grpSpPr>
            <a:xfrm>
              <a:off x="-1" y="0"/>
              <a:ext cx="4423623" cy="4125973"/>
              <a:chOff x="-1" y="0"/>
              <a:chExt cx="4423623" cy="4125973"/>
            </a:xfrm>
            <a:noFill/>
          </p:grpSpPr>
          <p:grpSp>
            <p:nvGrpSpPr>
              <p:cNvPr id="541" name="Gráfico 4">
                <a:extLst>
                  <a:ext uri="{FF2B5EF4-FFF2-40B4-BE49-F238E27FC236}">
                    <a16:creationId xmlns:a16="http://schemas.microsoft.com/office/drawing/2014/main" id="{FA993021-C513-5DF0-A452-0FA137F0D7AB}"/>
                  </a:ext>
                </a:extLst>
              </p:cNvPr>
              <p:cNvGrpSpPr/>
              <p:nvPr/>
            </p:nvGrpSpPr>
            <p:grpSpPr>
              <a:xfrm>
                <a:off x="3920359" y="3513050"/>
                <a:ext cx="209529" cy="603132"/>
                <a:chOff x="3920359" y="3513050"/>
                <a:chExt cx="209529" cy="603132"/>
              </a:xfrm>
              <a:noFill/>
            </p:grpSpPr>
            <p:grpSp>
              <p:nvGrpSpPr>
                <p:cNvPr id="554" name="Gráfico 4">
                  <a:extLst>
                    <a:ext uri="{FF2B5EF4-FFF2-40B4-BE49-F238E27FC236}">
                      <a16:creationId xmlns:a16="http://schemas.microsoft.com/office/drawing/2014/main" id="{F7A0C683-EBC3-CB2A-F6E0-F7A24A4FC28D}"/>
                    </a:ext>
                  </a:extLst>
                </p:cNvPr>
                <p:cNvGrpSpPr/>
                <p:nvPr/>
              </p:nvGrpSpPr>
              <p:grpSpPr>
                <a:xfrm>
                  <a:off x="3920359" y="3513050"/>
                  <a:ext cx="209529" cy="603132"/>
                  <a:chOff x="3920359" y="3513050"/>
                  <a:chExt cx="209529" cy="603132"/>
                </a:xfrm>
                <a:noFill/>
              </p:grpSpPr>
              <p:grpSp>
                <p:nvGrpSpPr>
                  <p:cNvPr id="556" name="Gráfico 4">
                    <a:extLst>
                      <a:ext uri="{FF2B5EF4-FFF2-40B4-BE49-F238E27FC236}">
                        <a16:creationId xmlns:a16="http://schemas.microsoft.com/office/drawing/2014/main" id="{A7722001-B5E3-20BF-462E-12CE27DE85BF}"/>
                      </a:ext>
                    </a:extLst>
                  </p:cNvPr>
                  <p:cNvGrpSpPr/>
                  <p:nvPr/>
                </p:nvGrpSpPr>
                <p:grpSpPr>
                  <a:xfrm>
                    <a:off x="3973231" y="3513050"/>
                    <a:ext cx="99869" cy="603132"/>
                    <a:chOff x="3973231" y="3513050"/>
                    <a:chExt cx="99869" cy="603132"/>
                  </a:xfrm>
                  <a:noFill/>
                </p:grpSpPr>
                <p:sp>
                  <p:nvSpPr>
                    <p:cNvPr id="560" name="Forma Livre: Forma 559">
                      <a:extLst>
                        <a:ext uri="{FF2B5EF4-FFF2-40B4-BE49-F238E27FC236}">
                          <a16:creationId xmlns:a16="http://schemas.microsoft.com/office/drawing/2014/main" id="{22698B2A-AADE-CCB7-FB88-B1F145E60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2475" y="3513050"/>
                      <a:ext cx="83293" cy="101827"/>
                    </a:xfrm>
                    <a:custGeom>
                      <a:avLst/>
                      <a:gdLst>
                        <a:gd name="connsiteX0" fmla="*/ 37753 w 83293"/>
                        <a:gd name="connsiteY0" fmla="*/ 0 h 101827"/>
                        <a:gd name="connsiteX1" fmla="*/ 43628 w 83293"/>
                        <a:gd name="connsiteY1" fmla="*/ 0 h 101827"/>
                        <a:gd name="connsiteX2" fmla="*/ 82792 w 83293"/>
                        <a:gd name="connsiteY2" fmla="*/ 45039 h 101827"/>
                        <a:gd name="connsiteX3" fmla="*/ 80834 w 83293"/>
                        <a:gd name="connsiteY3" fmla="*/ 66580 h 101827"/>
                        <a:gd name="connsiteX4" fmla="*/ 41669 w 83293"/>
                        <a:gd name="connsiteY4" fmla="*/ 101828 h 101827"/>
                        <a:gd name="connsiteX5" fmla="*/ 41669 w 83293"/>
                        <a:gd name="connsiteY5" fmla="*/ 101828 h 101827"/>
                        <a:gd name="connsiteX6" fmla="*/ 2505 w 83293"/>
                        <a:gd name="connsiteY6" fmla="*/ 66580 h 101827"/>
                        <a:gd name="connsiteX7" fmla="*/ 546 w 83293"/>
                        <a:gd name="connsiteY7" fmla="*/ 45039 h 101827"/>
                        <a:gd name="connsiteX8" fmla="*/ 37753 w 83293"/>
                        <a:gd name="connsiteY8" fmla="*/ 0 h 1018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3293" h="101827">
                          <a:moveTo>
                            <a:pt x="37753" y="0"/>
                          </a:moveTo>
                          <a:lnTo>
                            <a:pt x="43628" y="0"/>
                          </a:lnTo>
                          <a:cubicBezTo>
                            <a:pt x="67126" y="0"/>
                            <a:pt x="86708" y="21541"/>
                            <a:pt x="82792" y="45039"/>
                          </a:cubicBezTo>
                          <a:lnTo>
                            <a:pt x="80834" y="66580"/>
                          </a:lnTo>
                          <a:cubicBezTo>
                            <a:pt x="78875" y="86162"/>
                            <a:pt x="61251" y="101828"/>
                            <a:pt x="41669" y="101828"/>
                          </a:cubicBezTo>
                          <a:lnTo>
                            <a:pt x="41669" y="101828"/>
                          </a:lnTo>
                          <a:cubicBezTo>
                            <a:pt x="22087" y="101828"/>
                            <a:pt x="4463" y="86162"/>
                            <a:pt x="2505" y="66580"/>
                          </a:cubicBezTo>
                          <a:lnTo>
                            <a:pt x="546" y="45039"/>
                          </a:lnTo>
                          <a:cubicBezTo>
                            <a:pt x="-3370" y="19582"/>
                            <a:pt x="14254" y="0"/>
                            <a:pt x="37753" y="0"/>
                          </a:cubicBezTo>
                          <a:close/>
                        </a:path>
                      </a:pathLst>
                    </a:custGeom>
                    <a:noFill/>
                    <a:ln w="19566" cap="flat">
                      <a:solidFill>
                        <a:srgbClr val="2D54A5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61" name="Forma Livre: Forma 560">
                      <a:extLst>
                        <a:ext uri="{FF2B5EF4-FFF2-40B4-BE49-F238E27FC236}">
                          <a16:creationId xmlns:a16="http://schemas.microsoft.com/office/drawing/2014/main" id="{8356D855-F43F-7E97-3535-416D5F117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3231" y="3875321"/>
                      <a:ext cx="19582" cy="240861"/>
                    </a:xfrm>
                    <a:custGeom>
                      <a:avLst/>
                      <a:gdLst>
                        <a:gd name="connsiteX0" fmla="*/ 0 w 19582"/>
                        <a:gd name="connsiteY0" fmla="*/ 240861 h 240861"/>
                        <a:gd name="connsiteX1" fmla="*/ 0 w 19582"/>
                        <a:gd name="connsiteY1" fmla="*/ 0 h 2408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40861">
                          <a:moveTo>
                            <a:pt x="0" y="240861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66" cap="flat">
                      <a:solidFill>
                        <a:srgbClr val="2D54A5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62" name="Forma Livre: Forma 561">
                      <a:extLst>
                        <a:ext uri="{FF2B5EF4-FFF2-40B4-BE49-F238E27FC236}">
                          <a16:creationId xmlns:a16="http://schemas.microsoft.com/office/drawing/2014/main" id="{B732A05C-1406-9DBD-A478-35B92A9CF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73100" y="3875321"/>
                      <a:ext cx="19582" cy="240861"/>
                    </a:xfrm>
                    <a:custGeom>
                      <a:avLst/>
                      <a:gdLst>
                        <a:gd name="connsiteX0" fmla="*/ 0 w 19582"/>
                        <a:gd name="connsiteY0" fmla="*/ 0 h 240861"/>
                        <a:gd name="connsiteX1" fmla="*/ 0 w 19582"/>
                        <a:gd name="connsiteY1" fmla="*/ 240861 h 2408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82" h="240861">
                          <a:moveTo>
                            <a:pt x="0" y="0"/>
                          </a:moveTo>
                          <a:lnTo>
                            <a:pt x="0" y="240861"/>
                          </a:lnTo>
                        </a:path>
                      </a:pathLst>
                    </a:custGeom>
                    <a:ln w="19566" cap="flat">
                      <a:solidFill>
                        <a:srgbClr val="2D54A5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557" name="Forma Livre: Forma 556">
                    <a:extLst>
                      <a:ext uri="{FF2B5EF4-FFF2-40B4-BE49-F238E27FC236}">
                        <a16:creationId xmlns:a16="http://schemas.microsoft.com/office/drawing/2014/main" id="{75AF70E0-F7ED-9DA7-B30E-07741419B169}"/>
                      </a:ext>
                    </a:extLst>
                  </p:cNvPr>
                  <p:cNvSpPr/>
                  <p:nvPr/>
                </p:nvSpPr>
                <p:spPr>
                  <a:xfrm>
                    <a:off x="3973231" y="3734329"/>
                    <a:ext cx="19582" cy="140991"/>
                  </a:xfrm>
                  <a:custGeom>
                    <a:avLst/>
                    <a:gdLst>
                      <a:gd name="connsiteX0" fmla="*/ 0 w 19582"/>
                      <a:gd name="connsiteY0" fmla="*/ 140992 h 140991"/>
                      <a:gd name="connsiteX1" fmla="*/ 0 w 19582"/>
                      <a:gd name="connsiteY1" fmla="*/ 0 h 140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40991">
                        <a:moveTo>
                          <a:pt x="0" y="140992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58" name="Forma Livre: Forma 557">
                    <a:extLst>
                      <a:ext uri="{FF2B5EF4-FFF2-40B4-BE49-F238E27FC236}">
                        <a16:creationId xmlns:a16="http://schemas.microsoft.com/office/drawing/2014/main" id="{532022C6-413F-B91B-A23C-1A755B95FD03}"/>
                      </a:ext>
                    </a:extLst>
                  </p:cNvPr>
                  <p:cNvSpPr/>
                  <p:nvPr/>
                </p:nvSpPr>
                <p:spPr>
                  <a:xfrm>
                    <a:off x="3920359" y="3650615"/>
                    <a:ext cx="209529" cy="224705"/>
                  </a:xfrm>
                  <a:custGeom>
                    <a:avLst/>
                    <a:gdLst>
                      <a:gd name="connsiteX0" fmla="*/ 178198 w 209529"/>
                      <a:gd name="connsiteY0" fmla="*/ 224706 h 224705"/>
                      <a:gd name="connsiteX1" fmla="*/ 209530 w 209529"/>
                      <a:gd name="connsiteY1" fmla="*/ 185541 h 224705"/>
                      <a:gd name="connsiteX2" fmla="*/ 209530 w 209529"/>
                      <a:gd name="connsiteY2" fmla="*/ 185541 h 224705"/>
                      <a:gd name="connsiteX3" fmla="*/ 209530 w 209529"/>
                      <a:gd name="connsiteY3" fmla="*/ 62174 h 224705"/>
                      <a:gd name="connsiteX4" fmla="*/ 162532 w 209529"/>
                      <a:gd name="connsiteY4" fmla="*/ 7343 h 224705"/>
                      <a:gd name="connsiteX5" fmla="*/ 162532 w 209529"/>
                      <a:gd name="connsiteY5" fmla="*/ 7343 h 224705"/>
                      <a:gd name="connsiteX6" fmla="*/ 46998 w 209529"/>
                      <a:gd name="connsiteY6" fmla="*/ 7343 h 224705"/>
                      <a:gd name="connsiteX7" fmla="*/ 46998 w 209529"/>
                      <a:gd name="connsiteY7" fmla="*/ 7343 h 224705"/>
                      <a:gd name="connsiteX8" fmla="*/ 0 w 209529"/>
                      <a:gd name="connsiteY8" fmla="*/ 62174 h 224705"/>
                      <a:gd name="connsiteX9" fmla="*/ 0 w 209529"/>
                      <a:gd name="connsiteY9" fmla="*/ 185541 h 224705"/>
                      <a:gd name="connsiteX10" fmla="*/ 0 w 209529"/>
                      <a:gd name="connsiteY10" fmla="*/ 185541 h 224705"/>
                      <a:gd name="connsiteX11" fmla="*/ 31332 w 209529"/>
                      <a:gd name="connsiteY11" fmla="*/ 224706 h 224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9529" h="224705">
                        <a:moveTo>
                          <a:pt x="178198" y="224706"/>
                        </a:moveTo>
                        <a:cubicBezTo>
                          <a:pt x="195822" y="224706"/>
                          <a:pt x="209530" y="201207"/>
                          <a:pt x="209530" y="185541"/>
                        </a:cubicBezTo>
                        <a:lnTo>
                          <a:pt x="209530" y="185541"/>
                        </a:lnTo>
                        <a:lnTo>
                          <a:pt x="209530" y="62174"/>
                        </a:lnTo>
                        <a:cubicBezTo>
                          <a:pt x="209530" y="36717"/>
                          <a:pt x="189947" y="13218"/>
                          <a:pt x="162532" y="7343"/>
                        </a:cubicBezTo>
                        <a:lnTo>
                          <a:pt x="162532" y="7343"/>
                        </a:lnTo>
                        <a:cubicBezTo>
                          <a:pt x="125326" y="-2448"/>
                          <a:pt x="84204" y="-2448"/>
                          <a:pt x="46998" y="7343"/>
                        </a:cubicBezTo>
                        <a:lnTo>
                          <a:pt x="46998" y="7343"/>
                        </a:lnTo>
                        <a:cubicBezTo>
                          <a:pt x="19582" y="13218"/>
                          <a:pt x="0" y="36717"/>
                          <a:pt x="0" y="62174"/>
                        </a:cubicBezTo>
                        <a:lnTo>
                          <a:pt x="0" y="185541"/>
                        </a:lnTo>
                        <a:lnTo>
                          <a:pt x="0" y="185541"/>
                        </a:lnTo>
                        <a:cubicBezTo>
                          <a:pt x="0" y="203166"/>
                          <a:pt x="13707" y="224706"/>
                          <a:pt x="31332" y="224706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59" name="Forma Livre: Forma 558">
                    <a:extLst>
                      <a:ext uri="{FF2B5EF4-FFF2-40B4-BE49-F238E27FC236}">
                        <a16:creationId xmlns:a16="http://schemas.microsoft.com/office/drawing/2014/main" id="{E20D6663-5030-6A4A-B01D-D01B2EE55417}"/>
                      </a:ext>
                    </a:extLst>
                  </p:cNvPr>
                  <p:cNvSpPr/>
                  <p:nvPr/>
                </p:nvSpPr>
                <p:spPr>
                  <a:xfrm>
                    <a:off x="4073100" y="3734329"/>
                    <a:ext cx="19582" cy="140991"/>
                  </a:xfrm>
                  <a:custGeom>
                    <a:avLst/>
                    <a:gdLst>
                      <a:gd name="connsiteX0" fmla="*/ 0 w 19582"/>
                      <a:gd name="connsiteY0" fmla="*/ 0 h 140991"/>
                      <a:gd name="connsiteX1" fmla="*/ 0 w 19582"/>
                      <a:gd name="connsiteY1" fmla="*/ 140992 h 140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40991">
                        <a:moveTo>
                          <a:pt x="0" y="0"/>
                        </a:moveTo>
                        <a:lnTo>
                          <a:pt x="0" y="140992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55" name="Forma Livre: Forma 554">
                  <a:extLst>
                    <a:ext uri="{FF2B5EF4-FFF2-40B4-BE49-F238E27FC236}">
                      <a16:creationId xmlns:a16="http://schemas.microsoft.com/office/drawing/2014/main" id="{AC6F5765-F928-D04C-EFFC-DCDEF9BD7B8D}"/>
                    </a:ext>
                  </a:extLst>
                </p:cNvPr>
                <p:cNvSpPr/>
                <p:nvPr/>
              </p:nvSpPr>
              <p:spPr>
                <a:xfrm>
                  <a:off x="4024144" y="3912527"/>
                  <a:ext cx="19582" cy="203655"/>
                </a:xfrm>
                <a:custGeom>
                  <a:avLst/>
                  <a:gdLst>
                    <a:gd name="connsiteX0" fmla="*/ 0 w 19582"/>
                    <a:gd name="connsiteY0" fmla="*/ 203655 h 203655"/>
                    <a:gd name="connsiteX1" fmla="*/ 0 w 19582"/>
                    <a:gd name="connsiteY1" fmla="*/ 0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03655">
                      <a:moveTo>
                        <a:pt x="0" y="203655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42" name="Gráfico 4">
                <a:extLst>
                  <a:ext uri="{FF2B5EF4-FFF2-40B4-BE49-F238E27FC236}">
                    <a16:creationId xmlns:a16="http://schemas.microsoft.com/office/drawing/2014/main" id="{70E6F69B-4BD7-F755-6C45-58DE81215EAB}"/>
                  </a:ext>
                </a:extLst>
              </p:cNvPr>
              <p:cNvGrpSpPr/>
              <p:nvPr/>
            </p:nvGrpSpPr>
            <p:grpSpPr>
              <a:xfrm>
                <a:off x="-1" y="0"/>
                <a:ext cx="4423623" cy="4125973"/>
                <a:chOff x="-1" y="0"/>
                <a:chExt cx="4423623" cy="4125973"/>
              </a:xfrm>
              <a:noFill/>
            </p:grpSpPr>
            <p:sp>
              <p:nvSpPr>
                <p:cNvPr id="543" name="Forma Livre: Forma 542">
                  <a:extLst>
                    <a:ext uri="{FF2B5EF4-FFF2-40B4-BE49-F238E27FC236}">
                      <a16:creationId xmlns:a16="http://schemas.microsoft.com/office/drawing/2014/main" id="{15A5E86D-1138-D2E2-EE9A-6822BC863A04}"/>
                    </a:ext>
                  </a:extLst>
                </p:cNvPr>
                <p:cNvSpPr/>
                <p:nvPr/>
              </p:nvSpPr>
              <p:spPr>
                <a:xfrm>
                  <a:off x="4281495" y="3528715"/>
                  <a:ext cx="83881" cy="101827"/>
                </a:xfrm>
                <a:custGeom>
                  <a:avLst/>
                  <a:gdLst>
                    <a:gd name="connsiteX0" fmla="*/ 38341 w 83881"/>
                    <a:gd name="connsiteY0" fmla="*/ 0 h 101827"/>
                    <a:gd name="connsiteX1" fmla="*/ 44215 w 83881"/>
                    <a:gd name="connsiteY1" fmla="*/ 0 h 101827"/>
                    <a:gd name="connsiteX2" fmla="*/ 83379 w 83881"/>
                    <a:gd name="connsiteY2" fmla="*/ 45039 h 101827"/>
                    <a:gd name="connsiteX3" fmla="*/ 81421 w 83881"/>
                    <a:gd name="connsiteY3" fmla="*/ 66580 h 101827"/>
                    <a:gd name="connsiteX4" fmla="*/ 42257 w 83881"/>
                    <a:gd name="connsiteY4" fmla="*/ 101827 h 101827"/>
                    <a:gd name="connsiteX5" fmla="*/ 42257 w 83881"/>
                    <a:gd name="connsiteY5" fmla="*/ 101827 h 101827"/>
                    <a:gd name="connsiteX6" fmla="*/ 3093 w 83881"/>
                    <a:gd name="connsiteY6" fmla="*/ 66580 h 101827"/>
                    <a:gd name="connsiteX7" fmla="*/ 1134 w 83881"/>
                    <a:gd name="connsiteY7" fmla="*/ 45039 h 101827"/>
                    <a:gd name="connsiteX8" fmla="*/ 38341 w 83881"/>
                    <a:gd name="connsiteY8" fmla="*/ 0 h 101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881" h="101827">
                      <a:moveTo>
                        <a:pt x="38341" y="0"/>
                      </a:moveTo>
                      <a:lnTo>
                        <a:pt x="44215" y="0"/>
                      </a:lnTo>
                      <a:cubicBezTo>
                        <a:pt x="67714" y="0"/>
                        <a:pt x="87296" y="21541"/>
                        <a:pt x="83379" y="45039"/>
                      </a:cubicBezTo>
                      <a:lnTo>
                        <a:pt x="81421" y="66580"/>
                      </a:lnTo>
                      <a:cubicBezTo>
                        <a:pt x="79463" y="86162"/>
                        <a:pt x="61839" y="101827"/>
                        <a:pt x="42257" y="101827"/>
                      </a:cubicBezTo>
                      <a:lnTo>
                        <a:pt x="42257" y="101827"/>
                      </a:lnTo>
                      <a:cubicBezTo>
                        <a:pt x="22675" y="101827"/>
                        <a:pt x="5051" y="86162"/>
                        <a:pt x="3093" y="66580"/>
                      </a:cubicBezTo>
                      <a:lnTo>
                        <a:pt x="1134" y="45039"/>
                      </a:lnTo>
                      <a:cubicBezTo>
                        <a:pt x="-4741" y="21541"/>
                        <a:pt x="12884" y="0"/>
                        <a:pt x="38341" y="0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4" name="Forma Livre: Forma 543">
                  <a:extLst>
                    <a:ext uri="{FF2B5EF4-FFF2-40B4-BE49-F238E27FC236}">
                      <a16:creationId xmlns:a16="http://schemas.microsoft.com/office/drawing/2014/main" id="{BE306BCC-A7A5-C790-4013-ED50F5C774EE}"/>
                    </a:ext>
                  </a:extLst>
                </p:cNvPr>
                <p:cNvSpPr/>
                <p:nvPr/>
              </p:nvSpPr>
              <p:spPr>
                <a:xfrm>
                  <a:off x="4218008" y="3670197"/>
                  <a:ext cx="205613" cy="195332"/>
                </a:xfrm>
                <a:custGeom>
                  <a:avLst/>
                  <a:gdLst>
                    <a:gd name="connsiteX0" fmla="*/ 174282 w 205613"/>
                    <a:gd name="connsiteY0" fmla="*/ 195332 h 195332"/>
                    <a:gd name="connsiteX1" fmla="*/ 205613 w 205613"/>
                    <a:gd name="connsiteY1" fmla="*/ 156168 h 195332"/>
                    <a:gd name="connsiteX2" fmla="*/ 205613 w 205613"/>
                    <a:gd name="connsiteY2" fmla="*/ 156168 h 195332"/>
                    <a:gd name="connsiteX3" fmla="*/ 205613 w 205613"/>
                    <a:gd name="connsiteY3" fmla="*/ 62174 h 195332"/>
                    <a:gd name="connsiteX4" fmla="*/ 158616 w 205613"/>
                    <a:gd name="connsiteY4" fmla="*/ 7343 h 195332"/>
                    <a:gd name="connsiteX5" fmla="*/ 158616 w 205613"/>
                    <a:gd name="connsiteY5" fmla="*/ 7343 h 195332"/>
                    <a:gd name="connsiteX6" fmla="*/ 46998 w 205613"/>
                    <a:gd name="connsiteY6" fmla="*/ 7343 h 195332"/>
                    <a:gd name="connsiteX7" fmla="*/ 46998 w 205613"/>
                    <a:gd name="connsiteY7" fmla="*/ 7343 h 195332"/>
                    <a:gd name="connsiteX8" fmla="*/ 0 w 205613"/>
                    <a:gd name="connsiteY8" fmla="*/ 62174 h 195332"/>
                    <a:gd name="connsiteX9" fmla="*/ 0 w 205613"/>
                    <a:gd name="connsiteY9" fmla="*/ 156168 h 195332"/>
                    <a:gd name="connsiteX10" fmla="*/ 0 w 205613"/>
                    <a:gd name="connsiteY10" fmla="*/ 156168 h 195332"/>
                    <a:gd name="connsiteX11" fmla="*/ 31332 w 205613"/>
                    <a:gd name="connsiteY11" fmla="*/ 195332 h 195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5613" h="195332">
                      <a:moveTo>
                        <a:pt x="174282" y="195332"/>
                      </a:moveTo>
                      <a:cubicBezTo>
                        <a:pt x="189948" y="195332"/>
                        <a:pt x="205613" y="171834"/>
                        <a:pt x="205613" y="156168"/>
                      </a:cubicBezTo>
                      <a:lnTo>
                        <a:pt x="205613" y="156168"/>
                      </a:lnTo>
                      <a:lnTo>
                        <a:pt x="205613" y="62174"/>
                      </a:lnTo>
                      <a:cubicBezTo>
                        <a:pt x="205613" y="36717"/>
                        <a:pt x="186031" y="13218"/>
                        <a:pt x="158616" y="7343"/>
                      </a:cubicBezTo>
                      <a:lnTo>
                        <a:pt x="158616" y="7343"/>
                      </a:lnTo>
                      <a:cubicBezTo>
                        <a:pt x="121410" y="-2448"/>
                        <a:pt x="84204" y="-2448"/>
                        <a:pt x="46998" y="7343"/>
                      </a:cubicBezTo>
                      <a:lnTo>
                        <a:pt x="46998" y="7343"/>
                      </a:lnTo>
                      <a:cubicBezTo>
                        <a:pt x="19582" y="13218"/>
                        <a:pt x="0" y="36717"/>
                        <a:pt x="0" y="62174"/>
                      </a:cubicBezTo>
                      <a:lnTo>
                        <a:pt x="0" y="156168"/>
                      </a:lnTo>
                      <a:lnTo>
                        <a:pt x="0" y="156168"/>
                      </a:lnTo>
                      <a:cubicBezTo>
                        <a:pt x="0" y="173792"/>
                        <a:pt x="15666" y="195332"/>
                        <a:pt x="31332" y="195332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5" name="Forma Livre: Forma 544">
                  <a:extLst>
                    <a:ext uri="{FF2B5EF4-FFF2-40B4-BE49-F238E27FC236}">
                      <a16:creationId xmlns:a16="http://schemas.microsoft.com/office/drawing/2014/main" id="{541299EC-51DD-9666-8539-F8FD073AE513}"/>
                    </a:ext>
                  </a:extLst>
                </p:cNvPr>
                <p:cNvSpPr/>
                <p:nvPr/>
              </p:nvSpPr>
              <p:spPr>
                <a:xfrm>
                  <a:off x="4321794" y="3941900"/>
                  <a:ext cx="19582" cy="184072"/>
                </a:xfrm>
                <a:custGeom>
                  <a:avLst/>
                  <a:gdLst>
                    <a:gd name="connsiteX0" fmla="*/ 0 w 19582"/>
                    <a:gd name="connsiteY0" fmla="*/ 184073 h 184072"/>
                    <a:gd name="connsiteX1" fmla="*/ 0 w 19582"/>
                    <a:gd name="connsiteY1" fmla="*/ 0 h 184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84072">
                      <a:moveTo>
                        <a:pt x="0" y="184073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6" name="Forma Livre: Forma 545">
                  <a:extLst>
                    <a:ext uri="{FF2B5EF4-FFF2-40B4-BE49-F238E27FC236}">
                      <a16:creationId xmlns:a16="http://schemas.microsoft.com/office/drawing/2014/main" id="{46B97152-C367-8A58-0F9E-0C3CE0A3027D}"/>
                    </a:ext>
                  </a:extLst>
                </p:cNvPr>
                <p:cNvSpPr/>
                <p:nvPr/>
              </p:nvSpPr>
              <p:spPr>
                <a:xfrm>
                  <a:off x="4274797" y="3941900"/>
                  <a:ext cx="9791" cy="184072"/>
                </a:xfrm>
                <a:custGeom>
                  <a:avLst/>
                  <a:gdLst>
                    <a:gd name="connsiteX0" fmla="*/ 9791 w 9791"/>
                    <a:gd name="connsiteY0" fmla="*/ 184073 h 184072"/>
                    <a:gd name="connsiteX1" fmla="*/ 0 w 9791"/>
                    <a:gd name="connsiteY1" fmla="*/ 0 h 184072"/>
                    <a:gd name="connsiteX2" fmla="*/ 0 w 9791"/>
                    <a:gd name="connsiteY2" fmla="*/ 0 h 184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91" h="184072">
                      <a:moveTo>
                        <a:pt x="9791" y="184073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7" name="Forma Livre: Forma 546">
                  <a:extLst>
                    <a:ext uri="{FF2B5EF4-FFF2-40B4-BE49-F238E27FC236}">
                      <a16:creationId xmlns:a16="http://schemas.microsoft.com/office/drawing/2014/main" id="{C141BDE9-F213-E9D9-DD20-59551E187F1C}"/>
                    </a:ext>
                  </a:extLst>
                </p:cNvPr>
                <p:cNvSpPr/>
                <p:nvPr/>
              </p:nvSpPr>
              <p:spPr>
                <a:xfrm>
                  <a:off x="4359001" y="3941900"/>
                  <a:ext cx="9791" cy="184072"/>
                </a:xfrm>
                <a:custGeom>
                  <a:avLst/>
                  <a:gdLst>
                    <a:gd name="connsiteX0" fmla="*/ 0 w 9791"/>
                    <a:gd name="connsiteY0" fmla="*/ 184073 h 184072"/>
                    <a:gd name="connsiteX1" fmla="*/ 9791 w 9791"/>
                    <a:gd name="connsiteY1" fmla="*/ 0 h 184072"/>
                    <a:gd name="connsiteX2" fmla="*/ 9791 w 9791"/>
                    <a:gd name="connsiteY2" fmla="*/ 0 h 184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91" h="184072">
                      <a:moveTo>
                        <a:pt x="0" y="184073"/>
                      </a:moveTo>
                      <a:lnTo>
                        <a:pt x="9791" y="0"/>
                      </a:lnTo>
                      <a:lnTo>
                        <a:pt x="9791" y="0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8" name="Forma Livre: Forma 547">
                  <a:extLst>
                    <a:ext uri="{FF2B5EF4-FFF2-40B4-BE49-F238E27FC236}">
                      <a16:creationId xmlns:a16="http://schemas.microsoft.com/office/drawing/2014/main" id="{BD7C9A5F-B3C2-8274-1EA6-82928D2FC223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49" name="Forma Livre: Forma 548">
                  <a:extLst>
                    <a:ext uri="{FF2B5EF4-FFF2-40B4-BE49-F238E27FC236}">
                      <a16:creationId xmlns:a16="http://schemas.microsoft.com/office/drawing/2014/main" id="{A508550E-6C05-44CE-FC02-466B05B689D6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0" name="Forma Livre: Forma 549">
                  <a:extLst>
                    <a:ext uri="{FF2B5EF4-FFF2-40B4-BE49-F238E27FC236}">
                      <a16:creationId xmlns:a16="http://schemas.microsoft.com/office/drawing/2014/main" id="{109B9AC2-7B33-7B88-90D2-A9E5F2985FE6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1" name="Forma Livre: Forma 550">
                  <a:extLst>
                    <a:ext uri="{FF2B5EF4-FFF2-40B4-BE49-F238E27FC236}">
                      <a16:creationId xmlns:a16="http://schemas.microsoft.com/office/drawing/2014/main" id="{E1B1C8A2-F37F-7232-1CDB-B659F6C3F9CD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2" name="Forma Livre: Forma 551">
                  <a:extLst>
                    <a:ext uri="{FF2B5EF4-FFF2-40B4-BE49-F238E27FC236}">
                      <a16:creationId xmlns:a16="http://schemas.microsoft.com/office/drawing/2014/main" id="{34D189EB-96BF-12EA-2503-F903F824806F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3" name="Forma Livre: Forma 552">
                  <a:extLst>
                    <a:ext uri="{FF2B5EF4-FFF2-40B4-BE49-F238E27FC236}">
                      <a16:creationId xmlns:a16="http://schemas.microsoft.com/office/drawing/2014/main" id="{BF85A66A-5C9F-9A49-93F1-D158ACAD00C8}"/>
                    </a:ext>
                  </a:extLst>
                </p:cNvPr>
                <p:cNvSpPr/>
                <p:nvPr/>
              </p:nvSpPr>
              <p:spPr>
                <a:xfrm>
                  <a:off x="4233290" y="3740203"/>
                  <a:ext cx="176624" cy="201696"/>
                </a:xfrm>
                <a:custGeom>
                  <a:avLst/>
                  <a:gdLst>
                    <a:gd name="connsiteX0" fmla="*/ 72838 w 176624"/>
                    <a:gd name="connsiteY0" fmla="*/ 7833 h 201696"/>
                    <a:gd name="connsiteX1" fmla="*/ 27799 w 176624"/>
                    <a:gd name="connsiteY1" fmla="*/ 0 h 201696"/>
                    <a:gd name="connsiteX2" fmla="*/ 27799 w 176624"/>
                    <a:gd name="connsiteY2" fmla="*/ 107702 h 201696"/>
                    <a:gd name="connsiteX3" fmla="*/ 384 w 176624"/>
                    <a:gd name="connsiteY3" fmla="*/ 189947 h 201696"/>
                    <a:gd name="connsiteX4" fmla="*/ 10175 w 176624"/>
                    <a:gd name="connsiteY4" fmla="*/ 201697 h 201696"/>
                    <a:gd name="connsiteX5" fmla="*/ 166833 w 176624"/>
                    <a:gd name="connsiteY5" fmla="*/ 201697 h 201696"/>
                    <a:gd name="connsiteX6" fmla="*/ 176624 w 176624"/>
                    <a:gd name="connsiteY6" fmla="*/ 189947 h 201696"/>
                    <a:gd name="connsiteX7" fmla="*/ 149209 w 176624"/>
                    <a:gd name="connsiteY7" fmla="*/ 107702 h 201696"/>
                    <a:gd name="connsiteX8" fmla="*/ 149209 w 176624"/>
                    <a:gd name="connsiteY8" fmla="*/ 0 h 201696"/>
                    <a:gd name="connsiteX9" fmla="*/ 104170 w 176624"/>
                    <a:gd name="connsiteY9" fmla="*/ 7833 h 20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624" h="201696">
                      <a:moveTo>
                        <a:pt x="72838" y="7833"/>
                      </a:moveTo>
                      <a:cubicBezTo>
                        <a:pt x="43465" y="25457"/>
                        <a:pt x="27799" y="0"/>
                        <a:pt x="27799" y="0"/>
                      </a:cubicBezTo>
                      <a:lnTo>
                        <a:pt x="27799" y="107702"/>
                      </a:lnTo>
                      <a:lnTo>
                        <a:pt x="384" y="189947"/>
                      </a:lnTo>
                      <a:cubicBezTo>
                        <a:pt x="-1574" y="195822"/>
                        <a:pt x="4300" y="201697"/>
                        <a:pt x="10175" y="201697"/>
                      </a:cubicBezTo>
                      <a:lnTo>
                        <a:pt x="166833" y="201697"/>
                      </a:lnTo>
                      <a:cubicBezTo>
                        <a:pt x="172708" y="201697"/>
                        <a:pt x="176624" y="195822"/>
                        <a:pt x="176624" y="189947"/>
                      </a:cubicBezTo>
                      <a:lnTo>
                        <a:pt x="149209" y="107702"/>
                      </a:lnTo>
                      <a:lnTo>
                        <a:pt x="149209" y="0"/>
                      </a:lnTo>
                      <a:cubicBezTo>
                        <a:pt x="149209" y="0"/>
                        <a:pt x="133543" y="27415"/>
                        <a:pt x="104170" y="7833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40" name="Forma Livre: Forma 539">
              <a:extLst>
                <a:ext uri="{FF2B5EF4-FFF2-40B4-BE49-F238E27FC236}">
                  <a16:creationId xmlns:a16="http://schemas.microsoft.com/office/drawing/2014/main" id="{9E06EB4E-AA4E-1A8A-6AAF-FDB06EB75CED}"/>
                </a:ext>
              </a:extLst>
            </p:cNvPr>
            <p:cNvSpPr/>
            <p:nvPr/>
          </p:nvSpPr>
          <p:spPr>
            <a:xfrm>
              <a:off x="3818531" y="4116182"/>
              <a:ext cx="704959" cy="19582"/>
            </a:xfrm>
            <a:custGeom>
              <a:avLst/>
              <a:gdLst>
                <a:gd name="connsiteX0" fmla="*/ 0 w 704959"/>
                <a:gd name="connsiteY0" fmla="*/ 0 h 19582"/>
                <a:gd name="connsiteX1" fmla="*/ 704960 w 70495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4959" h="19582">
                  <a:moveTo>
                    <a:pt x="0" y="0"/>
                  </a:moveTo>
                  <a:lnTo>
                    <a:pt x="70496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63" name="Gráfico 4">
            <a:extLst>
              <a:ext uri="{FF2B5EF4-FFF2-40B4-BE49-F238E27FC236}">
                <a16:creationId xmlns:a16="http://schemas.microsoft.com/office/drawing/2014/main" id="{C4BD3EA6-2F01-4650-21A5-1C843F302054}"/>
              </a:ext>
            </a:extLst>
          </p:cNvPr>
          <p:cNvGrpSpPr/>
          <p:nvPr/>
        </p:nvGrpSpPr>
        <p:grpSpPr>
          <a:xfrm>
            <a:off x="5970503" y="4558329"/>
            <a:ext cx="629114" cy="625083"/>
            <a:chOff x="5970503" y="4558329"/>
            <a:chExt cx="629114" cy="625083"/>
          </a:xfrm>
          <a:noFill/>
        </p:grpSpPr>
        <p:grpSp>
          <p:nvGrpSpPr>
            <p:cNvPr id="564" name="Gráfico 4">
              <a:extLst>
                <a:ext uri="{FF2B5EF4-FFF2-40B4-BE49-F238E27FC236}">
                  <a16:creationId xmlns:a16="http://schemas.microsoft.com/office/drawing/2014/main" id="{E30CC290-EF3B-D37F-6569-CEE7C5E078F8}"/>
                </a:ext>
              </a:extLst>
            </p:cNvPr>
            <p:cNvGrpSpPr/>
            <p:nvPr/>
          </p:nvGrpSpPr>
          <p:grpSpPr>
            <a:xfrm>
              <a:off x="5978450" y="4558329"/>
              <a:ext cx="621167" cy="625083"/>
              <a:chOff x="5978450" y="4558329"/>
              <a:chExt cx="621167" cy="625083"/>
            </a:xfrm>
            <a:noFill/>
          </p:grpSpPr>
          <p:grpSp>
            <p:nvGrpSpPr>
              <p:cNvPr id="573" name="Gráfico 4">
                <a:extLst>
                  <a:ext uri="{FF2B5EF4-FFF2-40B4-BE49-F238E27FC236}">
                    <a16:creationId xmlns:a16="http://schemas.microsoft.com/office/drawing/2014/main" id="{D6DFD3A8-E1EA-E821-1015-5C9257587767}"/>
                  </a:ext>
                </a:extLst>
              </p:cNvPr>
              <p:cNvGrpSpPr/>
              <p:nvPr/>
            </p:nvGrpSpPr>
            <p:grpSpPr>
              <a:xfrm>
                <a:off x="6285891" y="4558329"/>
                <a:ext cx="313726" cy="327845"/>
                <a:chOff x="6285891" y="4558329"/>
                <a:chExt cx="313726" cy="327845"/>
              </a:xfrm>
              <a:noFill/>
            </p:grpSpPr>
            <p:grpSp>
              <p:nvGrpSpPr>
                <p:cNvPr id="575" name="Gráfico 4">
                  <a:extLst>
                    <a:ext uri="{FF2B5EF4-FFF2-40B4-BE49-F238E27FC236}">
                      <a16:creationId xmlns:a16="http://schemas.microsoft.com/office/drawing/2014/main" id="{C8E68360-C216-4617-DC3C-7EE682899549}"/>
                    </a:ext>
                  </a:extLst>
                </p:cNvPr>
                <p:cNvGrpSpPr/>
                <p:nvPr/>
              </p:nvGrpSpPr>
              <p:grpSpPr>
                <a:xfrm>
                  <a:off x="6389676" y="4625320"/>
                  <a:ext cx="92036" cy="193863"/>
                  <a:chOff x="6389676" y="4625320"/>
                  <a:chExt cx="92036" cy="193863"/>
                </a:xfrm>
                <a:noFill/>
              </p:grpSpPr>
              <p:sp>
                <p:nvSpPr>
                  <p:cNvPr id="577" name="Forma Livre: Forma 576">
                    <a:extLst>
                      <a:ext uri="{FF2B5EF4-FFF2-40B4-BE49-F238E27FC236}">
                        <a16:creationId xmlns:a16="http://schemas.microsoft.com/office/drawing/2014/main" id="{CFE51B4A-8B40-C561-638E-5C4E8D783DC7}"/>
                      </a:ext>
                    </a:extLst>
                  </p:cNvPr>
                  <p:cNvSpPr/>
                  <p:nvPr/>
                </p:nvSpPr>
                <p:spPr>
                  <a:xfrm>
                    <a:off x="6389676" y="4658609"/>
                    <a:ext cx="92036" cy="125326"/>
                  </a:xfrm>
                  <a:custGeom>
                    <a:avLst/>
                    <a:gdLst>
                      <a:gd name="connsiteX0" fmla="*/ 0 w 92036"/>
                      <a:gd name="connsiteY0" fmla="*/ 93995 h 125326"/>
                      <a:gd name="connsiteX1" fmla="*/ 0 w 92036"/>
                      <a:gd name="connsiteY1" fmla="*/ 93995 h 125326"/>
                      <a:gd name="connsiteX2" fmla="*/ 31332 w 92036"/>
                      <a:gd name="connsiteY2" fmla="*/ 125326 h 125326"/>
                      <a:gd name="connsiteX3" fmla="*/ 60705 w 92036"/>
                      <a:gd name="connsiteY3" fmla="*/ 125326 h 125326"/>
                      <a:gd name="connsiteX4" fmla="*/ 92037 w 92036"/>
                      <a:gd name="connsiteY4" fmla="*/ 93995 h 125326"/>
                      <a:gd name="connsiteX5" fmla="*/ 92037 w 92036"/>
                      <a:gd name="connsiteY5" fmla="*/ 93995 h 125326"/>
                      <a:gd name="connsiteX6" fmla="*/ 60705 w 92036"/>
                      <a:gd name="connsiteY6" fmla="*/ 62663 h 125326"/>
                      <a:gd name="connsiteX7" fmla="*/ 31332 w 92036"/>
                      <a:gd name="connsiteY7" fmla="*/ 62663 h 125326"/>
                      <a:gd name="connsiteX8" fmla="*/ 0 w 92036"/>
                      <a:gd name="connsiteY8" fmla="*/ 31332 h 125326"/>
                      <a:gd name="connsiteX9" fmla="*/ 0 w 92036"/>
                      <a:gd name="connsiteY9" fmla="*/ 31332 h 125326"/>
                      <a:gd name="connsiteX10" fmla="*/ 31332 w 92036"/>
                      <a:gd name="connsiteY10" fmla="*/ 0 h 125326"/>
                      <a:gd name="connsiteX11" fmla="*/ 60705 w 92036"/>
                      <a:gd name="connsiteY11" fmla="*/ 0 h 125326"/>
                      <a:gd name="connsiteX12" fmla="*/ 92037 w 92036"/>
                      <a:gd name="connsiteY12" fmla="*/ 31332 h 125326"/>
                      <a:gd name="connsiteX13" fmla="*/ 92037 w 92036"/>
                      <a:gd name="connsiteY13" fmla="*/ 31332 h 1253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2036" h="125326">
                        <a:moveTo>
                          <a:pt x="0" y="93995"/>
                        </a:moveTo>
                        <a:lnTo>
                          <a:pt x="0" y="93995"/>
                        </a:lnTo>
                        <a:cubicBezTo>
                          <a:pt x="0" y="111619"/>
                          <a:pt x="13708" y="125326"/>
                          <a:pt x="31332" y="125326"/>
                        </a:cubicBezTo>
                        <a:lnTo>
                          <a:pt x="60705" y="125326"/>
                        </a:lnTo>
                        <a:cubicBezTo>
                          <a:pt x="78329" y="125326"/>
                          <a:pt x="92037" y="111619"/>
                          <a:pt x="92037" y="93995"/>
                        </a:cubicBezTo>
                        <a:lnTo>
                          <a:pt x="92037" y="93995"/>
                        </a:lnTo>
                        <a:cubicBezTo>
                          <a:pt x="92037" y="76371"/>
                          <a:pt x="78329" y="62663"/>
                          <a:pt x="60705" y="62663"/>
                        </a:cubicBezTo>
                        <a:lnTo>
                          <a:pt x="31332" y="62663"/>
                        </a:lnTo>
                        <a:cubicBezTo>
                          <a:pt x="13708" y="62663"/>
                          <a:pt x="0" y="48956"/>
                          <a:pt x="0" y="31332"/>
                        </a:cubicBezTo>
                        <a:lnTo>
                          <a:pt x="0" y="31332"/>
                        </a:lnTo>
                        <a:cubicBezTo>
                          <a:pt x="0" y="13708"/>
                          <a:pt x="13708" y="0"/>
                          <a:pt x="31332" y="0"/>
                        </a:cubicBezTo>
                        <a:lnTo>
                          <a:pt x="60705" y="0"/>
                        </a:lnTo>
                        <a:cubicBezTo>
                          <a:pt x="78329" y="0"/>
                          <a:pt x="92037" y="13708"/>
                          <a:pt x="92037" y="31332"/>
                        </a:cubicBezTo>
                        <a:lnTo>
                          <a:pt x="92037" y="31332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8" name="Forma Livre: Forma 577">
                    <a:extLst>
                      <a:ext uri="{FF2B5EF4-FFF2-40B4-BE49-F238E27FC236}">
                        <a16:creationId xmlns:a16="http://schemas.microsoft.com/office/drawing/2014/main" id="{A1A5C244-732A-531F-C29C-EEDB97498F3E}"/>
                      </a:ext>
                    </a:extLst>
                  </p:cNvPr>
                  <p:cNvSpPr/>
                  <p:nvPr/>
                </p:nvSpPr>
                <p:spPr>
                  <a:xfrm>
                    <a:off x="6434716" y="4625320"/>
                    <a:ext cx="19582" cy="35247"/>
                  </a:xfrm>
                  <a:custGeom>
                    <a:avLst/>
                    <a:gdLst>
                      <a:gd name="connsiteX0" fmla="*/ 0 w 19582"/>
                      <a:gd name="connsiteY0" fmla="*/ 35248 h 35247"/>
                      <a:gd name="connsiteX1" fmla="*/ 0 w 19582"/>
                      <a:gd name="connsiteY1" fmla="*/ 0 h 35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35247">
                        <a:moveTo>
                          <a:pt x="0" y="35248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9" name="Forma Livre: Forma 578">
                    <a:extLst>
                      <a:ext uri="{FF2B5EF4-FFF2-40B4-BE49-F238E27FC236}">
                        <a16:creationId xmlns:a16="http://schemas.microsoft.com/office/drawing/2014/main" id="{DE9635B8-FA6E-A530-4995-1EAC8674F736}"/>
                      </a:ext>
                    </a:extLst>
                  </p:cNvPr>
                  <p:cNvSpPr/>
                  <p:nvPr/>
                </p:nvSpPr>
                <p:spPr>
                  <a:xfrm>
                    <a:off x="6434716" y="4783936"/>
                    <a:ext cx="19582" cy="35247"/>
                  </a:xfrm>
                  <a:custGeom>
                    <a:avLst/>
                    <a:gdLst>
                      <a:gd name="connsiteX0" fmla="*/ 0 w 19582"/>
                      <a:gd name="connsiteY0" fmla="*/ 35248 h 35247"/>
                      <a:gd name="connsiteX1" fmla="*/ 0 w 19582"/>
                      <a:gd name="connsiteY1" fmla="*/ 0 h 352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35247">
                        <a:moveTo>
                          <a:pt x="0" y="35248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76" name="Forma Livre: Forma 575">
                  <a:extLst>
                    <a:ext uri="{FF2B5EF4-FFF2-40B4-BE49-F238E27FC236}">
                      <a16:creationId xmlns:a16="http://schemas.microsoft.com/office/drawing/2014/main" id="{61A56707-B21C-0126-F8FD-8B150D584221}"/>
                    </a:ext>
                  </a:extLst>
                </p:cNvPr>
                <p:cNvSpPr/>
                <p:nvPr/>
              </p:nvSpPr>
              <p:spPr>
                <a:xfrm>
                  <a:off x="6285891" y="4558329"/>
                  <a:ext cx="313726" cy="327845"/>
                </a:xfrm>
                <a:custGeom>
                  <a:avLst/>
                  <a:gdLst>
                    <a:gd name="connsiteX0" fmla="*/ 0 w 313726"/>
                    <a:gd name="connsiteY0" fmla="*/ 98322 h 327845"/>
                    <a:gd name="connsiteX1" fmla="*/ 215404 w 313726"/>
                    <a:gd name="connsiteY1" fmla="*/ 14119 h 327845"/>
                    <a:gd name="connsiteX2" fmla="*/ 299608 w 313726"/>
                    <a:gd name="connsiteY2" fmla="*/ 229523 h 327845"/>
                    <a:gd name="connsiteX3" fmla="*/ 84203 w 313726"/>
                    <a:gd name="connsiteY3" fmla="*/ 313727 h 327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3726" h="327845">
                      <a:moveTo>
                        <a:pt x="0" y="98322"/>
                      </a:moveTo>
                      <a:cubicBezTo>
                        <a:pt x="35248" y="16077"/>
                        <a:pt x="131201" y="-23087"/>
                        <a:pt x="215404" y="14119"/>
                      </a:cubicBezTo>
                      <a:cubicBezTo>
                        <a:pt x="297650" y="49367"/>
                        <a:pt x="336814" y="145319"/>
                        <a:pt x="299608" y="229523"/>
                      </a:cubicBezTo>
                      <a:cubicBezTo>
                        <a:pt x="264360" y="311768"/>
                        <a:pt x="168407" y="350933"/>
                        <a:pt x="84203" y="313727"/>
                      </a:cubicBezTo>
                    </a:path>
                  </a:pathLst>
                </a:custGeom>
                <a:noFill/>
                <a:ln w="1956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74" name="Forma Livre: Forma 573">
                <a:extLst>
                  <a:ext uri="{FF2B5EF4-FFF2-40B4-BE49-F238E27FC236}">
                    <a16:creationId xmlns:a16="http://schemas.microsoft.com/office/drawing/2014/main" id="{ADE82B93-1B01-5F74-E74B-E83978E4523D}"/>
                  </a:ext>
                </a:extLst>
              </p:cNvPr>
              <p:cNvSpPr/>
              <p:nvPr/>
            </p:nvSpPr>
            <p:spPr>
              <a:xfrm>
                <a:off x="5978450" y="5183413"/>
                <a:ext cx="614881" cy="19582"/>
              </a:xfrm>
              <a:custGeom>
                <a:avLst/>
                <a:gdLst>
                  <a:gd name="connsiteX0" fmla="*/ 0 w 614881"/>
                  <a:gd name="connsiteY0" fmla="*/ 0 h 19582"/>
                  <a:gd name="connsiteX1" fmla="*/ 614882 w 614881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4881" h="19582">
                    <a:moveTo>
                      <a:pt x="0" y="0"/>
                    </a:moveTo>
                    <a:lnTo>
                      <a:pt x="614882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65" name="Gráfico 4">
              <a:extLst>
                <a:ext uri="{FF2B5EF4-FFF2-40B4-BE49-F238E27FC236}">
                  <a16:creationId xmlns:a16="http://schemas.microsoft.com/office/drawing/2014/main" id="{9AE3246F-6871-AFE6-8894-6CACE1990ECD}"/>
                </a:ext>
              </a:extLst>
            </p:cNvPr>
            <p:cNvGrpSpPr/>
            <p:nvPr/>
          </p:nvGrpSpPr>
          <p:grpSpPr>
            <a:xfrm>
              <a:off x="5970503" y="4566573"/>
              <a:ext cx="407424" cy="616839"/>
              <a:chOff x="5970503" y="4566573"/>
              <a:chExt cx="407424" cy="616839"/>
            </a:xfrm>
            <a:noFill/>
          </p:grpSpPr>
          <p:grpSp>
            <p:nvGrpSpPr>
              <p:cNvPr id="566" name="Gráfico 4">
                <a:extLst>
                  <a:ext uri="{FF2B5EF4-FFF2-40B4-BE49-F238E27FC236}">
                    <a16:creationId xmlns:a16="http://schemas.microsoft.com/office/drawing/2014/main" id="{F62D923F-DFF8-622F-7165-A1449EB2933A}"/>
                  </a:ext>
                </a:extLst>
              </p:cNvPr>
              <p:cNvGrpSpPr/>
              <p:nvPr/>
            </p:nvGrpSpPr>
            <p:grpSpPr>
              <a:xfrm>
                <a:off x="5970503" y="4566573"/>
                <a:ext cx="407424" cy="616839"/>
                <a:chOff x="5970503" y="4566573"/>
                <a:chExt cx="407424" cy="616839"/>
              </a:xfrm>
              <a:noFill/>
            </p:grpSpPr>
            <p:grpSp>
              <p:nvGrpSpPr>
                <p:cNvPr id="569" name="Gráfico 4">
                  <a:extLst>
                    <a:ext uri="{FF2B5EF4-FFF2-40B4-BE49-F238E27FC236}">
                      <a16:creationId xmlns:a16="http://schemas.microsoft.com/office/drawing/2014/main" id="{ADB19752-A185-B47A-46FF-CA8629EC8FA0}"/>
                    </a:ext>
                  </a:extLst>
                </p:cNvPr>
                <p:cNvGrpSpPr/>
                <p:nvPr/>
              </p:nvGrpSpPr>
              <p:grpSpPr>
                <a:xfrm>
                  <a:off x="5970503" y="4566573"/>
                  <a:ext cx="383175" cy="503262"/>
                  <a:chOff x="5970503" y="4566573"/>
                  <a:chExt cx="383175" cy="503262"/>
                </a:xfrm>
                <a:noFill/>
              </p:grpSpPr>
              <p:sp>
                <p:nvSpPr>
                  <p:cNvPr id="571" name="Forma Livre: Forma 570">
                    <a:extLst>
                      <a:ext uri="{FF2B5EF4-FFF2-40B4-BE49-F238E27FC236}">
                        <a16:creationId xmlns:a16="http://schemas.microsoft.com/office/drawing/2014/main" id="{2190FF48-7346-9152-4CED-62548FACB834}"/>
                      </a:ext>
                    </a:extLst>
                  </p:cNvPr>
                  <p:cNvSpPr/>
                  <p:nvPr/>
                </p:nvSpPr>
                <p:spPr>
                  <a:xfrm>
                    <a:off x="5970503" y="4566573"/>
                    <a:ext cx="383175" cy="503262"/>
                  </a:xfrm>
                  <a:custGeom>
                    <a:avLst/>
                    <a:gdLst>
                      <a:gd name="connsiteX0" fmla="*/ 203769 w 383175"/>
                      <a:gd name="connsiteY0" fmla="*/ 140992 h 503262"/>
                      <a:gd name="connsiteX1" fmla="*/ 192020 w 383175"/>
                      <a:gd name="connsiteY1" fmla="*/ 227154 h 503262"/>
                      <a:gd name="connsiteX2" fmla="*/ 115649 w 383175"/>
                      <a:gd name="connsiteY2" fmla="*/ 240861 h 503262"/>
                      <a:gd name="connsiteX3" fmla="*/ 64736 w 383175"/>
                      <a:gd name="connsiteY3" fmla="*/ 297650 h 503262"/>
                      <a:gd name="connsiteX4" fmla="*/ 23613 w 383175"/>
                      <a:gd name="connsiteY4" fmla="*/ 297650 h 503262"/>
                      <a:gd name="connsiteX5" fmla="*/ 23613 w 383175"/>
                      <a:gd name="connsiteY5" fmla="*/ 297650 h 503262"/>
                      <a:gd name="connsiteX6" fmla="*/ 13822 w 383175"/>
                      <a:gd name="connsiteY6" fmla="*/ 186031 h 503262"/>
                      <a:gd name="connsiteX7" fmla="*/ 76485 w 383175"/>
                      <a:gd name="connsiteY7" fmla="*/ 86162 h 503262"/>
                      <a:gd name="connsiteX8" fmla="*/ 70610 w 383175"/>
                      <a:gd name="connsiteY8" fmla="*/ 0 h 503262"/>
                      <a:gd name="connsiteX9" fmla="*/ 188104 w 383175"/>
                      <a:gd name="connsiteY9" fmla="*/ 46998 h 503262"/>
                      <a:gd name="connsiteX10" fmla="*/ 190062 w 383175"/>
                      <a:gd name="connsiteY10" fmla="*/ 46998 h 503262"/>
                      <a:gd name="connsiteX11" fmla="*/ 381967 w 383175"/>
                      <a:gd name="connsiteY11" fmla="*/ 287859 h 503262"/>
                      <a:gd name="connsiteX12" fmla="*/ 368260 w 383175"/>
                      <a:gd name="connsiteY12" fmla="*/ 503263 h 5032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83175" h="503262">
                        <a:moveTo>
                          <a:pt x="203769" y="140992"/>
                        </a:moveTo>
                        <a:cubicBezTo>
                          <a:pt x="221394" y="160574"/>
                          <a:pt x="217477" y="199739"/>
                          <a:pt x="192020" y="227154"/>
                        </a:cubicBezTo>
                        <a:cubicBezTo>
                          <a:pt x="166563" y="254569"/>
                          <a:pt x="133274" y="260444"/>
                          <a:pt x="115649" y="240861"/>
                        </a:cubicBezTo>
                        <a:lnTo>
                          <a:pt x="64736" y="297650"/>
                        </a:lnTo>
                        <a:cubicBezTo>
                          <a:pt x="52986" y="311357"/>
                          <a:pt x="35363" y="311357"/>
                          <a:pt x="23613" y="297650"/>
                        </a:cubicBezTo>
                        <a:lnTo>
                          <a:pt x="23613" y="297650"/>
                        </a:lnTo>
                        <a:cubicBezTo>
                          <a:pt x="-3802" y="268276"/>
                          <a:pt x="-7719" y="221279"/>
                          <a:pt x="13822" y="186031"/>
                        </a:cubicBezTo>
                        <a:lnTo>
                          <a:pt x="76485" y="86162"/>
                        </a:lnTo>
                        <a:cubicBezTo>
                          <a:pt x="76485" y="86162"/>
                          <a:pt x="54945" y="21541"/>
                          <a:pt x="70610" y="0"/>
                        </a:cubicBezTo>
                        <a:cubicBezTo>
                          <a:pt x="70610" y="0"/>
                          <a:pt x="101942" y="46998"/>
                          <a:pt x="188104" y="46998"/>
                        </a:cubicBezTo>
                        <a:cubicBezTo>
                          <a:pt x="188104" y="46998"/>
                          <a:pt x="188104" y="46998"/>
                          <a:pt x="190062" y="46998"/>
                        </a:cubicBezTo>
                        <a:cubicBezTo>
                          <a:pt x="291889" y="50914"/>
                          <a:pt x="372176" y="152741"/>
                          <a:pt x="381967" y="287859"/>
                        </a:cubicBezTo>
                        <a:cubicBezTo>
                          <a:pt x="385884" y="360313"/>
                          <a:pt x="380009" y="436684"/>
                          <a:pt x="368260" y="503263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572" name="Forma Livre: Forma 571">
                    <a:extLst>
                      <a:ext uri="{FF2B5EF4-FFF2-40B4-BE49-F238E27FC236}">
                        <a16:creationId xmlns:a16="http://schemas.microsoft.com/office/drawing/2014/main" id="{4E8D47B5-51D7-9CF3-6BEF-3BB92E30E422}"/>
                      </a:ext>
                    </a:extLst>
                  </p:cNvPr>
                  <p:cNvSpPr/>
                  <p:nvPr/>
                </p:nvSpPr>
                <p:spPr>
                  <a:xfrm>
                    <a:off x="6076361" y="4809393"/>
                    <a:ext cx="91202" cy="260443"/>
                  </a:xfrm>
                  <a:custGeom>
                    <a:avLst/>
                    <a:gdLst>
                      <a:gd name="connsiteX0" fmla="*/ 76371 w 91202"/>
                      <a:gd name="connsiteY0" fmla="*/ 0 h 260443"/>
                      <a:gd name="connsiteX1" fmla="*/ 66580 w 91202"/>
                      <a:gd name="connsiteY1" fmla="*/ 125326 h 260443"/>
                      <a:gd name="connsiteX2" fmla="*/ 0 w 91202"/>
                      <a:gd name="connsiteY2" fmla="*/ 260443 h 260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1202" h="260443">
                        <a:moveTo>
                          <a:pt x="76371" y="0"/>
                        </a:moveTo>
                        <a:cubicBezTo>
                          <a:pt x="76371" y="0"/>
                          <a:pt x="115536" y="74412"/>
                          <a:pt x="66580" y="125326"/>
                        </a:cubicBezTo>
                        <a:cubicBezTo>
                          <a:pt x="23499" y="168407"/>
                          <a:pt x="5875" y="217363"/>
                          <a:pt x="0" y="260443"/>
                        </a:cubicBez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570" name="Forma Livre: Forma 569">
                  <a:extLst>
                    <a:ext uri="{FF2B5EF4-FFF2-40B4-BE49-F238E27FC236}">
                      <a16:creationId xmlns:a16="http://schemas.microsoft.com/office/drawing/2014/main" id="{B18DCBF3-80BE-CD2D-FF21-12AAB90A0240}"/>
                    </a:ext>
                  </a:extLst>
                </p:cNvPr>
                <p:cNvSpPr/>
                <p:nvPr/>
              </p:nvSpPr>
              <p:spPr>
                <a:xfrm>
                  <a:off x="6033280" y="5126625"/>
                  <a:ext cx="344647" cy="56788"/>
                </a:xfrm>
                <a:custGeom>
                  <a:avLst/>
                  <a:gdLst>
                    <a:gd name="connsiteX0" fmla="*/ 0 w 344647"/>
                    <a:gd name="connsiteY0" fmla="*/ 0 h 56788"/>
                    <a:gd name="connsiteX1" fmla="*/ 344647 w 344647"/>
                    <a:gd name="connsiteY1" fmla="*/ 0 h 56788"/>
                    <a:gd name="connsiteX2" fmla="*/ 344647 w 344647"/>
                    <a:gd name="connsiteY2" fmla="*/ 56788 h 56788"/>
                    <a:gd name="connsiteX3" fmla="*/ 0 w 344647"/>
                    <a:gd name="connsiteY3" fmla="*/ 56788 h 5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4647" h="56788">
                      <a:moveTo>
                        <a:pt x="0" y="0"/>
                      </a:moveTo>
                      <a:lnTo>
                        <a:pt x="344647" y="0"/>
                      </a:lnTo>
                      <a:lnTo>
                        <a:pt x="344647" y="56788"/>
                      </a:lnTo>
                      <a:lnTo>
                        <a:pt x="0" y="56788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67" name="Forma Livre: Forma 566">
                <a:extLst>
                  <a:ext uri="{FF2B5EF4-FFF2-40B4-BE49-F238E27FC236}">
                    <a16:creationId xmlns:a16="http://schemas.microsoft.com/office/drawing/2014/main" id="{11AE2A6B-DBBC-AC35-B4E1-74892684DB2A}"/>
                  </a:ext>
                </a:extLst>
              </p:cNvPr>
              <p:cNvSpPr/>
              <p:nvPr/>
            </p:nvSpPr>
            <p:spPr>
              <a:xfrm>
                <a:off x="6056779" y="4705607"/>
                <a:ext cx="15665" cy="15665"/>
              </a:xfrm>
              <a:custGeom>
                <a:avLst/>
                <a:gdLst>
                  <a:gd name="connsiteX0" fmla="*/ 15666 w 15665"/>
                  <a:gd name="connsiteY0" fmla="*/ 0 h 15665"/>
                  <a:gd name="connsiteX1" fmla="*/ 0 w 15665"/>
                  <a:gd name="connsiteY1" fmla="*/ 15666 h 15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65" h="15665">
                    <a:moveTo>
                      <a:pt x="15666" y="0"/>
                    </a:moveTo>
                    <a:lnTo>
                      <a:pt x="0" y="15666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8" name="Forma Livre: Forma 567">
                <a:extLst>
                  <a:ext uri="{FF2B5EF4-FFF2-40B4-BE49-F238E27FC236}">
                    <a16:creationId xmlns:a16="http://schemas.microsoft.com/office/drawing/2014/main" id="{1F994949-906A-D9DA-B5AC-463726F745E8}"/>
                  </a:ext>
                </a:extLst>
              </p:cNvPr>
              <p:cNvSpPr/>
              <p:nvPr/>
            </p:nvSpPr>
            <p:spPr>
              <a:xfrm>
                <a:off x="6054821" y="5069836"/>
                <a:ext cx="299607" cy="56788"/>
              </a:xfrm>
              <a:custGeom>
                <a:avLst/>
                <a:gdLst>
                  <a:gd name="connsiteX0" fmla="*/ 0 w 299607"/>
                  <a:gd name="connsiteY0" fmla="*/ 0 h 56788"/>
                  <a:gd name="connsiteX1" fmla="*/ 299608 w 299607"/>
                  <a:gd name="connsiteY1" fmla="*/ 0 h 56788"/>
                  <a:gd name="connsiteX2" fmla="*/ 299608 w 299607"/>
                  <a:gd name="connsiteY2" fmla="*/ 56788 h 56788"/>
                  <a:gd name="connsiteX3" fmla="*/ 0 w 299607"/>
                  <a:gd name="connsiteY3" fmla="*/ 56788 h 5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607" h="56788">
                    <a:moveTo>
                      <a:pt x="0" y="0"/>
                    </a:moveTo>
                    <a:lnTo>
                      <a:pt x="299608" y="0"/>
                    </a:lnTo>
                    <a:lnTo>
                      <a:pt x="299608" y="56788"/>
                    </a:lnTo>
                    <a:lnTo>
                      <a:pt x="0" y="56788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580" name="Gráfico 4">
            <a:extLst>
              <a:ext uri="{FF2B5EF4-FFF2-40B4-BE49-F238E27FC236}">
                <a16:creationId xmlns:a16="http://schemas.microsoft.com/office/drawing/2014/main" id="{D362B775-1A33-0A56-F563-6A612ADF6DBD}"/>
              </a:ext>
            </a:extLst>
          </p:cNvPr>
          <p:cNvGrpSpPr/>
          <p:nvPr/>
        </p:nvGrpSpPr>
        <p:grpSpPr>
          <a:xfrm>
            <a:off x="1742816" y="3499342"/>
            <a:ext cx="626631" cy="626631"/>
            <a:chOff x="1742816" y="3499342"/>
            <a:chExt cx="626631" cy="626631"/>
          </a:xfrm>
          <a:noFill/>
        </p:grpSpPr>
        <p:grpSp>
          <p:nvGrpSpPr>
            <p:cNvPr id="581" name="Gráfico 4">
              <a:extLst>
                <a:ext uri="{FF2B5EF4-FFF2-40B4-BE49-F238E27FC236}">
                  <a16:creationId xmlns:a16="http://schemas.microsoft.com/office/drawing/2014/main" id="{6FA79946-E3D8-11A6-524C-2D079E65BB44}"/>
                </a:ext>
              </a:extLst>
            </p:cNvPr>
            <p:cNvGrpSpPr/>
            <p:nvPr/>
          </p:nvGrpSpPr>
          <p:grpSpPr>
            <a:xfrm>
              <a:off x="2056131" y="3499342"/>
              <a:ext cx="19582" cy="626631"/>
              <a:chOff x="2056131" y="3499342"/>
              <a:chExt cx="19582" cy="626631"/>
            </a:xfrm>
          </p:grpSpPr>
          <p:sp>
            <p:nvSpPr>
              <p:cNvPr id="594" name="Forma Livre: Forma 593">
                <a:extLst>
                  <a:ext uri="{FF2B5EF4-FFF2-40B4-BE49-F238E27FC236}">
                    <a16:creationId xmlns:a16="http://schemas.microsoft.com/office/drawing/2014/main" id="{6726089F-999F-B62F-4311-3D0A289DC0A1}"/>
                  </a:ext>
                </a:extLst>
              </p:cNvPr>
              <p:cNvSpPr/>
              <p:nvPr/>
            </p:nvSpPr>
            <p:spPr>
              <a:xfrm>
                <a:off x="2056131" y="3499342"/>
                <a:ext cx="19582" cy="113576"/>
              </a:xfrm>
              <a:custGeom>
                <a:avLst/>
                <a:gdLst>
                  <a:gd name="connsiteX0" fmla="*/ 0 w 19582"/>
                  <a:gd name="connsiteY0" fmla="*/ 0 h 113576"/>
                  <a:gd name="connsiteX1" fmla="*/ 0 w 19582"/>
                  <a:gd name="connsiteY1" fmla="*/ 113577 h 11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3576">
                    <a:moveTo>
                      <a:pt x="0" y="0"/>
                    </a:moveTo>
                    <a:lnTo>
                      <a:pt x="0" y="113577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5" name="Forma Livre: Forma 594">
                <a:extLst>
                  <a:ext uri="{FF2B5EF4-FFF2-40B4-BE49-F238E27FC236}">
                    <a16:creationId xmlns:a16="http://schemas.microsoft.com/office/drawing/2014/main" id="{77749E29-647E-076D-EF1C-16D55050D4EA}"/>
                  </a:ext>
                </a:extLst>
              </p:cNvPr>
              <p:cNvSpPr/>
              <p:nvPr/>
            </p:nvSpPr>
            <p:spPr>
              <a:xfrm>
                <a:off x="2056131" y="4010438"/>
                <a:ext cx="19582" cy="115535"/>
              </a:xfrm>
              <a:custGeom>
                <a:avLst/>
                <a:gdLst>
                  <a:gd name="connsiteX0" fmla="*/ 0 w 19582"/>
                  <a:gd name="connsiteY0" fmla="*/ 0 h 115535"/>
                  <a:gd name="connsiteX1" fmla="*/ 0 w 19582"/>
                  <a:gd name="connsiteY1" fmla="*/ 115535 h 1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5535">
                    <a:moveTo>
                      <a:pt x="0" y="0"/>
                    </a:moveTo>
                    <a:lnTo>
                      <a:pt x="0" y="115535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82" name="Gráfico 4">
              <a:extLst>
                <a:ext uri="{FF2B5EF4-FFF2-40B4-BE49-F238E27FC236}">
                  <a16:creationId xmlns:a16="http://schemas.microsoft.com/office/drawing/2014/main" id="{2FCF1F1C-22D9-2A3C-79DA-838240F075CC}"/>
                </a:ext>
              </a:extLst>
            </p:cNvPr>
            <p:cNvGrpSpPr/>
            <p:nvPr/>
          </p:nvGrpSpPr>
          <p:grpSpPr>
            <a:xfrm>
              <a:off x="1742816" y="3812658"/>
              <a:ext cx="626631" cy="19582"/>
              <a:chOff x="1742816" y="3812658"/>
              <a:chExt cx="626631" cy="19582"/>
            </a:xfrm>
          </p:grpSpPr>
          <p:sp>
            <p:nvSpPr>
              <p:cNvPr id="592" name="Forma Livre: Forma 591">
                <a:extLst>
                  <a:ext uri="{FF2B5EF4-FFF2-40B4-BE49-F238E27FC236}">
                    <a16:creationId xmlns:a16="http://schemas.microsoft.com/office/drawing/2014/main" id="{105E947B-38AB-EDCD-4BCB-9308E333BB18}"/>
                  </a:ext>
                </a:extLst>
              </p:cNvPr>
              <p:cNvSpPr/>
              <p:nvPr/>
            </p:nvSpPr>
            <p:spPr>
              <a:xfrm>
                <a:off x="2253912" y="3812658"/>
                <a:ext cx="115535" cy="19582"/>
              </a:xfrm>
              <a:custGeom>
                <a:avLst/>
                <a:gdLst>
                  <a:gd name="connsiteX0" fmla="*/ 115535 w 115535"/>
                  <a:gd name="connsiteY0" fmla="*/ 0 h 19582"/>
                  <a:gd name="connsiteX1" fmla="*/ 0 w 115535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535" h="19582">
                    <a:moveTo>
                      <a:pt x="115535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3" name="Forma Livre: Forma 592">
                <a:extLst>
                  <a:ext uri="{FF2B5EF4-FFF2-40B4-BE49-F238E27FC236}">
                    <a16:creationId xmlns:a16="http://schemas.microsoft.com/office/drawing/2014/main" id="{80BB1793-3CEB-2489-4527-EFE7E7B16863}"/>
                  </a:ext>
                </a:extLst>
              </p:cNvPr>
              <p:cNvSpPr/>
              <p:nvPr/>
            </p:nvSpPr>
            <p:spPr>
              <a:xfrm>
                <a:off x="1742816" y="3812658"/>
                <a:ext cx="113576" cy="19582"/>
              </a:xfrm>
              <a:custGeom>
                <a:avLst/>
                <a:gdLst>
                  <a:gd name="connsiteX0" fmla="*/ 113577 w 113576"/>
                  <a:gd name="connsiteY0" fmla="*/ 0 h 19582"/>
                  <a:gd name="connsiteX1" fmla="*/ 0 w 113576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576" h="19582">
                    <a:moveTo>
                      <a:pt x="113577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79FC7B05-A04E-0CB7-68F1-8036B06E0E40}"/>
                </a:ext>
              </a:extLst>
            </p:cNvPr>
            <p:cNvSpPr/>
            <p:nvPr/>
          </p:nvSpPr>
          <p:spPr>
            <a:xfrm>
              <a:off x="2085505" y="3842031"/>
              <a:ext cx="236944" cy="234986"/>
            </a:xfrm>
            <a:custGeom>
              <a:avLst/>
              <a:gdLst>
                <a:gd name="connsiteX0" fmla="*/ 236945 w 236944"/>
                <a:gd name="connsiteY0" fmla="*/ 0 h 234986"/>
                <a:gd name="connsiteX1" fmla="*/ 0 w 236944"/>
                <a:gd name="connsiteY1" fmla="*/ 234987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944" h="234986">
                  <a:moveTo>
                    <a:pt x="236945" y="0"/>
                  </a:moveTo>
                  <a:cubicBezTo>
                    <a:pt x="223237" y="123368"/>
                    <a:pt x="125326" y="221279"/>
                    <a:pt x="0" y="234987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CEAC186D-AD57-43D3-400E-40F3C3B4EDE3}"/>
                </a:ext>
              </a:extLst>
            </p:cNvPr>
            <p:cNvSpPr/>
            <p:nvPr/>
          </p:nvSpPr>
          <p:spPr>
            <a:xfrm>
              <a:off x="2083547" y="3544381"/>
              <a:ext cx="238903" cy="236944"/>
            </a:xfrm>
            <a:custGeom>
              <a:avLst/>
              <a:gdLst>
                <a:gd name="connsiteX0" fmla="*/ 0 w 238903"/>
                <a:gd name="connsiteY0" fmla="*/ 0 h 236944"/>
                <a:gd name="connsiteX1" fmla="*/ 238903 w 238903"/>
                <a:gd name="connsiteY1" fmla="*/ 236945 h 23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903" h="236944">
                  <a:moveTo>
                    <a:pt x="0" y="0"/>
                  </a:moveTo>
                  <a:cubicBezTo>
                    <a:pt x="125326" y="13707"/>
                    <a:pt x="225196" y="111619"/>
                    <a:pt x="238903" y="236945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BAA56E37-25E8-42E7-04D9-A455644C43CF}"/>
                </a:ext>
              </a:extLst>
            </p:cNvPr>
            <p:cNvSpPr/>
            <p:nvPr/>
          </p:nvSpPr>
          <p:spPr>
            <a:xfrm>
              <a:off x="1789813" y="3546340"/>
              <a:ext cx="236944" cy="236944"/>
            </a:xfrm>
            <a:custGeom>
              <a:avLst/>
              <a:gdLst>
                <a:gd name="connsiteX0" fmla="*/ 0 w 236944"/>
                <a:gd name="connsiteY0" fmla="*/ 236945 h 236944"/>
                <a:gd name="connsiteX1" fmla="*/ 236945 w 236944"/>
                <a:gd name="connsiteY1" fmla="*/ 0 h 236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944" h="236944">
                  <a:moveTo>
                    <a:pt x="0" y="236945"/>
                  </a:moveTo>
                  <a:cubicBezTo>
                    <a:pt x="13707" y="111619"/>
                    <a:pt x="111619" y="13707"/>
                    <a:pt x="236945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orma Livre: Forma 585">
              <a:extLst>
                <a:ext uri="{FF2B5EF4-FFF2-40B4-BE49-F238E27FC236}">
                  <a16:creationId xmlns:a16="http://schemas.microsoft.com/office/drawing/2014/main" id="{ABEE0AAC-AEC4-6C23-2671-22E6BA115560}"/>
                </a:ext>
              </a:extLst>
            </p:cNvPr>
            <p:cNvSpPr/>
            <p:nvPr/>
          </p:nvSpPr>
          <p:spPr>
            <a:xfrm>
              <a:off x="1789813" y="3842031"/>
              <a:ext cx="236944" cy="234986"/>
            </a:xfrm>
            <a:custGeom>
              <a:avLst/>
              <a:gdLst>
                <a:gd name="connsiteX0" fmla="*/ 236945 w 236944"/>
                <a:gd name="connsiteY0" fmla="*/ 234987 h 234986"/>
                <a:gd name="connsiteX1" fmla="*/ 0 w 236944"/>
                <a:gd name="connsiteY1" fmla="*/ 0 h 23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944" h="234986">
                  <a:moveTo>
                    <a:pt x="236945" y="234987"/>
                  </a:moveTo>
                  <a:cubicBezTo>
                    <a:pt x="113577" y="221279"/>
                    <a:pt x="13707" y="123368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87" name="Gráfico 4">
              <a:extLst>
                <a:ext uri="{FF2B5EF4-FFF2-40B4-BE49-F238E27FC236}">
                  <a16:creationId xmlns:a16="http://schemas.microsoft.com/office/drawing/2014/main" id="{A9A07C0D-74B9-6725-F3CF-ECB2D4E11FCB}"/>
                </a:ext>
              </a:extLst>
            </p:cNvPr>
            <p:cNvGrpSpPr/>
            <p:nvPr/>
          </p:nvGrpSpPr>
          <p:grpSpPr>
            <a:xfrm>
              <a:off x="1995427" y="3681457"/>
              <a:ext cx="121409" cy="260443"/>
              <a:chOff x="1995427" y="3681457"/>
              <a:chExt cx="121409" cy="260443"/>
            </a:xfrm>
            <a:noFill/>
          </p:grpSpPr>
          <p:sp>
            <p:nvSpPr>
              <p:cNvPr id="589" name="Forma Livre: Forma 588">
                <a:extLst>
                  <a:ext uri="{FF2B5EF4-FFF2-40B4-BE49-F238E27FC236}">
                    <a16:creationId xmlns:a16="http://schemas.microsoft.com/office/drawing/2014/main" id="{DD11E0C7-4E4D-95B3-DA40-B7810B575A60}"/>
                  </a:ext>
                </a:extLst>
              </p:cNvPr>
              <p:cNvSpPr/>
              <p:nvPr/>
            </p:nvSpPr>
            <p:spPr>
              <a:xfrm>
                <a:off x="1995427" y="3728454"/>
                <a:ext cx="121409" cy="164490"/>
              </a:xfrm>
              <a:custGeom>
                <a:avLst/>
                <a:gdLst>
                  <a:gd name="connsiteX0" fmla="*/ 0 w 121409"/>
                  <a:gd name="connsiteY0" fmla="*/ 123368 h 164490"/>
                  <a:gd name="connsiteX1" fmla="*/ 0 w 121409"/>
                  <a:gd name="connsiteY1" fmla="*/ 123368 h 164490"/>
                  <a:gd name="connsiteX2" fmla="*/ 41123 w 121409"/>
                  <a:gd name="connsiteY2" fmla="*/ 164491 h 164490"/>
                  <a:gd name="connsiteX3" fmla="*/ 80287 w 121409"/>
                  <a:gd name="connsiteY3" fmla="*/ 164491 h 164490"/>
                  <a:gd name="connsiteX4" fmla="*/ 121410 w 121409"/>
                  <a:gd name="connsiteY4" fmla="*/ 123368 h 164490"/>
                  <a:gd name="connsiteX5" fmla="*/ 121410 w 121409"/>
                  <a:gd name="connsiteY5" fmla="*/ 123368 h 164490"/>
                  <a:gd name="connsiteX6" fmla="*/ 80287 w 121409"/>
                  <a:gd name="connsiteY6" fmla="*/ 82246 h 164490"/>
                  <a:gd name="connsiteX7" fmla="*/ 41123 w 121409"/>
                  <a:gd name="connsiteY7" fmla="*/ 82246 h 164490"/>
                  <a:gd name="connsiteX8" fmla="*/ 0 w 121409"/>
                  <a:gd name="connsiteY8" fmla="*/ 41123 h 164490"/>
                  <a:gd name="connsiteX9" fmla="*/ 0 w 121409"/>
                  <a:gd name="connsiteY9" fmla="*/ 41123 h 164490"/>
                  <a:gd name="connsiteX10" fmla="*/ 41123 w 121409"/>
                  <a:gd name="connsiteY10" fmla="*/ 0 h 164490"/>
                  <a:gd name="connsiteX11" fmla="*/ 80287 w 121409"/>
                  <a:gd name="connsiteY11" fmla="*/ 0 h 164490"/>
                  <a:gd name="connsiteX12" fmla="*/ 121410 w 121409"/>
                  <a:gd name="connsiteY12" fmla="*/ 41123 h 164490"/>
                  <a:gd name="connsiteX13" fmla="*/ 121410 w 121409"/>
                  <a:gd name="connsiteY13" fmla="*/ 41123 h 164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409" h="164490">
                    <a:moveTo>
                      <a:pt x="0" y="123368"/>
                    </a:moveTo>
                    <a:lnTo>
                      <a:pt x="0" y="123368"/>
                    </a:lnTo>
                    <a:cubicBezTo>
                      <a:pt x="0" y="144909"/>
                      <a:pt x="17624" y="164491"/>
                      <a:pt x="41123" y="164491"/>
                    </a:cubicBezTo>
                    <a:lnTo>
                      <a:pt x="80287" y="164491"/>
                    </a:lnTo>
                    <a:cubicBezTo>
                      <a:pt x="101827" y="164491"/>
                      <a:pt x="121410" y="146867"/>
                      <a:pt x="121410" y="123368"/>
                    </a:cubicBezTo>
                    <a:lnTo>
                      <a:pt x="121410" y="123368"/>
                    </a:lnTo>
                    <a:cubicBezTo>
                      <a:pt x="121410" y="101828"/>
                      <a:pt x="103786" y="82246"/>
                      <a:pt x="80287" y="82246"/>
                    </a:cubicBezTo>
                    <a:lnTo>
                      <a:pt x="41123" y="82246"/>
                    </a:lnTo>
                    <a:cubicBezTo>
                      <a:pt x="19582" y="82246"/>
                      <a:pt x="0" y="64621"/>
                      <a:pt x="0" y="41123"/>
                    </a:cubicBezTo>
                    <a:lnTo>
                      <a:pt x="0" y="41123"/>
                    </a:lnTo>
                    <a:cubicBezTo>
                      <a:pt x="0" y="19582"/>
                      <a:pt x="17624" y="0"/>
                      <a:pt x="41123" y="0"/>
                    </a:cubicBezTo>
                    <a:lnTo>
                      <a:pt x="80287" y="0"/>
                    </a:lnTo>
                    <a:cubicBezTo>
                      <a:pt x="101827" y="0"/>
                      <a:pt x="121410" y="17624"/>
                      <a:pt x="121410" y="41123"/>
                    </a:cubicBezTo>
                    <a:lnTo>
                      <a:pt x="121410" y="41123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0" name="Forma Livre: Forma 589">
                <a:extLst>
                  <a:ext uri="{FF2B5EF4-FFF2-40B4-BE49-F238E27FC236}">
                    <a16:creationId xmlns:a16="http://schemas.microsoft.com/office/drawing/2014/main" id="{314EBF6B-DD5C-CC8F-F373-F999570C02A0}"/>
                  </a:ext>
                </a:extLst>
              </p:cNvPr>
              <p:cNvSpPr/>
              <p:nvPr/>
            </p:nvSpPr>
            <p:spPr>
              <a:xfrm>
                <a:off x="2056131" y="3681457"/>
                <a:ext cx="19582" cy="48955"/>
              </a:xfrm>
              <a:custGeom>
                <a:avLst/>
                <a:gdLst>
                  <a:gd name="connsiteX0" fmla="*/ 0 w 19582"/>
                  <a:gd name="connsiteY0" fmla="*/ 48956 h 48955"/>
                  <a:gd name="connsiteX1" fmla="*/ 0 w 19582"/>
                  <a:gd name="connsiteY1" fmla="*/ 0 h 4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8955">
                    <a:moveTo>
                      <a:pt x="0" y="48956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1" name="Forma Livre: Forma 590">
                <a:extLst>
                  <a:ext uri="{FF2B5EF4-FFF2-40B4-BE49-F238E27FC236}">
                    <a16:creationId xmlns:a16="http://schemas.microsoft.com/office/drawing/2014/main" id="{0662B653-83B2-FE2C-501C-67C86A9AA375}"/>
                  </a:ext>
                </a:extLst>
              </p:cNvPr>
              <p:cNvSpPr/>
              <p:nvPr/>
            </p:nvSpPr>
            <p:spPr>
              <a:xfrm>
                <a:off x="2056131" y="3892945"/>
                <a:ext cx="19582" cy="48955"/>
              </a:xfrm>
              <a:custGeom>
                <a:avLst/>
                <a:gdLst>
                  <a:gd name="connsiteX0" fmla="*/ 0 w 19582"/>
                  <a:gd name="connsiteY0" fmla="*/ 48956 h 48955"/>
                  <a:gd name="connsiteX1" fmla="*/ 0 w 19582"/>
                  <a:gd name="connsiteY1" fmla="*/ 0 h 4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48955">
                    <a:moveTo>
                      <a:pt x="0" y="48956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88" name="Forma Livre: Forma 587">
              <a:extLst>
                <a:ext uri="{FF2B5EF4-FFF2-40B4-BE49-F238E27FC236}">
                  <a16:creationId xmlns:a16="http://schemas.microsoft.com/office/drawing/2014/main" id="{6D06D1D0-3299-EA8B-B3DD-C47440FC0265}"/>
                </a:ext>
              </a:extLst>
            </p:cNvPr>
            <p:cNvSpPr/>
            <p:nvPr/>
          </p:nvSpPr>
          <p:spPr>
            <a:xfrm>
              <a:off x="1848560" y="3603128"/>
              <a:ext cx="415143" cy="415143"/>
            </a:xfrm>
            <a:custGeom>
              <a:avLst/>
              <a:gdLst>
                <a:gd name="connsiteX0" fmla="*/ 415143 w 415143"/>
                <a:gd name="connsiteY0" fmla="*/ 207572 h 415143"/>
                <a:gd name="connsiteX1" fmla="*/ 207572 w 415143"/>
                <a:gd name="connsiteY1" fmla="*/ 415143 h 415143"/>
                <a:gd name="connsiteX2" fmla="*/ 0 w 415143"/>
                <a:gd name="connsiteY2" fmla="*/ 207572 h 415143"/>
                <a:gd name="connsiteX3" fmla="*/ 207572 w 415143"/>
                <a:gd name="connsiteY3" fmla="*/ 0 h 415143"/>
                <a:gd name="connsiteX4" fmla="*/ 415143 w 415143"/>
                <a:gd name="connsiteY4" fmla="*/ 207572 h 41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143" h="415143">
                  <a:moveTo>
                    <a:pt x="415143" y="207572"/>
                  </a:moveTo>
                  <a:cubicBezTo>
                    <a:pt x="415143" y="322210"/>
                    <a:pt x="322210" y="415143"/>
                    <a:pt x="207572" y="415143"/>
                  </a:cubicBezTo>
                  <a:cubicBezTo>
                    <a:pt x="92933" y="415143"/>
                    <a:pt x="0" y="322210"/>
                    <a:pt x="0" y="207572"/>
                  </a:cubicBezTo>
                  <a:cubicBezTo>
                    <a:pt x="0" y="92933"/>
                    <a:pt x="92933" y="0"/>
                    <a:pt x="207572" y="0"/>
                  </a:cubicBezTo>
                  <a:cubicBezTo>
                    <a:pt x="322210" y="0"/>
                    <a:pt x="415143" y="92933"/>
                    <a:pt x="415143" y="207572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96" name="Gráfico 4">
            <a:extLst>
              <a:ext uri="{FF2B5EF4-FFF2-40B4-BE49-F238E27FC236}">
                <a16:creationId xmlns:a16="http://schemas.microsoft.com/office/drawing/2014/main" id="{56762A40-BEA7-E1C7-EF0F-7C083C18FF9F}"/>
              </a:ext>
            </a:extLst>
          </p:cNvPr>
          <p:cNvGrpSpPr/>
          <p:nvPr/>
        </p:nvGrpSpPr>
        <p:grpSpPr>
          <a:xfrm>
            <a:off x="8085497" y="1398170"/>
            <a:ext cx="628589" cy="612923"/>
            <a:chOff x="8085497" y="1398170"/>
            <a:chExt cx="628589" cy="612923"/>
          </a:xfrm>
          <a:noFill/>
        </p:grpSpPr>
        <p:grpSp>
          <p:nvGrpSpPr>
            <p:cNvPr id="597" name="Gráfico 4">
              <a:extLst>
                <a:ext uri="{FF2B5EF4-FFF2-40B4-BE49-F238E27FC236}">
                  <a16:creationId xmlns:a16="http://schemas.microsoft.com/office/drawing/2014/main" id="{99F39D1E-CA52-ACC7-F074-6BA5AFCB0CF7}"/>
                </a:ext>
              </a:extLst>
            </p:cNvPr>
            <p:cNvGrpSpPr/>
            <p:nvPr/>
          </p:nvGrpSpPr>
          <p:grpSpPr>
            <a:xfrm>
              <a:off x="8085497" y="1548953"/>
              <a:ext cx="628589" cy="309399"/>
              <a:chOff x="8085497" y="1548953"/>
              <a:chExt cx="628589" cy="309399"/>
            </a:xfrm>
            <a:noFill/>
          </p:grpSpPr>
          <p:sp>
            <p:nvSpPr>
              <p:cNvPr id="604" name="Forma Livre: Forma 603">
                <a:extLst>
                  <a:ext uri="{FF2B5EF4-FFF2-40B4-BE49-F238E27FC236}">
                    <a16:creationId xmlns:a16="http://schemas.microsoft.com/office/drawing/2014/main" id="{92B2AC99-D33C-D1B9-8DC6-515D32BCF878}"/>
                  </a:ext>
                </a:extLst>
              </p:cNvPr>
              <p:cNvSpPr/>
              <p:nvPr/>
            </p:nvSpPr>
            <p:spPr>
              <a:xfrm>
                <a:off x="8087455" y="1550911"/>
                <a:ext cx="626631" cy="307440"/>
              </a:xfrm>
              <a:custGeom>
                <a:avLst/>
                <a:gdLst>
                  <a:gd name="connsiteX0" fmla="*/ 0 w 626631"/>
                  <a:gd name="connsiteY0" fmla="*/ 0 h 307440"/>
                  <a:gd name="connsiteX1" fmla="*/ 626631 w 626631"/>
                  <a:gd name="connsiteY1" fmla="*/ 0 h 307440"/>
                  <a:gd name="connsiteX2" fmla="*/ 626631 w 626631"/>
                  <a:gd name="connsiteY2" fmla="*/ 307441 h 307440"/>
                  <a:gd name="connsiteX3" fmla="*/ 0 w 626631"/>
                  <a:gd name="connsiteY3" fmla="*/ 307441 h 30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6631" h="307440">
                    <a:moveTo>
                      <a:pt x="0" y="0"/>
                    </a:moveTo>
                    <a:lnTo>
                      <a:pt x="626631" y="0"/>
                    </a:lnTo>
                    <a:lnTo>
                      <a:pt x="626631" y="307441"/>
                    </a:lnTo>
                    <a:lnTo>
                      <a:pt x="0" y="307441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05" name="Gráfico 4">
                <a:extLst>
                  <a:ext uri="{FF2B5EF4-FFF2-40B4-BE49-F238E27FC236}">
                    <a16:creationId xmlns:a16="http://schemas.microsoft.com/office/drawing/2014/main" id="{49FE5B03-9849-A6F0-6322-90BAF4F4D8A1}"/>
                  </a:ext>
                </a:extLst>
              </p:cNvPr>
              <p:cNvGrpSpPr/>
              <p:nvPr/>
            </p:nvGrpSpPr>
            <p:grpSpPr>
              <a:xfrm>
                <a:off x="8216697" y="1703653"/>
                <a:ext cx="368145" cy="19582"/>
                <a:chOff x="8216697" y="1703653"/>
                <a:chExt cx="368145" cy="19582"/>
              </a:xfrm>
            </p:grpSpPr>
            <p:sp>
              <p:nvSpPr>
                <p:cNvPr id="614" name="Forma Livre: Forma 613">
                  <a:extLst>
                    <a:ext uri="{FF2B5EF4-FFF2-40B4-BE49-F238E27FC236}">
                      <a16:creationId xmlns:a16="http://schemas.microsoft.com/office/drawing/2014/main" id="{5D5FE7D1-D8E9-5936-EB24-5B1A322A2AFC}"/>
                    </a:ext>
                  </a:extLst>
                </p:cNvPr>
                <p:cNvSpPr/>
                <p:nvPr/>
              </p:nvSpPr>
              <p:spPr>
                <a:xfrm>
                  <a:off x="8557428" y="1703653"/>
                  <a:ext cx="27415" cy="19582"/>
                </a:xfrm>
                <a:custGeom>
                  <a:avLst/>
                  <a:gdLst>
                    <a:gd name="connsiteX0" fmla="*/ 27415 w 27415"/>
                    <a:gd name="connsiteY0" fmla="*/ 0 h 19582"/>
                    <a:gd name="connsiteX1" fmla="*/ 0 w 27415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7415" h="19582">
                      <a:moveTo>
                        <a:pt x="27415" y="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15" name="Forma Livre: Forma 614">
                  <a:extLst>
                    <a:ext uri="{FF2B5EF4-FFF2-40B4-BE49-F238E27FC236}">
                      <a16:creationId xmlns:a16="http://schemas.microsoft.com/office/drawing/2014/main" id="{42750208-0933-A1F6-E818-0B0A40D4198E}"/>
                    </a:ext>
                  </a:extLst>
                </p:cNvPr>
                <p:cNvSpPr/>
                <p:nvPr/>
              </p:nvSpPr>
              <p:spPr>
                <a:xfrm>
                  <a:off x="8216697" y="1703653"/>
                  <a:ext cx="25456" cy="19582"/>
                </a:xfrm>
                <a:custGeom>
                  <a:avLst/>
                  <a:gdLst>
                    <a:gd name="connsiteX0" fmla="*/ 25457 w 25456"/>
                    <a:gd name="connsiteY0" fmla="*/ 0 h 19582"/>
                    <a:gd name="connsiteX1" fmla="*/ 0 w 25456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456" h="19582">
                      <a:moveTo>
                        <a:pt x="25457" y="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06" name="Gráfico 4">
                <a:extLst>
                  <a:ext uri="{FF2B5EF4-FFF2-40B4-BE49-F238E27FC236}">
                    <a16:creationId xmlns:a16="http://schemas.microsoft.com/office/drawing/2014/main" id="{D86BCCF5-CDD6-E67C-CF9C-A4378744C234}"/>
                  </a:ext>
                </a:extLst>
              </p:cNvPr>
              <p:cNvGrpSpPr/>
              <p:nvPr/>
            </p:nvGrpSpPr>
            <p:grpSpPr>
              <a:xfrm>
                <a:off x="8353773" y="1603783"/>
                <a:ext cx="92036" cy="199738"/>
                <a:chOff x="8353773" y="1603783"/>
                <a:chExt cx="92036" cy="199738"/>
              </a:xfrm>
              <a:noFill/>
            </p:grpSpPr>
            <p:sp>
              <p:nvSpPr>
                <p:cNvPr id="611" name="Forma Livre: Forma 610">
                  <a:extLst>
                    <a:ext uri="{FF2B5EF4-FFF2-40B4-BE49-F238E27FC236}">
                      <a16:creationId xmlns:a16="http://schemas.microsoft.com/office/drawing/2014/main" id="{FA6EA7E0-758E-1085-607F-9B560A426C6C}"/>
                    </a:ext>
                  </a:extLst>
                </p:cNvPr>
                <p:cNvSpPr/>
                <p:nvPr/>
              </p:nvSpPr>
              <p:spPr>
                <a:xfrm>
                  <a:off x="8353773" y="1642948"/>
                  <a:ext cx="92036" cy="125326"/>
                </a:xfrm>
                <a:custGeom>
                  <a:avLst/>
                  <a:gdLst>
                    <a:gd name="connsiteX0" fmla="*/ 0 w 92036"/>
                    <a:gd name="connsiteY0" fmla="*/ 93995 h 125326"/>
                    <a:gd name="connsiteX1" fmla="*/ 0 w 92036"/>
                    <a:gd name="connsiteY1" fmla="*/ 93995 h 125326"/>
                    <a:gd name="connsiteX2" fmla="*/ 31332 w 92036"/>
                    <a:gd name="connsiteY2" fmla="*/ 125326 h 125326"/>
                    <a:gd name="connsiteX3" fmla="*/ 60705 w 92036"/>
                    <a:gd name="connsiteY3" fmla="*/ 125326 h 125326"/>
                    <a:gd name="connsiteX4" fmla="*/ 92036 w 92036"/>
                    <a:gd name="connsiteY4" fmla="*/ 93995 h 125326"/>
                    <a:gd name="connsiteX5" fmla="*/ 92036 w 92036"/>
                    <a:gd name="connsiteY5" fmla="*/ 93995 h 125326"/>
                    <a:gd name="connsiteX6" fmla="*/ 60705 w 92036"/>
                    <a:gd name="connsiteY6" fmla="*/ 62663 h 125326"/>
                    <a:gd name="connsiteX7" fmla="*/ 31332 w 92036"/>
                    <a:gd name="connsiteY7" fmla="*/ 62663 h 125326"/>
                    <a:gd name="connsiteX8" fmla="*/ 0 w 92036"/>
                    <a:gd name="connsiteY8" fmla="*/ 31332 h 125326"/>
                    <a:gd name="connsiteX9" fmla="*/ 0 w 92036"/>
                    <a:gd name="connsiteY9" fmla="*/ 31332 h 125326"/>
                    <a:gd name="connsiteX10" fmla="*/ 31332 w 92036"/>
                    <a:gd name="connsiteY10" fmla="*/ 0 h 125326"/>
                    <a:gd name="connsiteX11" fmla="*/ 60705 w 92036"/>
                    <a:gd name="connsiteY11" fmla="*/ 0 h 125326"/>
                    <a:gd name="connsiteX12" fmla="*/ 92036 w 92036"/>
                    <a:gd name="connsiteY12" fmla="*/ 31332 h 125326"/>
                    <a:gd name="connsiteX13" fmla="*/ 92036 w 92036"/>
                    <a:gd name="connsiteY13" fmla="*/ 31332 h 125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2036" h="125326">
                      <a:moveTo>
                        <a:pt x="0" y="93995"/>
                      </a:moveTo>
                      <a:lnTo>
                        <a:pt x="0" y="93995"/>
                      </a:lnTo>
                      <a:cubicBezTo>
                        <a:pt x="0" y="111619"/>
                        <a:pt x="13707" y="125326"/>
                        <a:pt x="31332" y="125326"/>
                      </a:cubicBezTo>
                      <a:lnTo>
                        <a:pt x="60705" y="125326"/>
                      </a:lnTo>
                      <a:cubicBezTo>
                        <a:pt x="78329" y="125326"/>
                        <a:pt x="92036" y="111619"/>
                        <a:pt x="92036" y="93995"/>
                      </a:cubicBezTo>
                      <a:lnTo>
                        <a:pt x="92036" y="93995"/>
                      </a:lnTo>
                      <a:cubicBezTo>
                        <a:pt x="92036" y="76371"/>
                        <a:pt x="78329" y="62663"/>
                        <a:pt x="60705" y="62663"/>
                      </a:cubicBezTo>
                      <a:lnTo>
                        <a:pt x="31332" y="62663"/>
                      </a:lnTo>
                      <a:cubicBezTo>
                        <a:pt x="13707" y="62663"/>
                        <a:pt x="0" y="48956"/>
                        <a:pt x="0" y="31332"/>
                      </a:cubicBezTo>
                      <a:lnTo>
                        <a:pt x="0" y="31332"/>
                      </a:lnTo>
                      <a:cubicBezTo>
                        <a:pt x="0" y="13707"/>
                        <a:pt x="13707" y="0"/>
                        <a:pt x="31332" y="0"/>
                      </a:cubicBezTo>
                      <a:lnTo>
                        <a:pt x="60705" y="0"/>
                      </a:lnTo>
                      <a:cubicBezTo>
                        <a:pt x="78329" y="0"/>
                        <a:pt x="92036" y="13707"/>
                        <a:pt x="92036" y="31332"/>
                      </a:cubicBezTo>
                      <a:lnTo>
                        <a:pt x="92036" y="31332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12" name="Forma Livre: Forma 611">
                  <a:extLst>
                    <a:ext uri="{FF2B5EF4-FFF2-40B4-BE49-F238E27FC236}">
                      <a16:creationId xmlns:a16="http://schemas.microsoft.com/office/drawing/2014/main" id="{D4823A2C-B6A6-0C2F-22F3-6CE59A1753C2}"/>
                    </a:ext>
                  </a:extLst>
                </p:cNvPr>
                <p:cNvSpPr/>
                <p:nvPr/>
              </p:nvSpPr>
              <p:spPr>
                <a:xfrm>
                  <a:off x="8400770" y="1603783"/>
                  <a:ext cx="19582" cy="37206"/>
                </a:xfrm>
                <a:custGeom>
                  <a:avLst/>
                  <a:gdLst>
                    <a:gd name="connsiteX0" fmla="*/ 0 w 19582"/>
                    <a:gd name="connsiteY0" fmla="*/ 37206 h 37206"/>
                    <a:gd name="connsiteX1" fmla="*/ 0 w 19582"/>
                    <a:gd name="connsiteY1" fmla="*/ 0 h 37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37206">
                      <a:moveTo>
                        <a:pt x="0" y="37206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13" name="Forma Livre: Forma 612">
                  <a:extLst>
                    <a:ext uri="{FF2B5EF4-FFF2-40B4-BE49-F238E27FC236}">
                      <a16:creationId xmlns:a16="http://schemas.microsoft.com/office/drawing/2014/main" id="{531398F9-68AF-02A9-9A8B-F195C134F093}"/>
                    </a:ext>
                  </a:extLst>
                </p:cNvPr>
                <p:cNvSpPr/>
                <p:nvPr/>
              </p:nvSpPr>
              <p:spPr>
                <a:xfrm>
                  <a:off x="8400770" y="1768274"/>
                  <a:ext cx="19582" cy="35247"/>
                </a:xfrm>
                <a:custGeom>
                  <a:avLst/>
                  <a:gdLst>
                    <a:gd name="connsiteX0" fmla="*/ 0 w 19582"/>
                    <a:gd name="connsiteY0" fmla="*/ 35248 h 35247"/>
                    <a:gd name="connsiteX1" fmla="*/ 0 w 19582"/>
                    <a:gd name="connsiteY1" fmla="*/ 0 h 35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35247">
                      <a:moveTo>
                        <a:pt x="0" y="35248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07" name="Forma Livre: Forma 606">
                <a:extLst>
                  <a:ext uri="{FF2B5EF4-FFF2-40B4-BE49-F238E27FC236}">
                    <a16:creationId xmlns:a16="http://schemas.microsoft.com/office/drawing/2014/main" id="{9FB65958-312E-BC7F-3308-56F503B4190E}"/>
                  </a:ext>
                </a:extLst>
              </p:cNvPr>
              <p:cNvSpPr/>
              <p:nvPr/>
            </p:nvSpPr>
            <p:spPr>
              <a:xfrm>
                <a:off x="8614216" y="1550911"/>
                <a:ext cx="99869" cy="99869"/>
              </a:xfrm>
              <a:custGeom>
                <a:avLst/>
                <a:gdLst>
                  <a:gd name="connsiteX0" fmla="*/ 0 w 99869"/>
                  <a:gd name="connsiteY0" fmla="*/ 0 h 99869"/>
                  <a:gd name="connsiteX1" fmla="*/ 99869 w 99869"/>
                  <a:gd name="connsiteY1" fmla="*/ 99869 h 99869"/>
                  <a:gd name="connsiteX2" fmla="*/ 99869 w 99869"/>
                  <a:gd name="connsiteY2" fmla="*/ 0 h 99869"/>
                  <a:gd name="connsiteX3" fmla="*/ 0 w 99869"/>
                  <a:gd name="connsiteY3" fmla="*/ 0 h 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69" h="99869">
                    <a:moveTo>
                      <a:pt x="0" y="0"/>
                    </a:moveTo>
                    <a:cubicBezTo>
                      <a:pt x="0" y="54830"/>
                      <a:pt x="45039" y="99869"/>
                      <a:pt x="99869" y="99869"/>
                    </a:cubicBezTo>
                    <a:lnTo>
                      <a:pt x="99869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8" name="Forma Livre: Forma 607">
                <a:extLst>
                  <a:ext uri="{FF2B5EF4-FFF2-40B4-BE49-F238E27FC236}">
                    <a16:creationId xmlns:a16="http://schemas.microsoft.com/office/drawing/2014/main" id="{1910CA3F-02B7-0254-65E5-0B5065F25D89}"/>
                  </a:ext>
                </a:extLst>
              </p:cNvPr>
              <p:cNvSpPr/>
              <p:nvPr/>
            </p:nvSpPr>
            <p:spPr>
              <a:xfrm>
                <a:off x="8614216" y="1758483"/>
                <a:ext cx="99869" cy="99869"/>
              </a:xfrm>
              <a:custGeom>
                <a:avLst/>
                <a:gdLst>
                  <a:gd name="connsiteX0" fmla="*/ 99869 w 99869"/>
                  <a:gd name="connsiteY0" fmla="*/ 0 h 99869"/>
                  <a:gd name="connsiteX1" fmla="*/ 0 w 99869"/>
                  <a:gd name="connsiteY1" fmla="*/ 99869 h 99869"/>
                  <a:gd name="connsiteX2" fmla="*/ 99869 w 99869"/>
                  <a:gd name="connsiteY2" fmla="*/ 99869 h 99869"/>
                  <a:gd name="connsiteX3" fmla="*/ 99869 w 99869"/>
                  <a:gd name="connsiteY3" fmla="*/ 0 h 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69" h="99869">
                    <a:moveTo>
                      <a:pt x="99869" y="0"/>
                    </a:moveTo>
                    <a:cubicBezTo>
                      <a:pt x="45039" y="0"/>
                      <a:pt x="0" y="45039"/>
                      <a:pt x="0" y="99869"/>
                    </a:cubicBezTo>
                    <a:lnTo>
                      <a:pt x="99869" y="99869"/>
                    </a:lnTo>
                    <a:lnTo>
                      <a:pt x="99869" y="0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9" name="Forma Livre: Forma 608">
                <a:extLst>
                  <a:ext uri="{FF2B5EF4-FFF2-40B4-BE49-F238E27FC236}">
                    <a16:creationId xmlns:a16="http://schemas.microsoft.com/office/drawing/2014/main" id="{DB512C38-037D-88C9-FDBC-E3EAA3BC094F}"/>
                  </a:ext>
                </a:extLst>
              </p:cNvPr>
              <p:cNvSpPr/>
              <p:nvPr/>
            </p:nvSpPr>
            <p:spPr>
              <a:xfrm>
                <a:off x="8085497" y="1758483"/>
                <a:ext cx="99869" cy="99869"/>
              </a:xfrm>
              <a:custGeom>
                <a:avLst/>
                <a:gdLst>
                  <a:gd name="connsiteX0" fmla="*/ 99869 w 99869"/>
                  <a:gd name="connsiteY0" fmla="*/ 99869 h 99869"/>
                  <a:gd name="connsiteX1" fmla="*/ 0 w 99869"/>
                  <a:gd name="connsiteY1" fmla="*/ 0 h 99869"/>
                  <a:gd name="connsiteX2" fmla="*/ 0 w 99869"/>
                  <a:gd name="connsiteY2" fmla="*/ 99869 h 99869"/>
                  <a:gd name="connsiteX3" fmla="*/ 99869 w 99869"/>
                  <a:gd name="connsiteY3" fmla="*/ 99869 h 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69" h="99869">
                    <a:moveTo>
                      <a:pt x="99869" y="99869"/>
                    </a:moveTo>
                    <a:cubicBezTo>
                      <a:pt x="99869" y="45039"/>
                      <a:pt x="54831" y="0"/>
                      <a:pt x="0" y="0"/>
                    </a:cubicBezTo>
                    <a:lnTo>
                      <a:pt x="0" y="99869"/>
                    </a:lnTo>
                    <a:lnTo>
                      <a:pt x="99869" y="99869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0" name="Forma Livre: Forma 609">
                <a:extLst>
                  <a:ext uri="{FF2B5EF4-FFF2-40B4-BE49-F238E27FC236}">
                    <a16:creationId xmlns:a16="http://schemas.microsoft.com/office/drawing/2014/main" id="{0DF206F3-8458-3637-48E7-CBEA9CB8D769}"/>
                  </a:ext>
                </a:extLst>
              </p:cNvPr>
              <p:cNvSpPr/>
              <p:nvPr/>
            </p:nvSpPr>
            <p:spPr>
              <a:xfrm>
                <a:off x="8087455" y="1548953"/>
                <a:ext cx="99869" cy="99869"/>
              </a:xfrm>
              <a:custGeom>
                <a:avLst/>
                <a:gdLst>
                  <a:gd name="connsiteX0" fmla="*/ 0 w 99869"/>
                  <a:gd name="connsiteY0" fmla="*/ 99869 h 99869"/>
                  <a:gd name="connsiteX1" fmla="*/ 99869 w 99869"/>
                  <a:gd name="connsiteY1" fmla="*/ 0 h 99869"/>
                  <a:gd name="connsiteX2" fmla="*/ 0 w 99869"/>
                  <a:gd name="connsiteY2" fmla="*/ 0 h 99869"/>
                  <a:gd name="connsiteX3" fmla="*/ 0 w 99869"/>
                  <a:gd name="connsiteY3" fmla="*/ 99869 h 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869" h="99869">
                    <a:moveTo>
                      <a:pt x="0" y="99869"/>
                    </a:moveTo>
                    <a:cubicBezTo>
                      <a:pt x="54830" y="99869"/>
                      <a:pt x="99869" y="54830"/>
                      <a:pt x="99869" y="0"/>
                    </a:cubicBezTo>
                    <a:lnTo>
                      <a:pt x="0" y="0"/>
                    </a:lnTo>
                    <a:lnTo>
                      <a:pt x="0" y="99869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98" name="Forma Livre: Forma 597">
              <a:extLst>
                <a:ext uri="{FF2B5EF4-FFF2-40B4-BE49-F238E27FC236}">
                  <a16:creationId xmlns:a16="http://schemas.microsoft.com/office/drawing/2014/main" id="{8BA04D9B-3B03-D301-A710-FEB7015624A6}"/>
                </a:ext>
              </a:extLst>
            </p:cNvPr>
            <p:cNvSpPr/>
            <p:nvPr/>
          </p:nvSpPr>
          <p:spPr>
            <a:xfrm>
              <a:off x="8467350" y="1447126"/>
              <a:ext cx="215404" cy="19582"/>
            </a:xfrm>
            <a:custGeom>
              <a:avLst/>
              <a:gdLst>
                <a:gd name="connsiteX0" fmla="*/ 0 w 215404"/>
                <a:gd name="connsiteY0" fmla="*/ 0 h 19582"/>
                <a:gd name="connsiteX1" fmla="*/ 215404 w 215404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04" h="19582">
                  <a:moveTo>
                    <a:pt x="0" y="0"/>
                  </a:moveTo>
                  <a:lnTo>
                    <a:pt x="215404" y="0"/>
                  </a:lnTo>
                </a:path>
              </a:pathLst>
            </a:custGeom>
            <a:ln w="19566" cap="sq">
              <a:solidFill>
                <a:srgbClr val="2D54A5"/>
              </a:solidFill>
              <a:custDash>
                <a:ds d="157718" sp="157718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orma Livre: Forma 598">
              <a:extLst>
                <a:ext uri="{FF2B5EF4-FFF2-40B4-BE49-F238E27FC236}">
                  <a16:creationId xmlns:a16="http://schemas.microsoft.com/office/drawing/2014/main" id="{73D377FF-8344-EEEB-3661-B9158D96E389}"/>
                </a:ext>
              </a:extLst>
            </p:cNvPr>
            <p:cNvSpPr/>
            <p:nvPr/>
          </p:nvSpPr>
          <p:spPr>
            <a:xfrm>
              <a:off x="8087455" y="1398170"/>
              <a:ext cx="48955" cy="99869"/>
            </a:xfrm>
            <a:custGeom>
              <a:avLst/>
              <a:gdLst>
                <a:gd name="connsiteX0" fmla="*/ 48956 w 48955"/>
                <a:gd name="connsiteY0" fmla="*/ 99869 h 99869"/>
                <a:gd name="connsiteX1" fmla="*/ 0 w 48955"/>
                <a:gd name="connsiteY1" fmla="*/ 48956 h 99869"/>
                <a:gd name="connsiteX2" fmla="*/ 48956 w 48955"/>
                <a:gd name="connsiteY2" fmla="*/ 0 h 9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55" h="99869">
                  <a:moveTo>
                    <a:pt x="48956" y="99869"/>
                  </a:moveTo>
                  <a:lnTo>
                    <a:pt x="0" y="48956"/>
                  </a:lnTo>
                  <a:lnTo>
                    <a:pt x="48956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0" name="Forma Livre: Forma 599">
              <a:extLst>
                <a:ext uri="{FF2B5EF4-FFF2-40B4-BE49-F238E27FC236}">
                  <a16:creationId xmlns:a16="http://schemas.microsoft.com/office/drawing/2014/main" id="{00AD8A09-27D3-6F3A-3776-FCF5F73F00E5}"/>
                </a:ext>
              </a:extLst>
            </p:cNvPr>
            <p:cNvSpPr/>
            <p:nvPr/>
          </p:nvSpPr>
          <p:spPr>
            <a:xfrm>
              <a:off x="8116828" y="1960180"/>
              <a:ext cx="209529" cy="19582"/>
            </a:xfrm>
            <a:custGeom>
              <a:avLst/>
              <a:gdLst>
                <a:gd name="connsiteX0" fmla="*/ 209530 w 209529"/>
                <a:gd name="connsiteY0" fmla="*/ 0 h 19582"/>
                <a:gd name="connsiteX1" fmla="*/ 0 w 20952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29" h="19582">
                  <a:moveTo>
                    <a:pt x="209530" y="0"/>
                  </a:moveTo>
                  <a:lnTo>
                    <a:pt x="0" y="0"/>
                  </a:lnTo>
                </a:path>
              </a:pathLst>
            </a:custGeom>
            <a:ln w="19566" cap="sq">
              <a:solidFill>
                <a:srgbClr val="2D54A5"/>
              </a:solidFill>
              <a:custDash>
                <a:ds d="153203" sp="153203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1" name="Forma Livre: Forma 600">
              <a:extLst>
                <a:ext uri="{FF2B5EF4-FFF2-40B4-BE49-F238E27FC236}">
                  <a16:creationId xmlns:a16="http://schemas.microsoft.com/office/drawing/2014/main" id="{38713CB8-5215-902A-1AC5-120C0877B6DA}"/>
                </a:ext>
              </a:extLst>
            </p:cNvPr>
            <p:cNvSpPr/>
            <p:nvPr/>
          </p:nvSpPr>
          <p:spPr>
            <a:xfrm>
              <a:off x="8663172" y="1911224"/>
              <a:ext cx="50913" cy="99869"/>
            </a:xfrm>
            <a:custGeom>
              <a:avLst/>
              <a:gdLst>
                <a:gd name="connsiteX0" fmla="*/ 0 w 50913"/>
                <a:gd name="connsiteY0" fmla="*/ 0 h 99869"/>
                <a:gd name="connsiteX1" fmla="*/ 50914 w 50913"/>
                <a:gd name="connsiteY1" fmla="*/ 48956 h 99869"/>
                <a:gd name="connsiteX2" fmla="*/ 0 w 50913"/>
                <a:gd name="connsiteY2" fmla="*/ 99869 h 99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913" h="99869">
                  <a:moveTo>
                    <a:pt x="0" y="0"/>
                  </a:moveTo>
                  <a:lnTo>
                    <a:pt x="50914" y="48956"/>
                  </a:lnTo>
                  <a:lnTo>
                    <a:pt x="0" y="99869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orma Livre: Forma 601">
              <a:extLst>
                <a:ext uri="{FF2B5EF4-FFF2-40B4-BE49-F238E27FC236}">
                  <a16:creationId xmlns:a16="http://schemas.microsoft.com/office/drawing/2014/main" id="{BCF7B7EA-BFEB-A5C2-5195-9B095E185F68}"/>
                </a:ext>
              </a:extLst>
            </p:cNvPr>
            <p:cNvSpPr/>
            <p:nvPr/>
          </p:nvSpPr>
          <p:spPr>
            <a:xfrm>
              <a:off x="8095288" y="1447126"/>
              <a:ext cx="309399" cy="19582"/>
            </a:xfrm>
            <a:custGeom>
              <a:avLst/>
              <a:gdLst>
                <a:gd name="connsiteX0" fmla="*/ 0 w 309399"/>
                <a:gd name="connsiteY0" fmla="*/ 0 h 19582"/>
                <a:gd name="connsiteX1" fmla="*/ 309399 w 30939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399" h="19582">
                  <a:moveTo>
                    <a:pt x="0" y="0"/>
                  </a:moveTo>
                  <a:lnTo>
                    <a:pt x="309399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orma Livre: Forma 602">
              <a:extLst>
                <a:ext uri="{FF2B5EF4-FFF2-40B4-BE49-F238E27FC236}">
                  <a16:creationId xmlns:a16="http://schemas.microsoft.com/office/drawing/2014/main" id="{152C9DA8-539E-1865-BC3D-9A9A0A6E0CD3}"/>
                </a:ext>
              </a:extLst>
            </p:cNvPr>
            <p:cNvSpPr/>
            <p:nvPr/>
          </p:nvSpPr>
          <p:spPr>
            <a:xfrm>
              <a:off x="8394896" y="1960180"/>
              <a:ext cx="309399" cy="19582"/>
            </a:xfrm>
            <a:custGeom>
              <a:avLst/>
              <a:gdLst>
                <a:gd name="connsiteX0" fmla="*/ 309399 w 309399"/>
                <a:gd name="connsiteY0" fmla="*/ 0 h 19582"/>
                <a:gd name="connsiteX1" fmla="*/ 0 w 309399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399" h="19582">
                  <a:moveTo>
                    <a:pt x="309399" y="0"/>
                  </a:moveTo>
                  <a:lnTo>
                    <a:pt x="0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16" name="Gráfico 4">
            <a:extLst>
              <a:ext uri="{FF2B5EF4-FFF2-40B4-BE49-F238E27FC236}">
                <a16:creationId xmlns:a16="http://schemas.microsoft.com/office/drawing/2014/main" id="{FD449B3E-EE44-E562-E1A4-6D0183F7C56E}"/>
              </a:ext>
            </a:extLst>
          </p:cNvPr>
          <p:cNvGrpSpPr/>
          <p:nvPr/>
        </p:nvGrpSpPr>
        <p:grpSpPr>
          <a:xfrm>
            <a:off x="-1" y="0"/>
            <a:ext cx="4503910" cy="1973887"/>
            <a:chOff x="-1" y="0"/>
            <a:chExt cx="4503910" cy="1973887"/>
          </a:xfrm>
          <a:noFill/>
        </p:grpSpPr>
        <p:grpSp>
          <p:nvGrpSpPr>
            <p:cNvPr id="617" name="Gráfico 4">
              <a:extLst>
                <a:ext uri="{FF2B5EF4-FFF2-40B4-BE49-F238E27FC236}">
                  <a16:creationId xmlns:a16="http://schemas.microsoft.com/office/drawing/2014/main" id="{9A78B89E-7FE9-0974-53F4-27F1C224B535}"/>
                </a:ext>
              </a:extLst>
            </p:cNvPr>
            <p:cNvGrpSpPr/>
            <p:nvPr/>
          </p:nvGrpSpPr>
          <p:grpSpPr>
            <a:xfrm>
              <a:off x="3934066" y="1597909"/>
              <a:ext cx="473889" cy="303524"/>
              <a:chOff x="3934066" y="1597909"/>
              <a:chExt cx="473889" cy="303524"/>
            </a:xfrm>
            <a:noFill/>
          </p:grpSpPr>
          <p:sp>
            <p:nvSpPr>
              <p:cNvPr id="628" name="Forma Livre: Forma 627">
                <a:extLst>
                  <a:ext uri="{FF2B5EF4-FFF2-40B4-BE49-F238E27FC236}">
                    <a16:creationId xmlns:a16="http://schemas.microsoft.com/office/drawing/2014/main" id="{BD4F8E9A-60BE-D264-8604-4613A5C50EB8}"/>
                  </a:ext>
                </a:extLst>
              </p:cNvPr>
              <p:cNvSpPr/>
              <p:nvPr/>
            </p:nvSpPr>
            <p:spPr>
              <a:xfrm>
                <a:off x="4343335" y="1652739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9" name="Forma Livre: Forma 628">
                <a:extLst>
                  <a:ext uri="{FF2B5EF4-FFF2-40B4-BE49-F238E27FC236}">
                    <a16:creationId xmlns:a16="http://schemas.microsoft.com/office/drawing/2014/main" id="{5E408D67-B305-819A-A1D8-4D1FCBDD2925}"/>
                  </a:ext>
                </a:extLst>
              </p:cNvPr>
              <p:cNvSpPr/>
              <p:nvPr/>
            </p:nvSpPr>
            <p:spPr>
              <a:xfrm>
                <a:off x="4343335" y="1848561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0" name="Forma Livre: Forma 629">
                <a:extLst>
                  <a:ext uri="{FF2B5EF4-FFF2-40B4-BE49-F238E27FC236}">
                    <a16:creationId xmlns:a16="http://schemas.microsoft.com/office/drawing/2014/main" id="{3917E578-C6F6-2044-2061-F614326AC01C}"/>
                  </a:ext>
                </a:extLst>
              </p:cNvPr>
              <p:cNvSpPr/>
              <p:nvPr/>
            </p:nvSpPr>
            <p:spPr>
              <a:xfrm>
                <a:off x="4120097" y="1701694"/>
                <a:ext cx="97911" cy="97911"/>
              </a:xfrm>
              <a:custGeom>
                <a:avLst/>
                <a:gdLst>
                  <a:gd name="connsiteX0" fmla="*/ 0 w 97911"/>
                  <a:gd name="connsiteY0" fmla="*/ 48956 h 97911"/>
                  <a:gd name="connsiteX1" fmla="*/ 48956 w 97911"/>
                  <a:gd name="connsiteY1" fmla="*/ 0 h 97911"/>
                  <a:gd name="connsiteX2" fmla="*/ 97911 w 97911"/>
                  <a:gd name="connsiteY2" fmla="*/ 48956 h 97911"/>
                  <a:gd name="connsiteX3" fmla="*/ 48956 w 97911"/>
                  <a:gd name="connsiteY3" fmla="*/ 97911 h 97911"/>
                  <a:gd name="connsiteX4" fmla="*/ 0 w 97911"/>
                  <a:gd name="connsiteY4" fmla="*/ 48956 h 9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911" h="97911">
                    <a:moveTo>
                      <a:pt x="0" y="48956"/>
                    </a:moveTo>
                    <a:cubicBezTo>
                      <a:pt x="0" y="21540"/>
                      <a:pt x="21541" y="0"/>
                      <a:pt x="48956" y="0"/>
                    </a:cubicBezTo>
                    <a:cubicBezTo>
                      <a:pt x="76371" y="0"/>
                      <a:pt x="97911" y="21540"/>
                      <a:pt x="97911" y="48956"/>
                    </a:cubicBezTo>
                    <a:cubicBezTo>
                      <a:pt x="97911" y="76371"/>
                      <a:pt x="76371" y="97911"/>
                      <a:pt x="48956" y="97911"/>
                    </a:cubicBezTo>
                    <a:cubicBezTo>
                      <a:pt x="21541" y="97911"/>
                      <a:pt x="0" y="76371"/>
                      <a:pt x="0" y="4895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1" name="Forma Livre: Forma 630">
                <a:extLst>
                  <a:ext uri="{FF2B5EF4-FFF2-40B4-BE49-F238E27FC236}">
                    <a16:creationId xmlns:a16="http://schemas.microsoft.com/office/drawing/2014/main" id="{9644E00A-42F4-1054-F909-020C26885559}"/>
                  </a:ext>
                </a:extLst>
              </p:cNvPr>
              <p:cNvSpPr/>
              <p:nvPr/>
            </p:nvSpPr>
            <p:spPr>
              <a:xfrm>
                <a:off x="3979105" y="1644906"/>
                <a:ext cx="383811" cy="213446"/>
              </a:xfrm>
              <a:custGeom>
                <a:avLst/>
                <a:gdLst>
                  <a:gd name="connsiteX0" fmla="*/ 327023 w 383811"/>
                  <a:gd name="connsiteY0" fmla="*/ 213446 h 213446"/>
                  <a:gd name="connsiteX1" fmla="*/ 327023 w 383811"/>
                  <a:gd name="connsiteY1" fmla="*/ 213446 h 213446"/>
                  <a:gd name="connsiteX2" fmla="*/ 327023 w 383811"/>
                  <a:gd name="connsiteY2" fmla="*/ 213446 h 213446"/>
                  <a:gd name="connsiteX3" fmla="*/ 327023 w 383811"/>
                  <a:gd name="connsiteY3" fmla="*/ 213446 h 213446"/>
                  <a:gd name="connsiteX4" fmla="*/ 327023 w 383811"/>
                  <a:gd name="connsiteY4" fmla="*/ 213446 h 213446"/>
                  <a:gd name="connsiteX5" fmla="*/ 383812 w 383811"/>
                  <a:gd name="connsiteY5" fmla="*/ 156658 h 213446"/>
                  <a:gd name="connsiteX6" fmla="*/ 383812 w 383811"/>
                  <a:gd name="connsiteY6" fmla="*/ 156658 h 213446"/>
                  <a:gd name="connsiteX7" fmla="*/ 383812 w 383811"/>
                  <a:gd name="connsiteY7" fmla="*/ 56788 h 213446"/>
                  <a:gd name="connsiteX8" fmla="*/ 383812 w 383811"/>
                  <a:gd name="connsiteY8" fmla="*/ 56788 h 213446"/>
                  <a:gd name="connsiteX9" fmla="*/ 327023 w 383811"/>
                  <a:gd name="connsiteY9" fmla="*/ 0 h 213446"/>
                  <a:gd name="connsiteX10" fmla="*/ 327023 w 383811"/>
                  <a:gd name="connsiteY10" fmla="*/ 0 h 213446"/>
                  <a:gd name="connsiteX11" fmla="*/ 58747 w 383811"/>
                  <a:gd name="connsiteY11" fmla="*/ 0 h 213446"/>
                  <a:gd name="connsiteX12" fmla="*/ 58747 w 383811"/>
                  <a:gd name="connsiteY12" fmla="*/ 0 h 213446"/>
                  <a:gd name="connsiteX13" fmla="*/ 0 w 383811"/>
                  <a:gd name="connsiteY13" fmla="*/ 56788 h 213446"/>
                  <a:gd name="connsiteX14" fmla="*/ 0 w 383811"/>
                  <a:gd name="connsiteY14" fmla="*/ 56788 h 213446"/>
                  <a:gd name="connsiteX15" fmla="*/ 1958 w 383811"/>
                  <a:gd name="connsiteY15" fmla="*/ 154700 h 213446"/>
                  <a:gd name="connsiteX16" fmla="*/ 1958 w 383811"/>
                  <a:gd name="connsiteY16" fmla="*/ 154700 h 213446"/>
                  <a:gd name="connsiteX17" fmla="*/ 58747 w 383811"/>
                  <a:gd name="connsiteY17" fmla="*/ 213446 h 213446"/>
                  <a:gd name="connsiteX18" fmla="*/ 58747 w 383811"/>
                  <a:gd name="connsiteY18" fmla="*/ 213446 h 213446"/>
                  <a:gd name="connsiteX19" fmla="*/ 327023 w 383811"/>
                  <a:gd name="connsiteY19" fmla="*/ 213446 h 21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3811" h="213446">
                    <a:moveTo>
                      <a:pt x="327023" y="213446"/>
                    </a:moveTo>
                    <a:lnTo>
                      <a:pt x="327023" y="213446"/>
                    </a:lnTo>
                    <a:lnTo>
                      <a:pt x="327023" y="213446"/>
                    </a:lnTo>
                    <a:lnTo>
                      <a:pt x="327023" y="213446"/>
                    </a:lnTo>
                    <a:lnTo>
                      <a:pt x="327023" y="213446"/>
                    </a:lnTo>
                    <a:cubicBezTo>
                      <a:pt x="327023" y="182115"/>
                      <a:pt x="352480" y="156658"/>
                      <a:pt x="383812" y="156658"/>
                    </a:cubicBezTo>
                    <a:lnTo>
                      <a:pt x="383812" y="156658"/>
                    </a:lnTo>
                    <a:lnTo>
                      <a:pt x="383812" y="56788"/>
                    </a:lnTo>
                    <a:lnTo>
                      <a:pt x="383812" y="56788"/>
                    </a:lnTo>
                    <a:cubicBezTo>
                      <a:pt x="352480" y="56788"/>
                      <a:pt x="327023" y="31332"/>
                      <a:pt x="327023" y="0"/>
                    </a:cubicBezTo>
                    <a:lnTo>
                      <a:pt x="327023" y="0"/>
                    </a:lnTo>
                    <a:lnTo>
                      <a:pt x="58747" y="0"/>
                    </a:lnTo>
                    <a:lnTo>
                      <a:pt x="58747" y="0"/>
                    </a:lnTo>
                    <a:cubicBezTo>
                      <a:pt x="58747" y="31332"/>
                      <a:pt x="31332" y="56788"/>
                      <a:pt x="0" y="56788"/>
                    </a:cubicBezTo>
                    <a:lnTo>
                      <a:pt x="0" y="56788"/>
                    </a:lnTo>
                    <a:lnTo>
                      <a:pt x="1958" y="154700"/>
                    </a:lnTo>
                    <a:lnTo>
                      <a:pt x="1958" y="154700"/>
                    </a:lnTo>
                    <a:cubicBezTo>
                      <a:pt x="33290" y="154700"/>
                      <a:pt x="58747" y="182115"/>
                      <a:pt x="58747" y="213446"/>
                    </a:cubicBezTo>
                    <a:lnTo>
                      <a:pt x="58747" y="213446"/>
                    </a:lnTo>
                    <a:lnTo>
                      <a:pt x="327023" y="213446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2" name="Forma Livre: Forma 631">
                <a:extLst>
                  <a:ext uri="{FF2B5EF4-FFF2-40B4-BE49-F238E27FC236}">
                    <a16:creationId xmlns:a16="http://schemas.microsoft.com/office/drawing/2014/main" id="{709FEECE-1BA1-BBED-2C18-A608B2A61B8D}"/>
                  </a:ext>
                </a:extLst>
              </p:cNvPr>
              <p:cNvSpPr/>
              <p:nvPr/>
            </p:nvSpPr>
            <p:spPr>
              <a:xfrm>
                <a:off x="3979105" y="1652739"/>
                <a:ext cx="17623" cy="19582"/>
              </a:xfrm>
              <a:custGeom>
                <a:avLst/>
                <a:gdLst>
                  <a:gd name="connsiteX0" fmla="*/ 17624 w 17623"/>
                  <a:gd name="connsiteY0" fmla="*/ 0 h 19582"/>
                  <a:gd name="connsiteX1" fmla="*/ 0 w 17623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23" h="19582">
                    <a:moveTo>
                      <a:pt x="17624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3" name="Forma Livre: Forma 632">
                <a:extLst>
                  <a:ext uri="{FF2B5EF4-FFF2-40B4-BE49-F238E27FC236}">
                    <a16:creationId xmlns:a16="http://schemas.microsoft.com/office/drawing/2014/main" id="{A579447F-6502-635D-1D7D-7CF9D18FD8D8}"/>
                  </a:ext>
                </a:extLst>
              </p:cNvPr>
              <p:cNvSpPr/>
              <p:nvPr/>
            </p:nvSpPr>
            <p:spPr>
              <a:xfrm>
                <a:off x="3979105" y="1848561"/>
                <a:ext cx="17623" cy="19582"/>
              </a:xfrm>
              <a:custGeom>
                <a:avLst/>
                <a:gdLst>
                  <a:gd name="connsiteX0" fmla="*/ 17624 w 17623"/>
                  <a:gd name="connsiteY0" fmla="*/ 0 h 19582"/>
                  <a:gd name="connsiteX1" fmla="*/ 0 w 17623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23" h="19582">
                    <a:moveTo>
                      <a:pt x="17624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4" name="Forma Livre: Forma 633">
                <a:extLst>
                  <a:ext uri="{FF2B5EF4-FFF2-40B4-BE49-F238E27FC236}">
                    <a16:creationId xmlns:a16="http://schemas.microsoft.com/office/drawing/2014/main" id="{CB72EFC0-D9DD-EED0-48E5-172B345AD39A}"/>
                  </a:ext>
                </a:extLst>
              </p:cNvPr>
              <p:cNvSpPr/>
              <p:nvPr/>
            </p:nvSpPr>
            <p:spPr>
              <a:xfrm>
                <a:off x="3934066" y="1597909"/>
                <a:ext cx="473889" cy="303524"/>
              </a:xfrm>
              <a:custGeom>
                <a:avLst/>
                <a:gdLst>
                  <a:gd name="connsiteX0" fmla="*/ 0 w 473889"/>
                  <a:gd name="connsiteY0" fmla="*/ 0 h 303524"/>
                  <a:gd name="connsiteX1" fmla="*/ 473890 w 473889"/>
                  <a:gd name="connsiteY1" fmla="*/ 0 h 303524"/>
                  <a:gd name="connsiteX2" fmla="*/ 473890 w 473889"/>
                  <a:gd name="connsiteY2" fmla="*/ 303524 h 303524"/>
                  <a:gd name="connsiteX3" fmla="*/ 0 w 473889"/>
                  <a:gd name="connsiteY3" fmla="*/ 303524 h 303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889" h="303524">
                    <a:moveTo>
                      <a:pt x="0" y="0"/>
                    </a:moveTo>
                    <a:lnTo>
                      <a:pt x="473890" y="0"/>
                    </a:lnTo>
                    <a:lnTo>
                      <a:pt x="473890" y="303524"/>
                    </a:lnTo>
                    <a:lnTo>
                      <a:pt x="0" y="303524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18" name="Gráfico 4">
              <a:extLst>
                <a:ext uri="{FF2B5EF4-FFF2-40B4-BE49-F238E27FC236}">
                  <a16:creationId xmlns:a16="http://schemas.microsoft.com/office/drawing/2014/main" id="{4B82FFFE-420B-69C3-11EB-24EFD5087445}"/>
                </a:ext>
              </a:extLst>
            </p:cNvPr>
            <p:cNvGrpSpPr/>
            <p:nvPr/>
          </p:nvGrpSpPr>
          <p:grpSpPr>
            <a:xfrm>
              <a:off x="-1" y="0"/>
              <a:ext cx="4503910" cy="1973887"/>
              <a:chOff x="-1" y="0"/>
              <a:chExt cx="4503910" cy="1973887"/>
            </a:xfrm>
            <a:noFill/>
          </p:grpSpPr>
          <p:sp>
            <p:nvSpPr>
              <p:cNvPr id="619" name="Forma Livre: Forma 618">
                <a:extLst>
                  <a:ext uri="{FF2B5EF4-FFF2-40B4-BE49-F238E27FC236}">
                    <a16:creationId xmlns:a16="http://schemas.microsoft.com/office/drawing/2014/main" id="{88357CC9-9AFE-F1FD-6888-E9DEA39F1F05}"/>
                  </a:ext>
                </a:extLst>
              </p:cNvPr>
              <p:cNvSpPr/>
              <p:nvPr/>
            </p:nvSpPr>
            <p:spPr>
              <a:xfrm>
                <a:off x="3869445" y="1527413"/>
                <a:ext cx="129242" cy="242819"/>
              </a:xfrm>
              <a:custGeom>
                <a:avLst/>
                <a:gdLst>
                  <a:gd name="connsiteX0" fmla="*/ 129242 w 129242"/>
                  <a:gd name="connsiteY0" fmla="*/ 0 h 242819"/>
                  <a:gd name="connsiteX1" fmla="*/ 33290 w 129242"/>
                  <a:gd name="connsiteY1" fmla="*/ 0 h 242819"/>
                  <a:gd name="connsiteX2" fmla="*/ 0 w 129242"/>
                  <a:gd name="connsiteY2" fmla="*/ 33290 h 242819"/>
                  <a:gd name="connsiteX3" fmla="*/ 0 w 129242"/>
                  <a:gd name="connsiteY3" fmla="*/ 242820 h 24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242" h="242819">
                    <a:moveTo>
                      <a:pt x="129242" y="0"/>
                    </a:moveTo>
                    <a:lnTo>
                      <a:pt x="33290" y="0"/>
                    </a:lnTo>
                    <a:cubicBezTo>
                      <a:pt x="15666" y="0"/>
                      <a:pt x="0" y="15666"/>
                      <a:pt x="0" y="33290"/>
                    </a:cubicBezTo>
                    <a:lnTo>
                      <a:pt x="0" y="24282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0" name="Forma Livre: Forma 619">
                <a:extLst>
                  <a:ext uri="{FF2B5EF4-FFF2-40B4-BE49-F238E27FC236}">
                    <a16:creationId xmlns:a16="http://schemas.microsoft.com/office/drawing/2014/main" id="{163CAFF4-2603-32AA-FDC7-3525F2FBDF08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1" name="Forma Livre: Forma 620">
                <a:extLst>
                  <a:ext uri="{FF2B5EF4-FFF2-40B4-BE49-F238E27FC236}">
                    <a16:creationId xmlns:a16="http://schemas.microsoft.com/office/drawing/2014/main" id="{CB63909A-0C71-2D27-CDB0-A66A202EEDAC}"/>
                  </a:ext>
                </a:extLst>
              </p:cNvPr>
              <p:cNvSpPr/>
              <p:nvPr/>
            </p:nvSpPr>
            <p:spPr>
              <a:xfrm>
                <a:off x="3838113" y="1734984"/>
                <a:ext cx="62663" cy="31331"/>
              </a:xfrm>
              <a:custGeom>
                <a:avLst/>
                <a:gdLst>
                  <a:gd name="connsiteX0" fmla="*/ 62663 w 62663"/>
                  <a:gd name="connsiteY0" fmla="*/ 0 h 31331"/>
                  <a:gd name="connsiteX1" fmla="*/ 31332 w 62663"/>
                  <a:gd name="connsiteY1" fmla="*/ 31332 h 31331"/>
                  <a:gd name="connsiteX2" fmla="*/ 0 w 6266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663" h="31331">
                    <a:moveTo>
                      <a:pt x="62663" y="0"/>
                    </a:moveTo>
                    <a:lnTo>
                      <a:pt x="31332" y="31332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2" name="Forma Livre: Forma 621">
                <a:extLst>
                  <a:ext uri="{FF2B5EF4-FFF2-40B4-BE49-F238E27FC236}">
                    <a16:creationId xmlns:a16="http://schemas.microsoft.com/office/drawing/2014/main" id="{8C6C95C6-C701-3575-2624-CE148892CF13}"/>
                  </a:ext>
                </a:extLst>
              </p:cNvPr>
              <p:cNvSpPr/>
              <p:nvPr/>
            </p:nvSpPr>
            <p:spPr>
              <a:xfrm>
                <a:off x="4276755" y="1731068"/>
                <a:ext cx="193864" cy="242819"/>
              </a:xfrm>
              <a:custGeom>
                <a:avLst/>
                <a:gdLst>
                  <a:gd name="connsiteX0" fmla="*/ 0 w 193864"/>
                  <a:gd name="connsiteY0" fmla="*/ 242820 h 242819"/>
                  <a:gd name="connsiteX1" fmla="*/ 160574 w 193864"/>
                  <a:gd name="connsiteY1" fmla="*/ 242820 h 242819"/>
                  <a:gd name="connsiteX2" fmla="*/ 193864 w 193864"/>
                  <a:gd name="connsiteY2" fmla="*/ 209530 h 242819"/>
                  <a:gd name="connsiteX3" fmla="*/ 193864 w 193864"/>
                  <a:gd name="connsiteY3" fmla="*/ 0 h 24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864" h="242819">
                    <a:moveTo>
                      <a:pt x="0" y="242820"/>
                    </a:moveTo>
                    <a:lnTo>
                      <a:pt x="160574" y="242820"/>
                    </a:lnTo>
                    <a:cubicBezTo>
                      <a:pt x="178198" y="242820"/>
                      <a:pt x="193864" y="227154"/>
                      <a:pt x="193864" y="209530"/>
                    </a:cubicBezTo>
                    <a:lnTo>
                      <a:pt x="193864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3" name="Forma Livre: Forma 622">
                <a:extLst>
                  <a:ext uri="{FF2B5EF4-FFF2-40B4-BE49-F238E27FC236}">
                    <a16:creationId xmlns:a16="http://schemas.microsoft.com/office/drawing/2014/main" id="{E975FB5D-AC3F-C873-B2F0-0E724FEF5B22}"/>
                  </a:ext>
                </a:extLst>
              </p:cNvPr>
              <p:cNvSpPr/>
              <p:nvPr/>
            </p:nvSpPr>
            <p:spPr>
              <a:xfrm>
                <a:off x="4437329" y="1733026"/>
                <a:ext cx="66579" cy="33289"/>
              </a:xfrm>
              <a:custGeom>
                <a:avLst/>
                <a:gdLst>
                  <a:gd name="connsiteX0" fmla="*/ 0 w 66579"/>
                  <a:gd name="connsiteY0" fmla="*/ 33290 h 33289"/>
                  <a:gd name="connsiteX1" fmla="*/ 33290 w 66579"/>
                  <a:gd name="connsiteY1" fmla="*/ 0 h 33289"/>
                  <a:gd name="connsiteX2" fmla="*/ 66579 w 66579"/>
                  <a:gd name="connsiteY2" fmla="*/ 33290 h 3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579" h="33289">
                    <a:moveTo>
                      <a:pt x="0" y="33290"/>
                    </a:moveTo>
                    <a:lnTo>
                      <a:pt x="33290" y="0"/>
                    </a:lnTo>
                    <a:lnTo>
                      <a:pt x="66579" y="3329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4" name="Forma Livre: Forma 623">
                <a:extLst>
                  <a:ext uri="{FF2B5EF4-FFF2-40B4-BE49-F238E27FC236}">
                    <a16:creationId xmlns:a16="http://schemas.microsoft.com/office/drawing/2014/main" id="{22EE7A28-5FA8-034F-622D-6C7769B5307D}"/>
                  </a:ext>
                </a:extLst>
              </p:cNvPr>
              <p:cNvSpPr/>
              <p:nvPr/>
            </p:nvSpPr>
            <p:spPr>
              <a:xfrm>
                <a:off x="4020228" y="1527413"/>
                <a:ext cx="41122" cy="19582"/>
              </a:xfrm>
              <a:custGeom>
                <a:avLst/>
                <a:gdLst>
                  <a:gd name="connsiteX0" fmla="*/ 41123 w 41122"/>
                  <a:gd name="connsiteY0" fmla="*/ 0 h 19582"/>
                  <a:gd name="connsiteX1" fmla="*/ 0 w 4112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22" h="19582">
                    <a:moveTo>
                      <a:pt x="41123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5" name="Forma Livre: Forma 624">
                <a:extLst>
                  <a:ext uri="{FF2B5EF4-FFF2-40B4-BE49-F238E27FC236}">
                    <a16:creationId xmlns:a16="http://schemas.microsoft.com/office/drawing/2014/main" id="{1F4C4178-0952-9514-C271-EAA1CAC70DEC}"/>
                  </a:ext>
                </a:extLst>
              </p:cNvPr>
              <p:cNvSpPr/>
              <p:nvPr/>
            </p:nvSpPr>
            <p:spPr>
              <a:xfrm>
                <a:off x="4082891" y="1527413"/>
                <a:ext cx="21540" cy="19582"/>
              </a:xfrm>
              <a:custGeom>
                <a:avLst/>
                <a:gdLst>
                  <a:gd name="connsiteX0" fmla="*/ 21541 w 21540"/>
                  <a:gd name="connsiteY0" fmla="*/ 0 h 19582"/>
                  <a:gd name="connsiteX1" fmla="*/ 0 w 21540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19582">
                    <a:moveTo>
                      <a:pt x="21541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6" name="Forma Livre: Forma 625">
                <a:extLst>
                  <a:ext uri="{FF2B5EF4-FFF2-40B4-BE49-F238E27FC236}">
                    <a16:creationId xmlns:a16="http://schemas.microsoft.com/office/drawing/2014/main" id="{457735D1-91D9-3886-0FF4-BAC54D4A52EC}"/>
                  </a:ext>
                </a:extLst>
              </p:cNvPr>
              <p:cNvSpPr/>
              <p:nvPr/>
            </p:nvSpPr>
            <p:spPr>
              <a:xfrm>
                <a:off x="4212134" y="1973887"/>
                <a:ext cx="43080" cy="19582"/>
              </a:xfrm>
              <a:custGeom>
                <a:avLst/>
                <a:gdLst>
                  <a:gd name="connsiteX0" fmla="*/ 0 w 43080"/>
                  <a:gd name="connsiteY0" fmla="*/ 0 h 19582"/>
                  <a:gd name="connsiteX1" fmla="*/ 43081 w 43080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80" h="19582">
                    <a:moveTo>
                      <a:pt x="0" y="0"/>
                    </a:moveTo>
                    <a:lnTo>
                      <a:pt x="43081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7" name="Forma Livre: Forma 626">
                <a:extLst>
                  <a:ext uri="{FF2B5EF4-FFF2-40B4-BE49-F238E27FC236}">
                    <a16:creationId xmlns:a16="http://schemas.microsoft.com/office/drawing/2014/main" id="{FFA32EA8-16A4-A5B3-003C-A049B7857197}"/>
                  </a:ext>
                </a:extLst>
              </p:cNvPr>
              <p:cNvSpPr/>
              <p:nvPr/>
            </p:nvSpPr>
            <p:spPr>
              <a:xfrm>
                <a:off x="4171011" y="1973887"/>
                <a:ext cx="21540" cy="19582"/>
              </a:xfrm>
              <a:custGeom>
                <a:avLst/>
                <a:gdLst>
                  <a:gd name="connsiteX0" fmla="*/ 0 w 21540"/>
                  <a:gd name="connsiteY0" fmla="*/ 0 h 19582"/>
                  <a:gd name="connsiteX1" fmla="*/ 21541 w 21540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19582">
                    <a:moveTo>
                      <a:pt x="0" y="0"/>
                    </a:moveTo>
                    <a:lnTo>
                      <a:pt x="21541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635" name="Gráfico 4">
            <a:extLst>
              <a:ext uri="{FF2B5EF4-FFF2-40B4-BE49-F238E27FC236}">
                <a16:creationId xmlns:a16="http://schemas.microsoft.com/office/drawing/2014/main" id="{E5835028-070E-2DDF-A899-F39D58AC83CD}"/>
              </a:ext>
            </a:extLst>
          </p:cNvPr>
          <p:cNvGrpSpPr/>
          <p:nvPr/>
        </p:nvGrpSpPr>
        <p:grpSpPr>
          <a:xfrm>
            <a:off x="8085497" y="2437986"/>
            <a:ext cx="630627" cy="630547"/>
            <a:chOff x="8085497" y="2437986"/>
            <a:chExt cx="630627" cy="630547"/>
          </a:xfrm>
          <a:noFill/>
        </p:grpSpPr>
        <p:grpSp>
          <p:nvGrpSpPr>
            <p:cNvPr id="636" name="Gráfico 4">
              <a:extLst>
                <a:ext uri="{FF2B5EF4-FFF2-40B4-BE49-F238E27FC236}">
                  <a16:creationId xmlns:a16="http://schemas.microsoft.com/office/drawing/2014/main" id="{9BD1E095-9C0B-85F5-A0B8-09FE981F271B}"/>
                </a:ext>
              </a:extLst>
            </p:cNvPr>
            <p:cNvGrpSpPr/>
            <p:nvPr/>
          </p:nvGrpSpPr>
          <p:grpSpPr>
            <a:xfrm>
              <a:off x="8085497" y="2815923"/>
              <a:ext cx="630627" cy="252610"/>
              <a:chOff x="8085497" y="2815923"/>
              <a:chExt cx="630627" cy="252610"/>
            </a:xfrm>
            <a:noFill/>
          </p:grpSpPr>
          <p:sp>
            <p:nvSpPr>
              <p:cNvPr id="649" name="Forma Livre: Forma 648">
                <a:extLst>
                  <a:ext uri="{FF2B5EF4-FFF2-40B4-BE49-F238E27FC236}">
                    <a16:creationId xmlns:a16="http://schemas.microsoft.com/office/drawing/2014/main" id="{E1B4A634-0D9C-C496-1818-F4DDAF081E18}"/>
                  </a:ext>
                </a:extLst>
              </p:cNvPr>
              <p:cNvSpPr/>
              <p:nvPr/>
            </p:nvSpPr>
            <p:spPr>
              <a:xfrm>
                <a:off x="8204948" y="2819507"/>
                <a:ext cx="511175" cy="211820"/>
              </a:xfrm>
              <a:custGeom>
                <a:avLst/>
                <a:gdLst>
                  <a:gd name="connsiteX0" fmla="*/ 0 w 511175"/>
                  <a:gd name="connsiteY0" fmla="*/ 202029 h 211820"/>
                  <a:gd name="connsiteX1" fmla="*/ 78329 w 511175"/>
                  <a:gd name="connsiteY1" fmla="*/ 186363 h 211820"/>
                  <a:gd name="connsiteX2" fmla="*/ 262402 w 511175"/>
                  <a:gd name="connsiteY2" fmla="*/ 211820 h 211820"/>
                  <a:gd name="connsiteX3" fmla="*/ 272193 w 511175"/>
                  <a:gd name="connsiteY3" fmla="*/ 209862 h 211820"/>
                  <a:gd name="connsiteX4" fmla="*/ 505221 w 511175"/>
                  <a:gd name="connsiteY4" fmla="*/ 47330 h 211820"/>
                  <a:gd name="connsiteX5" fmla="*/ 509138 w 511175"/>
                  <a:gd name="connsiteY5" fmla="*/ 27747 h 211820"/>
                  <a:gd name="connsiteX6" fmla="*/ 509138 w 511175"/>
                  <a:gd name="connsiteY6" fmla="*/ 27747 h 211820"/>
                  <a:gd name="connsiteX7" fmla="*/ 436683 w 511175"/>
                  <a:gd name="connsiteY7" fmla="*/ 6207 h 211820"/>
                  <a:gd name="connsiteX8" fmla="*/ 272193 w 511175"/>
                  <a:gd name="connsiteY8" fmla="*/ 88452 h 21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1175" h="211820">
                    <a:moveTo>
                      <a:pt x="0" y="202029"/>
                    </a:moveTo>
                    <a:cubicBezTo>
                      <a:pt x="23499" y="188322"/>
                      <a:pt x="50914" y="182447"/>
                      <a:pt x="78329" y="186363"/>
                    </a:cubicBezTo>
                    <a:lnTo>
                      <a:pt x="262402" y="211820"/>
                    </a:lnTo>
                    <a:cubicBezTo>
                      <a:pt x="266318" y="211820"/>
                      <a:pt x="270234" y="211820"/>
                      <a:pt x="272193" y="209862"/>
                    </a:cubicBezTo>
                    <a:lnTo>
                      <a:pt x="505221" y="47330"/>
                    </a:lnTo>
                    <a:cubicBezTo>
                      <a:pt x="511096" y="43413"/>
                      <a:pt x="513054" y="35580"/>
                      <a:pt x="509138" y="27747"/>
                    </a:cubicBezTo>
                    <a:lnTo>
                      <a:pt x="509138" y="27747"/>
                    </a:lnTo>
                    <a:cubicBezTo>
                      <a:pt x="493472" y="2291"/>
                      <a:pt x="462140" y="-7500"/>
                      <a:pt x="436683" y="6207"/>
                    </a:cubicBezTo>
                    <a:lnTo>
                      <a:pt x="272193" y="88452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0" name="Forma Livre: Forma 649">
                <a:extLst>
                  <a:ext uri="{FF2B5EF4-FFF2-40B4-BE49-F238E27FC236}">
                    <a16:creationId xmlns:a16="http://schemas.microsoft.com/office/drawing/2014/main" id="{7D07AED7-9164-0FED-93C7-62207116ED21}"/>
                  </a:ext>
                </a:extLst>
              </p:cNvPr>
              <p:cNvSpPr/>
              <p:nvPr/>
            </p:nvSpPr>
            <p:spPr>
              <a:xfrm>
                <a:off x="8148160" y="2815923"/>
                <a:ext cx="331105" cy="111784"/>
              </a:xfrm>
              <a:custGeom>
                <a:avLst/>
                <a:gdLst>
                  <a:gd name="connsiteX0" fmla="*/ 197781 w 331105"/>
                  <a:gd name="connsiteY0" fmla="*/ 101828 h 111784"/>
                  <a:gd name="connsiteX1" fmla="*/ 289817 w 331105"/>
                  <a:gd name="connsiteY1" fmla="*/ 111619 h 111784"/>
                  <a:gd name="connsiteX2" fmla="*/ 330939 w 331105"/>
                  <a:gd name="connsiteY2" fmla="*/ 78329 h 111784"/>
                  <a:gd name="connsiteX3" fmla="*/ 330939 w 331105"/>
                  <a:gd name="connsiteY3" fmla="*/ 78329 h 111784"/>
                  <a:gd name="connsiteX4" fmla="*/ 297649 w 331105"/>
                  <a:gd name="connsiteY4" fmla="*/ 37206 h 111784"/>
                  <a:gd name="connsiteX5" fmla="*/ 219320 w 331105"/>
                  <a:gd name="connsiteY5" fmla="*/ 29373 h 111784"/>
                  <a:gd name="connsiteX6" fmla="*/ 193864 w 331105"/>
                  <a:gd name="connsiteY6" fmla="*/ 21540 h 111784"/>
                  <a:gd name="connsiteX7" fmla="*/ 186031 w 331105"/>
                  <a:gd name="connsiteY7" fmla="*/ 17624 h 111784"/>
                  <a:gd name="connsiteX8" fmla="*/ 46997 w 331105"/>
                  <a:gd name="connsiteY8" fmla="*/ 17624 h 111784"/>
                  <a:gd name="connsiteX9" fmla="*/ 0 w 331105"/>
                  <a:gd name="connsiteY9" fmla="*/ 41123 h 11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1105" h="111784">
                    <a:moveTo>
                      <a:pt x="197781" y="101828"/>
                    </a:moveTo>
                    <a:lnTo>
                      <a:pt x="289817" y="111619"/>
                    </a:lnTo>
                    <a:cubicBezTo>
                      <a:pt x="311357" y="113577"/>
                      <a:pt x="328981" y="97911"/>
                      <a:pt x="330939" y="78329"/>
                    </a:cubicBezTo>
                    <a:lnTo>
                      <a:pt x="330939" y="78329"/>
                    </a:lnTo>
                    <a:cubicBezTo>
                      <a:pt x="332898" y="56788"/>
                      <a:pt x="317232" y="39165"/>
                      <a:pt x="297649" y="37206"/>
                    </a:cubicBezTo>
                    <a:lnTo>
                      <a:pt x="219320" y="29373"/>
                    </a:lnTo>
                    <a:cubicBezTo>
                      <a:pt x="209529" y="29373"/>
                      <a:pt x="201697" y="25457"/>
                      <a:pt x="193864" y="21540"/>
                    </a:cubicBezTo>
                    <a:lnTo>
                      <a:pt x="186031" y="17624"/>
                    </a:lnTo>
                    <a:cubicBezTo>
                      <a:pt x="142950" y="-5875"/>
                      <a:pt x="90078" y="-5875"/>
                      <a:pt x="46997" y="17624"/>
                    </a:cubicBezTo>
                    <a:lnTo>
                      <a:pt x="0" y="41123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1" name="Forma Livre: Forma 650">
                <a:extLst>
                  <a:ext uri="{FF2B5EF4-FFF2-40B4-BE49-F238E27FC236}">
                    <a16:creationId xmlns:a16="http://schemas.microsoft.com/office/drawing/2014/main" id="{9D396AE6-2E0D-9E89-C013-382F42DCF79E}"/>
                  </a:ext>
                </a:extLst>
              </p:cNvPr>
              <p:cNvSpPr/>
              <p:nvPr/>
            </p:nvSpPr>
            <p:spPr>
              <a:xfrm>
                <a:off x="8085497" y="2833547"/>
                <a:ext cx="133159" cy="234986"/>
              </a:xfrm>
              <a:custGeom>
                <a:avLst/>
                <a:gdLst>
                  <a:gd name="connsiteX0" fmla="*/ 0 w 133159"/>
                  <a:gd name="connsiteY0" fmla="*/ 19582 h 234986"/>
                  <a:gd name="connsiteX1" fmla="*/ 50914 w 133159"/>
                  <a:gd name="connsiteY1" fmla="*/ 0 h 234986"/>
                  <a:gd name="connsiteX2" fmla="*/ 133159 w 133159"/>
                  <a:gd name="connsiteY2" fmla="*/ 213446 h 234986"/>
                  <a:gd name="connsiteX3" fmla="*/ 78329 w 133159"/>
                  <a:gd name="connsiteY3" fmla="*/ 234987 h 234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159" h="234986">
                    <a:moveTo>
                      <a:pt x="0" y="19582"/>
                    </a:moveTo>
                    <a:lnTo>
                      <a:pt x="50914" y="0"/>
                    </a:lnTo>
                    <a:lnTo>
                      <a:pt x="133159" y="213446"/>
                    </a:lnTo>
                    <a:lnTo>
                      <a:pt x="78329" y="234987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2" name="Forma Livre: Forma 651">
                <a:extLst>
                  <a:ext uri="{FF2B5EF4-FFF2-40B4-BE49-F238E27FC236}">
                    <a16:creationId xmlns:a16="http://schemas.microsoft.com/office/drawing/2014/main" id="{C2F6A564-DAFF-2CF9-C4F3-0962E0E981CB}"/>
                  </a:ext>
                </a:extLst>
              </p:cNvPr>
              <p:cNvSpPr/>
              <p:nvPr/>
            </p:nvSpPr>
            <p:spPr>
              <a:xfrm>
                <a:off x="8103121" y="2882502"/>
                <a:ext cx="19582" cy="7832"/>
              </a:xfrm>
              <a:custGeom>
                <a:avLst/>
                <a:gdLst>
                  <a:gd name="connsiteX0" fmla="*/ 0 w 19582"/>
                  <a:gd name="connsiteY0" fmla="*/ 7833 h 7832"/>
                  <a:gd name="connsiteX1" fmla="*/ 19582 w 19582"/>
                  <a:gd name="connsiteY1" fmla="*/ 0 h 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7832">
                    <a:moveTo>
                      <a:pt x="0" y="7833"/>
                    </a:moveTo>
                    <a:lnTo>
                      <a:pt x="19582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37" name="Gráfico 4">
              <a:extLst>
                <a:ext uri="{FF2B5EF4-FFF2-40B4-BE49-F238E27FC236}">
                  <a16:creationId xmlns:a16="http://schemas.microsoft.com/office/drawing/2014/main" id="{CB087929-E584-AA38-2291-66DD78C02BE1}"/>
                </a:ext>
              </a:extLst>
            </p:cNvPr>
            <p:cNvGrpSpPr/>
            <p:nvPr/>
          </p:nvGrpSpPr>
          <p:grpSpPr>
            <a:xfrm>
              <a:off x="8345940" y="2578978"/>
              <a:ext cx="227153" cy="227153"/>
              <a:chOff x="8345940" y="2578978"/>
              <a:chExt cx="227153" cy="227153"/>
            </a:xfrm>
            <a:noFill/>
          </p:grpSpPr>
          <p:grpSp>
            <p:nvGrpSpPr>
              <p:cNvPr id="644" name="Gráfico 4">
                <a:extLst>
                  <a:ext uri="{FF2B5EF4-FFF2-40B4-BE49-F238E27FC236}">
                    <a16:creationId xmlns:a16="http://schemas.microsoft.com/office/drawing/2014/main" id="{35416A9E-BF92-1DDD-7510-47CADEBE6455}"/>
                  </a:ext>
                </a:extLst>
              </p:cNvPr>
              <p:cNvGrpSpPr/>
              <p:nvPr/>
            </p:nvGrpSpPr>
            <p:grpSpPr>
              <a:xfrm>
                <a:off x="8424269" y="2618142"/>
                <a:ext cx="74412" cy="146866"/>
                <a:chOff x="8424269" y="2618142"/>
                <a:chExt cx="74412" cy="146866"/>
              </a:xfrm>
              <a:noFill/>
            </p:grpSpPr>
            <p:sp>
              <p:nvSpPr>
                <p:cNvPr id="646" name="Forma Livre: Forma 645">
                  <a:extLst>
                    <a:ext uri="{FF2B5EF4-FFF2-40B4-BE49-F238E27FC236}">
                      <a16:creationId xmlns:a16="http://schemas.microsoft.com/office/drawing/2014/main" id="{C6D996BE-963A-E2D9-56A2-A32ADA21311A}"/>
                    </a:ext>
                  </a:extLst>
                </p:cNvPr>
                <p:cNvSpPr/>
                <p:nvPr/>
              </p:nvSpPr>
              <p:spPr>
                <a:xfrm>
                  <a:off x="8424269" y="2639683"/>
                  <a:ext cx="74412" cy="101827"/>
                </a:xfrm>
                <a:custGeom>
                  <a:avLst/>
                  <a:gdLst>
                    <a:gd name="connsiteX0" fmla="*/ 0 w 74412"/>
                    <a:gd name="connsiteY0" fmla="*/ 76371 h 101827"/>
                    <a:gd name="connsiteX1" fmla="*/ 0 w 74412"/>
                    <a:gd name="connsiteY1" fmla="*/ 76371 h 101827"/>
                    <a:gd name="connsiteX2" fmla="*/ 25457 w 74412"/>
                    <a:gd name="connsiteY2" fmla="*/ 101827 h 101827"/>
                    <a:gd name="connsiteX3" fmla="*/ 48956 w 74412"/>
                    <a:gd name="connsiteY3" fmla="*/ 101827 h 101827"/>
                    <a:gd name="connsiteX4" fmla="*/ 74412 w 74412"/>
                    <a:gd name="connsiteY4" fmla="*/ 76371 h 101827"/>
                    <a:gd name="connsiteX5" fmla="*/ 74412 w 74412"/>
                    <a:gd name="connsiteY5" fmla="*/ 76371 h 101827"/>
                    <a:gd name="connsiteX6" fmla="*/ 48956 w 74412"/>
                    <a:gd name="connsiteY6" fmla="*/ 50914 h 101827"/>
                    <a:gd name="connsiteX7" fmla="*/ 25457 w 74412"/>
                    <a:gd name="connsiteY7" fmla="*/ 50914 h 101827"/>
                    <a:gd name="connsiteX8" fmla="*/ 0 w 74412"/>
                    <a:gd name="connsiteY8" fmla="*/ 25457 h 101827"/>
                    <a:gd name="connsiteX9" fmla="*/ 0 w 74412"/>
                    <a:gd name="connsiteY9" fmla="*/ 25457 h 101827"/>
                    <a:gd name="connsiteX10" fmla="*/ 25457 w 74412"/>
                    <a:gd name="connsiteY10" fmla="*/ 0 h 101827"/>
                    <a:gd name="connsiteX11" fmla="*/ 48956 w 74412"/>
                    <a:gd name="connsiteY11" fmla="*/ 0 h 101827"/>
                    <a:gd name="connsiteX12" fmla="*/ 74412 w 74412"/>
                    <a:gd name="connsiteY12" fmla="*/ 25457 h 101827"/>
                    <a:gd name="connsiteX13" fmla="*/ 74412 w 74412"/>
                    <a:gd name="connsiteY13" fmla="*/ 25457 h 101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412" h="101827">
                      <a:moveTo>
                        <a:pt x="0" y="76371"/>
                      </a:moveTo>
                      <a:lnTo>
                        <a:pt x="0" y="76371"/>
                      </a:lnTo>
                      <a:cubicBezTo>
                        <a:pt x="0" y="90078"/>
                        <a:pt x="11749" y="101827"/>
                        <a:pt x="25457" y="101827"/>
                      </a:cubicBezTo>
                      <a:lnTo>
                        <a:pt x="48956" y="101827"/>
                      </a:lnTo>
                      <a:cubicBezTo>
                        <a:pt x="62663" y="101827"/>
                        <a:pt x="74412" y="90078"/>
                        <a:pt x="74412" y="76371"/>
                      </a:cubicBezTo>
                      <a:lnTo>
                        <a:pt x="74412" y="76371"/>
                      </a:lnTo>
                      <a:cubicBezTo>
                        <a:pt x="74412" y="62663"/>
                        <a:pt x="62663" y="50914"/>
                        <a:pt x="48956" y="50914"/>
                      </a:cubicBezTo>
                      <a:lnTo>
                        <a:pt x="25457" y="50914"/>
                      </a:lnTo>
                      <a:cubicBezTo>
                        <a:pt x="11749" y="50914"/>
                        <a:pt x="0" y="39164"/>
                        <a:pt x="0" y="25457"/>
                      </a:cubicBezTo>
                      <a:lnTo>
                        <a:pt x="0" y="25457"/>
                      </a:lnTo>
                      <a:cubicBezTo>
                        <a:pt x="0" y="11749"/>
                        <a:pt x="11749" y="0"/>
                        <a:pt x="25457" y="0"/>
                      </a:cubicBezTo>
                      <a:lnTo>
                        <a:pt x="48956" y="0"/>
                      </a:lnTo>
                      <a:cubicBezTo>
                        <a:pt x="62663" y="0"/>
                        <a:pt x="74412" y="11749"/>
                        <a:pt x="74412" y="25457"/>
                      </a:cubicBezTo>
                      <a:lnTo>
                        <a:pt x="74412" y="25457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7" name="Forma Livre: Forma 646">
                  <a:extLst>
                    <a:ext uri="{FF2B5EF4-FFF2-40B4-BE49-F238E27FC236}">
                      <a16:creationId xmlns:a16="http://schemas.microsoft.com/office/drawing/2014/main" id="{320F6C84-A05C-DF06-6C13-45381386949F}"/>
                    </a:ext>
                  </a:extLst>
                </p:cNvPr>
                <p:cNvSpPr/>
                <p:nvPr/>
              </p:nvSpPr>
              <p:spPr>
                <a:xfrm>
                  <a:off x="8459517" y="2618142"/>
                  <a:ext cx="19582" cy="25456"/>
                </a:xfrm>
                <a:custGeom>
                  <a:avLst/>
                  <a:gdLst>
                    <a:gd name="connsiteX0" fmla="*/ 0 w 19582"/>
                    <a:gd name="connsiteY0" fmla="*/ 25457 h 25456"/>
                    <a:gd name="connsiteX1" fmla="*/ 0 w 19582"/>
                    <a:gd name="connsiteY1" fmla="*/ 0 h 25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5456">
                      <a:moveTo>
                        <a:pt x="0" y="25457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48" name="Forma Livre: Forma 647">
                  <a:extLst>
                    <a:ext uri="{FF2B5EF4-FFF2-40B4-BE49-F238E27FC236}">
                      <a16:creationId xmlns:a16="http://schemas.microsoft.com/office/drawing/2014/main" id="{B3BE5C2F-5CDF-0343-3721-7268C97B77FD}"/>
                    </a:ext>
                  </a:extLst>
                </p:cNvPr>
                <p:cNvSpPr/>
                <p:nvPr/>
              </p:nvSpPr>
              <p:spPr>
                <a:xfrm>
                  <a:off x="8459517" y="2741510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45" name="Forma Livre: Forma 644">
                <a:extLst>
                  <a:ext uri="{FF2B5EF4-FFF2-40B4-BE49-F238E27FC236}">
                    <a16:creationId xmlns:a16="http://schemas.microsoft.com/office/drawing/2014/main" id="{64443C81-3443-9CB7-3555-AC9E22504E6A}"/>
                  </a:ext>
                </a:extLst>
              </p:cNvPr>
              <p:cNvSpPr/>
              <p:nvPr/>
            </p:nvSpPr>
            <p:spPr>
              <a:xfrm>
                <a:off x="8345940" y="2578978"/>
                <a:ext cx="227153" cy="227153"/>
              </a:xfrm>
              <a:custGeom>
                <a:avLst/>
                <a:gdLst>
                  <a:gd name="connsiteX0" fmla="*/ 0 w 227153"/>
                  <a:gd name="connsiteY0" fmla="*/ 113577 h 227153"/>
                  <a:gd name="connsiteX1" fmla="*/ 113577 w 227153"/>
                  <a:gd name="connsiteY1" fmla="*/ 0 h 227153"/>
                  <a:gd name="connsiteX2" fmla="*/ 227153 w 227153"/>
                  <a:gd name="connsiteY2" fmla="*/ 113577 h 227153"/>
                  <a:gd name="connsiteX3" fmla="*/ 113577 w 227153"/>
                  <a:gd name="connsiteY3" fmla="*/ 227154 h 227153"/>
                  <a:gd name="connsiteX4" fmla="*/ 0 w 227153"/>
                  <a:gd name="connsiteY4" fmla="*/ 113577 h 227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153" h="227153">
                    <a:moveTo>
                      <a:pt x="0" y="113577"/>
                    </a:moveTo>
                    <a:cubicBezTo>
                      <a:pt x="0" y="50914"/>
                      <a:pt x="50913" y="0"/>
                      <a:pt x="113577" y="0"/>
                    </a:cubicBezTo>
                    <a:cubicBezTo>
                      <a:pt x="176240" y="0"/>
                      <a:pt x="227153" y="50914"/>
                      <a:pt x="227153" y="113577"/>
                    </a:cubicBezTo>
                    <a:cubicBezTo>
                      <a:pt x="227153" y="176240"/>
                      <a:pt x="176240" y="227154"/>
                      <a:pt x="113577" y="227154"/>
                    </a:cubicBezTo>
                    <a:cubicBezTo>
                      <a:pt x="50913" y="227154"/>
                      <a:pt x="0" y="176240"/>
                      <a:pt x="0" y="113577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F25AF8E5-0599-598E-7795-08C876CA546A}"/>
                </a:ext>
              </a:extLst>
            </p:cNvPr>
            <p:cNvSpPr/>
            <p:nvPr/>
          </p:nvSpPr>
          <p:spPr>
            <a:xfrm>
              <a:off x="8459517" y="2437986"/>
              <a:ext cx="19582" cy="62663"/>
            </a:xfrm>
            <a:custGeom>
              <a:avLst/>
              <a:gdLst>
                <a:gd name="connsiteX0" fmla="*/ 0 w 19582"/>
                <a:gd name="connsiteY0" fmla="*/ 62663 h 62663"/>
                <a:gd name="connsiteX1" fmla="*/ 0 w 19582"/>
                <a:gd name="connsiteY1" fmla="*/ 0 h 6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62663">
                  <a:moveTo>
                    <a:pt x="0" y="62663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orma Livre: Forma 638">
              <a:extLst>
                <a:ext uri="{FF2B5EF4-FFF2-40B4-BE49-F238E27FC236}">
                  <a16:creationId xmlns:a16="http://schemas.microsoft.com/office/drawing/2014/main" id="{9AF8E50F-0BA1-610C-5DB5-56D60965BD0C}"/>
                </a:ext>
              </a:extLst>
            </p:cNvPr>
            <p:cNvSpPr/>
            <p:nvPr/>
          </p:nvSpPr>
          <p:spPr>
            <a:xfrm>
              <a:off x="8400770" y="2461485"/>
              <a:ext cx="19582" cy="54830"/>
            </a:xfrm>
            <a:custGeom>
              <a:avLst/>
              <a:gdLst>
                <a:gd name="connsiteX0" fmla="*/ 0 w 19582"/>
                <a:gd name="connsiteY0" fmla="*/ 54830 h 54830"/>
                <a:gd name="connsiteX1" fmla="*/ 0 w 19582"/>
                <a:gd name="connsiteY1" fmla="*/ 0 h 5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4830">
                  <a:moveTo>
                    <a:pt x="0" y="5483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orma Livre: Forma 639">
              <a:extLst>
                <a:ext uri="{FF2B5EF4-FFF2-40B4-BE49-F238E27FC236}">
                  <a16:creationId xmlns:a16="http://schemas.microsoft.com/office/drawing/2014/main" id="{89E4FEDA-D535-122D-E833-AD2D2243E490}"/>
                </a:ext>
              </a:extLst>
            </p:cNvPr>
            <p:cNvSpPr/>
            <p:nvPr/>
          </p:nvSpPr>
          <p:spPr>
            <a:xfrm>
              <a:off x="8518264" y="2461485"/>
              <a:ext cx="19582" cy="54830"/>
            </a:xfrm>
            <a:custGeom>
              <a:avLst/>
              <a:gdLst>
                <a:gd name="connsiteX0" fmla="*/ 0 w 19582"/>
                <a:gd name="connsiteY0" fmla="*/ 54830 h 54830"/>
                <a:gd name="connsiteX1" fmla="*/ 0 w 19582"/>
                <a:gd name="connsiteY1" fmla="*/ 0 h 5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54830">
                  <a:moveTo>
                    <a:pt x="0" y="5483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orma Livre: Forma 640">
              <a:extLst>
                <a:ext uri="{FF2B5EF4-FFF2-40B4-BE49-F238E27FC236}">
                  <a16:creationId xmlns:a16="http://schemas.microsoft.com/office/drawing/2014/main" id="{D469E327-2CE0-3DF2-2A44-3E3D44BC4F6F}"/>
                </a:ext>
              </a:extLst>
            </p:cNvPr>
            <p:cNvSpPr/>
            <p:nvPr/>
          </p:nvSpPr>
          <p:spPr>
            <a:xfrm>
              <a:off x="8459517" y="2520231"/>
              <a:ext cx="19582" cy="19582"/>
            </a:xfrm>
            <a:custGeom>
              <a:avLst/>
              <a:gdLst>
                <a:gd name="connsiteX0" fmla="*/ 0 w 19582"/>
                <a:gd name="connsiteY0" fmla="*/ 19582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0" y="1958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orma Livre: Forma 641">
              <a:extLst>
                <a:ext uri="{FF2B5EF4-FFF2-40B4-BE49-F238E27FC236}">
                  <a16:creationId xmlns:a16="http://schemas.microsoft.com/office/drawing/2014/main" id="{4F3249F4-6CEC-3EA6-4E00-BDDAB2578634}"/>
                </a:ext>
              </a:extLst>
            </p:cNvPr>
            <p:cNvSpPr/>
            <p:nvPr/>
          </p:nvSpPr>
          <p:spPr>
            <a:xfrm>
              <a:off x="8400770" y="2535897"/>
              <a:ext cx="19582" cy="19582"/>
            </a:xfrm>
            <a:custGeom>
              <a:avLst/>
              <a:gdLst>
                <a:gd name="connsiteX0" fmla="*/ 0 w 19582"/>
                <a:gd name="connsiteY0" fmla="*/ 19582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0" y="1958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070C8759-B663-D456-CE1C-AC9BA93A0E87}"/>
                </a:ext>
              </a:extLst>
            </p:cNvPr>
            <p:cNvSpPr/>
            <p:nvPr/>
          </p:nvSpPr>
          <p:spPr>
            <a:xfrm>
              <a:off x="8518264" y="2535897"/>
              <a:ext cx="19582" cy="19582"/>
            </a:xfrm>
            <a:custGeom>
              <a:avLst/>
              <a:gdLst>
                <a:gd name="connsiteX0" fmla="*/ 0 w 19582"/>
                <a:gd name="connsiteY0" fmla="*/ 19582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0" y="19582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53" name="Gráfico 4">
            <a:extLst>
              <a:ext uri="{FF2B5EF4-FFF2-40B4-BE49-F238E27FC236}">
                <a16:creationId xmlns:a16="http://schemas.microsoft.com/office/drawing/2014/main" id="{58801A3B-47F7-40CC-4715-6D2ECC32E7C4}"/>
              </a:ext>
            </a:extLst>
          </p:cNvPr>
          <p:cNvGrpSpPr/>
          <p:nvPr/>
        </p:nvGrpSpPr>
        <p:grpSpPr>
          <a:xfrm>
            <a:off x="-1" y="0"/>
            <a:ext cx="2365532" cy="2011093"/>
            <a:chOff x="-1" y="0"/>
            <a:chExt cx="2365532" cy="2011093"/>
          </a:xfrm>
          <a:noFill/>
        </p:grpSpPr>
        <p:grpSp>
          <p:nvGrpSpPr>
            <p:cNvPr id="654" name="Gráfico 4">
              <a:extLst>
                <a:ext uri="{FF2B5EF4-FFF2-40B4-BE49-F238E27FC236}">
                  <a16:creationId xmlns:a16="http://schemas.microsoft.com/office/drawing/2014/main" id="{7FE7D9B0-6932-6C7E-57C2-A95E4EBBAB43}"/>
                </a:ext>
              </a:extLst>
            </p:cNvPr>
            <p:cNvGrpSpPr/>
            <p:nvPr/>
          </p:nvGrpSpPr>
          <p:grpSpPr>
            <a:xfrm>
              <a:off x="1744774" y="1568535"/>
              <a:ext cx="285900" cy="442558"/>
              <a:chOff x="1744774" y="1568535"/>
              <a:chExt cx="285900" cy="442558"/>
            </a:xfrm>
            <a:noFill/>
          </p:grpSpPr>
          <p:sp>
            <p:nvSpPr>
              <p:cNvPr id="664" name="Forma Livre: Forma 663">
                <a:extLst>
                  <a:ext uri="{FF2B5EF4-FFF2-40B4-BE49-F238E27FC236}">
                    <a16:creationId xmlns:a16="http://schemas.microsoft.com/office/drawing/2014/main" id="{07F95C8E-F91A-551D-B516-44CA5420A515}"/>
                  </a:ext>
                </a:extLst>
              </p:cNvPr>
              <p:cNvSpPr/>
              <p:nvPr/>
            </p:nvSpPr>
            <p:spPr>
              <a:xfrm>
                <a:off x="1744774" y="1928848"/>
                <a:ext cx="285900" cy="82245"/>
              </a:xfrm>
              <a:custGeom>
                <a:avLst/>
                <a:gdLst>
                  <a:gd name="connsiteX0" fmla="*/ 0 w 285900"/>
                  <a:gd name="connsiteY0" fmla="*/ 82245 h 82245"/>
                  <a:gd name="connsiteX1" fmla="*/ 0 w 285900"/>
                  <a:gd name="connsiteY1" fmla="*/ 0 h 82245"/>
                  <a:gd name="connsiteX2" fmla="*/ 31332 w 285900"/>
                  <a:gd name="connsiteY2" fmla="*/ 0 h 82245"/>
                  <a:gd name="connsiteX3" fmla="*/ 285900 w 285900"/>
                  <a:gd name="connsiteY3" fmla="*/ 0 h 82245"/>
                  <a:gd name="connsiteX4" fmla="*/ 285900 w 285900"/>
                  <a:gd name="connsiteY4" fmla="*/ 82245 h 8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900" h="82245">
                    <a:moveTo>
                      <a:pt x="0" y="82245"/>
                    </a:moveTo>
                    <a:lnTo>
                      <a:pt x="0" y="0"/>
                    </a:lnTo>
                    <a:lnTo>
                      <a:pt x="31332" y="0"/>
                    </a:lnTo>
                    <a:lnTo>
                      <a:pt x="285900" y="0"/>
                    </a:lnTo>
                    <a:lnTo>
                      <a:pt x="285900" y="82245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5" name="Forma Livre: Forma 664">
                <a:extLst>
                  <a:ext uri="{FF2B5EF4-FFF2-40B4-BE49-F238E27FC236}">
                    <a16:creationId xmlns:a16="http://schemas.microsoft.com/office/drawing/2014/main" id="{E5F61D08-72A1-1F2F-4ACB-CEB344E9A595}"/>
                  </a:ext>
                </a:extLst>
              </p:cNvPr>
              <p:cNvSpPr/>
              <p:nvPr/>
            </p:nvSpPr>
            <p:spPr>
              <a:xfrm>
                <a:off x="1780022" y="1568535"/>
                <a:ext cx="88119" cy="360312"/>
              </a:xfrm>
              <a:custGeom>
                <a:avLst/>
                <a:gdLst>
                  <a:gd name="connsiteX0" fmla="*/ 0 w 88119"/>
                  <a:gd name="connsiteY0" fmla="*/ 360313 h 360312"/>
                  <a:gd name="connsiteX1" fmla="*/ 0 w 88119"/>
                  <a:gd name="connsiteY1" fmla="*/ 95953 h 360312"/>
                  <a:gd name="connsiteX2" fmla="*/ 23499 w 88119"/>
                  <a:gd name="connsiteY2" fmla="*/ 48956 h 360312"/>
                  <a:gd name="connsiteX3" fmla="*/ 88120 w 88119"/>
                  <a:gd name="connsiteY3" fmla="*/ 0 h 36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119" h="360312">
                    <a:moveTo>
                      <a:pt x="0" y="360313"/>
                    </a:moveTo>
                    <a:lnTo>
                      <a:pt x="0" y="95953"/>
                    </a:lnTo>
                    <a:cubicBezTo>
                      <a:pt x="0" y="76371"/>
                      <a:pt x="7833" y="58747"/>
                      <a:pt x="23499" y="48956"/>
                    </a:cubicBezTo>
                    <a:lnTo>
                      <a:pt x="88120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6" name="Forma Livre: Forma 665">
                <a:extLst>
                  <a:ext uri="{FF2B5EF4-FFF2-40B4-BE49-F238E27FC236}">
                    <a16:creationId xmlns:a16="http://schemas.microsoft.com/office/drawing/2014/main" id="{66B105B8-E84F-0D2A-C892-17AA8582BEF9}"/>
                  </a:ext>
                </a:extLst>
              </p:cNvPr>
              <p:cNvSpPr/>
              <p:nvPr/>
            </p:nvSpPr>
            <p:spPr>
              <a:xfrm>
                <a:off x="1840727" y="1598409"/>
                <a:ext cx="153262" cy="236444"/>
              </a:xfrm>
              <a:custGeom>
                <a:avLst/>
                <a:gdLst>
                  <a:gd name="connsiteX0" fmla="*/ 0 w 153262"/>
                  <a:gd name="connsiteY0" fmla="*/ 99369 h 236444"/>
                  <a:gd name="connsiteX1" fmla="*/ 127284 w 153262"/>
                  <a:gd name="connsiteY1" fmla="*/ 3416 h 236444"/>
                  <a:gd name="connsiteX2" fmla="*/ 146867 w 153262"/>
                  <a:gd name="connsiteY2" fmla="*/ 7332 h 236444"/>
                  <a:gd name="connsiteX3" fmla="*/ 152741 w 153262"/>
                  <a:gd name="connsiteY3" fmla="*/ 54330 h 236444"/>
                  <a:gd name="connsiteX4" fmla="*/ 135117 w 153262"/>
                  <a:gd name="connsiteY4" fmla="*/ 83703 h 236444"/>
                  <a:gd name="connsiteX5" fmla="*/ 82245 w 153262"/>
                  <a:gd name="connsiteY5" fmla="*/ 126784 h 236444"/>
                  <a:gd name="connsiteX6" fmla="*/ 82245 w 153262"/>
                  <a:gd name="connsiteY6" fmla="*/ 126784 h 236444"/>
                  <a:gd name="connsiteX7" fmla="*/ 82245 w 153262"/>
                  <a:gd name="connsiteY7" fmla="*/ 234486 h 236444"/>
                  <a:gd name="connsiteX8" fmla="*/ 82245 w 153262"/>
                  <a:gd name="connsiteY8" fmla="*/ 236444 h 23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262" h="236444">
                    <a:moveTo>
                      <a:pt x="0" y="99369"/>
                    </a:moveTo>
                    <a:lnTo>
                      <a:pt x="127284" y="3416"/>
                    </a:lnTo>
                    <a:cubicBezTo>
                      <a:pt x="133159" y="-2459"/>
                      <a:pt x="142950" y="-501"/>
                      <a:pt x="146867" y="7332"/>
                    </a:cubicBezTo>
                    <a:cubicBezTo>
                      <a:pt x="150783" y="15165"/>
                      <a:pt x="154700" y="28873"/>
                      <a:pt x="152741" y="54330"/>
                    </a:cubicBezTo>
                    <a:cubicBezTo>
                      <a:pt x="150783" y="66079"/>
                      <a:pt x="144908" y="75870"/>
                      <a:pt x="135117" y="83703"/>
                    </a:cubicBezTo>
                    <a:lnTo>
                      <a:pt x="82245" y="126784"/>
                    </a:lnTo>
                    <a:lnTo>
                      <a:pt x="82245" y="126784"/>
                    </a:lnTo>
                    <a:cubicBezTo>
                      <a:pt x="103786" y="160074"/>
                      <a:pt x="103786" y="201196"/>
                      <a:pt x="82245" y="234486"/>
                    </a:cubicBezTo>
                    <a:lnTo>
                      <a:pt x="82245" y="23644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7" name="Forma Livre: Forma 666">
                <a:extLst>
                  <a:ext uri="{FF2B5EF4-FFF2-40B4-BE49-F238E27FC236}">
                    <a16:creationId xmlns:a16="http://schemas.microsoft.com/office/drawing/2014/main" id="{B428B8E9-FAAD-DD23-F4AB-E1798FBBCD7E}"/>
                  </a:ext>
                </a:extLst>
              </p:cNvPr>
              <p:cNvSpPr/>
              <p:nvPr/>
            </p:nvSpPr>
            <p:spPr>
              <a:xfrm>
                <a:off x="1991510" y="1770232"/>
                <a:ext cx="15665" cy="150783"/>
              </a:xfrm>
              <a:custGeom>
                <a:avLst/>
                <a:gdLst>
                  <a:gd name="connsiteX0" fmla="*/ 0 w 15665"/>
                  <a:gd name="connsiteY0" fmla="*/ 150783 h 150783"/>
                  <a:gd name="connsiteX1" fmla="*/ 0 w 15665"/>
                  <a:gd name="connsiteY1" fmla="*/ 107702 h 150783"/>
                  <a:gd name="connsiteX2" fmla="*/ 1958 w 15665"/>
                  <a:gd name="connsiteY2" fmla="*/ 101827 h 150783"/>
                  <a:gd name="connsiteX3" fmla="*/ 15666 w 15665"/>
                  <a:gd name="connsiteY3" fmla="*/ 41123 h 150783"/>
                  <a:gd name="connsiteX4" fmla="*/ 15666 w 15665"/>
                  <a:gd name="connsiteY4" fmla="*/ 0 h 15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65" h="150783">
                    <a:moveTo>
                      <a:pt x="0" y="150783"/>
                    </a:moveTo>
                    <a:lnTo>
                      <a:pt x="0" y="107702"/>
                    </a:lnTo>
                    <a:lnTo>
                      <a:pt x="1958" y="101827"/>
                    </a:lnTo>
                    <a:cubicBezTo>
                      <a:pt x="11749" y="82245"/>
                      <a:pt x="15666" y="62663"/>
                      <a:pt x="15666" y="41123"/>
                    </a:cubicBezTo>
                    <a:lnTo>
                      <a:pt x="15666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8" name="Forma Livre: Forma 667">
                <a:extLst>
                  <a:ext uri="{FF2B5EF4-FFF2-40B4-BE49-F238E27FC236}">
                    <a16:creationId xmlns:a16="http://schemas.microsoft.com/office/drawing/2014/main" id="{00CEF417-1FB5-A189-6C63-AE0D1FAB8F70}"/>
                  </a:ext>
                </a:extLst>
              </p:cNvPr>
              <p:cNvSpPr/>
              <p:nvPr/>
            </p:nvSpPr>
            <p:spPr>
              <a:xfrm>
                <a:off x="1789813" y="1960180"/>
                <a:ext cx="19582" cy="21540"/>
              </a:xfrm>
              <a:custGeom>
                <a:avLst/>
                <a:gdLst>
                  <a:gd name="connsiteX0" fmla="*/ 0 w 19582"/>
                  <a:gd name="connsiteY0" fmla="*/ 0 h 21540"/>
                  <a:gd name="connsiteX1" fmla="*/ 0 w 19582"/>
                  <a:gd name="connsiteY1" fmla="*/ 2154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0"/>
                    </a:moveTo>
                    <a:lnTo>
                      <a:pt x="0" y="2154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55" name="Gráfico 4">
              <a:extLst>
                <a:ext uri="{FF2B5EF4-FFF2-40B4-BE49-F238E27FC236}">
                  <a16:creationId xmlns:a16="http://schemas.microsoft.com/office/drawing/2014/main" id="{950394BD-BDEF-C68C-13EC-7EC043860D93}"/>
                </a:ext>
              </a:extLst>
            </p:cNvPr>
            <p:cNvGrpSpPr/>
            <p:nvPr/>
          </p:nvGrpSpPr>
          <p:grpSpPr>
            <a:xfrm>
              <a:off x="-1" y="0"/>
              <a:ext cx="2365532" cy="1772190"/>
              <a:chOff x="-1" y="0"/>
              <a:chExt cx="2365532" cy="1772190"/>
            </a:xfrm>
            <a:noFill/>
          </p:grpSpPr>
          <p:grpSp>
            <p:nvGrpSpPr>
              <p:cNvPr id="656" name="Gráfico 4">
                <a:extLst>
                  <a:ext uri="{FF2B5EF4-FFF2-40B4-BE49-F238E27FC236}">
                    <a16:creationId xmlns:a16="http://schemas.microsoft.com/office/drawing/2014/main" id="{DEE494E9-539E-E7F5-77C0-F3DD1977CD62}"/>
                  </a:ext>
                </a:extLst>
              </p:cNvPr>
              <p:cNvGrpSpPr/>
              <p:nvPr/>
            </p:nvGrpSpPr>
            <p:grpSpPr>
              <a:xfrm>
                <a:off x="-1" y="0"/>
                <a:ext cx="2365532" cy="1772190"/>
                <a:chOff x="-1" y="0"/>
                <a:chExt cx="2365532" cy="1772190"/>
              </a:xfrm>
              <a:noFill/>
            </p:grpSpPr>
            <p:sp>
              <p:nvSpPr>
                <p:cNvPr id="658" name="Forma Livre: Forma 657">
                  <a:extLst>
                    <a:ext uri="{FF2B5EF4-FFF2-40B4-BE49-F238E27FC236}">
                      <a16:creationId xmlns:a16="http://schemas.microsoft.com/office/drawing/2014/main" id="{AC651EA4-13F7-86F6-8F1C-C09D0E6FECDA}"/>
                    </a:ext>
                  </a:extLst>
                </p:cNvPr>
                <p:cNvSpPr/>
                <p:nvPr/>
              </p:nvSpPr>
              <p:spPr>
                <a:xfrm>
                  <a:off x="2308742" y="1527413"/>
                  <a:ext cx="19582" cy="19582"/>
                </a:xfrm>
                <a:custGeom>
                  <a:avLst/>
                  <a:gdLst>
                    <a:gd name="connsiteX0" fmla="*/ 19582 w 19582"/>
                    <a:gd name="connsiteY0" fmla="*/ 0 h 19582"/>
                    <a:gd name="connsiteX1" fmla="*/ 0 w 19582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9582">
                      <a:moveTo>
                        <a:pt x="19582" y="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9" name="Forma Livre: Forma 658">
                  <a:extLst>
                    <a:ext uri="{FF2B5EF4-FFF2-40B4-BE49-F238E27FC236}">
                      <a16:creationId xmlns:a16="http://schemas.microsoft.com/office/drawing/2014/main" id="{705DB0EB-20EB-714A-5425-15736D0F986F}"/>
                    </a:ext>
                  </a:extLst>
                </p:cNvPr>
                <p:cNvSpPr/>
                <p:nvPr/>
              </p:nvSpPr>
              <p:spPr>
                <a:xfrm>
                  <a:off x="2308742" y="1713444"/>
                  <a:ext cx="19582" cy="19582"/>
                </a:xfrm>
                <a:custGeom>
                  <a:avLst/>
                  <a:gdLst>
                    <a:gd name="connsiteX0" fmla="*/ 19582 w 19582"/>
                    <a:gd name="connsiteY0" fmla="*/ 0 h 19582"/>
                    <a:gd name="connsiteX1" fmla="*/ 0 w 19582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19582">
                      <a:moveTo>
                        <a:pt x="19582" y="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60" name="Forma Livre: Forma 659">
                  <a:extLst>
                    <a:ext uri="{FF2B5EF4-FFF2-40B4-BE49-F238E27FC236}">
                      <a16:creationId xmlns:a16="http://schemas.microsoft.com/office/drawing/2014/main" id="{70A0DF74-7C35-FCA7-3828-A635F385FFE0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19582" cy="1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2" h="19582"/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61" name="Forma Livre: Forma 660">
                  <a:extLst>
                    <a:ext uri="{FF2B5EF4-FFF2-40B4-BE49-F238E27FC236}">
                      <a16:creationId xmlns:a16="http://schemas.microsoft.com/office/drawing/2014/main" id="{DDC26ADC-3CC2-5D7D-B064-98F73C8772EE}"/>
                    </a:ext>
                  </a:extLst>
                </p:cNvPr>
                <p:cNvSpPr/>
                <p:nvPr/>
              </p:nvSpPr>
              <p:spPr>
                <a:xfrm>
                  <a:off x="1911223" y="1515663"/>
                  <a:ext cx="407310" cy="207571"/>
                </a:xfrm>
                <a:custGeom>
                  <a:avLst/>
                  <a:gdLst>
                    <a:gd name="connsiteX0" fmla="*/ 62663 w 407310"/>
                    <a:gd name="connsiteY0" fmla="*/ 207572 h 207571"/>
                    <a:gd name="connsiteX1" fmla="*/ 119452 w 407310"/>
                    <a:gd name="connsiteY1" fmla="*/ 207572 h 207571"/>
                    <a:gd name="connsiteX2" fmla="*/ 119452 w 407310"/>
                    <a:gd name="connsiteY2" fmla="*/ 207572 h 207571"/>
                    <a:gd name="connsiteX3" fmla="*/ 346605 w 407310"/>
                    <a:gd name="connsiteY3" fmla="*/ 207572 h 207571"/>
                    <a:gd name="connsiteX4" fmla="*/ 346605 w 407310"/>
                    <a:gd name="connsiteY4" fmla="*/ 207572 h 207571"/>
                    <a:gd name="connsiteX5" fmla="*/ 346605 w 407310"/>
                    <a:gd name="connsiteY5" fmla="*/ 207572 h 207571"/>
                    <a:gd name="connsiteX6" fmla="*/ 346605 w 407310"/>
                    <a:gd name="connsiteY6" fmla="*/ 207572 h 207571"/>
                    <a:gd name="connsiteX7" fmla="*/ 346605 w 407310"/>
                    <a:gd name="connsiteY7" fmla="*/ 207572 h 207571"/>
                    <a:gd name="connsiteX8" fmla="*/ 407310 w 407310"/>
                    <a:gd name="connsiteY8" fmla="*/ 146867 h 207571"/>
                    <a:gd name="connsiteX9" fmla="*/ 407310 w 407310"/>
                    <a:gd name="connsiteY9" fmla="*/ 146867 h 207571"/>
                    <a:gd name="connsiteX10" fmla="*/ 407310 w 407310"/>
                    <a:gd name="connsiteY10" fmla="*/ 60705 h 207571"/>
                    <a:gd name="connsiteX11" fmla="*/ 407310 w 407310"/>
                    <a:gd name="connsiteY11" fmla="*/ 60705 h 207571"/>
                    <a:gd name="connsiteX12" fmla="*/ 346605 w 407310"/>
                    <a:gd name="connsiteY12" fmla="*/ 0 h 207571"/>
                    <a:gd name="connsiteX13" fmla="*/ 346605 w 407310"/>
                    <a:gd name="connsiteY13" fmla="*/ 0 h 207571"/>
                    <a:gd name="connsiteX14" fmla="*/ 62663 w 407310"/>
                    <a:gd name="connsiteY14" fmla="*/ 0 h 207571"/>
                    <a:gd name="connsiteX15" fmla="*/ 62663 w 407310"/>
                    <a:gd name="connsiteY15" fmla="*/ 0 h 207571"/>
                    <a:gd name="connsiteX16" fmla="*/ 0 w 407310"/>
                    <a:gd name="connsiteY16" fmla="*/ 60705 h 207571"/>
                    <a:gd name="connsiteX17" fmla="*/ 0 w 407310"/>
                    <a:gd name="connsiteY17" fmla="*/ 60705 h 207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7310" h="207571">
                      <a:moveTo>
                        <a:pt x="62663" y="207572"/>
                      </a:moveTo>
                      <a:lnTo>
                        <a:pt x="119452" y="207572"/>
                      </a:lnTo>
                      <a:lnTo>
                        <a:pt x="119452" y="207572"/>
                      </a:lnTo>
                      <a:lnTo>
                        <a:pt x="346605" y="207572"/>
                      </a:lnTo>
                      <a:lnTo>
                        <a:pt x="346605" y="207572"/>
                      </a:lnTo>
                      <a:lnTo>
                        <a:pt x="346605" y="207572"/>
                      </a:lnTo>
                      <a:lnTo>
                        <a:pt x="346605" y="207572"/>
                      </a:lnTo>
                      <a:lnTo>
                        <a:pt x="346605" y="207572"/>
                      </a:lnTo>
                      <a:cubicBezTo>
                        <a:pt x="346605" y="174282"/>
                        <a:pt x="374020" y="146867"/>
                        <a:pt x="407310" y="146867"/>
                      </a:cubicBezTo>
                      <a:lnTo>
                        <a:pt x="407310" y="146867"/>
                      </a:lnTo>
                      <a:lnTo>
                        <a:pt x="407310" y="60705"/>
                      </a:lnTo>
                      <a:lnTo>
                        <a:pt x="407310" y="60705"/>
                      </a:lnTo>
                      <a:cubicBezTo>
                        <a:pt x="374020" y="60705"/>
                        <a:pt x="346605" y="33290"/>
                        <a:pt x="346605" y="0"/>
                      </a:cubicBezTo>
                      <a:lnTo>
                        <a:pt x="346605" y="0"/>
                      </a:lnTo>
                      <a:lnTo>
                        <a:pt x="62663" y="0"/>
                      </a:lnTo>
                      <a:lnTo>
                        <a:pt x="62663" y="0"/>
                      </a:lnTo>
                      <a:cubicBezTo>
                        <a:pt x="62663" y="33290"/>
                        <a:pt x="33290" y="60705"/>
                        <a:pt x="0" y="60705"/>
                      </a:cubicBezTo>
                      <a:lnTo>
                        <a:pt x="0" y="60705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62" name="Forma Livre: Forma 661">
                  <a:extLst>
                    <a:ext uri="{FF2B5EF4-FFF2-40B4-BE49-F238E27FC236}">
                      <a16:creationId xmlns:a16="http://schemas.microsoft.com/office/drawing/2014/main" id="{71156466-14B4-3ABB-BB5E-A324BA08AEDB}"/>
                    </a:ext>
                  </a:extLst>
                </p:cNvPr>
                <p:cNvSpPr/>
                <p:nvPr/>
              </p:nvSpPr>
              <p:spPr>
                <a:xfrm>
                  <a:off x="1901432" y="1527413"/>
                  <a:ext cx="21540" cy="19582"/>
                </a:xfrm>
                <a:custGeom>
                  <a:avLst/>
                  <a:gdLst>
                    <a:gd name="connsiteX0" fmla="*/ 21540 w 21540"/>
                    <a:gd name="connsiteY0" fmla="*/ 0 h 19582"/>
                    <a:gd name="connsiteX1" fmla="*/ 0 w 21540"/>
                    <a:gd name="connsiteY1" fmla="*/ 0 h 19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540" h="19582">
                      <a:moveTo>
                        <a:pt x="21540" y="0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63" name="Forma Livre: Forma 662">
                  <a:extLst>
                    <a:ext uri="{FF2B5EF4-FFF2-40B4-BE49-F238E27FC236}">
                      <a16:creationId xmlns:a16="http://schemas.microsoft.com/office/drawing/2014/main" id="{7F4D9951-427E-AF29-4F13-092312B26A11}"/>
                    </a:ext>
                  </a:extLst>
                </p:cNvPr>
                <p:cNvSpPr/>
                <p:nvPr/>
              </p:nvSpPr>
              <p:spPr>
                <a:xfrm>
                  <a:off x="1864226" y="1468666"/>
                  <a:ext cx="501304" cy="303524"/>
                </a:xfrm>
                <a:custGeom>
                  <a:avLst/>
                  <a:gdLst>
                    <a:gd name="connsiteX0" fmla="*/ 109661 w 501304"/>
                    <a:gd name="connsiteY0" fmla="*/ 303524 h 303524"/>
                    <a:gd name="connsiteX1" fmla="*/ 501305 w 501304"/>
                    <a:gd name="connsiteY1" fmla="*/ 303524 h 303524"/>
                    <a:gd name="connsiteX2" fmla="*/ 501305 w 501304"/>
                    <a:gd name="connsiteY2" fmla="*/ 0 h 303524"/>
                    <a:gd name="connsiteX3" fmla="*/ 0 w 501304"/>
                    <a:gd name="connsiteY3" fmla="*/ 0 h 303524"/>
                    <a:gd name="connsiteX4" fmla="*/ 0 w 501304"/>
                    <a:gd name="connsiteY4" fmla="*/ 156658 h 303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304" h="303524">
                      <a:moveTo>
                        <a:pt x="109661" y="303524"/>
                      </a:moveTo>
                      <a:lnTo>
                        <a:pt x="501305" y="303524"/>
                      </a:lnTo>
                      <a:lnTo>
                        <a:pt x="501305" y="0"/>
                      </a:lnTo>
                      <a:lnTo>
                        <a:pt x="0" y="0"/>
                      </a:lnTo>
                      <a:lnTo>
                        <a:pt x="0" y="156658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57" name="Forma Livre: Forma 656">
                <a:extLst>
                  <a:ext uri="{FF2B5EF4-FFF2-40B4-BE49-F238E27FC236}">
                    <a16:creationId xmlns:a16="http://schemas.microsoft.com/office/drawing/2014/main" id="{BE7BC935-8818-23F1-35A0-3CC919CC4564}"/>
                  </a:ext>
                </a:extLst>
              </p:cNvPr>
              <p:cNvSpPr/>
              <p:nvPr/>
            </p:nvSpPr>
            <p:spPr>
              <a:xfrm>
                <a:off x="2062006" y="1566577"/>
                <a:ext cx="105743" cy="105744"/>
              </a:xfrm>
              <a:custGeom>
                <a:avLst/>
                <a:gdLst>
                  <a:gd name="connsiteX0" fmla="*/ 0 w 105743"/>
                  <a:gd name="connsiteY0" fmla="*/ 52872 h 105744"/>
                  <a:gd name="connsiteX1" fmla="*/ 52872 w 105743"/>
                  <a:gd name="connsiteY1" fmla="*/ 0 h 105744"/>
                  <a:gd name="connsiteX2" fmla="*/ 105744 w 105743"/>
                  <a:gd name="connsiteY2" fmla="*/ 52872 h 105744"/>
                  <a:gd name="connsiteX3" fmla="*/ 52872 w 105743"/>
                  <a:gd name="connsiteY3" fmla="*/ 105744 h 105744"/>
                  <a:gd name="connsiteX4" fmla="*/ 0 w 105743"/>
                  <a:gd name="connsiteY4" fmla="*/ 52872 h 10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43" h="105744">
                    <a:moveTo>
                      <a:pt x="0" y="52872"/>
                    </a:moveTo>
                    <a:cubicBezTo>
                      <a:pt x="0" y="23499"/>
                      <a:pt x="23499" y="0"/>
                      <a:pt x="52872" y="0"/>
                    </a:cubicBezTo>
                    <a:cubicBezTo>
                      <a:pt x="82245" y="0"/>
                      <a:pt x="105744" y="23499"/>
                      <a:pt x="105744" y="52872"/>
                    </a:cubicBezTo>
                    <a:cubicBezTo>
                      <a:pt x="105744" y="82245"/>
                      <a:pt x="82245" y="105744"/>
                      <a:pt x="52872" y="105744"/>
                    </a:cubicBezTo>
                    <a:cubicBezTo>
                      <a:pt x="23499" y="105744"/>
                      <a:pt x="0" y="82245"/>
                      <a:pt x="0" y="5287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669" name="Gráfico 4">
            <a:extLst>
              <a:ext uri="{FF2B5EF4-FFF2-40B4-BE49-F238E27FC236}">
                <a16:creationId xmlns:a16="http://schemas.microsoft.com/office/drawing/2014/main" id="{4C8AC3C8-B2F8-5D05-7312-41A8915D5904}"/>
              </a:ext>
            </a:extLst>
          </p:cNvPr>
          <p:cNvGrpSpPr/>
          <p:nvPr/>
        </p:nvGrpSpPr>
        <p:grpSpPr>
          <a:xfrm>
            <a:off x="-1" y="0"/>
            <a:ext cx="4400124" cy="3068533"/>
            <a:chOff x="-1" y="0"/>
            <a:chExt cx="4400124" cy="3068533"/>
          </a:xfrm>
          <a:noFill/>
        </p:grpSpPr>
        <p:grpSp>
          <p:nvGrpSpPr>
            <p:cNvPr id="670" name="Gráfico 4">
              <a:extLst>
                <a:ext uri="{FF2B5EF4-FFF2-40B4-BE49-F238E27FC236}">
                  <a16:creationId xmlns:a16="http://schemas.microsoft.com/office/drawing/2014/main" id="{4623CFAE-9028-7287-546F-05C7E085270E}"/>
                </a:ext>
              </a:extLst>
            </p:cNvPr>
            <p:cNvGrpSpPr/>
            <p:nvPr/>
          </p:nvGrpSpPr>
          <p:grpSpPr>
            <a:xfrm>
              <a:off x="-1" y="0"/>
              <a:ext cx="4276756" cy="3068533"/>
              <a:chOff x="-1" y="0"/>
              <a:chExt cx="4276756" cy="3068533"/>
            </a:xfrm>
            <a:noFill/>
          </p:grpSpPr>
          <p:sp>
            <p:nvSpPr>
              <p:cNvPr id="679" name="Forma Livre: Forma 678">
                <a:extLst>
                  <a:ext uri="{FF2B5EF4-FFF2-40B4-BE49-F238E27FC236}">
                    <a16:creationId xmlns:a16="http://schemas.microsoft.com/office/drawing/2014/main" id="{CBACCA59-0F88-29F5-5161-8DB6ED9930DE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0" name="Forma Livre: Forma 679">
                <a:extLst>
                  <a:ext uri="{FF2B5EF4-FFF2-40B4-BE49-F238E27FC236}">
                    <a16:creationId xmlns:a16="http://schemas.microsoft.com/office/drawing/2014/main" id="{DE859B9D-097D-0789-1E50-AB44D5431672}"/>
                  </a:ext>
                </a:extLst>
              </p:cNvPr>
              <p:cNvSpPr/>
              <p:nvPr/>
            </p:nvSpPr>
            <p:spPr>
              <a:xfrm>
                <a:off x="3962177" y="2645557"/>
                <a:ext cx="159878" cy="366187"/>
              </a:xfrm>
              <a:custGeom>
                <a:avLst/>
                <a:gdLst>
                  <a:gd name="connsiteX0" fmla="*/ 159879 w 159878"/>
                  <a:gd name="connsiteY0" fmla="*/ 178198 h 366187"/>
                  <a:gd name="connsiteX1" fmla="*/ 159879 w 159878"/>
                  <a:gd name="connsiteY1" fmla="*/ 25457 h 366187"/>
                  <a:gd name="connsiteX2" fmla="*/ 134422 w 159878"/>
                  <a:gd name="connsiteY2" fmla="*/ 0 h 366187"/>
                  <a:gd name="connsiteX3" fmla="*/ 134422 w 159878"/>
                  <a:gd name="connsiteY3" fmla="*/ 0 h 366187"/>
                  <a:gd name="connsiteX4" fmla="*/ 108965 w 159878"/>
                  <a:gd name="connsiteY4" fmla="*/ 25457 h 366187"/>
                  <a:gd name="connsiteX5" fmla="*/ 108965 w 159878"/>
                  <a:gd name="connsiteY5" fmla="*/ 197780 h 366187"/>
                  <a:gd name="connsiteX6" fmla="*/ 89383 w 159878"/>
                  <a:gd name="connsiteY6" fmla="*/ 221279 h 366187"/>
                  <a:gd name="connsiteX7" fmla="*/ 46302 w 159878"/>
                  <a:gd name="connsiteY7" fmla="*/ 156658 h 366187"/>
                  <a:gd name="connsiteX8" fmla="*/ 26720 w 159878"/>
                  <a:gd name="connsiteY8" fmla="*/ 144908 h 366187"/>
                  <a:gd name="connsiteX9" fmla="*/ 1263 w 159878"/>
                  <a:gd name="connsiteY9" fmla="*/ 172323 h 366187"/>
                  <a:gd name="connsiteX10" fmla="*/ 26720 w 159878"/>
                  <a:gd name="connsiteY10" fmla="*/ 223237 h 366187"/>
                  <a:gd name="connsiteX11" fmla="*/ 28678 w 159878"/>
                  <a:gd name="connsiteY11" fmla="*/ 229112 h 366187"/>
                  <a:gd name="connsiteX12" fmla="*/ 52177 w 159878"/>
                  <a:gd name="connsiteY12" fmla="*/ 278067 h 366187"/>
                  <a:gd name="connsiteX13" fmla="*/ 95257 w 159878"/>
                  <a:gd name="connsiteY13" fmla="*/ 325065 h 366187"/>
                  <a:gd name="connsiteX14" fmla="*/ 107007 w 159878"/>
                  <a:gd name="connsiteY14" fmla="*/ 348563 h 366187"/>
                  <a:gd name="connsiteX15" fmla="*/ 107007 w 159878"/>
                  <a:gd name="connsiteY15" fmla="*/ 366187 h 36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9878" h="366187">
                    <a:moveTo>
                      <a:pt x="159879" y="178198"/>
                    </a:moveTo>
                    <a:lnTo>
                      <a:pt x="159879" y="25457"/>
                    </a:lnTo>
                    <a:cubicBezTo>
                      <a:pt x="159879" y="11749"/>
                      <a:pt x="148129" y="0"/>
                      <a:pt x="134422" y="0"/>
                    </a:cubicBezTo>
                    <a:lnTo>
                      <a:pt x="134422" y="0"/>
                    </a:lnTo>
                    <a:cubicBezTo>
                      <a:pt x="120714" y="0"/>
                      <a:pt x="108965" y="11749"/>
                      <a:pt x="108965" y="25457"/>
                    </a:cubicBezTo>
                    <a:lnTo>
                      <a:pt x="108965" y="197780"/>
                    </a:lnTo>
                    <a:cubicBezTo>
                      <a:pt x="108965" y="197780"/>
                      <a:pt x="107007" y="221279"/>
                      <a:pt x="89383" y="221279"/>
                    </a:cubicBezTo>
                    <a:cubicBezTo>
                      <a:pt x="67842" y="221279"/>
                      <a:pt x="63926" y="172323"/>
                      <a:pt x="46302" y="156658"/>
                    </a:cubicBezTo>
                    <a:cubicBezTo>
                      <a:pt x="46302" y="156658"/>
                      <a:pt x="36511" y="146867"/>
                      <a:pt x="26720" y="144908"/>
                    </a:cubicBezTo>
                    <a:cubicBezTo>
                      <a:pt x="11054" y="142950"/>
                      <a:pt x="-4612" y="154699"/>
                      <a:pt x="1263" y="172323"/>
                    </a:cubicBezTo>
                    <a:lnTo>
                      <a:pt x="26720" y="223237"/>
                    </a:lnTo>
                    <a:cubicBezTo>
                      <a:pt x="26720" y="225196"/>
                      <a:pt x="28678" y="227154"/>
                      <a:pt x="28678" y="229112"/>
                    </a:cubicBezTo>
                    <a:lnTo>
                      <a:pt x="52177" y="278067"/>
                    </a:lnTo>
                    <a:cubicBezTo>
                      <a:pt x="52177" y="278067"/>
                      <a:pt x="71759" y="305482"/>
                      <a:pt x="95257" y="325065"/>
                    </a:cubicBezTo>
                    <a:cubicBezTo>
                      <a:pt x="103090" y="330939"/>
                      <a:pt x="107007" y="340731"/>
                      <a:pt x="107007" y="348563"/>
                    </a:cubicBezTo>
                    <a:lnTo>
                      <a:pt x="107007" y="366187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1" name="Forma Livre: Forma 680">
                <a:extLst>
                  <a:ext uri="{FF2B5EF4-FFF2-40B4-BE49-F238E27FC236}">
                    <a16:creationId xmlns:a16="http://schemas.microsoft.com/office/drawing/2014/main" id="{12D4CEED-49E5-72EB-A389-C2042653EE0A}"/>
                  </a:ext>
                </a:extLst>
              </p:cNvPr>
              <p:cNvSpPr/>
              <p:nvPr/>
            </p:nvSpPr>
            <p:spPr>
              <a:xfrm>
                <a:off x="4122056" y="2625975"/>
                <a:ext cx="50913" cy="197780"/>
              </a:xfrm>
              <a:custGeom>
                <a:avLst/>
                <a:gdLst>
                  <a:gd name="connsiteX0" fmla="*/ 0 w 50913"/>
                  <a:gd name="connsiteY0" fmla="*/ 197780 h 197780"/>
                  <a:gd name="connsiteX1" fmla="*/ 0 w 50913"/>
                  <a:gd name="connsiteY1" fmla="*/ 25457 h 197780"/>
                  <a:gd name="connsiteX2" fmla="*/ 25457 w 50913"/>
                  <a:gd name="connsiteY2" fmla="*/ 0 h 197780"/>
                  <a:gd name="connsiteX3" fmla="*/ 25457 w 50913"/>
                  <a:gd name="connsiteY3" fmla="*/ 0 h 197780"/>
                  <a:gd name="connsiteX4" fmla="*/ 50914 w 50913"/>
                  <a:gd name="connsiteY4" fmla="*/ 25457 h 197780"/>
                  <a:gd name="connsiteX5" fmla="*/ 50914 w 50913"/>
                  <a:gd name="connsiteY5" fmla="*/ 197780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913" h="197780">
                    <a:moveTo>
                      <a:pt x="0" y="197780"/>
                    </a:moveTo>
                    <a:lnTo>
                      <a:pt x="0" y="25457"/>
                    </a:lnTo>
                    <a:cubicBezTo>
                      <a:pt x="0" y="11749"/>
                      <a:pt x="11749" y="0"/>
                      <a:pt x="25457" y="0"/>
                    </a:cubicBezTo>
                    <a:lnTo>
                      <a:pt x="25457" y="0"/>
                    </a:lnTo>
                    <a:cubicBezTo>
                      <a:pt x="39164" y="0"/>
                      <a:pt x="50914" y="11749"/>
                      <a:pt x="50914" y="25457"/>
                    </a:cubicBezTo>
                    <a:lnTo>
                      <a:pt x="50914" y="19778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2" name="Forma Livre: Forma 681">
                <a:extLst>
                  <a:ext uri="{FF2B5EF4-FFF2-40B4-BE49-F238E27FC236}">
                    <a16:creationId xmlns:a16="http://schemas.microsoft.com/office/drawing/2014/main" id="{F6340EBA-8209-6BC0-2ABA-1D49F8236412}"/>
                  </a:ext>
                </a:extLst>
              </p:cNvPr>
              <p:cNvSpPr/>
              <p:nvPr/>
            </p:nvSpPr>
            <p:spPr>
              <a:xfrm>
                <a:off x="4171011" y="2645557"/>
                <a:ext cx="50913" cy="178198"/>
              </a:xfrm>
              <a:custGeom>
                <a:avLst/>
                <a:gdLst>
                  <a:gd name="connsiteX0" fmla="*/ 0 w 50913"/>
                  <a:gd name="connsiteY0" fmla="*/ 178198 h 178198"/>
                  <a:gd name="connsiteX1" fmla="*/ 0 w 50913"/>
                  <a:gd name="connsiteY1" fmla="*/ 25457 h 178198"/>
                  <a:gd name="connsiteX2" fmla="*/ 25457 w 50913"/>
                  <a:gd name="connsiteY2" fmla="*/ 0 h 178198"/>
                  <a:gd name="connsiteX3" fmla="*/ 25457 w 50913"/>
                  <a:gd name="connsiteY3" fmla="*/ 0 h 178198"/>
                  <a:gd name="connsiteX4" fmla="*/ 50914 w 50913"/>
                  <a:gd name="connsiteY4" fmla="*/ 25457 h 178198"/>
                  <a:gd name="connsiteX5" fmla="*/ 50914 w 50913"/>
                  <a:gd name="connsiteY5" fmla="*/ 178198 h 17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913" h="178198">
                    <a:moveTo>
                      <a:pt x="0" y="178198"/>
                    </a:moveTo>
                    <a:lnTo>
                      <a:pt x="0" y="25457"/>
                    </a:lnTo>
                    <a:cubicBezTo>
                      <a:pt x="0" y="11749"/>
                      <a:pt x="11749" y="0"/>
                      <a:pt x="25457" y="0"/>
                    </a:cubicBezTo>
                    <a:lnTo>
                      <a:pt x="25457" y="0"/>
                    </a:lnTo>
                    <a:cubicBezTo>
                      <a:pt x="39164" y="0"/>
                      <a:pt x="50914" y="11749"/>
                      <a:pt x="50914" y="25457"/>
                    </a:cubicBezTo>
                    <a:lnTo>
                      <a:pt x="50914" y="178198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3" name="Forma Livre: Forma 682">
                <a:extLst>
                  <a:ext uri="{FF2B5EF4-FFF2-40B4-BE49-F238E27FC236}">
                    <a16:creationId xmlns:a16="http://schemas.microsoft.com/office/drawing/2014/main" id="{9FA356CB-6AF3-4F2C-3358-08BDD8A013DB}"/>
                  </a:ext>
                </a:extLst>
              </p:cNvPr>
              <p:cNvSpPr/>
              <p:nvPr/>
            </p:nvSpPr>
            <p:spPr>
              <a:xfrm>
                <a:off x="4221925" y="2684722"/>
                <a:ext cx="48955" cy="332897"/>
              </a:xfrm>
              <a:custGeom>
                <a:avLst/>
                <a:gdLst>
                  <a:gd name="connsiteX0" fmla="*/ 0 w 48955"/>
                  <a:gd name="connsiteY0" fmla="*/ 139034 h 332897"/>
                  <a:gd name="connsiteX1" fmla="*/ 0 w 48955"/>
                  <a:gd name="connsiteY1" fmla="*/ 25457 h 332897"/>
                  <a:gd name="connsiteX2" fmla="*/ 25457 w 48955"/>
                  <a:gd name="connsiteY2" fmla="*/ 0 h 332897"/>
                  <a:gd name="connsiteX3" fmla="*/ 25457 w 48955"/>
                  <a:gd name="connsiteY3" fmla="*/ 0 h 332897"/>
                  <a:gd name="connsiteX4" fmla="*/ 48956 w 48955"/>
                  <a:gd name="connsiteY4" fmla="*/ 23499 h 332897"/>
                  <a:gd name="connsiteX5" fmla="*/ 48956 w 48955"/>
                  <a:gd name="connsiteY5" fmla="*/ 246736 h 332897"/>
                  <a:gd name="connsiteX6" fmla="*/ 45039 w 48955"/>
                  <a:gd name="connsiteY6" fmla="*/ 264360 h 332897"/>
                  <a:gd name="connsiteX7" fmla="*/ 33290 w 48955"/>
                  <a:gd name="connsiteY7" fmla="*/ 283942 h 332897"/>
                  <a:gd name="connsiteX8" fmla="*/ 23499 w 48955"/>
                  <a:gd name="connsiteY8" fmla="*/ 311357 h 332897"/>
                  <a:gd name="connsiteX9" fmla="*/ 23499 w 48955"/>
                  <a:gd name="connsiteY9" fmla="*/ 332898 h 332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955" h="332897">
                    <a:moveTo>
                      <a:pt x="0" y="139034"/>
                    </a:moveTo>
                    <a:lnTo>
                      <a:pt x="0" y="25457"/>
                    </a:lnTo>
                    <a:cubicBezTo>
                      <a:pt x="0" y="11749"/>
                      <a:pt x="11749" y="0"/>
                      <a:pt x="25457" y="0"/>
                    </a:cubicBezTo>
                    <a:lnTo>
                      <a:pt x="25457" y="0"/>
                    </a:lnTo>
                    <a:cubicBezTo>
                      <a:pt x="39164" y="0"/>
                      <a:pt x="48956" y="11749"/>
                      <a:pt x="48956" y="23499"/>
                    </a:cubicBezTo>
                    <a:lnTo>
                      <a:pt x="48956" y="246736"/>
                    </a:lnTo>
                    <a:cubicBezTo>
                      <a:pt x="48956" y="252611"/>
                      <a:pt x="46997" y="258485"/>
                      <a:pt x="45039" y="264360"/>
                    </a:cubicBezTo>
                    <a:cubicBezTo>
                      <a:pt x="43081" y="270234"/>
                      <a:pt x="39164" y="278067"/>
                      <a:pt x="33290" y="283942"/>
                    </a:cubicBezTo>
                    <a:cubicBezTo>
                      <a:pt x="27415" y="291775"/>
                      <a:pt x="23499" y="301566"/>
                      <a:pt x="23499" y="311357"/>
                    </a:cubicBezTo>
                    <a:lnTo>
                      <a:pt x="23499" y="332898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4" name="Forma Livre: Forma 683">
                <a:extLst>
                  <a:ext uri="{FF2B5EF4-FFF2-40B4-BE49-F238E27FC236}">
                    <a16:creationId xmlns:a16="http://schemas.microsoft.com/office/drawing/2014/main" id="{9C70E9F9-1EF0-ECF2-273A-F5E4D21EF535}"/>
                  </a:ext>
                </a:extLst>
              </p:cNvPr>
              <p:cNvSpPr/>
              <p:nvPr/>
            </p:nvSpPr>
            <p:spPr>
              <a:xfrm>
                <a:off x="-1" y="0"/>
                <a:ext cx="19582" cy="19582"/>
              </a:xfrm>
              <a:custGeom>
                <a:avLst/>
                <a:gdLst/>
                <a:ahLst/>
                <a:cxnLst/>
                <a:rect l="l" t="t" r="r" b="b"/>
                <a:pathLst>
                  <a:path w="19582" h="19582"/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5" name="Forma Livre: Forma 684">
                <a:extLst>
                  <a:ext uri="{FF2B5EF4-FFF2-40B4-BE49-F238E27FC236}">
                    <a16:creationId xmlns:a16="http://schemas.microsoft.com/office/drawing/2014/main" id="{9A081775-28A0-6A52-756F-AC921B6F6E79}"/>
                  </a:ext>
                </a:extLst>
              </p:cNvPr>
              <p:cNvSpPr/>
              <p:nvPr/>
            </p:nvSpPr>
            <p:spPr>
              <a:xfrm>
                <a:off x="4041768" y="3017620"/>
                <a:ext cx="234986" cy="50913"/>
              </a:xfrm>
              <a:custGeom>
                <a:avLst/>
                <a:gdLst>
                  <a:gd name="connsiteX0" fmla="*/ 0 w 234986"/>
                  <a:gd name="connsiteY0" fmla="*/ 48956 h 50913"/>
                  <a:gd name="connsiteX1" fmla="*/ 0 w 234986"/>
                  <a:gd name="connsiteY1" fmla="*/ 0 h 50913"/>
                  <a:gd name="connsiteX2" fmla="*/ 234987 w 234986"/>
                  <a:gd name="connsiteY2" fmla="*/ 1958 h 50913"/>
                  <a:gd name="connsiteX3" fmla="*/ 234987 w 234986"/>
                  <a:gd name="connsiteY3" fmla="*/ 50914 h 50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86" h="50913">
                    <a:moveTo>
                      <a:pt x="0" y="48956"/>
                    </a:moveTo>
                    <a:lnTo>
                      <a:pt x="0" y="0"/>
                    </a:lnTo>
                    <a:lnTo>
                      <a:pt x="234987" y="1958"/>
                    </a:lnTo>
                    <a:lnTo>
                      <a:pt x="234987" y="5091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6" name="Forma Livre: Forma 685">
                <a:extLst>
                  <a:ext uri="{FF2B5EF4-FFF2-40B4-BE49-F238E27FC236}">
                    <a16:creationId xmlns:a16="http://schemas.microsoft.com/office/drawing/2014/main" id="{571A7AB8-98F6-AFB9-A304-83ACAEF0296F}"/>
                  </a:ext>
                </a:extLst>
              </p:cNvPr>
              <p:cNvSpPr/>
              <p:nvPr/>
            </p:nvSpPr>
            <p:spPr>
              <a:xfrm>
                <a:off x="4239549" y="3048951"/>
                <a:ext cx="19582" cy="19582"/>
              </a:xfrm>
              <a:custGeom>
                <a:avLst/>
                <a:gdLst>
                  <a:gd name="connsiteX0" fmla="*/ 0 w 19582"/>
                  <a:gd name="connsiteY0" fmla="*/ 19582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0" y="19582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71" name="Gráfico 4">
              <a:extLst>
                <a:ext uri="{FF2B5EF4-FFF2-40B4-BE49-F238E27FC236}">
                  <a16:creationId xmlns:a16="http://schemas.microsoft.com/office/drawing/2014/main" id="{B86399B7-B995-7C57-60CE-E581C0E3E490}"/>
                </a:ext>
              </a:extLst>
            </p:cNvPr>
            <p:cNvGrpSpPr/>
            <p:nvPr/>
          </p:nvGrpSpPr>
          <p:grpSpPr>
            <a:xfrm>
              <a:off x="3941899" y="2441902"/>
              <a:ext cx="458223" cy="295691"/>
              <a:chOff x="3941899" y="2441902"/>
              <a:chExt cx="458223" cy="295691"/>
            </a:xfrm>
            <a:noFill/>
          </p:grpSpPr>
          <p:sp>
            <p:nvSpPr>
              <p:cNvPr id="672" name="Forma Livre: Forma 671">
                <a:extLst>
                  <a:ext uri="{FF2B5EF4-FFF2-40B4-BE49-F238E27FC236}">
                    <a16:creationId xmlns:a16="http://schemas.microsoft.com/office/drawing/2014/main" id="{7929A94C-703A-AD47-5018-8CC6A81866FF}"/>
                  </a:ext>
                </a:extLst>
              </p:cNvPr>
              <p:cNvSpPr/>
              <p:nvPr/>
            </p:nvSpPr>
            <p:spPr>
              <a:xfrm>
                <a:off x="4351168" y="249477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3" name="Forma Livre: Forma 672">
                <a:extLst>
                  <a:ext uri="{FF2B5EF4-FFF2-40B4-BE49-F238E27FC236}">
                    <a16:creationId xmlns:a16="http://schemas.microsoft.com/office/drawing/2014/main" id="{37FB17A3-1A94-8845-0278-B5751A463557}"/>
                  </a:ext>
                </a:extLst>
              </p:cNvPr>
              <p:cNvSpPr/>
              <p:nvPr/>
            </p:nvSpPr>
            <p:spPr>
              <a:xfrm>
                <a:off x="4351168" y="2694513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4" name="Forma Livre: Forma 673">
                <a:extLst>
                  <a:ext uri="{FF2B5EF4-FFF2-40B4-BE49-F238E27FC236}">
                    <a16:creationId xmlns:a16="http://schemas.microsoft.com/office/drawing/2014/main" id="{DBF7AA47-A1DF-EFF1-CC1D-A9F5D6FC08FF}"/>
                  </a:ext>
                </a:extLst>
              </p:cNvPr>
              <p:cNvSpPr/>
              <p:nvPr/>
            </p:nvSpPr>
            <p:spPr>
              <a:xfrm>
                <a:off x="4122056" y="2539813"/>
                <a:ext cx="93994" cy="82245"/>
              </a:xfrm>
              <a:custGeom>
                <a:avLst/>
                <a:gdLst>
                  <a:gd name="connsiteX0" fmla="*/ 3916 w 93994"/>
                  <a:gd name="connsiteY0" fmla="*/ 66580 h 82245"/>
                  <a:gd name="connsiteX1" fmla="*/ 0 w 93994"/>
                  <a:gd name="connsiteY1" fmla="*/ 48956 h 82245"/>
                  <a:gd name="connsiteX2" fmla="*/ 46997 w 93994"/>
                  <a:gd name="connsiteY2" fmla="*/ 0 h 82245"/>
                  <a:gd name="connsiteX3" fmla="*/ 93995 w 93994"/>
                  <a:gd name="connsiteY3" fmla="*/ 48956 h 82245"/>
                  <a:gd name="connsiteX4" fmla="*/ 80287 w 93994"/>
                  <a:gd name="connsiteY4" fmla="*/ 82245 h 8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94" h="82245">
                    <a:moveTo>
                      <a:pt x="3916" y="66580"/>
                    </a:moveTo>
                    <a:cubicBezTo>
                      <a:pt x="1958" y="60705"/>
                      <a:pt x="0" y="54830"/>
                      <a:pt x="0" y="48956"/>
                    </a:cubicBezTo>
                    <a:cubicBezTo>
                      <a:pt x="0" y="21541"/>
                      <a:pt x="21541" y="0"/>
                      <a:pt x="46997" y="0"/>
                    </a:cubicBezTo>
                    <a:cubicBezTo>
                      <a:pt x="74412" y="0"/>
                      <a:pt x="93995" y="21541"/>
                      <a:pt x="93995" y="48956"/>
                    </a:cubicBezTo>
                    <a:cubicBezTo>
                      <a:pt x="93995" y="60705"/>
                      <a:pt x="90078" y="72454"/>
                      <a:pt x="80287" y="82245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5" name="Forma Livre: Forma 674">
                <a:extLst>
                  <a:ext uri="{FF2B5EF4-FFF2-40B4-BE49-F238E27FC236}">
                    <a16:creationId xmlns:a16="http://schemas.microsoft.com/office/drawing/2014/main" id="{8B8DE25E-589F-C1AD-7CAE-D5487D35278F}"/>
                  </a:ext>
                </a:extLst>
              </p:cNvPr>
              <p:cNvSpPr/>
              <p:nvPr/>
            </p:nvSpPr>
            <p:spPr>
              <a:xfrm>
                <a:off x="3981064" y="2486941"/>
                <a:ext cx="379894" cy="207571"/>
              </a:xfrm>
              <a:custGeom>
                <a:avLst/>
                <a:gdLst>
                  <a:gd name="connsiteX0" fmla="*/ 305482 w 379894"/>
                  <a:gd name="connsiteY0" fmla="*/ 207572 h 207571"/>
                  <a:gd name="connsiteX1" fmla="*/ 325065 w 379894"/>
                  <a:gd name="connsiteY1" fmla="*/ 207572 h 207571"/>
                  <a:gd name="connsiteX2" fmla="*/ 325065 w 379894"/>
                  <a:gd name="connsiteY2" fmla="*/ 207572 h 207571"/>
                  <a:gd name="connsiteX3" fmla="*/ 325065 w 379894"/>
                  <a:gd name="connsiteY3" fmla="*/ 207572 h 207571"/>
                  <a:gd name="connsiteX4" fmla="*/ 325065 w 379894"/>
                  <a:gd name="connsiteY4" fmla="*/ 207572 h 207571"/>
                  <a:gd name="connsiteX5" fmla="*/ 325065 w 379894"/>
                  <a:gd name="connsiteY5" fmla="*/ 207572 h 207571"/>
                  <a:gd name="connsiteX6" fmla="*/ 379895 w 379894"/>
                  <a:gd name="connsiteY6" fmla="*/ 152741 h 207571"/>
                  <a:gd name="connsiteX7" fmla="*/ 379895 w 379894"/>
                  <a:gd name="connsiteY7" fmla="*/ 152741 h 207571"/>
                  <a:gd name="connsiteX8" fmla="*/ 379895 w 379894"/>
                  <a:gd name="connsiteY8" fmla="*/ 54830 h 207571"/>
                  <a:gd name="connsiteX9" fmla="*/ 379895 w 379894"/>
                  <a:gd name="connsiteY9" fmla="*/ 54830 h 207571"/>
                  <a:gd name="connsiteX10" fmla="*/ 325065 w 379894"/>
                  <a:gd name="connsiteY10" fmla="*/ 0 h 207571"/>
                  <a:gd name="connsiteX11" fmla="*/ 325065 w 379894"/>
                  <a:gd name="connsiteY11" fmla="*/ 0 h 207571"/>
                  <a:gd name="connsiteX12" fmla="*/ 56788 w 379894"/>
                  <a:gd name="connsiteY12" fmla="*/ 0 h 207571"/>
                  <a:gd name="connsiteX13" fmla="*/ 56788 w 379894"/>
                  <a:gd name="connsiteY13" fmla="*/ 0 h 207571"/>
                  <a:gd name="connsiteX14" fmla="*/ 0 w 379894"/>
                  <a:gd name="connsiteY14" fmla="*/ 54830 h 207571"/>
                  <a:gd name="connsiteX15" fmla="*/ 0 w 379894"/>
                  <a:gd name="connsiteY15" fmla="*/ 54830 h 207571"/>
                  <a:gd name="connsiteX16" fmla="*/ 0 w 379894"/>
                  <a:gd name="connsiteY16" fmla="*/ 150783 h 207571"/>
                  <a:gd name="connsiteX17" fmla="*/ 0 w 379894"/>
                  <a:gd name="connsiteY17" fmla="*/ 150783 h 207571"/>
                  <a:gd name="connsiteX18" fmla="*/ 54830 w 379894"/>
                  <a:gd name="connsiteY18" fmla="*/ 207572 h 207571"/>
                  <a:gd name="connsiteX19" fmla="*/ 54830 w 379894"/>
                  <a:gd name="connsiteY19" fmla="*/ 207572 h 207571"/>
                  <a:gd name="connsiteX20" fmla="*/ 70496 w 379894"/>
                  <a:gd name="connsiteY20" fmla="*/ 207572 h 207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94" h="207571">
                    <a:moveTo>
                      <a:pt x="305482" y="207572"/>
                    </a:moveTo>
                    <a:lnTo>
                      <a:pt x="325065" y="207572"/>
                    </a:lnTo>
                    <a:lnTo>
                      <a:pt x="325065" y="207572"/>
                    </a:lnTo>
                    <a:lnTo>
                      <a:pt x="325065" y="207572"/>
                    </a:lnTo>
                    <a:lnTo>
                      <a:pt x="325065" y="207572"/>
                    </a:lnTo>
                    <a:lnTo>
                      <a:pt x="325065" y="207572"/>
                    </a:lnTo>
                    <a:cubicBezTo>
                      <a:pt x="325065" y="176240"/>
                      <a:pt x="350522" y="152741"/>
                      <a:pt x="379895" y="152741"/>
                    </a:cubicBezTo>
                    <a:lnTo>
                      <a:pt x="379895" y="152741"/>
                    </a:lnTo>
                    <a:lnTo>
                      <a:pt x="379895" y="54830"/>
                    </a:lnTo>
                    <a:lnTo>
                      <a:pt x="379895" y="54830"/>
                    </a:lnTo>
                    <a:cubicBezTo>
                      <a:pt x="348564" y="54830"/>
                      <a:pt x="325065" y="29373"/>
                      <a:pt x="325065" y="0"/>
                    </a:cubicBezTo>
                    <a:lnTo>
                      <a:pt x="325065" y="0"/>
                    </a:lnTo>
                    <a:lnTo>
                      <a:pt x="56788" y="0"/>
                    </a:lnTo>
                    <a:lnTo>
                      <a:pt x="56788" y="0"/>
                    </a:lnTo>
                    <a:cubicBezTo>
                      <a:pt x="56788" y="31332"/>
                      <a:pt x="31331" y="56788"/>
                      <a:pt x="0" y="54830"/>
                    </a:cubicBezTo>
                    <a:lnTo>
                      <a:pt x="0" y="54830"/>
                    </a:lnTo>
                    <a:lnTo>
                      <a:pt x="0" y="150783"/>
                    </a:lnTo>
                    <a:lnTo>
                      <a:pt x="0" y="150783"/>
                    </a:lnTo>
                    <a:cubicBezTo>
                      <a:pt x="31331" y="150783"/>
                      <a:pt x="56788" y="176240"/>
                      <a:pt x="54830" y="207572"/>
                    </a:cubicBezTo>
                    <a:lnTo>
                      <a:pt x="54830" y="207572"/>
                    </a:lnTo>
                    <a:lnTo>
                      <a:pt x="70496" y="207572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6" name="Forma Livre: Forma 675">
                <a:extLst>
                  <a:ext uri="{FF2B5EF4-FFF2-40B4-BE49-F238E27FC236}">
                    <a16:creationId xmlns:a16="http://schemas.microsoft.com/office/drawing/2014/main" id="{EA8418BD-D311-C1F1-93B5-863E6E62F898}"/>
                  </a:ext>
                </a:extLst>
              </p:cNvPr>
              <p:cNvSpPr/>
              <p:nvPr/>
            </p:nvSpPr>
            <p:spPr>
              <a:xfrm>
                <a:off x="3979105" y="249477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7" name="Forma Livre: Forma 676">
                <a:extLst>
                  <a:ext uri="{FF2B5EF4-FFF2-40B4-BE49-F238E27FC236}">
                    <a16:creationId xmlns:a16="http://schemas.microsoft.com/office/drawing/2014/main" id="{951A4CBE-AD86-C5B7-FE55-FF8931CE45E9}"/>
                  </a:ext>
                </a:extLst>
              </p:cNvPr>
              <p:cNvSpPr/>
              <p:nvPr/>
            </p:nvSpPr>
            <p:spPr>
              <a:xfrm>
                <a:off x="3979105" y="2694513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8" name="Forma Livre: Forma 677">
                <a:extLst>
                  <a:ext uri="{FF2B5EF4-FFF2-40B4-BE49-F238E27FC236}">
                    <a16:creationId xmlns:a16="http://schemas.microsoft.com/office/drawing/2014/main" id="{AB6B26EA-57CA-9AF1-D9D7-EB412B5FFBA9}"/>
                  </a:ext>
                </a:extLst>
              </p:cNvPr>
              <p:cNvSpPr/>
              <p:nvPr/>
            </p:nvSpPr>
            <p:spPr>
              <a:xfrm>
                <a:off x="3941899" y="2441902"/>
                <a:ext cx="458223" cy="295691"/>
              </a:xfrm>
              <a:custGeom>
                <a:avLst/>
                <a:gdLst>
                  <a:gd name="connsiteX0" fmla="*/ 364229 w 458223"/>
                  <a:gd name="connsiteY0" fmla="*/ 295692 h 295691"/>
                  <a:gd name="connsiteX1" fmla="*/ 458224 w 458223"/>
                  <a:gd name="connsiteY1" fmla="*/ 295692 h 295691"/>
                  <a:gd name="connsiteX2" fmla="*/ 458224 w 458223"/>
                  <a:gd name="connsiteY2" fmla="*/ 0 h 295691"/>
                  <a:gd name="connsiteX3" fmla="*/ 0 w 458223"/>
                  <a:gd name="connsiteY3" fmla="*/ 0 h 295691"/>
                  <a:gd name="connsiteX4" fmla="*/ 0 w 458223"/>
                  <a:gd name="connsiteY4" fmla="*/ 295692 h 295691"/>
                  <a:gd name="connsiteX5" fmla="*/ 93995 w 458223"/>
                  <a:gd name="connsiteY5" fmla="*/ 295692 h 295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8223" h="295691">
                    <a:moveTo>
                      <a:pt x="364229" y="295692"/>
                    </a:moveTo>
                    <a:lnTo>
                      <a:pt x="458224" y="295692"/>
                    </a:lnTo>
                    <a:lnTo>
                      <a:pt x="458224" y="0"/>
                    </a:lnTo>
                    <a:lnTo>
                      <a:pt x="0" y="0"/>
                    </a:lnTo>
                    <a:lnTo>
                      <a:pt x="0" y="295692"/>
                    </a:lnTo>
                    <a:lnTo>
                      <a:pt x="93995" y="295692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687" name="Gráfico 4">
            <a:extLst>
              <a:ext uri="{FF2B5EF4-FFF2-40B4-BE49-F238E27FC236}">
                <a16:creationId xmlns:a16="http://schemas.microsoft.com/office/drawing/2014/main" id="{59D68192-40A4-7B4F-AA28-8991356372AE}"/>
              </a:ext>
            </a:extLst>
          </p:cNvPr>
          <p:cNvGrpSpPr/>
          <p:nvPr/>
        </p:nvGrpSpPr>
        <p:grpSpPr>
          <a:xfrm>
            <a:off x="1738900" y="2481067"/>
            <a:ext cx="632505" cy="587466"/>
            <a:chOff x="1738900" y="2481067"/>
            <a:chExt cx="632505" cy="587466"/>
          </a:xfrm>
          <a:noFill/>
        </p:grpSpPr>
        <p:grpSp>
          <p:nvGrpSpPr>
            <p:cNvPr id="688" name="Gráfico 4">
              <a:extLst>
                <a:ext uri="{FF2B5EF4-FFF2-40B4-BE49-F238E27FC236}">
                  <a16:creationId xmlns:a16="http://schemas.microsoft.com/office/drawing/2014/main" id="{66BB100C-23C8-4015-9F0A-5E71848832FC}"/>
                </a:ext>
              </a:extLst>
            </p:cNvPr>
            <p:cNvGrpSpPr/>
            <p:nvPr/>
          </p:nvGrpSpPr>
          <p:grpSpPr>
            <a:xfrm>
              <a:off x="2003260" y="2755218"/>
              <a:ext cx="97911" cy="176239"/>
              <a:chOff x="2003260" y="2755218"/>
              <a:chExt cx="97911" cy="176239"/>
            </a:xfrm>
            <a:noFill/>
          </p:grpSpPr>
          <p:sp>
            <p:nvSpPr>
              <p:cNvPr id="696" name="Forma Livre: Forma 695">
                <a:extLst>
                  <a:ext uri="{FF2B5EF4-FFF2-40B4-BE49-F238E27FC236}">
                    <a16:creationId xmlns:a16="http://schemas.microsoft.com/office/drawing/2014/main" id="{65D72145-CBE6-194F-DA87-CD803F67BB7D}"/>
                  </a:ext>
                </a:extLst>
              </p:cNvPr>
              <p:cNvSpPr/>
              <p:nvPr/>
            </p:nvSpPr>
            <p:spPr>
              <a:xfrm>
                <a:off x="2003260" y="2776758"/>
                <a:ext cx="97911" cy="133159"/>
              </a:xfrm>
              <a:custGeom>
                <a:avLst/>
                <a:gdLst>
                  <a:gd name="connsiteX0" fmla="*/ 0 w 97911"/>
                  <a:gd name="connsiteY0" fmla="*/ 99869 h 133159"/>
                  <a:gd name="connsiteX1" fmla="*/ 0 w 97911"/>
                  <a:gd name="connsiteY1" fmla="*/ 99869 h 133159"/>
                  <a:gd name="connsiteX2" fmla="*/ 33290 w 97911"/>
                  <a:gd name="connsiteY2" fmla="*/ 133159 h 133159"/>
                  <a:gd name="connsiteX3" fmla="*/ 64621 w 97911"/>
                  <a:gd name="connsiteY3" fmla="*/ 133159 h 133159"/>
                  <a:gd name="connsiteX4" fmla="*/ 97911 w 97911"/>
                  <a:gd name="connsiteY4" fmla="*/ 99869 h 133159"/>
                  <a:gd name="connsiteX5" fmla="*/ 97911 w 97911"/>
                  <a:gd name="connsiteY5" fmla="*/ 99869 h 133159"/>
                  <a:gd name="connsiteX6" fmla="*/ 64621 w 97911"/>
                  <a:gd name="connsiteY6" fmla="*/ 66579 h 133159"/>
                  <a:gd name="connsiteX7" fmla="*/ 33290 w 97911"/>
                  <a:gd name="connsiteY7" fmla="*/ 66579 h 133159"/>
                  <a:gd name="connsiteX8" fmla="*/ 0 w 97911"/>
                  <a:gd name="connsiteY8" fmla="*/ 33290 h 133159"/>
                  <a:gd name="connsiteX9" fmla="*/ 0 w 97911"/>
                  <a:gd name="connsiteY9" fmla="*/ 33290 h 133159"/>
                  <a:gd name="connsiteX10" fmla="*/ 33290 w 97911"/>
                  <a:gd name="connsiteY10" fmla="*/ 0 h 133159"/>
                  <a:gd name="connsiteX11" fmla="*/ 64621 w 97911"/>
                  <a:gd name="connsiteY11" fmla="*/ 0 h 133159"/>
                  <a:gd name="connsiteX12" fmla="*/ 97911 w 97911"/>
                  <a:gd name="connsiteY12" fmla="*/ 33290 h 133159"/>
                  <a:gd name="connsiteX13" fmla="*/ 97911 w 97911"/>
                  <a:gd name="connsiteY13" fmla="*/ 33290 h 13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7911" h="133159">
                    <a:moveTo>
                      <a:pt x="0" y="99869"/>
                    </a:moveTo>
                    <a:lnTo>
                      <a:pt x="0" y="99869"/>
                    </a:lnTo>
                    <a:cubicBezTo>
                      <a:pt x="0" y="117493"/>
                      <a:pt x="15666" y="133159"/>
                      <a:pt x="33290" y="133159"/>
                    </a:cubicBezTo>
                    <a:lnTo>
                      <a:pt x="64621" y="133159"/>
                    </a:lnTo>
                    <a:cubicBezTo>
                      <a:pt x="82245" y="133159"/>
                      <a:pt x="97911" y="117493"/>
                      <a:pt x="97911" y="99869"/>
                    </a:cubicBezTo>
                    <a:lnTo>
                      <a:pt x="97911" y="99869"/>
                    </a:lnTo>
                    <a:cubicBezTo>
                      <a:pt x="97911" y="82245"/>
                      <a:pt x="82245" y="66579"/>
                      <a:pt x="64621" y="66579"/>
                    </a:cubicBezTo>
                    <a:lnTo>
                      <a:pt x="33290" y="66579"/>
                    </a:lnTo>
                    <a:cubicBezTo>
                      <a:pt x="15666" y="66579"/>
                      <a:pt x="0" y="50914"/>
                      <a:pt x="0" y="33290"/>
                    </a:cubicBezTo>
                    <a:lnTo>
                      <a:pt x="0" y="33290"/>
                    </a:lnTo>
                    <a:cubicBezTo>
                      <a:pt x="0" y="15666"/>
                      <a:pt x="15666" y="0"/>
                      <a:pt x="33290" y="0"/>
                    </a:cubicBezTo>
                    <a:lnTo>
                      <a:pt x="64621" y="0"/>
                    </a:lnTo>
                    <a:cubicBezTo>
                      <a:pt x="82245" y="0"/>
                      <a:pt x="97911" y="15666"/>
                      <a:pt x="97911" y="33290"/>
                    </a:cubicBezTo>
                    <a:lnTo>
                      <a:pt x="97911" y="3329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7" name="Forma Livre: Forma 696">
                <a:extLst>
                  <a:ext uri="{FF2B5EF4-FFF2-40B4-BE49-F238E27FC236}">
                    <a16:creationId xmlns:a16="http://schemas.microsoft.com/office/drawing/2014/main" id="{4A2AD98E-A32B-77AA-3EEE-7AAB7B32D8F6}"/>
                  </a:ext>
                </a:extLst>
              </p:cNvPr>
              <p:cNvSpPr/>
              <p:nvPr/>
            </p:nvSpPr>
            <p:spPr>
              <a:xfrm>
                <a:off x="2052215" y="2755218"/>
                <a:ext cx="19582" cy="21540"/>
              </a:xfrm>
              <a:custGeom>
                <a:avLst/>
                <a:gdLst>
                  <a:gd name="connsiteX0" fmla="*/ 0 w 19582"/>
                  <a:gd name="connsiteY0" fmla="*/ 21541 h 21540"/>
                  <a:gd name="connsiteX1" fmla="*/ 0 w 19582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21541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8" name="Forma Livre: Forma 697">
                <a:extLst>
                  <a:ext uri="{FF2B5EF4-FFF2-40B4-BE49-F238E27FC236}">
                    <a16:creationId xmlns:a16="http://schemas.microsoft.com/office/drawing/2014/main" id="{2439CDF7-87CB-0620-2BC1-D870F1F2A927}"/>
                  </a:ext>
                </a:extLst>
              </p:cNvPr>
              <p:cNvSpPr/>
              <p:nvPr/>
            </p:nvSpPr>
            <p:spPr>
              <a:xfrm>
                <a:off x="2052215" y="2909917"/>
                <a:ext cx="19582" cy="21540"/>
              </a:xfrm>
              <a:custGeom>
                <a:avLst/>
                <a:gdLst>
                  <a:gd name="connsiteX0" fmla="*/ 0 w 19582"/>
                  <a:gd name="connsiteY0" fmla="*/ 21540 h 21540"/>
                  <a:gd name="connsiteX1" fmla="*/ 0 w 19582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21540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89" name="Forma Livre: Forma 688">
              <a:extLst>
                <a:ext uri="{FF2B5EF4-FFF2-40B4-BE49-F238E27FC236}">
                  <a16:creationId xmlns:a16="http://schemas.microsoft.com/office/drawing/2014/main" id="{5D99EAB9-E4EE-9704-7B6A-A888051573B0}"/>
                </a:ext>
              </a:extLst>
            </p:cNvPr>
            <p:cNvSpPr/>
            <p:nvPr/>
          </p:nvSpPr>
          <p:spPr>
            <a:xfrm>
              <a:off x="1738900" y="2743469"/>
              <a:ext cx="186031" cy="140991"/>
            </a:xfrm>
            <a:custGeom>
              <a:avLst/>
              <a:gdLst>
                <a:gd name="connsiteX0" fmla="*/ 154699 w 186031"/>
                <a:gd name="connsiteY0" fmla="*/ 97911 h 140991"/>
                <a:gd name="connsiteX1" fmla="*/ 93995 w 186031"/>
                <a:gd name="connsiteY1" fmla="*/ 97911 h 140991"/>
                <a:gd name="connsiteX2" fmla="*/ 93995 w 186031"/>
                <a:gd name="connsiteY2" fmla="*/ 140992 h 140991"/>
                <a:gd name="connsiteX3" fmla="*/ 0 w 186031"/>
                <a:gd name="connsiteY3" fmla="*/ 70496 h 140991"/>
                <a:gd name="connsiteX4" fmla="*/ 93995 w 186031"/>
                <a:gd name="connsiteY4" fmla="*/ 0 h 140991"/>
                <a:gd name="connsiteX5" fmla="*/ 93995 w 186031"/>
                <a:gd name="connsiteY5" fmla="*/ 43081 h 140991"/>
                <a:gd name="connsiteX6" fmla="*/ 186031 w 186031"/>
                <a:gd name="connsiteY6" fmla="*/ 43081 h 1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31" h="140991">
                  <a:moveTo>
                    <a:pt x="154699" y="97911"/>
                  </a:moveTo>
                  <a:lnTo>
                    <a:pt x="93995" y="97911"/>
                  </a:lnTo>
                  <a:lnTo>
                    <a:pt x="93995" y="140992"/>
                  </a:lnTo>
                  <a:lnTo>
                    <a:pt x="0" y="70496"/>
                  </a:lnTo>
                  <a:lnTo>
                    <a:pt x="93995" y="0"/>
                  </a:lnTo>
                  <a:lnTo>
                    <a:pt x="93995" y="43081"/>
                  </a:lnTo>
                  <a:lnTo>
                    <a:pt x="186031" y="43081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orma Livre: Forma 689">
              <a:extLst>
                <a:ext uri="{FF2B5EF4-FFF2-40B4-BE49-F238E27FC236}">
                  <a16:creationId xmlns:a16="http://schemas.microsoft.com/office/drawing/2014/main" id="{150A5F7B-7775-4D93-6FF4-99D600F658C6}"/>
                </a:ext>
              </a:extLst>
            </p:cNvPr>
            <p:cNvSpPr/>
            <p:nvPr/>
          </p:nvSpPr>
          <p:spPr>
            <a:xfrm>
              <a:off x="2187332" y="2790466"/>
              <a:ext cx="184072" cy="140991"/>
            </a:xfrm>
            <a:custGeom>
              <a:avLst/>
              <a:gdLst>
                <a:gd name="connsiteX0" fmla="*/ 29373 w 184072"/>
                <a:gd name="connsiteY0" fmla="*/ 43081 h 140991"/>
                <a:gd name="connsiteX1" fmla="*/ 90078 w 184072"/>
                <a:gd name="connsiteY1" fmla="*/ 43081 h 140991"/>
                <a:gd name="connsiteX2" fmla="*/ 90078 w 184072"/>
                <a:gd name="connsiteY2" fmla="*/ 0 h 140991"/>
                <a:gd name="connsiteX3" fmla="*/ 184073 w 184072"/>
                <a:gd name="connsiteY3" fmla="*/ 70496 h 140991"/>
                <a:gd name="connsiteX4" fmla="*/ 90078 w 184072"/>
                <a:gd name="connsiteY4" fmla="*/ 140992 h 140991"/>
                <a:gd name="connsiteX5" fmla="*/ 90078 w 184072"/>
                <a:gd name="connsiteY5" fmla="*/ 95953 h 140991"/>
                <a:gd name="connsiteX6" fmla="*/ 0 w 184072"/>
                <a:gd name="connsiteY6" fmla="*/ 95953 h 1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072" h="140991">
                  <a:moveTo>
                    <a:pt x="29373" y="43081"/>
                  </a:moveTo>
                  <a:lnTo>
                    <a:pt x="90078" y="43081"/>
                  </a:lnTo>
                  <a:lnTo>
                    <a:pt x="90078" y="0"/>
                  </a:lnTo>
                  <a:lnTo>
                    <a:pt x="184073" y="70496"/>
                  </a:lnTo>
                  <a:lnTo>
                    <a:pt x="90078" y="140992"/>
                  </a:lnTo>
                  <a:lnTo>
                    <a:pt x="90078" y="95953"/>
                  </a:lnTo>
                  <a:lnTo>
                    <a:pt x="0" y="95953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91" name="Gráfico 4">
              <a:extLst>
                <a:ext uri="{FF2B5EF4-FFF2-40B4-BE49-F238E27FC236}">
                  <a16:creationId xmlns:a16="http://schemas.microsoft.com/office/drawing/2014/main" id="{B983092E-1855-54F6-99F7-75638C666447}"/>
                </a:ext>
              </a:extLst>
            </p:cNvPr>
            <p:cNvGrpSpPr/>
            <p:nvPr/>
          </p:nvGrpSpPr>
          <p:grpSpPr>
            <a:xfrm>
              <a:off x="1819187" y="2481067"/>
              <a:ext cx="458223" cy="587466"/>
              <a:chOff x="1819187" y="2481067"/>
              <a:chExt cx="458223" cy="587466"/>
            </a:xfrm>
            <a:noFill/>
          </p:grpSpPr>
          <p:sp>
            <p:nvSpPr>
              <p:cNvPr id="692" name="Forma Livre: Forma 691">
                <a:extLst>
                  <a:ext uri="{FF2B5EF4-FFF2-40B4-BE49-F238E27FC236}">
                    <a16:creationId xmlns:a16="http://schemas.microsoft.com/office/drawing/2014/main" id="{D19F1F3B-461E-A3A1-DD32-7A180438F9F7}"/>
                  </a:ext>
                </a:extLst>
              </p:cNvPr>
              <p:cNvSpPr/>
              <p:nvPr/>
            </p:nvSpPr>
            <p:spPr>
              <a:xfrm>
                <a:off x="1819187" y="2917750"/>
                <a:ext cx="458223" cy="150783"/>
              </a:xfrm>
              <a:custGeom>
                <a:avLst/>
                <a:gdLst>
                  <a:gd name="connsiteX0" fmla="*/ 0 w 458223"/>
                  <a:gd name="connsiteY0" fmla="*/ 0 h 150783"/>
                  <a:gd name="connsiteX1" fmla="*/ 0 w 458223"/>
                  <a:gd name="connsiteY1" fmla="*/ 23499 h 150783"/>
                  <a:gd name="connsiteX2" fmla="*/ 15666 w 458223"/>
                  <a:gd name="connsiteY2" fmla="*/ 86162 h 150783"/>
                  <a:gd name="connsiteX3" fmla="*/ 19582 w 458223"/>
                  <a:gd name="connsiteY3" fmla="*/ 93995 h 150783"/>
                  <a:gd name="connsiteX4" fmla="*/ 103786 w 458223"/>
                  <a:gd name="connsiteY4" fmla="*/ 150783 h 150783"/>
                  <a:gd name="connsiteX5" fmla="*/ 354438 w 458223"/>
                  <a:gd name="connsiteY5" fmla="*/ 150783 h 150783"/>
                  <a:gd name="connsiteX6" fmla="*/ 424934 w 458223"/>
                  <a:gd name="connsiteY6" fmla="*/ 113577 h 150783"/>
                  <a:gd name="connsiteX7" fmla="*/ 424934 w 458223"/>
                  <a:gd name="connsiteY7" fmla="*/ 111619 h 150783"/>
                  <a:gd name="connsiteX8" fmla="*/ 458224 w 458223"/>
                  <a:gd name="connsiteY8" fmla="*/ 43081 h 15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223" h="150783">
                    <a:moveTo>
                      <a:pt x="0" y="0"/>
                    </a:moveTo>
                    <a:cubicBezTo>
                      <a:pt x="0" y="7833"/>
                      <a:pt x="0" y="15666"/>
                      <a:pt x="0" y="23499"/>
                    </a:cubicBezTo>
                    <a:cubicBezTo>
                      <a:pt x="0" y="45039"/>
                      <a:pt x="5875" y="66579"/>
                      <a:pt x="15666" y="86162"/>
                    </a:cubicBezTo>
                    <a:lnTo>
                      <a:pt x="19582" y="93995"/>
                    </a:lnTo>
                    <a:cubicBezTo>
                      <a:pt x="33290" y="127284"/>
                      <a:pt x="66580" y="150783"/>
                      <a:pt x="103786" y="150783"/>
                    </a:cubicBezTo>
                    <a:lnTo>
                      <a:pt x="354438" y="150783"/>
                    </a:lnTo>
                    <a:cubicBezTo>
                      <a:pt x="381853" y="150783"/>
                      <a:pt x="409268" y="137076"/>
                      <a:pt x="424934" y="113577"/>
                    </a:cubicBezTo>
                    <a:cubicBezTo>
                      <a:pt x="424934" y="113577"/>
                      <a:pt x="424934" y="113577"/>
                      <a:pt x="424934" y="111619"/>
                    </a:cubicBezTo>
                    <a:cubicBezTo>
                      <a:pt x="440600" y="90078"/>
                      <a:pt x="450391" y="66579"/>
                      <a:pt x="458224" y="43081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3" name="Forma Livre: Forma 692">
                <a:extLst>
                  <a:ext uri="{FF2B5EF4-FFF2-40B4-BE49-F238E27FC236}">
                    <a16:creationId xmlns:a16="http://schemas.microsoft.com/office/drawing/2014/main" id="{0D701B23-F760-77A3-CCBC-71DF64635860}"/>
                  </a:ext>
                </a:extLst>
              </p:cNvPr>
              <p:cNvSpPr/>
              <p:nvPr/>
            </p:nvSpPr>
            <p:spPr>
              <a:xfrm>
                <a:off x="1875975" y="2586811"/>
                <a:ext cx="372062" cy="186031"/>
              </a:xfrm>
              <a:custGeom>
                <a:avLst/>
                <a:gdLst>
                  <a:gd name="connsiteX0" fmla="*/ 372062 w 372062"/>
                  <a:gd name="connsiteY0" fmla="*/ 186031 h 186031"/>
                  <a:gd name="connsiteX1" fmla="*/ 360313 w 372062"/>
                  <a:gd name="connsiteY1" fmla="*/ 164491 h 186031"/>
                  <a:gd name="connsiteX2" fmla="*/ 354438 w 372062"/>
                  <a:gd name="connsiteY2" fmla="*/ 152741 h 186031"/>
                  <a:gd name="connsiteX3" fmla="*/ 225196 w 372062"/>
                  <a:gd name="connsiteY3" fmla="*/ 1958 h 186031"/>
                  <a:gd name="connsiteX4" fmla="*/ 219321 w 372062"/>
                  <a:gd name="connsiteY4" fmla="*/ 0 h 186031"/>
                  <a:gd name="connsiteX5" fmla="*/ 135117 w 372062"/>
                  <a:gd name="connsiteY5" fmla="*/ 0 h 186031"/>
                  <a:gd name="connsiteX6" fmla="*/ 0 w 372062"/>
                  <a:gd name="connsiteY6" fmla="*/ 156658 h 18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2062" h="186031">
                    <a:moveTo>
                      <a:pt x="372062" y="186031"/>
                    </a:moveTo>
                    <a:cubicBezTo>
                      <a:pt x="368146" y="178198"/>
                      <a:pt x="364229" y="170365"/>
                      <a:pt x="360313" y="164491"/>
                    </a:cubicBezTo>
                    <a:cubicBezTo>
                      <a:pt x="358355" y="160574"/>
                      <a:pt x="356396" y="156658"/>
                      <a:pt x="354438" y="152741"/>
                    </a:cubicBezTo>
                    <a:cubicBezTo>
                      <a:pt x="303524" y="58747"/>
                      <a:pt x="242819" y="9791"/>
                      <a:pt x="225196" y="1958"/>
                    </a:cubicBezTo>
                    <a:cubicBezTo>
                      <a:pt x="223237" y="1958"/>
                      <a:pt x="221279" y="0"/>
                      <a:pt x="219321" y="0"/>
                    </a:cubicBezTo>
                    <a:lnTo>
                      <a:pt x="135117" y="0"/>
                    </a:lnTo>
                    <a:cubicBezTo>
                      <a:pt x="135117" y="0"/>
                      <a:pt x="41123" y="54830"/>
                      <a:pt x="0" y="156658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4" name="Forma Livre: Forma 693">
                <a:extLst>
                  <a:ext uri="{FF2B5EF4-FFF2-40B4-BE49-F238E27FC236}">
                    <a16:creationId xmlns:a16="http://schemas.microsoft.com/office/drawing/2014/main" id="{89189A52-CBCD-E903-AF7C-C50AF7C8C022}"/>
                  </a:ext>
                </a:extLst>
              </p:cNvPr>
              <p:cNvSpPr/>
              <p:nvPr/>
            </p:nvSpPr>
            <p:spPr>
              <a:xfrm>
                <a:off x="2052215" y="2506524"/>
                <a:ext cx="88119" cy="80287"/>
              </a:xfrm>
              <a:custGeom>
                <a:avLst/>
                <a:gdLst>
                  <a:gd name="connsiteX0" fmla="*/ 45039 w 88119"/>
                  <a:gd name="connsiteY0" fmla="*/ 80287 h 80287"/>
                  <a:gd name="connsiteX1" fmla="*/ 88120 w 88119"/>
                  <a:gd name="connsiteY1" fmla="*/ 0 h 80287"/>
                  <a:gd name="connsiteX2" fmla="*/ 29373 w 88119"/>
                  <a:gd name="connsiteY2" fmla="*/ 0 h 80287"/>
                  <a:gd name="connsiteX3" fmla="*/ 0 w 88119"/>
                  <a:gd name="connsiteY3" fmla="*/ 0 h 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119" h="80287">
                    <a:moveTo>
                      <a:pt x="45039" y="80287"/>
                    </a:moveTo>
                    <a:lnTo>
                      <a:pt x="88120" y="0"/>
                    </a:lnTo>
                    <a:lnTo>
                      <a:pt x="29373" y="0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5" name="Forma Livre: Forma 694">
                <a:extLst>
                  <a:ext uri="{FF2B5EF4-FFF2-40B4-BE49-F238E27FC236}">
                    <a16:creationId xmlns:a16="http://schemas.microsoft.com/office/drawing/2014/main" id="{B1451A7F-A49E-F87F-872D-D72B0BB648A9}"/>
                  </a:ext>
                </a:extLst>
              </p:cNvPr>
              <p:cNvSpPr/>
              <p:nvPr/>
            </p:nvSpPr>
            <p:spPr>
              <a:xfrm>
                <a:off x="1952346" y="2481067"/>
                <a:ext cx="107702" cy="105744"/>
              </a:xfrm>
              <a:custGeom>
                <a:avLst/>
                <a:gdLst>
                  <a:gd name="connsiteX0" fmla="*/ 56788 w 107702"/>
                  <a:gd name="connsiteY0" fmla="*/ 105744 h 105744"/>
                  <a:gd name="connsiteX1" fmla="*/ 0 w 107702"/>
                  <a:gd name="connsiteY1" fmla="*/ 0 h 105744"/>
                  <a:gd name="connsiteX2" fmla="*/ 37206 w 107702"/>
                  <a:gd name="connsiteY2" fmla="*/ 0 h 105744"/>
                  <a:gd name="connsiteX3" fmla="*/ 95953 w 107702"/>
                  <a:gd name="connsiteY3" fmla="*/ 0 h 105744"/>
                  <a:gd name="connsiteX4" fmla="*/ 107702 w 107702"/>
                  <a:gd name="connsiteY4" fmla="*/ 64621 h 10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02" h="105744">
                    <a:moveTo>
                      <a:pt x="56788" y="105744"/>
                    </a:moveTo>
                    <a:lnTo>
                      <a:pt x="0" y="0"/>
                    </a:lnTo>
                    <a:lnTo>
                      <a:pt x="37206" y="0"/>
                    </a:lnTo>
                    <a:lnTo>
                      <a:pt x="95953" y="0"/>
                    </a:lnTo>
                    <a:lnTo>
                      <a:pt x="107702" y="64621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700" name="Forma Livre: Forma 699">
            <a:extLst>
              <a:ext uri="{FF2B5EF4-FFF2-40B4-BE49-F238E27FC236}">
                <a16:creationId xmlns:a16="http://schemas.microsoft.com/office/drawing/2014/main" id="{3D62ECE4-0F2A-187B-BC87-CBA6AA7859F2}"/>
              </a:ext>
            </a:extLst>
          </p:cNvPr>
          <p:cNvSpPr/>
          <p:nvPr/>
        </p:nvSpPr>
        <p:spPr>
          <a:xfrm>
            <a:off x="-1" y="0"/>
            <a:ext cx="19582" cy="19582"/>
          </a:xfrm>
          <a:custGeom>
            <a:avLst/>
            <a:gdLst/>
            <a:ahLst/>
            <a:cxnLst/>
            <a:rect l="l" t="t" r="r" b="b"/>
            <a:pathLst>
              <a:path w="19582" h="19582"/>
            </a:pathLst>
          </a:custGeom>
          <a:noFill/>
          <a:ln w="19566" cap="flat">
            <a:solidFill>
              <a:srgbClr val="2D54A5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02" name="Forma Livre: Forma 701">
            <a:extLst>
              <a:ext uri="{FF2B5EF4-FFF2-40B4-BE49-F238E27FC236}">
                <a16:creationId xmlns:a16="http://schemas.microsoft.com/office/drawing/2014/main" id="{AD6F29F1-9C16-AFF7-1697-7E3175FDC1EB}"/>
              </a:ext>
            </a:extLst>
          </p:cNvPr>
          <p:cNvSpPr/>
          <p:nvPr/>
        </p:nvSpPr>
        <p:spPr>
          <a:xfrm>
            <a:off x="-1" y="0"/>
            <a:ext cx="19582" cy="19582"/>
          </a:xfrm>
          <a:custGeom>
            <a:avLst/>
            <a:gdLst/>
            <a:ahLst/>
            <a:cxnLst/>
            <a:rect l="l" t="t" r="r" b="b"/>
            <a:pathLst>
              <a:path w="19582" h="19582"/>
            </a:pathLst>
          </a:custGeom>
          <a:noFill/>
          <a:ln w="19566" cap="flat">
            <a:solidFill>
              <a:srgbClr val="2D54A5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825" name="Agrupar 824">
            <a:extLst>
              <a:ext uri="{FF2B5EF4-FFF2-40B4-BE49-F238E27FC236}">
                <a16:creationId xmlns:a16="http://schemas.microsoft.com/office/drawing/2014/main" id="{3D3E6F78-5386-0A2B-87AC-8392FEF704BC}"/>
              </a:ext>
            </a:extLst>
          </p:cNvPr>
          <p:cNvGrpSpPr/>
          <p:nvPr/>
        </p:nvGrpSpPr>
        <p:grpSpPr>
          <a:xfrm>
            <a:off x="5974533" y="1445167"/>
            <a:ext cx="622715" cy="565926"/>
            <a:chOff x="5974533" y="1445167"/>
            <a:chExt cx="622715" cy="565926"/>
          </a:xfrm>
        </p:grpSpPr>
        <p:grpSp>
          <p:nvGrpSpPr>
            <p:cNvPr id="701" name="Gráfico 4">
              <a:extLst>
                <a:ext uri="{FF2B5EF4-FFF2-40B4-BE49-F238E27FC236}">
                  <a16:creationId xmlns:a16="http://schemas.microsoft.com/office/drawing/2014/main" id="{A3A1BCBF-C3BA-45FC-ED15-1DBC8DDC6903}"/>
                </a:ext>
              </a:extLst>
            </p:cNvPr>
            <p:cNvGrpSpPr/>
            <p:nvPr/>
          </p:nvGrpSpPr>
          <p:grpSpPr>
            <a:xfrm>
              <a:off x="5974533" y="1707569"/>
              <a:ext cx="180156" cy="272192"/>
              <a:chOff x="5974533" y="1707569"/>
              <a:chExt cx="180156" cy="272192"/>
            </a:xfrm>
            <a:noFill/>
          </p:grpSpPr>
          <p:sp>
            <p:nvSpPr>
              <p:cNvPr id="736" name="Forma Livre: Forma 735">
                <a:extLst>
                  <a:ext uri="{FF2B5EF4-FFF2-40B4-BE49-F238E27FC236}">
                    <a16:creationId xmlns:a16="http://schemas.microsoft.com/office/drawing/2014/main" id="{85F21FD0-274A-8C20-67BD-2C348A4BA225}"/>
                  </a:ext>
                </a:extLst>
              </p:cNvPr>
              <p:cNvSpPr/>
              <p:nvPr/>
            </p:nvSpPr>
            <p:spPr>
              <a:xfrm>
                <a:off x="5974534" y="1707569"/>
                <a:ext cx="180156" cy="62663"/>
              </a:xfrm>
              <a:custGeom>
                <a:avLst/>
                <a:gdLst>
                  <a:gd name="connsiteX0" fmla="*/ 0 w 180156"/>
                  <a:gd name="connsiteY0" fmla="*/ 31332 h 62663"/>
                  <a:gd name="connsiteX1" fmla="*/ 90078 w 180156"/>
                  <a:gd name="connsiteY1" fmla="*/ 0 h 62663"/>
                  <a:gd name="connsiteX2" fmla="*/ 180156 w 180156"/>
                  <a:gd name="connsiteY2" fmla="*/ 31332 h 62663"/>
                  <a:gd name="connsiteX3" fmla="*/ 90078 w 180156"/>
                  <a:gd name="connsiteY3" fmla="*/ 62663 h 62663"/>
                  <a:gd name="connsiteX4" fmla="*/ 0 w 180156"/>
                  <a:gd name="connsiteY4" fmla="*/ 31332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6" h="62663">
                    <a:moveTo>
                      <a:pt x="0" y="31332"/>
                    </a:moveTo>
                    <a:cubicBezTo>
                      <a:pt x="0" y="13708"/>
                      <a:pt x="41123" y="0"/>
                      <a:pt x="90078" y="0"/>
                    </a:cubicBezTo>
                    <a:cubicBezTo>
                      <a:pt x="140992" y="0"/>
                      <a:pt x="180156" y="13708"/>
                      <a:pt x="180156" y="31332"/>
                    </a:cubicBezTo>
                    <a:cubicBezTo>
                      <a:pt x="180156" y="48956"/>
                      <a:pt x="139034" y="62663"/>
                      <a:pt x="90078" y="62663"/>
                    </a:cubicBezTo>
                    <a:cubicBezTo>
                      <a:pt x="39164" y="60705"/>
                      <a:pt x="0" y="46997"/>
                      <a:pt x="0" y="3133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7" name="Forma Livre: Forma 736">
                <a:extLst>
                  <a:ext uri="{FF2B5EF4-FFF2-40B4-BE49-F238E27FC236}">
                    <a16:creationId xmlns:a16="http://schemas.microsoft.com/office/drawing/2014/main" id="{ADC5293E-7A28-FE31-C97F-B54F11B48BB5}"/>
                  </a:ext>
                </a:extLst>
              </p:cNvPr>
              <p:cNvSpPr/>
              <p:nvPr/>
            </p:nvSpPr>
            <p:spPr>
              <a:xfrm>
                <a:off x="5974534" y="1932765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8" name="Forma Livre: Forma 737">
                <a:extLst>
                  <a:ext uri="{FF2B5EF4-FFF2-40B4-BE49-F238E27FC236}">
                    <a16:creationId xmlns:a16="http://schemas.microsoft.com/office/drawing/2014/main" id="{5CC0E236-303B-9B29-51A9-3C4752A56A5A}"/>
                  </a:ext>
                </a:extLst>
              </p:cNvPr>
              <p:cNvSpPr/>
              <p:nvPr/>
            </p:nvSpPr>
            <p:spPr>
              <a:xfrm>
                <a:off x="5974534" y="1883809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9" name="Forma Livre: Forma 738">
                <a:extLst>
                  <a:ext uri="{FF2B5EF4-FFF2-40B4-BE49-F238E27FC236}">
                    <a16:creationId xmlns:a16="http://schemas.microsoft.com/office/drawing/2014/main" id="{65CE6624-C4CB-D5AE-B701-60A7EDB0B106}"/>
                  </a:ext>
                </a:extLst>
              </p:cNvPr>
              <p:cNvSpPr/>
              <p:nvPr/>
            </p:nvSpPr>
            <p:spPr>
              <a:xfrm>
                <a:off x="5974534" y="1834853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0" name="Forma Livre: Forma 739">
                <a:extLst>
                  <a:ext uri="{FF2B5EF4-FFF2-40B4-BE49-F238E27FC236}">
                    <a16:creationId xmlns:a16="http://schemas.microsoft.com/office/drawing/2014/main" id="{78A2A92F-2BD2-445D-B70C-EC462579BAFF}"/>
                  </a:ext>
                </a:extLst>
              </p:cNvPr>
              <p:cNvSpPr/>
              <p:nvPr/>
            </p:nvSpPr>
            <p:spPr>
              <a:xfrm>
                <a:off x="5974534" y="1785898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1" name="Forma Livre: Forma 740">
                <a:extLst>
                  <a:ext uri="{FF2B5EF4-FFF2-40B4-BE49-F238E27FC236}">
                    <a16:creationId xmlns:a16="http://schemas.microsoft.com/office/drawing/2014/main" id="{A9DB6C5D-A563-B42A-8DD6-6D5852615E5B}"/>
                  </a:ext>
                </a:extLst>
              </p:cNvPr>
              <p:cNvSpPr/>
              <p:nvPr/>
            </p:nvSpPr>
            <p:spPr>
              <a:xfrm>
                <a:off x="6154690" y="1738901"/>
                <a:ext cx="19582" cy="240861"/>
              </a:xfrm>
              <a:custGeom>
                <a:avLst/>
                <a:gdLst>
                  <a:gd name="connsiteX0" fmla="*/ 0 w 19582"/>
                  <a:gd name="connsiteY0" fmla="*/ 0 h 240861"/>
                  <a:gd name="connsiteX1" fmla="*/ 0 w 19582"/>
                  <a:gd name="connsiteY1" fmla="*/ 240861 h 240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40861">
                    <a:moveTo>
                      <a:pt x="0" y="0"/>
                    </a:moveTo>
                    <a:lnTo>
                      <a:pt x="0" y="240861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2" name="Forma Livre: Forma 741">
                <a:extLst>
                  <a:ext uri="{FF2B5EF4-FFF2-40B4-BE49-F238E27FC236}">
                    <a16:creationId xmlns:a16="http://schemas.microsoft.com/office/drawing/2014/main" id="{30F3946B-B38C-ACBB-39D5-8211D697986F}"/>
                  </a:ext>
                </a:extLst>
              </p:cNvPr>
              <p:cNvSpPr/>
              <p:nvPr/>
            </p:nvSpPr>
            <p:spPr>
              <a:xfrm>
                <a:off x="5974533" y="1738901"/>
                <a:ext cx="19582" cy="240861"/>
              </a:xfrm>
              <a:custGeom>
                <a:avLst/>
                <a:gdLst>
                  <a:gd name="connsiteX0" fmla="*/ 0 w 19582"/>
                  <a:gd name="connsiteY0" fmla="*/ 0 h 240861"/>
                  <a:gd name="connsiteX1" fmla="*/ 0 w 19582"/>
                  <a:gd name="connsiteY1" fmla="*/ 240861 h 240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40861">
                    <a:moveTo>
                      <a:pt x="0" y="0"/>
                    </a:moveTo>
                    <a:lnTo>
                      <a:pt x="0" y="240861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03" name="Gráfico 4">
              <a:extLst>
                <a:ext uri="{FF2B5EF4-FFF2-40B4-BE49-F238E27FC236}">
                  <a16:creationId xmlns:a16="http://schemas.microsoft.com/office/drawing/2014/main" id="{D313FAC4-DD55-24FF-9E67-6DA88C6329B4}"/>
                </a:ext>
              </a:extLst>
            </p:cNvPr>
            <p:cNvGrpSpPr/>
            <p:nvPr/>
          </p:nvGrpSpPr>
          <p:grpSpPr>
            <a:xfrm>
              <a:off x="6195812" y="1754566"/>
              <a:ext cx="180156" cy="225195"/>
              <a:chOff x="6195812" y="1754566"/>
              <a:chExt cx="180156" cy="225195"/>
            </a:xfrm>
            <a:noFill/>
          </p:grpSpPr>
          <p:sp>
            <p:nvSpPr>
              <p:cNvPr id="729" name="Forma Livre: Forma 728">
                <a:extLst>
                  <a:ext uri="{FF2B5EF4-FFF2-40B4-BE49-F238E27FC236}">
                    <a16:creationId xmlns:a16="http://schemas.microsoft.com/office/drawing/2014/main" id="{175E7988-2F26-FB5E-323C-E8282CBB29AC}"/>
                  </a:ext>
                </a:extLst>
              </p:cNvPr>
              <p:cNvSpPr/>
              <p:nvPr/>
            </p:nvSpPr>
            <p:spPr>
              <a:xfrm>
                <a:off x="6195812" y="1754566"/>
                <a:ext cx="180156" cy="62663"/>
              </a:xfrm>
              <a:custGeom>
                <a:avLst/>
                <a:gdLst>
                  <a:gd name="connsiteX0" fmla="*/ 0 w 180156"/>
                  <a:gd name="connsiteY0" fmla="*/ 31332 h 62663"/>
                  <a:gd name="connsiteX1" fmla="*/ 90078 w 180156"/>
                  <a:gd name="connsiteY1" fmla="*/ 0 h 62663"/>
                  <a:gd name="connsiteX2" fmla="*/ 180157 w 180156"/>
                  <a:gd name="connsiteY2" fmla="*/ 31332 h 62663"/>
                  <a:gd name="connsiteX3" fmla="*/ 90078 w 180156"/>
                  <a:gd name="connsiteY3" fmla="*/ 62663 h 62663"/>
                  <a:gd name="connsiteX4" fmla="*/ 0 w 180156"/>
                  <a:gd name="connsiteY4" fmla="*/ 31332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6" h="62663">
                    <a:moveTo>
                      <a:pt x="0" y="31332"/>
                    </a:moveTo>
                    <a:cubicBezTo>
                      <a:pt x="0" y="13708"/>
                      <a:pt x="41123" y="0"/>
                      <a:pt x="90078" y="0"/>
                    </a:cubicBezTo>
                    <a:cubicBezTo>
                      <a:pt x="140992" y="0"/>
                      <a:pt x="180157" y="13708"/>
                      <a:pt x="180157" y="31332"/>
                    </a:cubicBezTo>
                    <a:cubicBezTo>
                      <a:pt x="180157" y="48956"/>
                      <a:pt x="139034" y="62663"/>
                      <a:pt x="90078" y="62663"/>
                    </a:cubicBezTo>
                    <a:cubicBezTo>
                      <a:pt x="39164" y="62663"/>
                      <a:pt x="0" y="48956"/>
                      <a:pt x="0" y="3133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0" name="Forma Livre: Forma 729">
                <a:extLst>
                  <a:ext uri="{FF2B5EF4-FFF2-40B4-BE49-F238E27FC236}">
                    <a16:creationId xmlns:a16="http://schemas.microsoft.com/office/drawing/2014/main" id="{7771DC5A-7295-30DF-E379-0938735660B1}"/>
                  </a:ext>
                </a:extLst>
              </p:cNvPr>
              <p:cNvSpPr/>
              <p:nvPr/>
            </p:nvSpPr>
            <p:spPr>
              <a:xfrm>
                <a:off x="6195812" y="1932765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1" name="Forma Livre: Forma 730">
                <a:extLst>
                  <a:ext uri="{FF2B5EF4-FFF2-40B4-BE49-F238E27FC236}">
                    <a16:creationId xmlns:a16="http://schemas.microsoft.com/office/drawing/2014/main" id="{6B7A9B19-6ADE-9FBB-2F48-5F95D7659222}"/>
                  </a:ext>
                </a:extLst>
              </p:cNvPr>
              <p:cNvSpPr/>
              <p:nvPr/>
            </p:nvSpPr>
            <p:spPr>
              <a:xfrm>
                <a:off x="6195812" y="1883809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2" name="Forma Livre: Forma 731">
                <a:extLst>
                  <a:ext uri="{FF2B5EF4-FFF2-40B4-BE49-F238E27FC236}">
                    <a16:creationId xmlns:a16="http://schemas.microsoft.com/office/drawing/2014/main" id="{D7C38890-441C-E196-AE8F-49CEF1AE9149}"/>
                  </a:ext>
                </a:extLst>
              </p:cNvPr>
              <p:cNvSpPr/>
              <p:nvPr/>
            </p:nvSpPr>
            <p:spPr>
              <a:xfrm>
                <a:off x="6195812" y="1834853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3" name="Forma Livre: Forma 732">
                <a:extLst>
                  <a:ext uri="{FF2B5EF4-FFF2-40B4-BE49-F238E27FC236}">
                    <a16:creationId xmlns:a16="http://schemas.microsoft.com/office/drawing/2014/main" id="{13489896-5A61-F90E-A1B2-1AEBED2F7856}"/>
                  </a:ext>
                </a:extLst>
              </p:cNvPr>
              <p:cNvSpPr/>
              <p:nvPr/>
            </p:nvSpPr>
            <p:spPr>
              <a:xfrm>
                <a:off x="6195812" y="1834853"/>
                <a:ext cx="180156" cy="31331"/>
              </a:xfrm>
              <a:custGeom>
                <a:avLst/>
                <a:gdLst>
                  <a:gd name="connsiteX0" fmla="*/ 180157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7" y="0"/>
                    </a:moveTo>
                    <a:cubicBezTo>
                      <a:pt x="180157" y="17624"/>
                      <a:pt x="139034" y="31332"/>
                      <a:pt x="90078" y="31332"/>
                    </a:cubicBezTo>
                    <a:cubicBezTo>
                      <a:pt x="39164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4" name="Forma Livre: Forma 733">
                <a:extLst>
                  <a:ext uri="{FF2B5EF4-FFF2-40B4-BE49-F238E27FC236}">
                    <a16:creationId xmlns:a16="http://schemas.microsoft.com/office/drawing/2014/main" id="{2D3159AF-DBE6-B57F-D841-794E7907613E}"/>
                  </a:ext>
                </a:extLst>
              </p:cNvPr>
              <p:cNvSpPr/>
              <p:nvPr/>
            </p:nvSpPr>
            <p:spPr>
              <a:xfrm>
                <a:off x="6375969" y="1785898"/>
                <a:ext cx="19582" cy="193863"/>
              </a:xfrm>
              <a:custGeom>
                <a:avLst/>
                <a:gdLst>
                  <a:gd name="connsiteX0" fmla="*/ 0 w 19582"/>
                  <a:gd name="connsiteY0" fmla="*/ 0 h 193863"/>
                  <a:gd name="connsiteX1" fmla="*/ 0 w 19582"/>
                  <a:gd name="connsiteY1" fmla="*/ 193864 h 19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3863">
                    <a:moveTo>
                      <a:pt x="0" y="0"/>
                    </a:moveTo>
                    <a:lnTo>
                      <a:pt x="0" y="193864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5" name="Forma Livre: Forma 734">
                <a:extLst>
                  <a:ext uri="{FF2B5EF4-FFF2-40B4-BE49-F238E27FC236}">
                    <a16:creationId xmlns:a16="http://schemas.microsoft.com/office/drawing/2014/main" id="{5F69CE11-C47E-FFEA-D0FB-AC3220763A0B}"/>
                  </a:ext>
                </a:extLst>
              </p:cNvPr>
              <p:cNvSpPr/>
              <p:nvPr/>
            </p:nvSpPr>
            <p:spPr>
              <a:xfrm>
                <a:off x="6195813" y="1785898"/>
                <a:ext cx="19582" cy="193863"/>
              </a:xfrm>
              <a:custGeom>
                <a:avLst/>
                <a:gdLst>
                  <a:gd name="connsiteX0" fmla="*/ 0 w 19582"/>
                  <a:gd name="connsiteY0" fmla="*/ 0 h 193863"/>
                  <a:gd name="connsiteX1" fmla="*/ 0 w 19582"/>
                  <a:gd name="connsiteY1" fmla="*/ 193864 h 19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3863">
                    <a:moveTo>
                      <a:pt x="0" y="0"/>
                    </a:moveTo>
                    <a:lnTo>
                      <a:pt x="0" y="193864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04" name="Gráfico 4">
              <a:extLst>
                <a:ext uri="{FF2B5EF4-FFF2-40B4-BE49-F238E27FC236}">
                  <a16:creationId xmlns:a16="http://schemas.microsoft.com/office/drawing/2014/main" id="{C3A5C9B8-9E97-E7D2-7638-E3C20E6BF748}"/>
                </a:ext>
              </a:extLst>
            </p:cNvPr>
            <p:cNvGrpSpPr/>
            <p:nvPr/>
          </p:nvGrpSpPr>
          <p:grpSpPr>
            <a:xfrm>
              <a:off x="5974534" y="1445167"/>
              <a:ext cx="622714" cy="346605"/>
              <a:chOff x="5974534" y="1445167"/>
              <a:chExt cx="622714" cy="346605"/>
            </a:xfrm>
            <a:noFill/>
          </p:grpSpPr>
          <p:sp>
            <p:nvSpPr>
              <p:cNvPr id="720" name="Forma Livre: Forma 719">
                <a:extLst>
                  <a:ext uri="{FF2B5EF4-FFF2-40B4-BE49-F238E27FC236}">
                    <a16:creationId xmlns:a16="http://schemas.microsoft.com/office/drawing/2014/main" id="{921A2A67-23C3-4558-E864-D6F96089C69C}"/>
                  </a:ext>
                </a:extLst>
              </p:cNvPr>
              <p:cNvSpPr/>
              <p:nvPr/>
            </p:nvSpPr>
            <p:spPr>
              <a:xfrm>
                <a:off x="5974534" y="1445167"/>
                <a:ext cx="622714" cy="346605"/>
              </a:xfrm>
              <a:custGeom>
                <a:avLst/>
                <a:gdLst>
                  <a:gd name="connsiteX0" fmla="*/ 0 w 622714"/>
                  <a:gd name="connsiteY0" fmla="*/ 248694 h 346605"/>
                  <a:gd name="connsiteX1" fmla="*/ 0 w 622714"/>
                  <a:gd name="connsiteY1" fmla="*/ 0 h 346605"/>
                  <a:gd name="connsiteX2" fmla="*/ 622714 w 622714"/>
                  <a:gd name="connsiteY2" fmla="*/ 0 h 346605"/>
                  <a:gd name="connsiteX3" fmla="*/ 622714 w 622714"/>
                  <a:gd name="connsiteY3" fmla="*/ 346605 h 346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714" h="346605">
                    <a:moveTo>
                      <a:pt x="0" y="248694"/>
                    </a:moveTo>
                    <a:lnTo>
                      <a:pt x="0" y="0"/>
                    </a:lnTo>
                    <a:lnTo>
                      <a:pt x="622714" y="0"/>
                    </a:lnTo>
                    <a:lnTo>
                      <a:pt x="622714" y="346605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1" name="Forma Livre: Forma 720">
                <a:extLst>
                  <a:ext uri="{FF2B5EF4-FFF2-40B4-BE49-F238E27FC236}">
                    <a16:creationId xmlns:a16="http://schemas.microsoft.com/office/drawing/2014/main" id="{F455411D-4A06-1AFF-C382-06AF80BEEBDE}"/>
                  </a:ext>
                </a:extLst>
              </p:cNvPr>
              <p:cNvSpPr/>
              <p:nvPr/>
            </p:nvSpPr>
            <p:spPr>
              <a:xfrm>
                <a:off x="6021531" y="1494123"/>
                <a:ext cx="526761" cy="262401"/>
              </a:xfrm>
              <a:custGeom>
                <a:avLst/>
                <a:gdLst>
                  <a:gd name="connsiteX0" fmla="*/ 370104 w 526761"/>
                  <a:gd name="connsiteY0" fmla="*/ 262402 h 262401"/>
                  <a:gd name="connsiteX1" fmla="*/ 464099 w 526761"/>
                  <a:gd name="connsiteY1" fmla="*/ 262402 h 262401"/>
                  <a:gd name="connsiteX2" fmla="*/ 526762 w 526761"/>
                  <a:gd name="connsiteY2" fmla="*/ 199739 h 262401"/>
                  <a:gd name="connsiteX3" fmla="*/ 526762 w 526761"/>
                  <a:gd name="connsiteY3" fmla="*/ 62663 h 262401"/>
                  <a:gd name="connsiteX4" fmla="*/ 464099 w 526761"/>
                  <a:gd name="connsiteY4" fmla="*/ 0 h 262401"/>
                  <a:gd name="connsiteX5" fmla="*/ 62663 w 526761"/>
                  <a:gd name="connsiteY5" fmla="*/ 0 h 262401"/>
                  <a:gd name="connsiteX6" fmla="*/ 0 w 526761"/>
                  <a:gd name="connsiteY6" fmla="*/ 62663 h 262401"/>
                  <a:gd name="connsiteX7" fmla="*/ 0 w 526761"/>
                  <a:gd name="connsiteY7" fmla="*/ 186031 h 262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1" h="262401">
                    <a:moveTo>
                      <a:pt x="370104" y="262402"/>
                    </a:moveTo>
                    <a:lnTo>
                      <a:pt x="464099" y="262402"/>
                    </a:lnTo>
                    <a:cubicBezTo>
                      <a:pt x="464099" y="227154"/>
                      <a:pt x="491514" y="199739"/>
                      <a:pt x="526762" y="199739"/>
                    </a:cubicBezTo>
                    <a:lnTo>
                      <a:pt x="526762" y="62663"/>
                    </a:lnTo>
                    <a:cubicBezTo>
                      <a:pt x="491514" y="62663"/>
                      <a:pt x="464099" y="35248"/>
                      <a:pt x="464099" y="0"/>
                    </a:cubicBezTo>
                    <a:lnTo>
                      <a:pt x="62663" y="0"/>
                    </a:lnTo>
                    <a:cubicBezTo>
                      <a:pt x="62663" y="35248"/>
                      <a:pt x="35248" y="62663"/>
                      <a:pt x="0" y="62663"/>
                    </a:cubicBezTo>
                    <a:lnTo>
                      <a:pt x="0" y="186031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2" name="Forma Livre: Forma 721">
                <a:extLst>
                  <a:ext uri="{FF2B5EF4-FFF2-40B4-BE49-F238E27FC236}">
                    <a16:creationId xmlns:a16="http://schemas.microsoft.com/office/drawing/2014/main" id="{ADAD8F53-C8E4-DC88-19E3-A297DA188BCC}"/>
                  </a:ext>
                </a:extLst>
              </p:cNvPr>
              <p:cNvSpPr/>
              <p:nvPr/>
            </p:nvSpPr>
            <p:spPr>
              <a:xfrm>
                <a:off x="6520877" y="1494123"/>
                <a:ext cx="29373" cy="27414"/>
              </a:xfrm>
              <a:custGeom>
                <a:avLst/>
                <a:gdLst>
                  <a:gd name="connsiteX0" fmla="*/ 0 w 29373"/>
                  <a:gd name="connsiteY0" fmla="*/ 0 h 27414"/>
                  <a:gd name="connsiteX1" fmla="*/ 29373 w 29373"/>
                  <a:gd name="connsiteY1" fmla="*/ 0 h 27414"/>
                  <a:gd name="connsiteX2" fmla="*/ 29373 w 29373"/>
                  <a:gd name="connsiteY2" fmla="*/ 27415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3" h="27414">
                    <a:moveTo>
                      <a:pt x="0" y="0"/>
                    </a:moveTo>
                    <a:lnTo>
                      <a:pt x="29373" y="0"/>
                    </a:lnTo>
                    <a:lnTo>
                      <a:pt x="29373" y="27415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3" name="Forma Livre: Forma 722">
                <a:extLst>
                  <a:ext uri="{FF2B5EF4-FFF2-40B4-BE49-F238E27FC236}">
                    <a16:creationId xmlns:a16="http://schemas.microsoft.com/office/drawing/2014/main" id="{4CCE102A-8A1C-6717-C34B-2ED6DC754A5F}"/>
                  </a:ext>
                </a:extLst>
              </p:cNvPr>
              <p:cNvSpPr/>
              <p:nvPr/>
            </p:nvSpPr>
            <p:spPr>
              <a:xfrm>
                <a:off x="6021531" y="1494123"/>
                <a:ext cx="29373" cy="27414"/>
              </a:xfrm>
              <a:custGeom>
                <a:avLst/>
                <a:gdLst>
                  <a:gd name="connsiteX0" fmla="*/ 0 w 29373"/>
                  <a:gd name="connsiteY0" fmla="*/ 27415 h 27414"/>
                  <a:gd name="connsiteX1" fmla="*/ 0 w 29373"/>
                  <a:gd name="connsiteY1" fmla="*/ 0 h 27414"/>
                  <a:gd name="connsiteX2" fmla="*/ 29373 w 29373"/>
                  <a:gd name="connsiteY2" fmla="*/ 0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3" h="27414">
                    <a:moveTo>
                      <a:pt x="0" y="27415"/>
                    </a:moveTo>
                    <a:lnTo>
                      <a:pt x="0" y="0"/>
                    </a:lnTo>
                    <a:lnTo>
                      <a:pt x="29373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4" name="Forma Livre: Forma 723">
                <a:extLst>
                  <a:ext uri="{FF2B5EF4-FFF2-40B4-BE49-F238E27FC236}">
                    <a16:creationId xmlns:a16="http://schemas.microsoft.com/office/drawing/2014/main" id="{8AFBDBE6-3C62-FF88-5E4D-E5630B0D974C}"/>
                  </a:ext>
                </a:extLst>
              </p:cNvPr>
              <p:cNvSpPr/>
              <p:nvPr/>
            </p:nvSpPr>
            <p:spPr>
              <a:xfrm>
                <a:off x="6520877" y="1727151"/>
                <a:ext cx="29373" cy="29373"/>
              </a:xfrm>
              <a:custGeom>
                <a:avLst/>
                <a:gdLst>
                  <a:gd name="connsiteX0" fmla="*/ 29373 w 29373"/>
                  <a:gd name="connsiteY0" fmla="*/ 0 h 29373"/>
                  <a:gd name="connsiteX1" fmla="*/ 29373 w 29373"/>
                  <a:gd name="connsiteY1" fmla="*/ 29373 h 29373"/>
                  <a:gd name="connsiteX2" fmla="*/ 0 w 29373"/>
                  <a:gd name="connsiteY2" fmla="*/ 29373 h 2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373" h="29373">
                    <a:moveTo>
                      <a:pt x="29373" y="0"/>
                    </a:moveTo>
                    <a:lnTo>
                      <a:pt x="29373" y="29373"/>
                    </a:lnTo>
                    <a:lnTo>
                      <a:pt x="0" y="29373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5" name="Forma Livre: Forma 724">
                <a:extLst>
                  <a:ext uri="{FF2B5EF4-FFF2-40B4-BE49-F238E27FC236}">
                    <a16:creationId xmlns:a16="http://schemas.microsoft.com/office/drawing/2014/main" id="{490965A0-77E4-C560-CCBF-EDD49DD972BE}"/>
                  </a:ext>
                </a:extLst>
              </p:cNvPr>
              <p:cNvSpPr/>
              <p:nvPr/>
            </p:nvSpPr>
            <p:spPr>
              <a:xfrm>
                <a:off x="6088110" y="162532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6" name="Forma Livre: Forma 725">
                <a:extLst>
                  <a:ext uri="{FF2B5EF4-FFF2-40B4-BE49-F238E27FC236}">
                    <a16:creationId xmlns:a16="http://schemas.microsoft.com/office/drawing/2014/main" id="{4D1DCF2A-DD22-0903-124D-CD3A0BE0009D}"/>
                  </a:ext>
                </a:extLst>
              </p:cNvPr>
              <p:cNvSpPr/>
              <p:nvPr/>
            </p:nvSpPr>
            <p:spPr>
              <a:xfrm>
                <a:off x="6144899" y="162532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7" name="Forma Livre: Forma 726">
                <a:extLst>
                  <a:ext uri="{FF2B5EF4-FFF2-40B4-BE49-F238E27FC236}">
                    <a16:creationId xmlns:a16="http://schemas.microsoft.com/office/drawing/2014/main" id="{861B3F64-7940-BE3E-A33E-28BFF34C9731}"/>
                  </a:ext>
                </a:extLst>
              </p:cNvPr>
              <p:cNvSpPr/>
              <p:nvPr/>
            </p:nvSpPr>
            <p:spPr>
              <a:xfrm>
                <a:off x="6407300" y="1625324"/>
                <a:ext cx="17623" cy="19582"/>
              </a:xfrm>
              <a:custGeom>
                <a:avLst/>
                <a:gdLst>
                  <a:gd name="connsiteX0" fmla="*/ 17624 w 17623"/>
                  <a:gd name="connsiteY0" fmla="*/ 0 h 19582"/>
                  <a:gd name="connsiteX1" fmla="*/ 0 w 17623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623" h="19582">
                    <a:moveTo>
                      <a:pt x="17624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8" name="Forma Livre: Forma 727">
                <a:extLst>
                  <a:ext uri="{FF2B5EF4-FFF2-40B4-BE49-F238E27FC236}">
                    <a16:creationId xmlns:a16="http://schemas.microsoft.com/office/drawing/2014/main" id="{457C895F-C295-9C4E-34AF-3401969D090A}"/>
                  </a:ext>
                </a:extLst>
              </p:cNvPr>
              <p:cNvSpPr/>
              <p:nvPr/>
            </p:nvSpPr>
            <p:spPr>
              <a:xfrm>
                <a:off x="6464089" y="1625324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05" name="Gráfico 4">
              <a:extLst>
                <a:ext uri="{FF2B5EF4-FFF2-40B4-BE49-F238E27FC236}">
                  <a16:creationId xmlns:a16="http://schemas.microsoft.com/office/drawing/2014/main" id="{BB4F92BF-3934-0BCD-0171-E9E003622567}"/>
                </a:ext>
              </a:extLst>
            </p:cNvPr>
            <p:cNvGrpSpPr/>
            <p:nvPr/>
          </p:nvGrpSpPr>
          <p:grpSpPr>
            <a:xfrm>
              <a:off x="6417092" y="1803522"/>
              <a:ext cx="180156" cy="176240"/>
              <a:chOff x="6417092" y="1803522"/>
              <a:chExt cx="180156" cy="176240"/>
            </a:xfrm>
            <a:noFill/>
          </p:grpSpPr>
          <p:sp>
            <p:nvSpPr>
              <p:cNvPr id="713" name="Forma Livre: Forma 712">
                <a:extLst>
                  <a:ext uri="{FF2B5EF4-FFF2-40B4-BE49-F238E27FC236}">
                    <a16:creationId xmlns:a16="http://schemas.microsoft.com/office/drawing/2014/main" id="{93D7A6A4-212B-5EB6-17C6-000149E88EAF}"/>
                  </a:ext>
                </a:extLst>
              </p:cNvPr>
              <p:cNvSpPr/>
              <p:nvPr/>
            </p:nvSpPr>
            <p:spPr>
              <a:xfrm>
                <a:off x="6417092" y="1803522"/>
                <a:ext cx="180156" cy="62663"/>
              </a:xfrm>
              <a:custGeom>
                <a:avLst/>
                <a:gdLst>
                  <a:gd name="connsiteX0" fmla="*/ 0 w 180156"/>
                  <a:gd name="connsiteY0" fmla="*/ 31332 h 62663"/>
                  <a:gd name="connsiteX1" fmla="*/ 90078 w 180156"/>
                  <a:gd name="connsiteY1" fmla="*/ 0 h 62663"/>
                  <a:gd name="connsiteX2" fmla="*/ 180156 w 180156"/>
                  <a:gd name="connsiteY2" fmla="*/ 31332 h 62663"/>
                  <a:gd name="connsiteX3" fmla="*/ 90078 w 180156"/>
                  <a:gd name="connsiteY3" fmla="*/ 62663 h 62663"/>
                  <a:gd name="connsiteX4" fmla="*/ 0 w 180156"/>
                  <a:gd name="connsiteY4" fmla="*/ 31332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6" h="62663">
                    <a:moveTo>
                      <a:pt x="0" y="31332"/>
                    </a:moveTo>
                    <a:cubicBezTo>
                      <a:pt x="0" y="13708"/>
                      <a:pt x="41122" y="0"/>
                      <a:pt x="90078" y="0"/>
                    </a:cubicBezTo>
                    <a:cubicBezTo>
                      <a:pt x="139033" y="0"/>
                      <a:pt x="180156" y="13708"/>
                      <a:pt x="180156" y="31332"/>
                    </a:cubicBezTo>
                    <a:cubicBezTo>
                      <a:pt x="180156" y="48956"/>
                      <a:pt x="139033" y="62663"/>
                      <a:pt x="90078" y="62663"/>
                    </a:cubicBezTo>
                    <a:cubicBezTo>
                      <a:pt x="41122" y="62663"/>
                      <a:pt x="0" y="48956"/>
                      <a:pt x="0" y="31332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4" name="Forma Livre: Forma 713">
                <a:extLst>
                  <a:ext uri="{FF2B5EF4-FFF2-40B4-BE49-F238E27FC236}">
                    <a16:creationId xmlns:a16="http://schemas.microsoft.com/office/drawing/2014/main" id="{A646018F-8519-E7B8-275E-133400DBED3A}"/>
                  </a:ext>
                </a:extLst>
              </p:cNvPr>
              <p:cNvSpPr/>
              <p:nvPr/>
            </p:nvSpPr>
            <p:spPr>
              <a:xfrm>
                <a:off x="6417092" y="1932765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5" name="Forma Livre: Forma 714">
                <a:extLst>
                  <a:ext uri="{FF2B5EF4-FFF2-40B4-BE49-F238E27FC236}">
                    <a16:creationId xmlns:a16="http://schemas.microsoft.com/office/drawing/2014/main" id="{E0710B75-9677-DF47-1AE2-A09B6C792539}"/>
                  </a:ext>
                </a:extLst>
              </p:cNvPr>
              <p:cNvSpPr/>
              <p:nvPr/>
            </p:nvSpPr>
            <p:spPr>
              <a:xfrm>
                <a:off x="6417092" y="1883809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6" name="Forma Livre: Forma 715">
                <a:extLst>
                  <a:ext uri="{FF2B5EF4-FFF2-40B4-BE49-F238E27FC236}">
                    <a16:creationId xmlns:a16="http://schemas.microsoft.com/office/drawing/2014/main" id="{FA65C084-28DD-2788-99DE-4CC0DBC09788}"/>
                  </a:ext>
                </a:extLst>
              </p:cNvPr>
              <p:cNvSpPr/>
              <p:nvPr/>
            </p:nvSpPr>
            <p:spPr>
              <a:xfrm>
                <a:off x="6417092" y="1834853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7" name="Forma Livre: Forma 716">
                <a:extLst>
                  <a:ext uri="{FF2B5EF4-FFF2-40B4-BE49-F238E27FC236}">
                    <a16:creationId xmlns:a16="http://schemas.microsoft.com/office/drawing/2014/main" id="{7E4F1339-7DC9-D6D9-3407-FF70C650A75B}"/>
                  </a:ext>
                </a:extLst>
              </p:cNvPr>
              <p:cNvSpPr/>
              <p:nvPr/>
            </p:nvSpPr>
            <p:spPr>
              <a:xfrm>
                <a:off x="6417092" y="1834853"/>
                <a:ext cx="180156" cy="31331"/>
              </a:xfrm>
              <a:custGeom>
                <a:avLst/>
                <a:gdLst>
                  <a:gd name="connsiteX0" fmla="*/ 180156 w 180156"/>
                  <a:gd name="connsiteY0" fmla="*/ 0 h 31331"/>
                  <a:gd name="connsiteX1" fmla="*/ 90078 w 180156"/>
                  <a:gd name="connsiteY1" fmla="*/ 31332 h 31331"/>
                  <a:gd name="connsiteX2" fmla="*/ 0 w 180156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156" h="31331">
                    <a:moveTo>
                      <a:pt x="180156" y="0"/>
                    </a:moveTo>
                    <a:cubicBezTo>
                      <a:pt x="180156" y="17624"/>
                      <a:pt x="139033" y="31332"/>
                      <a:pt x="90078" y="31332"/>
                    </a:cubicBezTo>
                    <a:cubicBezTo>
                      <a:pt x="41122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8" name="Forma Livre: Forma 717">
                <a:extLst>
                  <a:ext uri="{FF2B5EF4-FFF2-40B4-BE49-F238E27FC236}">
                    <a16:creationId xmlns:a16="http://schemas.microsoft.com/office/drawing/2014/main" id="{5D9D9ACA-3F21-CCA0-0D98-096B949F5E19}"/>
                  </a:ext>
                </a:extLst>
              </p:cNvPr>
              <p:cNvSpPr/>
              <p:nvPr/>
            </p:nvSpPr>
            <p:spPr>
              <a:xfrm>
                <a:off x="6597248" y="1834853"/>
                <a:ext cx="19582" cy="144908"/>
              </a:xfrm>
              <a:custGeom>
                <a:avLst/>
                <a:gdLst>
                  <a:gd name="connsiteX0" fmla="*/ 0 w 19582"/>
                  <a:gd name="connsiteY0" fmla="*/ 0 h 144908"/>
                  <a:gd name="connsiteX1" fmla="*/ 0 w 19582"/>
                  <a:gd name="connsiteY1" fmla="*/ 144908 h 14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4908">
                    <a:moveTo>
                      <a:pt x="0" y="0"/>
                    </a:moveTo>
                    <a:lnTo>
                      <a:pt x="0" y="144908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9" name="Forma Livre: Forma 718">
                <a:extLst>
                  <a:ext uri="{FF2B5EF4-FFF2-40B4-BE49-F238E27FC236}">
                    <a16:creationId xmlns:a16="http://schemas.microsoft.com/office/drawing/2014/main" id="{0D1DD8F4-7DAB-6E97-37D4-EA72725497F8}"/>
                  </a:ext>
                </a:extLst>
              </p:cNvPr>
              <p:cNvSpPr/>
              <p:nvPr/>
            </p:nvSpPr>
            <p:spPr>
              <a:xfrm>
                <a:off x="6417092" y="1834853"/>
                <a:ext cx="19582" cy="144908"/>
              </a:xfrm>
              <a:custGeom>
                <a:avLst/>
                <a:gdLst>
                  <a:gd name="connsiteX0" fmla="*/ 0 w 19582"/>
                  <a:gd name="connsiteY0" fmla="*/ 0 h 144908"/>
                  <a:gd name="connsiteX1" fmla="*/ 0 w 19582"/>
                  <a:gd name="connsiteY1" fmla="*/ 144908 h 144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4908">
                    <a:moveTo>
                      <a:pt x="0" y="0"/>
                    </a:moveTo>
                    <a:lnTo>
                      <a:pt x="0" y="144908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06" name="Gráfico 4">
              <a:extLst>
                <a:ext uri="{FF2B5EF4-FFF2-40B4-BE49-F238E27FC236}">
                  <a16:creationId xmlns:a16="http://schemas.microsoft.com/office/drawing/2014/main" id="{62C63571-A5D5-17F9-0CF0-4CA102EC8E0A}"/>
                </a:ext>
              </a:extLst>
            </p:cNvPr>
            <p:cNvGrpSpPr/>
            <p:nvPr/>
          </p:nvGrpSpPr>
          <p:grpSpPr>
            <a:xfrm>
              <a:off x="6246726" y="1550911"/>
              <a:ext cx="76370" cy="148824"/>
              <a:chOff x="6246726" y="1550911"/>
              <a:chExt cx="76370" cy="148824"/>
            </a:xfrm>
            <a:noFill/>
          </p:grpSpPr>
          <p:sp>
            <p:nvSpPr>
              <p:cNvPr id="710" name="Forma Livre: Forma 709">
                <a:extLst>
                  <a:ext uri="{FF2B5EF4-FFF2-40B4-BE49-F238E27FC236}">
                    <a16:creationId xmlns:a16="http://schemas.microsoft.com/office/drawing/2014/main" id="{49911969-56EA-D685-CBD8-A2FD76FEEBE6}"/>
                  </a:ext>
                </a:extLst>
              </p:cNvPr>
              <p:cNvSpPr/>
              <p:nvPr/>
            </p:nvSpPr>
            <p:spPr>
              <a:xfrm>
                <a:off x="6246726" y="1574410"/>
                <a:ext cx="76370" cy="101827"/>
              </a:xfrm>
              <a:custGeom>
                <a:avLst/>
                <a:gdLst>
                  <a:gd name="connsiteX0" fmla="*/ 0 w 76370"/>
                  <a:gd name="connsiteY0" fmla="*/ 76371 h 101827"/>
                  <a:gd name="connsiteX1" fmla="*/ 0 w 76370"/>
                  <a:gd name="connsiteY1" fmla="*/ 76371 h 101827"/>
                  <a:gd name="connsiteX2" fmla="*/ 25457 w 76370"/>
                  <a:gd name="connsiteY2" fmla="*/ 101827 h 101827"/>
                  <a:gd name="connsiteX3" fmla="*/ 50914 w 76370"/>
                  <a:gd name="connsiteY3" fmla="*/ 101827 h 101827"/>
                  <a:gd name="connsiteX4" fmla="*/ 76371 w 76370"/>
                  <a:gd name="connsiteY4" fmla="*/ 76371 h 101827"/>
                  <a:gd name="connsiteX5" fmla="*/ 76371 w 76370"/>
                  <a:gd name="connsiteY5" fmla="*/ 76371 h 101827"/>
                  <a:gd name="connsiteX6" fmla="*/ 50914 w 76370"/>
                  <a:gd name="connsiteY6" fmla="*/ 50914 h 101827"/>
                  <a:gd name="connsiteX7" fmla="*/ 25457 w 76370"/>
                  <a:gd name="connsiteY7" fmla="*/ 50914 h 101827"/>
                  <a:gd name="connsiteX8" fmla="*/ 0 w 76370"/>
                  <a:gd name="connsiteY8" fmla="*/ 25457 h 101827"/>
                  <a:gd name="connsiteX9" fmla="*/ 0 w 76370"/>
                  <a:gd name="connsiteY9" fmla="*/ 25457 h 101827"/>
                  <a:gd name="connsiteX10" fmla="*/ 25457 w 76370"/>
                  <a:gd name="connsiteY10" fmla="*/ 0 h 101827"/>
                  <a:gd name="connsiteX11" fmla="*/ 50914 w 76370"/>
                  <a:gd name="connsiteY11" fmla="*/ 0 h 101827"/>
                  <a:gd name="connsiteX12" fmla="*/ 76371 w 76370"/>
                  <a:gd name="connsiteY12" fmla="*/ 25457 h 101827"/>
                  <a:gd name="connsiteX13" fmla="*/ 76371 w 76370"/>
                  <a:gd name="connsiteY13" fmla="*/ 25457 h 10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370" h="101827">
                    <a:moveTo>
                      <a:pt x="0" y="76371"/>
                    </a:moveTo>
                    <a:lnTo>
                      <a:pt x="0" y="76371"/>
                    </a:lnTo>
                    <a:cubicBezTo>
                      <a:pt x="0" y="90078"/>
                      <a:pt x="11749" y="101827"/>
                      <a:pt x="25457" y="101827"/>
                    </a:cubicBezTo>
                    <a:lnTo>
                      <a:pt x="50914" y="101827"/>
                    </a:lnTo>
                    <a:cubicBezTo>
                      <a:pt x="64621" y="101827"/>
                      <a:pt x="76371" y="90078"/>
                      <a:pt x="76371" y="76371"/>
                    </a:cubicBezTo>
                    <a:lnTo>
                      <a:pt x="76371" y="76371"/>
                    </a:lnTo>
                    <a:cubicBezTo>
                      <a:pt x="76371" y="62663"/>
                      <a:pt x="64621" y="50914"/>
                      <a:pt x="50914" y="50914"/>
                    </a:cubicBezTo>
                    <a:lnTo>
                      <a:pt x="25457" y="50914"/>
                    </a:lnTo>
                    <a:cubicBezTo>
                      <a:pt x="11749" y="50914"/>
                      <a:pt x="0" y="39164"/>
                      <a:pt x="0" y="25457"/>
                    </a:cubicBezTo>
                    <a:lnTo>
                      <a:pt x="0" y="25457"/>
                    </a:lnTo>
                    <a:cubicBezTo>
                      <a:pt x="0" y="11749"/>
                      <a:pt x="11749" y="0"/>
                      <a:pt x="25457" y="0"/>
                    </a:cubicBezTo>
                    <a:lnTo>
                      <a:pt x="50914" y="0"/>
                    </a:lnTo>
                    <a:cubicBezTo>
                      <a:pt x="64621" y="0"/>
                      <a:pt x="76371" y="11749"/>
                      <a:pt x="76371" y="25457"/>
                    </a:cubicBezTo>
                    <a:lnTo>
                      <a:pt x="76371" y="25457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1" name="Forma Livre: Forma 710">
                <a:extLst>
                  <a:ext uri="{FF2B5EF4-FFF2-40B4-BE49-F238E27FC236}">
                    <a16:creationId xmlns:a16="http://schemas.microsoft.com/office/drawing/2014/main" id="{F88A443F-F617-0EA8-1F9D-B7C6C670C9F9}"/>
                  </a:ext>
                </a:extLst>
              </p:cNvPr>
              <p:cNvSpPr/>
              <p:nvPr/>
            </p:nvSpPr>
            <p:spPr>
              <a:xfrm>
                <a:off x="6285891" y="1550911"/>
                <a:ext cx="19582" cy="21540"/>
              </a:xfrm>
              <a:custGeom>
                <a:avLst/>
                <a:gdLst>
                  <a:gd name="connsiteX0" fmla="*/ 0 w 19582"/>
                  <a:gd name="connsiteY0" fmla="*/ 21541 h 21540"/>
                  <a:gd name="connsiteX1" fmla="*/ 0 w 19582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21541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2" name="Forma Livre: Forma 711">
                <a:extLst>
                  <a:ext uri="{FF2B5EF4-FFF2-40B4-BE49-F238E27FC236}">
                    <a16:creationId xmlns:a16="http://schemas.microsoft.com/office/drawing/2014/main" id="{FAD198AA-FDD8-04D8-DCD0-0BAF660DC37E}"/>
                  </a:ext>
                </a:extLst>
              </p:cNvPr>
              <p:cNvSpPr/>
              <p:nvPr/>
            </p:nvSpPr>
            <p:spPr>
              <a:xfrm>
                <a:off x="6285891" y="1676237"/>
                <a:ext cx="19582" cy="23498"/>
              </a:xfrm>
              <a:custGeom>
                <a:avLst/>
                <a:gdLst>
                  <a:gd name="connsiteX0" fmla="*/ 0 w 19582"/>
                  <a:gd name="connsiteY0" fmla="*/ 23499 h 23498"/>
                  <a:gd name="connsiteX1" fmla="*/ 0 w 19582"/>
                  <a:gd name="connsiteY1" fmla="*/ 0 h 23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3498">
                    <a:moveTo>
                      <a:pt x="0" y="23499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07" name="Forma Livre: Forma 706">
              <a:extLst>
                <a:ext uri="{FF2B5EF4-FFF2-40B4-BE49-F238E27FC236}">
                  <a16:creationId xmlns:a16="http://schemas.microsoft.com/office/drawing/2014/main" id="{2D295B74-D333-0647-7E50-A49CA932ACA9}"/>
                </a:ext>
              </a:extLst>
            </p:cNvPr>
            <p:cNvSpPr/>
            <p:nvPr/>
          </p:nvSpPr>
          <p:spPr>
            <a:xfrm>
              <a:off x="5974534" y="1979762"/>
              <a:ext cx="180156" cy="31331"/>
            </a:xfrm>
            <a:custGeom>
              <a:avLst/>
              <a:gdLst>
                <a:gd name="connsiteX0" fmla="*/ 180156 w 180156"/>
                <a:gd name="connsiteY0" fmla="*/ 0 h 31331"/>
                <a:gd name="connsiteX1" fmla="*/ 90078 w 180156"/>
                <a:gd name="connsiteY1" fmla="*/ 31332 h 31331"/>
                <a:gd name="connsiteX2" fmla="*/ 0 w 180156"/>
                <a:gd name="connsiteY2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6" h="31331">
                  <a:moveTo>
                    <a:pt x="180156" y="0"/>
                  </a:moveTo>
                  <a:cubicBezTo>
                    <a:pt x="180156" y="17624"/>
                    <a:pt x="139034" y="31332"/>
                    <a:pt x="90078" y="31332"/>
                  </a:cubicBezTo>
                  <a:cubicBezTo>
                    <a:pt x="39164" y="31332"/>
                    <a:pt x="0" y="17624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8" name="Forma Livre: Forma 707">
              <a:extLst>
                <a:ext uri="{FF2B5EF4-FFF2-40B4-BE49-F238E27FC236}">
                  <a16:creationId xmlns:a16="http://schemas.microsoft.com/office/drawing/2014/main" id="{31CC0407-3425-0A46-565A-30AF399896CD}"/>
                </a:ext>
              </a:extLst>
            </p:cNvPr>
            <p:cNvSpPr/>
            <p:nvPr/>
          </p:nvSpPr>
          <p:spPr>
            <a:xfrm>
              <a:off x="6195812" y="1979762"/>
              <a:ext cx="180156" cy="31331"/>
            </a:xfrm>
            <a:custGeom>
              <a:avLst/>
              <a:gdLst>
                <a:gd name="connsiteX0" fmla="*/ 180157 w 180156"/>
                <a:gd name="connsiteY0" fmla="*/ 0 h 31331"/>
                <a:gd name="connsiteX1" fmla="*/ 90078 w 180156"/>
                <a:gd name="connsiteY1" fmla="*/ 31332 h 31331"/>
                <a:gd name="connsiteX2" fmla="*/ 0 w 180156"/>
                <a:gd name="connsiteY2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6" h="31331">
                  <a:moveTo>
                    <a:pt x="180157" y="0"/>
                  </a:moveTo>
                  <a:cubicBezTo>
                    <a:pt x="180157" y="17624"/>
                    <a:pt x="139034" y="31332"/>
                    <a:pt x="90078" y="31332"/>
                  </a:cubicBezTo>
                  <a:cubicBezTo>
                    <a:pt x="39164" y="31332"/>
                    <a:pt x="0" y="17624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9" name="Forma Livre: Forma 708">
              <a:extLst>
                <a:ext uri="{FF2B5EF4-FFF2-40B4-BE49-F238E27FC236}">
                  <a16:creationId xmlns:a16="http://schemas.microsoft.com/office/drawing/2014/main" id="{A373005B-A63C-13E8-777A-982D0D4C546C}"/>
                </a:ext>
              </a:extLst>
            </p:cNvPr>
            <p:cNvSpPr/>
            <p:nvPr/>
          </p:nvSpPr>
          <p:spPr>
            <a:xfrm>
              <a:off x="6417092" y="1979762"/>
              <a:ext cx="180156" cy="31331"/>
            </a:xfrm>
            <a:custGeom>
              <a:avLst/>
              <a:gdLst>
                <a:gd name="connsiteX0" fmla="*/ 180156 w 180156"/>
                <a:gd name="connsiteY0" fmla="*/ 0 h 31331"/>
                <a:gd name="connsiteX1" fmla="*/ 90078 w 180156"/>
                <a:gd name="connsiteY1" fmla="*/ 31332 h 31331"/>
                <a:gd name="connsiteX2" fmla="*/ 0 w 180156"/>
                <a:gd name="connsiteY2" fmla="*/ 0 h 3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156" h="31331">
                  <a:moveTo>
                    <a:pt x="180156" y="0"/>
                  </a:moveTo>
                  <a:cubicBezTo>
                    <a:pt x="180156" y="17624"/>
                    <a:pt x="139033" y="31332"/>
                    <a:pt x="90078" y="31332"/>
                  </a:cubicBezTo>
                  <a:cubicBezTo>
                    <a:pt x="41122" y="31332"/>
                    <a:pt x="0" y="17624"/>
                    <a:pt x="0" y="0"/>
                  </a:cubicBez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43" name="Gráfico 4">
            <a:extLst>
              <a:ext uri="{FF2B5EF4-FFF2-40B4-BE49-F238E27FC236}">
                <a16:creationId xmlns:a16="http://schemas.microsoft.com/office/drawing/2014/main" id="{AF596395-277F-0FD0-99CE-90F2D1E2F9D9}"/>
              </a:ext>
            </a:extLst>
          </p:cNvPr>
          <p:cNvGrpSpPr/>
          <p:nvPr/>
        </p:nvGrpSpPr>
        <p:grpSpPr>
          <a:xfrm>
            <a:off x="6017448" y="2447611"/>
            <a:ext cx="533212" cy="621332"/>
            <a:chOff x="6017448" y="2447611"/>
            <a:chExt cx="533212" cy="621332"/>
          </a:xfrm>
          <a:noFill/>
        </p:grpSpPr>
        <p:grpSp>
          <p:nvGrpSpPr>
            <p:cNvPr id="744" name="Gráfico 4">
              <a:extLst>
                <a:ext uri="{FF2B5EF4-FFF2-40B4-BE49-F238E27FC236}">
                  <a16:creationId xmlns:a16="http://schemas.microsoft.com/office/drawing/2014/main" id="{404CB36F-9A31-6966-829E-2BA392C9A8CC}"/>
                </a:ext>
              </a:extLst>
            </p:cNvPr>
            <p:cNvGrpSpPr/>
            <p:nvPr/>
          </p:nvGrpSpPr>
          <p:grpSpPr>
            <a:xfrm>
              <a:off x="6017448" y="2447611"/>
              <a:ext cx="533212" cy="621332"/>
              <a:chOff x="6017448" y="2447611"/>
              <a:chExt cx="533212" cy="621332"/>
            </a:xfrm>
            <a:noFill/>
          </p:grpSpPr>
          <p:grpSp>
            <p:nvGrpSpPr>
              <p:cNvPr id="749" name="Gráfico 4">
                <a:extLst>
                  <a:ext uri="{FF2B5EF4-FFF2-40B4-BE49-F238E27FC236}">
                    <a16:creationId xmlns:a16="http://schemas.microsoft.com/office/drawing/2014/main" id="{DE104E8A-ACF7-3B87-575E-43859B077862}"/>
                  </a:ext>
                </a:extLst>
              </p:cNvPr>
              <p:cNvGrpSpPr/>
              <p:nvPr/>
            </p:nvGrpSpPr>
            <p:grpSpPr>
              <a:xfrm>
                <a:off x="6017448" y="2447611"/>
                <a:ext cx="533212" cy="621332"/>
                <a:chOff x="6017448" y="2447611"/>
                <a:chExt cx="533212" cy="621332"/>
              </a:xfrm>
              <a:noFill/>
            </p:grpSpPr>
            <p:sp>
              <p:nvSpPr>
                <p:cNvPr id="751" name="Forma Livre: Forma 750">
                  <a:extLst>
                    <a:ext uri="{FF2B5EF4-FFF2-40B4-BE49-F238E27FC236}">
                      <a16:creationId xmlns:a16="http://schemas.microsoft.com/office/drawing/2014/main" id="{64E2B5CE-A5CF-3729-E1F0-BBCEEA9D722F}"/>
                    </a:ext>
                  </a:extLst>
                </p:cNvPr>
                <p:cNvSpPr/>
                <p:nvPr/>
              </p:nvSpPr>
              <p:spPr>
                <a:xfrm>
                  <a:off x="6017448" y="2447611"/>
                  <a:ext cx="444849" cy="444849"/>
                </a:xfrm>
                <a:custGeom>
                  <a:avLst/>
                  <a:gdLst>
                    <a:gd name="connsiteX0" fmla="*/ 45206 w 444849"/>
                    <a:gd name="connsiteY0" fmla="*/ 356563 h 444849"/>
                    <a:gd name="connsiteX1" fmla="*/ 88286 w 444849"/>
                    <a:gd name="connsiteY1" fmla="*/ 45206 h 444849"/>
                    <a:gd name="connsiteX2" fmla="*/ 399644 w 444849"/>
                    <a:gd name="connsiteY2" fmla="*/ 88286 h 444849"/>
                    <a:gd name="connsiteX3" fmla="*/ 356563 w 444849"/>
                    <a:gd name="connsiteY3" fmla="*/ 399644 h 444849"/>
                    <a:gd name="connsiteX4" fmla="*/ 45206 w 444849"/>
                    <a:gd name="connsiteY4" fmla="*/ 356563 h 444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4849" h="444849">
                      <a:moveTo>
                        <a:pt x="45206" y="356563"/>
                      </a:moveTo>
                      <a:cubicBezTo>
                        <a:pt x="-29207" y="258652"/>
                        <a:pt x="-9625" y="119618"/>
                        <a:pt x="88286" y="45206"/>
                      </a:cubicBezTo>
                      <a:cubicBezTo>
                        <a:pt x="186197" y="-29207"/>
                        <a:pt x="325231" y="-9625"/>
                        <a:pt x="399644" y="88286"/>
                      </a:cubicBezTo>
                      <a:cubicBezTo>
                        <a:pt x="474056" y="186197"/>
                        <a:pt x="454474" y="325231"/>
                        <a:pt x="356563" y="399644"/>
                      </a:cubicBezTo>
                      <a:cubicBezTo>
                        <a:pt x="260610" y="474056"/>
                        <a:pt x="119618" y="454474"/>
                        <a:pt x="45206" y="356563"/>
                      </a:cubicBez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2" name="Forma Livre: Forma 751">
                  <a:extLst>
                    <a:ext uri="{FF2B5EF4-FFF2-40B4-BE49-F238E27FC236}">
                      <a16:creationId xmlns:a16="http://schemas.microsoft.com/office/drawing/2014/main" id="{141AE824-2FD3-7BDA-C29A-673B3A19793D}"/>
                    </a:ext>
                  </a:extLst>
                </p:cNvPr>
                <p:cNvSpPr/>
                <p:nvPr/>
              </p:nvSpPr>
              <p:spPr>
                <a:xfrm>
                  <a:off x="6375969" y="2847254"/>
                  <a:ext cx="29373" cy="39164"/>
                </a:xfrm>
                <a:custGeom>
                  <a:avLst/>
                  <a:gdLst>
                    <a:gd name="connsiteX0" fmla="*/ 29373 w 29373"/>
                    <a:gd name="connsiteY0" fmla="*/ 39164 h 39164"/>
                    <a:gd name="connsiteX1" fmla="*/ 0 w 29373"/>
                    <a:gd name="connsiteY1" fmla="*/ 0 h 391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373" h="39164">
                      <a:moveTo>
                        <a:pt x="29373" y="39164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3" name="Forma Livre: Forma 752">
                  <a:extLst>
                    <a:ext uri="{FF2B5EF4-FFF2-40B4-BE49-F238E27FC236}">
                      <a16:creationId xmlns:a16="http://schemas.microsoft.com/office/drawing/2014/main" id="{5DB05843-382A-B0E1-4056-3F3E07B77469}"/>
                    </a:ext>
                  </a:extLst>
                </p:cNvPr>
                <p:cNvSpPr/>
                <p:nvPr/>
              </p:nvSpPr>
              <p:spPr>
                <a:xfrm>
                  <a:off x="6370094" y="2860962"/>
                  <a:ext cx="180566" cy="207981"/>
                </a:xfrm>
                <a:custGeom>
                  <a:avLst/>
                  <a:gdLst>
                    <a:gd name="connsiteX0" fmla="*/ 0 w 180566"/>
                    <a:gd name="connsiteY0" fmla="*/ 50914 h 207981"/>
                    <a:gd name="connsiteX1" fmla="*/ 66580 w 180566"/>
                    <a:gd name="connsiteY1" fmla="*/ 0 h 207981"/>
                    <a:gd name="connsiteX2" fmla="*/ 150783 w 180566"/>
                    <a:gd name="connsiteY2" fmla="*/ 111619 h 207981"/>
                    <a:gd name="connsiteX3" fmla="*/ 172324 w 180566"/>
                    <a:gd name="connsiteY3" fmla="*/ 140992 h 207981"/>
                    <a:gd name="connsiteX4" fmla="*/ 164491 w 180566"/>
                    <a:gd name="connsiteY4" fmla="*/ 199739 h 207981"/>
                    <a:gd name="connsiteX5" fmla="*/ 164491 w 180566"/>
                    <a:gd name="connsiteY5" fmla="*/ 199739 h 207981"/>
                    <a:gd name="connsiteX6" fmla="*/ 105744 w 180566"/>
                    <a:gd name="connsiteY6" fmla="*/ 191906 h 207981"/>
                    <a:gd name="connsiteX7" fmla="*/ 78329 w 180566"/>
                    <a:gd name="connsiteY7" fmla="*/ 156658 h 207981"/>
                    <a:gd name="connsiteX8" fmla="*/ 0 w 180566"/>
                    <a:gd name="connsiteY8" fmla="*/ 50914 h 207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566" h="207981">
                      <a:moveTo>
                        <a:pt x="0" y="50914"/>
                      </a:moveTo>
                      <a:lnTo>
                        <a:pt x="66580" y="0"/>
                      </a:lnTo>
                      <a:lnTo>
                        <a:pt x="150783" y="111619"/>
                      </a:lnTo>
                      <a:lnTo>
                        <a:pt x="172324" y="140992"/>
                      </a:lnTo>
                      <a:cubicBezTo>
                        <a:pt x="186031" y="160574"/>
                        <a:pt x="182115" y="186031"/>
                        <a:pt x="164491" y="199739"/>
                      </a:cubicBezTo>
                      <a:lnTo>
                        <a:pt x="164491" y="199739"/>
                      </a:lnTo>
                      <a:cubicBezTo>
                        <a:pt x="144909" y="213446"/>
                        <a:pt x="119452" y="209530"/>
                        <a:pt x="105744" y="191906"/>
                      </a:cubicBezTo>
                      <a:lnTo>
                        <a:pt x="78329" y="156658"/>
                      </a:lnTo>
                      <a:lnTo>
                        <a:pt x="0" y="50914"/>
                      </a:lnTo>
                      <a:close/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50" name="Forma Livre: Forma 749">
                <a:extLst>
                  <a:ext uri="{FF2B5EF4-FFF2-40B4-BE49-F238E27FC236}">
                    <a16:creationId xmlns:a16="http://schemas.microsoft.com/office/drawing/2014/main" id="{31198843-F5E2-5F05-7EED-F5E3F8D919C6}"/>
                  </a:ext>
                </a:extLst>
              </p:cNvPr>
              <p:cNvSpPr/>
              <p:nvPr/>
            </p:nvSpPr>
            <p:spPr>
              <a:xfrm>
                <a:off x="6066141" y="2494345"/>
                <a:ext cx="349421" cy="349421"/>
              </a:xfrm>
              <a:custGeom>
                <a:avLst/>
                <a:gdLst>
                  <a:gd name="connsiteX0" fmla="*/ 35677 w 349421"/>
                  <a:gd name="connsiteY0" fmla="*/ 280455 h 349421"/>
                  <a:gd name="connsiteX1" fmla="*/ 68966 w 349421"/>
                  <a:gd name="connsiteY1" fmla="*/ 35677 h 349421"/>
                  <a:gd name="connsiteX2" fmla="*/ 313744 w 349421"/>
                  <a:gd name="connsiteY2" fmla="*/ 68967 h 349421"/>
                  <a:gd name="connsiteX3" fmla="*/ 280455 w 349421"/>
                  <a:gd name="connsiteY3" fmla="*/ 313744 h 349421"/>
                  <a:gd name="connsiteX4" fmla="*/ 35677 w 349421"/>
                  <a:gd name="connsiteY4" fmla="*/ 280455 h 34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421" h="349421">
                    <a:moveTo>
                      <a:pt x="35677" y="280455"/>
                    </a:moveTo>
                    <a:cubicBezTo>
                      <a:pt x="-23070" y="204084"/>
                      <a:pt x="-7404" y="94424"/>
                      <a:pt x="68966" y="35677"/>
                    </a:cubicBezTo>
                    <a:cubicBezTo>
                      <a:pt x="145338" y="-23070"/>
                      <a:pt x="254998" y="-7404"/>
                      <a:pt x="313744" y="68967"/>
                    </a:cubicBezTo>
                    <a:cubicBezTo>
                      <a:pt x="372491" y="145337"/>
                      <a:pt x="356825" y="254998"/>
                      <a:pt x="280455" y="313744"/>
                    </a:cubicBezTo>
                    <a:cubicBezTo>
                      <a:pt x="204084" y="372491"/>
                      <a:pt x="94424" y="356826"/>
                      <a:pt x="35677" y="280455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45" name="Gráfico 4">
              <a:extLst>
                <a:ext uri="{FF2B5EF4-FFF2-40B4-BE49-F238E27FC236}">
                  <a16:creationId xmlns:a16="http://schemas.microsoft.com/office/drawing/2014/main" id="{05A2F37E-D4BF-C2C2-C525-BE0E11A00640}"/>
                </a:ext>
              </a:extLst>
            </p:cNvPr>
            <p:cNvGrpSpPr/>
            <p:nvPr/>
          </p:nvGrpSpPr>
          <p:grpSpPr>
            <a:xfrm>
              <a:off x="6184063" y="2555479"/>
              <a:ext cx="115535" cy="227153"/>
              <a:chOff x="6184063" y="2555479"/>
              <a:chExt cx="115535" cy="227153"/>
            </a:xfrm>
            <a:noFill/>
          </p:grpSpPr>
          <p:sp>
            <p:nvSpPr>
              <p:cNvPr id="746" name="Forma Livre: Forma 745">
                <a:extLst>
                  <a:ext uri="{FF2B5EF4-FFF2-40B4-BE49-F238E27FC236}">
                    <a16:creationId xmlns:a16="http://schemas.microsoft.com/office/drawing/2014/main" id="{93784F97-9AD8-2816-8A06-DD4FFDA0FD98}"/>
                  </a:ext>
                </a:extLst>
              </p:cNvPr>
              <p:cNvSpPr/>
              <p:nvPr/>
            </p:nvSpPr>
            <p:spPr>
              <a:xfrm>
                <a:off x="6184063" y="2590727"/>
                <a:ext cx="115535" cy="156657"/>
              </a:xfrm>
              <a:custGeom>
                <a:avLst/>
                <a:gdLst>
                  <a:gd name="connsiteX0" fmla="*/ 0 w 115535"/>
                  <a:gd name="connsiteY0" fmla="*/ 117493 h 156657"/>
                  <a:gd name="connsiteX1" fmla="*/ 0 w 115535"/>
                  <a:gd name="connsiteY1" fmla="*/ 117493 h 156657"/>
                  <a:gd name="connsiteX2" fmla="*/ 39164 w 115535"/>
                  <a:gd name="connsiteY2" fmla="*/ 156658 h 156657"/>
                  <a:gd name="connsiteX3" fmla="*/ 76371 w 115535"/>
                  <a:gd name="connsiteY3" fmla="*/ 156658 h 156657"/>
                  <a:gd name="connsiteX4" fmla="*/ 115536 w 115535"/>
                  <a:gd name="connsiteY4" fmla="*/ 117493 h 156657"/>
                  <a:gd name="connsiteX5" fmla="*/ 115536 w 115535"/>
                  <a:gd name="connsiteY5" fmla="*/ 117493 h 156657"/>
                  <a:gd name="connsiteX6" fmla="*/ 76371 w 115535"/>
                  <a:gd name="connsiteY6" fmla="*/ 78329 h 156657"/>
                  <a:gd name="connsiteX7" fmla="*/ 39164 w 115535"/>
                  <a:gd name="connsiteY7" fmla="*/ 78329 h 156657"/>
                  <a:gd name="connsiteX8" fmla="*/ 0 w 115535"/>
                  <a:gd name="connsiteY8" fmla="*/ 39164 h 156657"/>
                  <a:gd name="connsiteX9" fmla="*/ 0 w 115535"/>
                  <a:gd name="connsiteY9" fmla="*/ 39164 h 156657"/>
                  <a:gd name="connsiteX10" fmla="*/ 39164 w 115535"/>
                  <a:gd name="connsiteY10" fmla="*/ 0 h 156657"/>
                  <a:gd name="connsiteX11" fmla="*/ 76371 w 115535"/>
                  <a:gd name="connsiteY11" fmla="*/ 0 h 156657"/>
                  <a:gd name="connsiteX12" fmla="*/ 115536 w 115535"/>
                  <a:gd name="connsiteY12" fmla="*/ 39164 h 156657"/>
                  <a:gd name="connsiteX13" fmla="*/ 115536 w 115535"/>
                  <a:gd name="connsiteY13" fmla="*/ 39164 h 15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535" h="156657">
                    <a:moveTo>
                      <a:pt x="0" y="117493"/>
                    </a:moveTo>
                    <a:lnTo>
                      <a:pt x="0" y="117493"/>
                    </a:lnTo>
                    <a:cubicBezTo>
                      <a:pt x="0" y="139034"/>
                      <a:pt x="17624" y="156658"/>
                      <a:pt x="39164" y="156658"/>
                    </a:cubicBezTo>
                    <a:lnTo>
                      <a:pt x="76371" y="156658"/>
                    </a:lnTo>
                    <a:cubicBezTo>
                      <a:pt x="97911" y="156658"/>
                      <a:pt x="115536" y="139034"/>
                      <a:pt x="115536" y="117493"/>
                    </a:cubicBezTo>
                    <a:lnTo>
                      <a:pt x="115536" y="117493"/>
                    </a:lnTo>
                    <a:cubicBezTo>
                      <a:pt x="115536" y="95953"/>
                      <a:pt x="97911" y="78329"/>
                      <a:pt x="76371" y="78329"/>
                    </a:cubicBezTo>
                    <a:lnTo>
                      <a:pt x="39164" y="78329"/>
                    </a:lnTo>
                    <a:cubicBezTo>
                      <a:pt x="17624" y="78329"/>
                      <a:pt x="0" y="60705"/>
                      <a:pt x="0" y="39164"/>
                    </a:cubicBezTo>
                    <a:lnTo>
                      <a:pt x="0" y="39164"/>
                    </a:lnTo>
                    <a:cubicBezTo>
                      <a:pt x="0" y="17624"/>
                      <a:pt x="17624" y="0"/>
                      <a:pt x="39164" y="0"/>
                    </a:cubicBezTo>
                    <a:lnTo>
                      <a:pt x="76371" y="0"/>
                    </a:lnTo>
                    <a:cubicBezTo>
                      <a:pt x="97911" y="0"/>
                      <a:pt x="115536" y="17624"/>
                      <a:pt x="115536" y="39164"/>
                    </a:cubicBezTo>
                    <a:lnTo>
                      <a:pt x="115536" y="39164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7" name="Forma Livre: Forma 746">
                <a:extLst>
                  <a:ext uri="{FF2B5EF4-FFF2-40B4-BE49-F238E27FC236}">
                    <a16:creationId xmlns:a16="http://schemas.microsoft.com/office/drawing/2014/main" id="{CD691CC4-C0B3-E7E6-5AE8-C502E5F8E2E1}"/>
                  </a:ext>
                </a:extLst>
              </p:cNvPr>
              <p:cNvSpPr/>
              <p:nvPr/>
            </p:nvSpPr>
            <p:spPr>
              <a:xfrm>
                <a:off x="6240852" y="2555479"/>
                <a:ext cx="19582" cy="35247"/>
              </a:xfrm>
              <a:custGeom>
                <a:avLst/>
                <a:gdLst>
                  <a:gd name="connsiteX0" fmla="*/ 0 w 19582"/>
                  <a:gd name="connsiteY0" fmla="*/ 35248 h 35247"/>
                  <a:gd name="connsiteX1" fmla="*/ 0 w 19582"/>
                  <a:gd name="connsiteY1" fmla="*/ 0 h 3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5247">
                    <a:moveTo>
                      <a:pt x="0" y="35248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8" name="Forma Livre: Forma 747">
                <a:extLst>
                  <a:ext uri="{FF2B5EF4-FFF2-40B4-BE49-F238E27FC236}">
                    <a16:creationId xmlns:a16="http://schemas.microsoft.com/office/drawing/2014/main" id="{95DE08C7-4BB6-DEB9-F8C5-4FC07C41B1D0}"/>
                  </a:ext>
                </a:extLst>
              </p:cNvPr>
              <p:cNvSpPr/>
              <p:nvPr/>
            </p:nvSpPr>
            <p:spPr>
              <a:xfrm>
                <a:off x="6240852" y="2747385"/>
                <a:ext cx="19582" cy="35247"/>
              </a:xfrm>
              <a:custGeom>
                <a:avLst/>
                <a:gdLst>
                  <a:gd name="connsiteX0" fmla="*/ 0 w 19582"/>
                  <a:gd name="connsiteY0" fmla="*/ 35248 h 35247"/>
                  <a:gd name="connsiteX1" fmla="*/ 0 w 19582"/>
                  <a:gd name="connsiteY1" fmla="*/ 0 h 3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35247">
                    <a:moveTo>
                      <a:pt x="0" y="35248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54" name="Gráfico 4">
            <a:extLst>
              <a:ext uri="{FF2B5EF4-FFF2-40B4-BE49-F238E27FC236}">
                <a16:creationId xmlns:a16="http://schemas.microsoft.com/office/drawing/2014/main" id="{04B4B348-DC2D-C602-DF8D-850B6193CA2E}"/>
              </a:ext>
            </a:extLst>
          </p:cNvPr>
          <p:cNvGrpSpPr/>
          <p:nvPr/>
        </p:nvGrpSpPr>
        <p:grpSpPr>
          <a:xfrm>
            <a:off x="3855737" y="4578322"/>
            <a:ext cx="628589" cy="605090"/>
            <a:chOff x="3855737" y="4578322"/>
            <a:chExt cx="628589" cy="605090"/>
          </a:xfrm>
          <a:noFill/>
        </p:grpSpPr>
        <p:grpSp>
          <p:nvGrpSpPr>
            <p:cNvPr id="755" name="Gráfico 4">
              <a:extLst>
                <a:ext uri="{FF2B5EF4-FFF2-40B4-BE49-F238E27FC236}">
                  <a16:creationId xmlns:a16="http://schemas.microsoft.com/office/drawing/2014/main" id="{8C0249EA-7958-934E-4A8A-9BF29C2CD038}"/>
                </a:ext>
              </a:extLst>
            </p:cNvPr>
            <p:cNvGrpSpPr/>
            <p:nvPr/>
          </p:nvGrpSpPr>
          <p:grpSpPr>
            <a:xfrm>
              <a:off x="3857696" y="4846599"/>
              <a:ext cx="585508" cy="336814"/>
              <a:chOff x="3857696" y="4846599"/>
              <a:chExt cx="585508" cy="336814"/>
            </a:xfrm>
            <a:noFill/>
          </p:grpSpPr>
          <p:sp>
            <p:nvSpPr>
              <p:cNvPr id="780" name="Forma Livre: Forma 779">
                <a:extLst>
                  <a:ext uri="{FF2B5EF4-FFF2-40B4-BE49-F238E27FC236}">
                    <a16:creationId xmlns:a16="http://schemas.microsoft.com/office/drawing/2014/main" id="{2C361C25-C773-B5EA-A76B-66AAE29A8756}"/>
                  </a:ext>
                </a:extLst>
              </p:cNvPr>
              <p:cNvSpPr/>
              <p:nvPr/>
            </p:nvSpPr>
            <p:spPr>
              <a:xfrm>
                <a:off x="3857696" y="4846599"/>
                <a:ext cx="585508" cy="336814"/>
              </a:xfrm>
              <a:custGeom>
                <a:avLst/>
                <a:gdLst>
                  <a:gd name="connsiteX0" fmla="*/ 585508 w 585508"/>
                  <a:gd name="connsiteY0" fmla="*/ 142950 h 336814"/>
                  <a:gd name="connsiteX1" fmla="*/ 585508 w 585508"/>
                  <a:gd name="connsiteY1" fmla="*/ 336814 h 336814"/>
                  <a:gd name="connsiteX2" fmla="*/ 0 w 585508"/>
                  <a:gd name="connsiteY2" fmla="*/ 336814 h 336814"/>
                  <a:gd name="connsiteX3" fmla="*/ 0 w 585508"/>
                  <a:gd name="connsiteY3" fmla="*/ 0 h 336814"/>
                  <a:gd name="connsiteX4" fmla="*/ 315274 w 585508"/>
                  <a:gd name="connsiteY4" fmla="*/ 0 h 3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508" h="336814">
                    <a:moveTo>
                      <a:pt x="585508" y="142950"/>
                    </a:moveTo>
                    <a:lnTo>
                      <a:pt x="585508" y="336814"/>
                    </a:lnTo>
                    <a:lnTo>
                      <a:pt x="0" y="336814"/>
                    </a:lnTo>
                    <a:lnTo>
                      <a:pt x="0" y="0"/>
                    </a:lnTo>
                    <a:lnTo>
                      <a:pt x="315274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81" name="Gráfico 4">
                <a:extLst>
                  <a:ext uri="{FF2B5EF4-FFF2-40B4-BE49-F238E27FC236}">
                    <a16:creationId xmlns:a16="http://schemas.microsoft.com/office/drawing/2014/main" id="{DA0E254B-0092-1482-0855-5413496968ED}"/>
                  </a:ext>
                </a:extLst>
              </p:cNvPr>
              <p:cNvGrpSpPr/>
              <p:nvPr/>
            </p:nvGrpSpPr>
            <p:grpSpPr>
              <a:xfrm>
                <a:off x="4110306" y="4938635"/>
                <a:ext cx="80287" cy="152741"/>
                <a:chOff x="4110306" y="4938635"/>
                <a:chExt cx="80287" cy="152741"/>
              </a:xfrm>
              <a:noFill/>
            </p:grpSpPr>
            <p:sp>
              <p:nvSpPr>
                <p:cNvPr id="790" name="Forma Livre: Forma 789">
                  <a:extLst>
                    <a:ext uri="{FF2B5EF4-FFF2-40B4-BE49-F238E27FC236}">
                      <a16:creationId xmlns:a16="http://schemas.microsoft.com/office/drawing/2014/main" id="{8ACC0405-6F74-D4B4-A962-308C0AF9CCE1}"/>
                    </a:ext>
                  </a:extLst>
                </p:cNvPr>
                <p:cNvSpPr/>
                <p:nvPr/>
              </p:nvSpPr>
              <p:spPr>
                <a:xfrm>
                  <a:off x="4110306" y="4958217"/>
                  <a:ext cx="80287" cy="109660"/>
                </a:xfrm>
                <a:custGeom>
                  <a:avLst/>
                  <a:gdLst>
                    <a:gd name="connsiteX0" fmla="*/ 0 w 80287"/>
                    <a:gd name="connsiteY0" fmla="*/ 82245 h 109660"/>
                    <a:gd name="connsiteX1" fmla="*/ 0 w 80287"/>
                    <a:gd name="connsiteY1" fmla="*/ 82245 h 109660"/>
                    <a:gd name="connsiteX2" fmla="*/ 27415 w 80287"/>
                    <a:gd name="connsiteY2" fmla="*/ 109660 h 109660"/>
                    <a:gd name="connsiteX3" fmla="*/ 52872 w 80287"/>
                    <a:gd name="connsiteY3" fmla="*/ 109660 h 109660"/>
                    <a:gd name="connsiteX4" fmla="*/ 80287 w 80287"/>
                    <a:gd name="connsiteY4" fmla="*/ 82245 h 109660"/>
                    <a:gd name="connsiteX5" fmla="*/ 80287 w 80287"/>
                    <a:gd name="connsiteY5" fmla="*/ 82245 h 109660"/>
                    <a:gd name="connsiteX6" fmla="*/ 52872 w 80287"/>
                    <a:gd name="connsiteY6" fmla="*/ 54830 h 109660"/>
                    <a:gd name="connsiteX7" fmla="*/ 27415 w 80287"/>
                    <a:gd name="connsiteY7" fmla="*/ 54830 h 109660"/>
                    <a:gd name="connsiteX8" fmla="*/ 0 w 80287"/>
                    <a:gd name="connsiteY8" fmla="*/ 27415 h 109660"/>
                    <a:gd name="connsiteX9" fmla="*/ 0 w 80287"/>
                    <a:gd name="connsiteY9" fmla="*/ 27415 h 109660"/>
                    <a:gd name="connsiteX10" fmla="*/ 27415 w 80287"/>
                    <a:gd name="connsiteY10" fmla="*/ 0 h 109660"/>
                    <a:gd name="connsiteX11" fmla="*/ 52872 w 80287"/>
                    <a:gd name="connsiteY11" fmla="*/ 0 h 109660"/>
                    <a:gd name="connsiteX12" fmla="*/ 80287 w 80287"/>
                    <a:gd name="connsiteY12" fmla="*/ 27415 h 109660"/>
                    <a:gd name="connsiteX13" fmla="*/ 80287 w 80287"/>
                    <a:gd name="connsiteY13" fmla="*/ 27415 h 109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287" h="109660">
                      <a:moveTo>
                        <a:pt x="0" y="82245"/>
                      </a:moveTo>
                      <a:lnTo>
                        <a:pt x="0" y="82245"/>
                      </a:lnTo>
                      <a:cubicBezTo>
                        <a:pt x="0" y="97911"/>
                        <a:pt x="11749" y="109660"/>
                        <a:pt x="27415" y="109660"/>
                      </a:cubicBezTo>
                      <a:lnTo>
                        <a:pt x="52872" y="109660"/>
                      </a:lnTo>
                      <a:cubicBezTo>
                        <a:pt x="68538" y="109660"/>
                        <a:pt x="80287" y="97911"/>
                        <a:pt x="80287" y="82245"/>
                      </a:cubicBezTo>
                      <a:lnTo>
                        <a:pt x="80287" y="82245"/>
                      </a:lnTo>
                      <a:cubicBezTo>
                        <a:pt x="80287" y="66580"/>
                        <a:pt x="68538" y="54830"/>
                        <a:pt x="52872" y="54830"/>
                      </a:cubicBezTo>
                      <a:lnTo>
                        <a:pt x="27415" y="54830"/>
                      </a:lnTo>
                      <a:cubicBezTo>
                        <a:pt x="11749" y="54830"/>
                        <a:pt x="0" y="43081"/>
                        <a:pt x="0" y="27415"/>
                      </a:cubicBezTo>
                      <a:lnTo>
                        <a:pt x="0" y="27415"/>
                      </a:lnTo>
                      <a:cubicBezTo>
                        <a:pt x="0" y="11749"/>
                        <a:pt x="11749" y="0"/>
                        <a:pt x="27415" y="0"/>
                      </a:cubicBezTo>
                      <a:lnTo>
                        <a:pt x="52872" y="0"/>
                      </a:lnTo>
                      <a:cubicBezTo>
                        <a:pt x="68538" y="0"/>
                        <a:pt x="80287" y="11749"/>
                        <a:pt x="80287" y="27415"/>
                      </a:cubicBezTo>
                      <a:lnTo>
                        <a:pt x="80287" y="27415"/>
                      </a:ln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1" name="Forma Livre: Forma 790">
                  <a:extLst>
                    <a:ext uri="{FF2B5EF4-FFF2-40B4-BE49-F238E27FC236}">
                      <a16:creationId xmlns:a16="http://schemas.microsoft.com/office/drawing/2014/main" id="{3AAAA679-0F0A-E839-8398-0F44A67E82AA}"/>
                    </a:ext>
                  </a:extLst>
                </p:cNvPr>
                <p:cNvSpPr/>
                <p:nvPr/>
              </p:nvSpPr>
              <p:spPr>
                <a:xfrm>
                  <a:off x="4149471" y="4938635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2" name="Forma Livre: Forma 791">
                  <a:extLst>
                    <a:ext uri="{FF2B5EF4-FFF2-40B4-BE49-F238E27FC236}">
                      <a16:creationId xmlns:a16="http://schemas.microsoft.com/office/drawing/2014/main" id="{A327C267-90D8-ABAB-D2B7-D3C1F084CE9A}"/>
                    </a:ext>
                  </a:extLst>
                </p:cNvPr>
                <p:cNvSpPr/>
                <p:nvPr/>
              </p:nvSpPr>
              <p:spPr>
                <a:xfrm>
                  <a:off x="4149471" y="5067878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82" name="Forma Livre: Forma 781">
                <a:extLst>
                  <a:ext uri="{FF2B5EF4-FFF2-40B4-BE49-F238E27FC236}">
                    <a16:creationId xmlns:a16="http://schemas.microsoft.com/office/drawing/2014/main" id="{5973C5F4-C859-B144-CB5E-3D2451F09DC3}"/>
                  </a:ext>
                </a:extLst>
              </p:cNvPr>
              <p:cNvSpPr/>
              <p:nvPr/>
            </p:nvSpPr>
            <p:spPr>
              <a:xfrm>
                <a:off x="3902735" y="4891638"/>
                <a:ext cx="495430" cy="246735"/>
              </a:xfrm>
              <a:custGeom>
                <a:avLst/>
                <a:gdLst>
                  <a:gd name="connsiteX0" fmla="*/ 270235 w 495430"/>
                  <a:gd name="connsiteY0" fmla="*/ 0 h 246735"/>
                  <a:gd name="connsiteX1" fmla="*/ 58747 w 495430"/>
                  <a:gd name="connsiteY1" fmla="*/ 0 h 246735"/>
                  <a:gd name="connsiteX2" fmla="*/ 0 w 495430"/>
                  <a:gd name="connsiteY2" fmla="*/ 58747 h 246735"/>
                  <a:gd name="connsiteX3" fmla="*/ 0 w 495430"/>
                  <a:gd name="connsiteY3" fmla="*/ 187989 h 246735"/>
                  <a:gd name="connsiteX4" fmla="*/ 58747 w 495430"/>
                  <a:gd name="connsiteY4" fmla="*/ 246736 h 246735"/>
                  <a:gd name="connsiteX5" fmla="*/ 436684 w 495430"/>
                  <a:gd name="connsiteY5" fmla="*/ 246736 h 246735"/>
                  <a:gd name="connsiteX6" fmla="*/ 495430 w 495430"/>
                  <a:gd name="connsiteY6" fmla="*/ 187989 h 246735"/>
                  <a:gd name="connsiteX7" fmla="*/ 495430 w 495430"/>
                  <a:gd name="connsiteY7" fmla="*/ 97911 h 24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430" h="246735">
                    <a:moveTo>
                      <a:pt x="270235" y="0"/>
                    </a:moveTo>
                    <a:lnTo>
                      <a:pt x="58747" y="0"/>
                    </a:lnTo>
                    <a:cubicBezTo>
                      <a:pt x="58747" y="33290"/>
                      <a:pt x="31331" y="58747"/>
                      <a:pt x="0" y="58747"/>
                    </a:cubicBezTo>
                    <a:lnTo>
                      <a:pt x="0" y="187989"/>
                    </a:lnTo>
                    <a:cubicBezTo>
                      <a:pt x="33290" y="187989"/>
                      <a:pt x="58747" y="215404"/>
                      <a:pt x="58747" y="246736"/>
                    </a:cubicBezTo>
                    <a:lnTo>
                      <a:pt x="436684" y="246736"/>
                    </a:lnTo>
                    <a:cubicBezTo>
                      <a:pt x="436684" y="213446"/>
                      <a:pt x="464099" y="187989"/>
                      <a:pt x="495430" y="187989"/>
                    </a:cubicBezTo>
                    <a:lnTo>
                      <a:pt x="495430" y="97911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3" name="Forma Livre: Forma 782">
                <a:extLst>
                  <a:ext uri="{FF2B5EF4-FFF2-40B4-BE49-F238E27FC236}">
                    <a16:creationId xmlns:a16="http://schemas.microsoft.com/office/drawing/2014/main" id="{92B4E3B3-B15A-DD4F-D447-173BA080C1CA}"/>
                  </a:ext>
                </a:extLst>
              </p:cNvPr>
              <p:cNvSpPr/>
              <p:nvPr/>
            </p:nvSpPr>
            <p:spPr>
              <a:xfrm>
                <a:off x="3902735" y="4891638"/>
                <a:ext cx="27414" cy="25456"/>
              </a:xfrm>
              <a:custGeom>
                <a:avLst/>
                <a:gdLst>
                  <a:gd name="connsiteX0" fmla="*/ 0 w 27414"/>
                  <a:gd name="connsiteY0" fmla="*/ 25457 h 25456"/>
                  <a:gd name="connsiteX1" fmla="*/ 0 w 27414"/>
                  <a:gd name="connsiteY1" fmla="*/ 0 h 25456"/>
                  <a:gd name="connsiteX2" fmla="*/ 27415 w 27414"/>
                  <a:gd name="connsiteY2" fmla="*/ 0 h 25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14" h="25456">
                    <a:moveTo>
                      <a:pt x="0" y="25457"/>
                    </a:moveTo>
                    <a:lnTo>
                      <a:pt x="0" y="0"/>
                    </a:lnTo>
                    <a:lnTo>
                      <a:pt x="27415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4" name="Forma Livre: Forma 783">
                <a:extLst>
                  <a:ext uri="{FF2B5EF4-FFF2-40B4-BE49-F238E27FC236}">
                    <a16:creationId xmlns:a16="http://schemas.microsoft.com/office/drawing/2014/main" id="{BA128578-EFB5-35FC-6BFB-C239F614434E}"/>
                  </a:ext>
                </a:extLst>
              </p:cNvPr>
              <p:cNvSpPr/>
              <p:nvPr/>
            </p:nvSpPr>
            <p:spPr>
              <a:xfrm>
                <a:off x="3902735" y="5110959"/>
                <a:ext cx="25456" cy="27414"/>
              </a:xfrm>
              <a:custGeom>
                <a:avLst/>
                <a:gdLst>
                  <a:gd name="connsiteX0" fmla="*/ 25457 w 25456"/>
                  <a:gd name="connsiteY0" fmla="*/ 27415 h 27414"/>
                  <a:gd name="connsiteX1" fmla="*/ 0 w 25456"/>
                  <a:gd name="connsiteY1" fmla="*/ 27415 h 27414"/>
                  <a:gd name="connsiteX2" fmla="*/ 0 w 25456"/>
                  <a:gd name="connsiteY2" fmla="*/ 0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56" h="27414">
                    <a:moveTo>
                      <a:pt x="25457" y="27415"/>
                    </a:moveTo>
                    <a:lnTo>
                      <a:pt x="0" y="27415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5" name="Forma Livre: Forma 784">
                <a:extLst>
                  <a:ext uri="{FF2B5EF4-FFF2-40B4-BE49-F238E27FC236}">
                    <a16:creationId xmlns:a16="http://schemas.microsoft.com/office/drawing/2014/main" id="{D5E45A13-90AE-07CE-921B-5002C885CBB0}"/>
                  </a:ext>
                </a:extLst>
              </p:cNvPr>
              <p:cNvSpPr/>
              <p:nvPr/>
            </p:nvSpPr>
            <p:spPr>
              <a:xfrm>
                <a:off x="4370750" y="5110959"/>
                <a:ext cx="27415" cy="27414"/>
              </a:xfrm>
              <a:custGeom>
                <a:avLst/>
                <a:gdLst>
                  <a:gd name="connsiteX0" fmla="*/ 27415 w 27415"/>
                  <a:gd name="connsiteY0" fmla="*/ 0 h 27414"/>
                  <a:gd name="connsiteX1" fmla="*/ 27415 w 27415"/>
                  <a:gd name="connsiteY1" fmla="*/ 27415 h 27414"/>
                  <a:gd name="connsiteX2" fmla="*/ 0 w 27415"/>
                  <a:gd name="connsiteY2" fmla="*/ 27415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15" h="27414">
                    <a:moveTo>
                      <a:pt x="27415" y="0"/>
                    </a:moveTo>
                    <a:lnTo>
                      <a:pt x="27415" y="27415"/>
                    </a:lnTo>
                    <a:lnTo>
                      <a:pt x="0" y="27415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6" name="Forma Livre: Forma 785">
                <a:extLst>
                  <a:ext uri="{FF2B5EF4-FFF2-40B4-BE49-F238E27FC236}">
                    <a16:creationId xmlns:a16="http://schemas.microsoft.com/office/drawing/2014/main" id="{0791BC0B-1F2C-A57B-2D45-3FD48371D6D6}"/>
                  </a:ext>
                </a:extLst>
              </p:cNvPr>
              <p:cNvSpPr/>
              <p:nvPr/>
            </p:nvSpPr>
            <p:spPr>
              <a:xfrm>
                <a:off x="3977147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7" name="Forma Livre: Forma 786">
                <a:extLst>
                  <a:ext uri="{FF2B5EF4-FFF2-40B4-BE49-F238E27FC236}">
                    <a16:creationId xmlns:a16="http://schemas.microsoft.com/office/drawing/2014/main" id="{304DA9AE-37CD-A874-21F2-4F26703EE4D0}"/>
                  </a:ext>
                </a:extLst>
              </p:cNvPr>
              <p:cNvSpPr/>
              <p:nvPr/>
            </p:nvSpPr>
            <p:spPr>
              <a:xfrm>
                <a:off x="4035894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8" name="Forma Livre: Forma 787">
                <a:extLst>
                  <a:ext uri="{FF2B5EF4-FFF2-40B4-BE49-F238E27FC236}">
                    <a16:creationId xmlns:a16="http://schemas.microsoft.com/office/drawing/2014/main" id="{B6E3FC81-79F3-0561-64F1-25BF57021429}"/>
                  </a:ext>
                </a:extLst>
              </p:cNvPr>
              <p:cNvSpPr/>
              <p:nvPr/>
            </p:nvSpPr>
            <p:spPr>
              <a:xfrm>
                <a:off x="4245424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9" name="Forma Livre: Forma 788">
                <a:extLst>
                  <a:ext uri="{FF2B5EF4-FFF2-40B4-BE49-F238E27FC236}">
                    <a16:creationId xmlns:a16="http://schemas.microsoft.com/office/drawing/2014/main" id="{A467457D-64E8-4DC1-E79D-B378A4FCA76E}"/>
                  </a:ext>
                </a:extLst>
              </p:cNvPr>
              <p:cNvSpPr/>
              <p:nvPr/>
            </p:nvSpPr>
            <p:spPr>
              <a:xfrm>
                <a:off x="4304170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56" name="Gráfico 4">
              <a:extLst>
                <a:ext uri="{FF2B5EF4-FFF2-40B4-BE49-F238E27FC236}">
                  <a16:creationId xmlns:a16="http://schemas.microsoft.com/office/drawing/2014/main" id="{284304BE-2778-5264-D238-550E6E0D70CC}"/>
                </a:ext>
              </a:extLst>
            </p:cNvPr>
            <p:cNvGrpSpPr/>
            <p:nvPr/>
          </p:nvGrpSpPr>
          <p:grpSpPr>
            <a:xfrm>
              <a:off x="3855737" y="4588114"/>
              <a:ext cx="186031" cy="229111"/>
              <a:chOff x="3855737" y="4588114"/>
              <a:chExt cx="186031" cy="229111"/>
            </a:xfrm>
            <a:noFill/>
          </p:grpSpPr>
          <p:sp>
            <p:nvSpPr>
              <p:cNvPr id="774" name="Forma Livre: Forma 773">
                <a:extLst>
                  <a:ext uri="{FF2B5EF4-FFF2-40B4-BE49-F238E27FC236}">
                    <a16:creationId xmlns:a16="http://schemas.microsoft.com/office/drawing/2014/main" id="{EAA4024B-4BD5-A019-43C9-7CD294554B65}"/>
                  </a:ext>
                </a:extLst>
              </p:cNvPr>
              <p:cNvSpPr/>
              <p:nvPr/>
            </p:nvSpPr>
            <p:spPr>
              <a:xfrm>
                <a:off x="3857696" y="4588114"/>
                <a:ext cx="184072" cy="62663"/>
              </a:xfrm>
              <a:custGeom>
                <a:avLst/>
                <a:gdLst>
                  <a:gd name="connsiteX0" fmla="*/ 0 w 184072"/>
                  <a:gd name="connsiteY0" fmla="*/ 31331 h 62663"/>
                  <a:gd name="connsiteX1" fmla="*/ 92036 w 184072"/>
                  <a:gd name="connsiteY1" fmla="*/ 0 h 62663"/>
                  <a:gd name="connsiteX2" fmla="*/ 184073 w 184072"/>
                  <a:gd name="connsiteY2" fmla="*/ 31331 h 62663"/>
                  <a:gd name="connsiteX3" fmla="*/ 92036 w 184072"/>
                  <a:gd name="connsiteY3" fmla="*/ 62663 h 62663"/>
                  <a:gd name="connsiteX4" fmla="*/ 0 w 184072"/>
                  <a:gd name="connsiteY4" fmla="*/ 31331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2" h="62663">
                    <a:moveTo>
                      <a:pt x="0" y="31331"/>
                    </a:moveTo>
                    <a:cubicBezTo>
                      <a:pt x="0" y="13707"/>
                      <a:pt x="41123" y="0"/>
                      <a:pt x="92036" y="0"/>
                    </a:cubicBezTo>
                    <a:cubicBezTo>
                      <a:pt x="142950" y="0"/>
                      <a:pt x="184073" y="13707"/>
                      <a:pt x="184073" y="31331"/>
                    </a:cubicBezTo>
                    <a:cubicBezTo>
                      <a:pt x="184073" y="48956"/>
                      <a:pt x="142950" y="62663"/>
                      <a:pt x="92036" y="62663"/>
                    </a:cubicBezTo>
                    <a:cubicBezTo>
                      <a:pt x="41123" y="60705"/>
                      <a:pt x="0" y="46997"/>
                      <a:pt x="0" y="31331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5" name="Forma Livre: Forma 774">
                <a:extLst>
                  <a:ext uri="{FF2B5EF4-FFF2-40B4-BE49-F238E27FC236}">
                    <a16:creationId xmlns:a16="http://schemas.microsoft.com/office/drawing/2014/main" id="{9C9265A0-B247-5EC1-47EA-956315D565BD}"/>
                  </a:ext>
                </a:extLst>
              </p:cNvPr>
              <p:cNvSpPr/>
              <p:nvPr/>
            </p:nvSpPr>
            <p:spPr>
              <a:xfrm>
                <a:off x="3855737" y="4768270"/>
                <a:ext cx="184073" cy="31331"/>
              </a:xfrm>
              <a:custGeom>
                <a:avLst/>
                <a:gdLst>
                  <a:gd name="connsiteX0" fmla="*/ 184073 w 184073"/>
                  <a:gd name="connsiteY0" fmla="*/ 0 h 31331"/>
                  <a:gd name="connsiteX1" fmla="*/ 92037 w 184073"/>
                  <a:gd name="connsiteY1" fmla="*/ 31332 h 31331"/>
                  <a:gd name="connsiteX2" fmla="*/ 0 w 18407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073" h="31331">
                    <a:moveTo>
                      <a:pt x="184073" y="0"/>
                    </a:moveTo>
                    <a:cubicBezTo>
                      <a:pt x="184073" y="17624"/>
                      <a:pt x="142950" y="31332"/>
                      <a:pt x="92037" y="31332"/>
                    </a:cubicBez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6" name="Forma Livre: Forma 775">
                <a:extLst>
                  <a:ext uri="{FF2B5EF4-FFF2-40B4-BE49-F238E27FC236}">
                    <a16:creationId xmlns:a16="http://schemas.microsoft.com/office/drawing/2014/main" id="{46D3B6D8-5C29-4CAF-0F78-220CEBDEFFB4}"/>
                  </a:ext>
                </a:extLst>
              </p:cNvPr>
              <p:cNvSpPr/>
              <p:nvPr/>
            </p:nvSpPr>
            <p:spPr>
              <a:xfrm>
                <a:off x="3855737" y="4717356"/>
                <a:ext cx="184073" cy="31331"/>
              </a:xfrm>
              <a:custGeom>
                <a:avLst/>
                <a:gdLst>
                  <a:gd name="connsiteX0" fmla="*/ 184073 w 184073"/>
                  <a:gd name="connsiteY0" fmla="*/ 0 h 31331"/>
                  <a:gd name="connsiteX1" fmla="*/ 92037 w 184073"/>
                  <a:gd name="connsiteY1" fmla="*/ 31332 h 31331"/>
                  <a:gd name="connsiteX2" fmla="*/ 0 w 18407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073" h="31331">
                    <a:moveTo>
                      <a:pt x="184073" y="0"/>
                    </a:moveTo>
                    <a:cubicBezTo>
                      <a:pt x="184073" y="17624"/>
                      <a:pt x="142950" y="31332"/>
                      <a:pt x="92037" y="31332"/>
                    </a:cubicBez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7" name="Forma Livre: Forma 776">
                <a:extLst>
                  <a:ext uri="{FF2B5EF4-FFF2-40B4-BE49-F238E27FC236}">
                    <a16:creationId xmlns:a16="http://schemas.microsoft.com/office/drawing/2014/main" id="{5540BE3F-7D27-3012-DC53-B3DF8DE3C56F}"/>
                  </a:ext>
                </a:extLst>
              </p:cNvPr>
              <p:cNvSpPr/>
              <p:nvPr/>
            </p:nvSpPr>
            <p:spPr>
              <a:xfrm>
                <a:off x="3855737" y="4668401"/>
                <a:ext cx="184073" cy="31331"/>
              </a:xfrm>
              <a:custGeom>
                <a:avLst/>
                <a:gdLst>
                  <a:gd name="connsiteX0" fmla="*/ 184073 w 184073"/>
                  <a:gd name="connsiteY0" fmla="*/ 0 h 31331"/>
                  <a:gd name="connsiteX1" fmla="*/ 92037 w 184073"/>
                  <a:gd name="connsiteY1" fmla="*/ 31332 h 31331"/>
                  <a:gd name="connsiteX2" fmla="*/ 0 w 18407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073" h="31331">
                    <a:moveTo>
                      <a:pt x="184073" y="0"/>
                    </a:moveTo>
                    <a:cubicBezTo>
                      <a:pt x="184073" y="17624"/>
                      <a:pt x="142950" y="31332"/>
                      <a:pt x="92037" y="31332"/>
                    </a:cubicBez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8" name="Forma Livre: Forma 777">
                <a:extLst>
                  <a:ext uri="{FF2B5EF4-FFF2-40B4-BE49-F238E27FC236}">
                    <a16:creationId xmlns:a16="http://schemas.microsoft.com/office/drawing/2014/main" id="{90686E19-B143-C522-EE24-731997ADCA1F}"/>
                  </a:ext>
                </a:extLst>
              </p:cNvPr>
              <p:cNvSpPr/>
              <p:nvPr/>
            </p:nvSpPr>
            <p:spPr>
              <a:xfrm>
                <a:off x="4039810" y="4619445"/>
                <a:ext cx="19582" cy="197780"/>
              </a:xfrm>
              <a:custGeom>
                <a:avLst/>
                <a:gdLst>
                  <a:gd name="connsiteX0" fmla="*/ 0 w 19582"/>
                  <a:gd name="connsiteY0" fmla="*/ 0 h 197780"/>
                  <a:gd name="connsiteX1" fmla="*/ 0 w 19582"/>
                  <a:gd name="connsiteY1" fmla="*/ 197780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7780">
                    <a:moveTo>
                      <a:pt x="0" y="0"/>
                    </a:moveTo>
                    <a:lnTo>
                      <a:pt x="0" y="19778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9" name="Forma Livre: Forma 778">
                <a:extLst>
                  <a:ext uri="{FF2B5EF4-FFF2-40B4-BE49-F238E27FC236}">
                    <a16:creationId xmlns:a16="http://schemas.microsoft.com/office/drawing/2014/main" id="{1D5C3071-37D2-AE90-F47E-7DA4FFB400F9}"/>
                  </a:ext>
                </a:extLst>
              </p:cNvPr>
              <p:cNvSpPr/>
              <p:nvPr/>
            </p:nvSpPr>
            <p:spPr>
              <a:xfrm>
                <a:off x="3857696" y="4619445"/>
                <a:ext cx="19582" cy="197780"/>
              </a:xfrm>
              <a:custGeom>
                <a:avLst/>
                <a:gdLst>
                  <a:gd name="connsiteX0" fmla="*/ 0 w 19582"/>
                  <a:gd name="connsiteY0" fmla="*/ 0 h 197780"/>
                  <a:gd name="connsiteX1" fmla="*/ 0 w 19582"/>
                  <a:gd name="connsiteY1" fmla="*/ 197780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7780">
                    <a:moveTo>
                      <a:pt x="0" y="0"/>
                    </a:moveTo>
                    <a:lnTo>
                      <a:pt x="0" y="197780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57" name="Gráfico 4">
              <a:extLst>
                <a:ext uri="{FF2B5EF4-FFF2-40B4-BE49-F238E27FC236}">
                  <a16:creationId xmlns:a16="http://schemas.microsoft.com/office/drawing/2014/main" id="{56C419EA-3781-6EAD-8949-FA995C2F2113}"/>
                </a:ext>
              </a:extLst>
            </p:cNvPr>
            <p:cNvGrpSpPr/>
            <p:nvPr/>
          </p:nvGrpSpPr>
          <p:grpSpPr>
            <a:xfrm>
              <a:off x="4080933" y="4637069"/>
              <a:ext cx="92036" cy="180156"/>
              <a:chOff x="4080933" y="4637069"/>
              <a:chExt cx="92036" cy="180156"/>
            </a:xfrm>
            <a:noFill/>
          </p:grpSpPr>
          <p:sp>
            <p:nvSpPr>
              <p:cNvPr id="770" name="Forma Livre: Forma 769">
                <a:extLst>
                  <a:ext uri="{FF2B5EF4-FFF2-40B4-BE49-F238E27FC236}">
                    <a16:creationId xmlns:a16="http://schemas.microsoft.com/office/drawing/2014/main" id="{B4964CD0-2047-95D0-F94A-40C6F5CC9FED}"/>
                  </a:ext>
                </a:extLst>
              </p:cNvPr>
              <p:cNvSpPr/>
              <p:nvPr/>
            </p:nvSpPr>
            <p:spPr>
              <a:xfrm>
                <a:off x="4080933" y="4637069"/>
                <a:ext cx="92036" cy="62663"/>
              </a:xfrm>
              <a:custGeom>
                <a:avLst/>
                <a:gdLst>
                  <a:gd name="connsiteX0" fmla="*/ 92037 w 92036"/>
                  <a:gd name="connsiteY0" fmla="*/ 62663 h 62663"/>
                  <a:gd name="connsiteX1" fmla="*/ 0 w 92036"/>
                  <a:gd name="connsiteY1" fmla="*/ 31331 h 62663"/>
                  <a:gd name="connsiteX2" fmla="*/ 92037 w 92036"/>
                  <a:gd name="connsiteY2" fmla="*/ 0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036" h="62663">
                    <a:moveTo>
                      <a:pt x="92037" y="62663"/>
                    </a:moveTo>
                    <a:cubicBezTo>
                      <a:pt x="41123" y="62663"/>
                      <a:pt x="0" y="48956"/>
                      <a:pt x="0" y="31331"/>
                    </a:cubicBezTo>
                    <a:cubicBezTo>
                      <a:pt x="0" y="13707"/>
                      <a:pt x="41123" y="0"/>
                      <a:pt x="92037" y="0"/>
                    </a:cubicBez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1" name="Forma Livre: Forma 770">
                <a:extLst>
                  <a:ext uri="{FF2B5EF4-FFF2-40B4-BE49-F238E27FC236}">
                    <a16:creationId xmlns:a16="http://schemas.microsoft.com/office/drawing/2014/main" id="{76995E00-BE7F-37CB-F906-4DAB83B8CD56}"/>
                  </a:ext>
                </a:extLst>
              </p:cNvPr>
              <p:cNvSpPr/>
              <p:nvPr/>
            </p:nvSpPr>
            <p:spPr>
              <a:xfrm>
                <a:off x="4080933" y="4768270"/>
                <a:ext cx="92036" cy="31331"/>
              </a:xfrm>
              <a:custGeom>
                <a:avLst/>
                <a:gdLst>
                  <a:gd name="connsiteX0" fmla="*/ 92037 w 92036"/>
                  <a:gd name="connsiteY0" fmla="*/ 31332 h 31331"/>
                  <a:gd name="connsiteX1" fmla="*/ 0 w 92036"/>
                  <a:gd name="connsiteY1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36" h="31331">
                    <a:moveTo>
                      <a:pt x="92037" y="31332"/>
                    </a:move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2" name="Forma Livre: Forma 771">
                <a:extLst>
                  <a:ext uri="{FF2B5EF4-FFF2-40B4-BE49-F238E27FC236}">
                    <a16:creationId xmlns:a16="http://schemas.microsoft.com/office/drawing/2014/main" id="{7667B558-A3F1-9BBF-85E5-FCC682B3463D}"/>
                  </a:ext>
                </a:extLst>
              </p:cNvPr>
              <p:cNvSpPr/>
              <p:nvPr/>
            </p:nvSpPr>
            <p:spPr>
              <a:xfrm>
                <a:off x="4080933" y="4717356"/>
                <a:ext cx="92036" cy="31331"/>
              </a:xfrm>
              <a:custGeom>
                <a:avLst/>
                <a:gdLst>
                  <a:gd name="connsiteX0" fmla="*/ 92037 w 92036"/>
                  <a:gd name="connsiteY0" fmla="*/ 31332 h 31331"/>
                  <a:gd name="connsiteX1" fmla="*/ 0 w 92036"/>
                  <a:gd name="connsiteY1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36" h="31331">
                    <a:moveTo>
                      <a:pt x="92037" y="31332"/>
                    </a:move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3" name="Forma Livre: Forma 772">
                <a:extLst>
                  <a:ext uri="{FF2B5EF4-FFF2-40B4-BE49-F238E27FC236}">
                    <a16:creationId xmlns:a16="http://schemas.microsoft.com/office/drawing/2014/main" id="{C45EBA68-CED1-78FE-F25C-8D99FFAB9D30}"/>
                  </a:ext>
                </a:extLst>
              </p:cNvPr>
              <p:cNvSpPr/>
              <p:nvPr/>
            </p:nvSpPr>
            <p:spPr>
              <a:xfrm>
                <a:off x="4080933" y="4668401"/>
                <a:ext cx="19582" cy="148824"/>
              </a:xfrm>
              <a:custGeom>
                <a:avLst/>
                <a:gdLst>
                  <a:gd name="connsiteX0" fmla="*/ 0 w 19582"/>
                  <a:gd name="connsiteY0" fmla="*/ 0 h 148824"/>
                  <a:gd name="connsiteX1" fmla="*/ 0 w 19582"/>
                  <a:gd name="connsiteY1" fmla="*/ 148825 h 14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8824">
                    <a:moveTo>
                      <a:pt x="0" y="0"/>
                    </a:moveTo>
                    <a:lnTo>
                      <a:pt x="0" y="148825"/>
                    </a:lnTo>
                  </a:path>
                </a:pathLst>
              </a:custGeom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58" name="Gráfico 4">
              <a:extLst>
                <a:ext uri="{FF2B5EF4-FFF2-40B4-BE49-F238E27FC236}">
                  <a16:creationId xmlns:a16="http://schemas.microsoft.com/office/drawing/2014/main" id="{1FBB1FF6-4B1A-A949-394A-C8B0D4ED2389}"/>
                </a:ext>
              </a:extLst>
            </p:cNvPr>
            <p:cNvGrpSpPr/>
            <p:nvPr/>
          </p:nvGrpSpPr>
          <p:grpSpPr>
            <a:xfrm>
              <a:off x="4212134" y="4578322"/>
              <a:ext cx="272192" cy="372062"/>
              <a:chOff x="4212134" y="4578322"/>
              <a:chExt cx="272192" cy="372062"/>
            </a:xfrm>
            <a:noFill/>
          </p:grpSpPr>
          <p:sp>
            <p:nvSpPr>
              <p:cNvPr id="759" name="Forma Livre: Forma 758">
                <a:extLst>
                  <a:ext uri="{FF2B5EF4-FFF2-40B4-BE49-F238E27FC236}">
                    <a16:creationId xmlns:a16="http://schemas.microsoft.com/office/drawing/2014/main" id="{03B789EB-5C04-C131-9087-9FD329890F2B}"/>
                  </a:ext>
                </a:extLst>
              </p:cNvPr>
              <p:cNvSpPr/>
              <p:nvPr/>
            </p:nvSpPr>
            <p:spPr>
              <a:xfrm>
                <a:off x="4212134" y="4578322"/>
                <a:ext cx="272192" cy="372062"/>
              </a:xfrm>
              <a:custGeom>
                <a:avLst/>
                <a:gdLst>
                  <a:gd name="connsiteX0" fmla="*/ 0 w 272192"/>
                  <a:gd name="connsiteY0" fmla="*/ 0 h 372062"/>
                  <a:gd name="connsiteX1" fmla="*/ 272193 w 272192"/>
                  <a:gd name="connsiteY1" fmla="*/ 0 h 372062"/>
                  <a:gd name="connsiteX2" fmla="*/ 272193 w 272192"/>
                  <a:gd name="connsiteY2" fmla="*/ 372062 h 372062"/>
                  <a:gd name="connsiteX3" fmla="*/ 0 w 272192"/>
                  <a:gd name="connsiteY3" fmla="*/ 372062 h 3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192" h="372062">
                    <a:moveTo>
                      <a:pt x="0" y="0"/>
                    </a:moveTo>
                    <a:lnTo>
                      <a:pt x="272193" y="0"/>
                    </a:lnTo>
                    <a:lnTo>
                      <a:pt x="272193" y="372062"/>
                    </a:lnTo>
                    <a:lnTo>
                      <a:pt x="0" y="372062"/>
                    </a:lnTo>
                    <a:close/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0" name="Forma Livre: Forma 759">
                <a:extLst>
                  <a:ext uri="{FF2B5EF4-FFF2-40B4-BE49-F238E27FC236}">
                    <a16:creationId xmlns:a16="http://schemas.microsoft.com/office/drawing/2014/main" id="{935457BC-A9CE-497B-1223-7B6E6E37B65C}"/>
                  </a:ext>
                </a:extLst>
              </p:cNvPr>
              <p:cNvSpPr/>
              <p:nvPr/>
            </p:nvSpPr>
            <p:spPr>
              <a:xfrm>
                <a:off x="4251298" y="4617487"/>
                <a:ext cx="193863" cy="56788"/>
              </a:xfrm>
              <a:custGeom>
                <a:avLst/>
                <a:gdLst>
                  <a:gd name="connsiteX0" fmla="*/ 0 w 193863"/>
                  <a:gd name="connsiteY0" fmla="*/ 0 h 56788"/>
                  <a:gd name="connsiteX1" fmla="*/ 193864 w 193863"/>
                  <a:gd name="connsiteY1" fmla="*/ 0 h 56788"/>
                  <a:gd name="connsiteX2" fmla="*/ 193864 w 193863"/>
                  <a:gd name="connsiteY2" fmla="*/ 56788 h 56788"/>
                  <a:gd name="connsiteX3" fmla="*/ 0 w 193863"/>
                  <a:gd name="connsiteY3" fmla="*/ 56788 h 5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863" h="56788">
                    <a:moveTo>
                      <a:pt x="0" y="0"/>
                    </a:moveTo>
                    <a:lnTo>
                      <a:pt x="193864" y="0"/>
                    </a:lnTo>
                    <a:lnTo>
                      <a:pt x="193864" y="56788"/>
                    </a:lnTo>
                    <a:lnTo>
                      <a:pt x="0" y="56788"/>
                    </a:lnTo>
                    <a:close/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1" name="Forma Livre: Forma 760">
                <a:extLst>
                  <a:ext uri="{FF2B5EF4-FFF2-40B4-BE49-F238E27FC236}">
                    <a16:creationId xmlns:a16="http://schemas.microsoft.com/office/drawing/2014/main" id="{AC356B0F-3DAD-254A-5410-584766CCE9F3}"/>
                  </a:ext>
                </a:extLst>
              </p:cNvPr>
              <p:cNvSpPr/>
              <p:nvPr/>
            </p:nvSpPr>
            <p:spPr>
              <a:xfrm>
                <a:off x="4251298" y="4713440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2" name="Forma Livre: Forma 761">
                <a:extLst>
                  <a:ext uri="{FF2B5EF4-FFF2-40B4-BE49-F238E27FC236}">
                    <a16:creationId xmlns:a16="http://schemas.microsoft.com/office/drawing/2014/main" id="{42E3045E-339C-A928-03E5-4E8FEB19F865}"/>
                  </a:ext>
                </a:extLst>
              </p:cNvPr>
              <p:cNvSpPr/>
              <p:nvPr/>
            </p:nvSpPr>
            <p:spPr>
              <a:xfrm>
                <a:off x="4327669" y="4713440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3" name="Forma Livre: Forma 762">
                <a:extLst>
                  <a:ext uri="{FF2B5EF4-FFF2-40B4-BE49-F238E27FC236}">
                    <a16:creationId xmlns:a16="http://schemas.microsoft.com/office/drawing/2014/main" id="{8F7AC6D2-D539-730C-DA21-BF87B73DEAEA}"/>
                  </a:ext>
                </a:extLst>
              </p:cNvPr>
              <p:cNvSpPr/>
              <p:nvPr/>
            </p:nvSpPr>
            <p:spPr>
              <a:xfrm>
                <a:off x="4404039" y="4713440"/>
                <a:ext cx="41122" cy="39164"/>
              </a:xfrm>
              <a:custGeom>
                <a:avLst/>
                <a:gdLst>
                  <a:gd name="connsiteX0" fmla="*/ 0 w 41122"/>
                  <a:gd name="connsiteY0" fmla="*/ 39164 h 39164"/>
                  <a:gd name="connsiteX1" fmla="*/ 0 w 41122"/>
                  <a:gd name="connsiteY1" fmla="*/ 0 h 39164"/>
                  <a:gd name="connsiteX2" fmla="*/ 41123 w 41122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4" name="Forma Livre: Forma 763">
                <a:extLst>
                  <a:ext uri="{FF2B5EF4-FFF2-40B4-BE49-F238E27FC236}">
                    <a16:creationId xmlns:a16="http://schemas.microsoft.com/office/drawing/2014/main" id="{20A80FE9-58F9-0A4F-2AE4-0BCEC32F1649}"/>
                  </a:ext>
                </a:extLst>
              </p:cNvPr>
              <p:cNvSpPr/>
              <p:nvPr/>
            </p:nvSpPr>
            <p:spPr>
              <a:xfrm>
                <a:off x="4251298" y="4870097"/>
                <a:ext cx="39164" cy="41122"/>
              </a:xfrm>
              <a:custGeom>
                <a:avLst/>
                <a:gdLst>
                  <a:gd name="connsiteX0" fmla="*/ 0 w 39164"/>
                  <a:gd name="connsiteY0" fmla="*/ 41123 h 41122"/>
                  <a:gd name="connsiteX1" fmla="*/ 0 w 39164"/>
                  <a:gd name="connsiteY1" fmla="*/ 0 h 41122"/>
                  <a:gd name="connsiteX2" fmla="*/ 39164 w 39164"/>
                  <a:gd name="connsiteY2" fmla="*/ 0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41122">
                    <a:moveTo>
                      <a:pt x="0" y="41123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5" name="Forma Livre: Forma 764">
                <a:extLst>
                  <a:ext uri="{FF2B5EF4-FFF2-40B4-BE49-F238E27FC236}">
                    <a16:creationId xmlns:a16="http://schemas.microsoft.com/office/drawing/2014/main" id="{8F077373-72AB-FF94-5897-31D915016721}"/>
                  </a:ext>
                </a:extLst>
              </p:cNvPr>
              <p:cNvSpPr/>
              <p:nvPr/>
            </p:nvSpPr>
            <p:spPr>
              <a:xfrm>
                <a:off x="4327669" y="4870097"/>
                <a:ext cx="39164" cy="41122"/>
              </a:xfrm>
              <a:custGeom>
                <a:avLst/>
                <a:gdLst>
                  <a:gd name="connsiteX0" fmla="*/ 0 w 39164"/>
                  <a:gd name="connsiteY0" fmla="*/ 41123 h 41122"/>
                  <a:gd name="connsiteX1" fmla="*/ 0 w 39164"/>
                  <a:gd name="connsiteY1" fmla="*/ 0 h 41122"/>
                  <a:gd name="connsiteX2" fmla="*/ 39164 w 39164"/>
                  <a:gd name="connsiteY2" fmla="*/ 0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41122">
                    <a:moveTo>
                      <a:pt x="0" y="41123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6" name="Forma Livre: Forma 765">
                <a:extLst>
                  <a:ext uri="{FF2B5EF4-FFF2-40B4-BE49-F238E27FC236}">
                    <a16:creationId xmlns:a16="http://schemas.microsoft.com/office/drawing/2014/main" id="{4F85BB9B-5B91-F991-1BD3-119305A8E7C7}"/>
                  </a:ext>
                </a:extLst>
              </p:cNvPr>
              <p:cNvSpPr/>
              <p:nvPr/>
            </p:nvSpPr>
            <p:spPr>
              <a:xfrm>
                <a:off x="4404039" y="4870097"/>
                <a:ext cx="41122" cy="41122"/>
              </a:xfrm>
              <a:custGeom>
                <a:avLst/>
                <a:gdLst>
                  <a:gd name="connsiteX0" fmla="*/ 0 w 41122"/>
                  <a:gd name="connsiteY0" fmla="*/ 41123 h 41122"/>
                  <a:gd name="connsiteX1" fmla="*/ 0 w 41122"/>
                  <a:gd name="connsiteY1" fmla="*/ 0 h 41122"/>
                  <a:gd name="connsiteX2" fmla="*/ 41123 w 41122"/>
                  <a:gd name="connsiteY2" fmla="*/ 0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41122">
                    <a:moveTo>
                      <a:pt x="0" y="41123"/>
                    </a:moveTo>
                    <a:lnTo>
                      <a:pt x="0" y="0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7" name="Forma Livre: Forma 766">
                <a:extLst>
                  <a:ext uri="{FF2B5EF4-FFF2-40B4-BE49-F238E27FC236}">
                    <a16:creationId xmlns:a16="http://schemas.microsoft.com/office/drawing/2014/main" id="{B041D394-5B30-1EFD-23F8-AD0D33AC3BA3}"/>
                  </a:ext>
                </a:extLst>
              </p:cNvPr>
              <p:cNvSpPr/>
              <p:nvPr/>
            </p:nvSpPr>
            <p:spPr>
              <a:xfrm>
                <a:off x="4251298" y="4791769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8" name="Forma Livre: Forma 767">
                <a:extLst>
                  <a:ext uri="{FF2B5EF4-FFF2-40B4-BE49-F238E27FC236}">
                    <a16:creationId xmlns:a16="http://schemas.microsoft.com/office/drawing/2014/main" id="{CB1286BA-A413-9ACF-A585-045ADECF3448}"/>
                  </a:ext>
                </a:extLst>
              </p:cNvPr>
              <p:cNvSpPr/>
              <p:nvPr/>
            </p:nvSpPr>
            <p:spPr>
              <a:xfrm>
                <a:off x="4327669" y="4791769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9" name="Forma Livre: Forma 768">
                <a:extLst>
                  <a:ext uri="{FF2B5EF4-FFF2-40B4-BE49-F238E27FC236}">
                    <a16:creationId xmlns:a16="http://schemas.microsoft.com/office/drawing/2014/main" id="{401C0A1F-0657-3E4F-5720-815D3EC3EB51}"/>
                  </a:ext>
                </a:extLst>
              </p:cNvPr>
              <p:cNvSpPr/>
              <p:nvPr/>
            </p:nvSpPr>
            <p:spPr>
              <a:xfrm>
                <a:off x="4404039" y="4791769"/>
                <a:ext cx="41122" cy="39164"/>
              </a:xfrm>
              <a:custGeom>
                <a:avLst/>
                <a:gdLst>
                  <a:gd name="connsiteX0" fmla="*/ 0 w 41122"/>
                  <a:gd name="connsiteY0" fmla="*/ 39164 h 39164"/>
                  <a:gd name="connsiteX1" fmla="*/ 0 w 41122"/>
                  <a:gd name="connsiteY1" fmla="*/ 0 h 39164"/>
                  <a:gd name="connsiteX2" fmla="*/ 41123 w 41122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93" name="Gráfico 4">
            <a:extLst>
              <a:ext uri="{FF2B5EF4-FFF2-40B4-BE49-F238E27FC236}">
                <a16:creationId xmlns:a16="http://schemas.microsoft.com/office/drawing/2014/main" id="{B1509B34-9934-714C-4804-28B75C29B2AD}"/>
              </a:ext>
            </a:extLst>
          </p:cNvPr>
          <p:cNvGrpSpPr/>
          <p:nvPr/>
        </p:nvGrpSpPr>
        <p:grpSpPr>
          <a:xfrm>
            <a:off x="8093329" y="3511092"/>
            <a:ext cx="614381" cy="614252"/>
            <a:chOff x="8093329" y="3511092"/>
            <a:chExt cx="614381" cy="614252"/>
          </a:xfrm>
          <a:noFill/>
        </p:grpSpPr>
        <p:grpSp>
          <p:nvGrpSpPr>
            <p:cNvPr id="794" name="Gráfico 4">
              <a:extLst>
                <a:ext uri="{FF2B5EF4-FFF2-40B4-BE49-F238E27FC236}">
                  <a16:creationId xmlns:a16="http://schemas.microsoft.com/office/drawing/2014/main" id="{859F2B8D-4BDD-6587-F672-1B23E3535900}"/>
                </a:ext>
              </a:extLst>
            </p:cNvPr>
            <p:cNvGrpSpPr/>
            <p:nvPr/>
          </p:nvGrpSpPr>
          <p:grpSpPr>
            <a:xfrm>
              <a:off x="8093329" y="3511092"/>
              <a:ext cx="614381" cy="614252"/>
              <a:chOff x="8093329" y="3511092"/>
              <a:chExt cx="614381" cy="614252"/>
            </a:xfrm>
            <a:noFill/>
          </p:grpSpPr>
          <p:grpSp>
            <p:nvGrpSpPr>
              <p:cNvPr id="800" name="Gráfico 4">
                <a:extLst>
                  <a:ext uri="{FF2B5EF4-FFF2-40B4-BE49-F238E27FC236}">
                    <a16:creationId xmlns:a16="http://schemas.microsoft.com/office/drawing/2014/main" id="{8F01130B-3AA7-DB49-2028-E4592754EC7C}"/>
                  </a:ext>
                </a:extLst>
              </p:cNvPr>
              <p:cNvGrpSpPr/>
              <p:nvPr/>
            </p:nvGrpSpPr>
            <p:grpSpPr>
              <a:xfrm>
                <a:off x="8093329" y="3511092"/>
                <a:ext cx="440599" cy="575717"/>
                <a:chOff x="8093329" y="3511092"/>
                <a:chExt cx="440599" cy="575717"/>
              </a:xfrm>
              <a:noFill/>
            </p:grpSpPr>
            <p:grpSp>
              <p:nvGrpSpPr>
                <p:cNvPr id="813" name="Gráfico 4">
                  <a:extLst>
                    <a:ext uri="{FF2B5EF4-FFF2-40B4-BE49-F238E27FC236}">
                      <a16:creationId xmlns:a16="http://schemas.microsoft.com/office/drawing/2014/main" id="{BE36FE55-33F8-39B4-F4A3-9BD0B98D9378}"/>
                    </a:ext>
                  </a:extLst>
                </p:cNvPr>
                <p:cNvGrpSpPr/>
                <p:nvPr/>
              </p:nvGrpSpPr>
              <p:grpSpPr>
                <a:xfrm>
                  <a:off x="8093329" y="3511092"/>
                  <a:ext cx="440599" cy="575717"/>
                  <a:chOff x="8093329" y="3511092"/>
                  <a:chExt cx="440599" cy="575717"/>
                </a:xfrm>
                <a:noFill/>
              </p:grpSpPr>
              <p:sp>
                <p:nvSpPr>
                  <p:cNvPr id="822" name="Forma Livre: Forma 821">
                    <a:extLst>
                      <a:ext uri="{FF2B5EF4-FFF2-40B4-BE49-F238E27FC236}">
                        <a16:creationId xmlns:a16="http://schemas.microsoft.com/office/drawing/2014/main" id="{EF9919E6-ED0E-A620-1861-76E25FDEB5DC}"/>
                      </a:ext>
                    </a:extLst>
                  </p:cNvPr>
                  <p:cNvSpPr/>
                  <p:nvPr/>
                </p:nvSpPr>
                <p:spPr>
                  <a:xfrm>
                    <a:off x="8428185" y="3511092"/>
                    <a:ext cx="105743" cy="103785"/>
                  </a:xfrm>
                  <a:custGeom>
                    <a:avLst/>
                    <a:gdLst>
                      <a:gd name="connsiteX0" fmla="*/ 0 w 105743"/>
                      <a:gd name="connsiteY0" fmla="*/ 0 h 103785"/>
                      <a:gd name="connsiteX1" fmla="*/ 0 w 105743"/>
                      <a:gd name="connsiteY1" fmla="*/ 103786 h 103785"/>
                      <a:gd name="connsiteX2" fmla="*/ 105744 w 105743"/>
                      <a:gd name="connsiteY2" fmla="*/ 103786 h 103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5743" h="103785">
                        <a:moveTo>
                          <a:pt x="0" y="0"/>
                        </a:moveTo>
                        <a:lnTo>
                          <a:pt x="0" y="103786"/>
                        </a:lnTo>
                        <a:lnTo>
                          <a:pt x="105744" y="103786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23" name="Forma Livre: Forma 822">
                    <a:extLst>
                      <a:ext uri="{FF2B5EF4-FFF2-40B4-BE49-F238E27FC236}">
                        <a16:creationId xmlns:a16="http://schemas.microsoft.com/office/drawing/2014/main" id="{7BD794B1-144A-173A-15A4-A3B62E7C96F2}"/>
                      </a:ext>
                    </a:extLst>
                  </p:cNvPr>
                  <p:cNvSpPr/>
                  <p:nvPr/>
                </p:nvSpPr>
                <p:spPr>
                  <a:xfrm>
                    <a:off x="8093329" y="3511092"/>
                    <a:ext cx="440599" cy="330939"/>
                  </a:xfrm>
                  <a:custGeom>
                    <a:avLst/>
                    <a:gdLst>
                      <a:gd name="connsiteX0" fmla="*/ 440600 w 440599"/>
                      <a:gd name="connsiteY0" fmla="*/ 330939 h 330939"/>
                      <a:gd name="connsiteX1" fmla="*/ 440600 w 440599"/>
                      <a:gd name="connsiteY1" fmla="*/ 97911 h 330939"/>
                      <a:gd name="connsiteX2" fmla="*/ 340731 w 440599"/>
                      <a:gd name="connsiteY2" fmla="*/ 0 h 330939"/>
                      <a:gd name="connsiteX3" fmla="*/ 0 w 440599"/>
                      <a:gd name="connsiteY3" fmla="*/ 0 h 330939"/>
                      <a:gd name="connsiteX4" fmla="*/ 0 w 440599"/>
                      <a:gd name="connsiteY4" fmla="*/ 258485 h 3309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0599" h="330939">
                        <a:moveTo>
                          <a:pt x="440600" y="330939"/>
                        </a:moveTo>
                        <a:lnTo>
                          <a:pt x="440600" y="97911"/>
                        </a:lnTo>
                        <a:lnTo>
                          <a:pt x="340731" y="0"/>
                        </a:lnTo>
                        <a:lnTo>
                          <a:pt x="0" y="0"/>
                        </a:lnTo>
                        <a:lnTo>
                          <a:pt x="0" y="258485"/>
                        </a:lnTo>
                      </a:path>
                    </a:pathLst>
                  </a:custGeom>
                  <a:noFill/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24" name="Forma Livre: Forma 823">
                    <a:extLst>
                      <a:ext uri="{FF2B5EF4-FFF2-40B4-BE49-F238E27FC236}">
                        <a16:creationId xmlns:a16="http://schemas.microsoft.com/office/drawing/2014/main" id="{23966DE0-433F-065E-AE6A-B402BA677BFE}"/>
                      </a:ext>
                    </a:extLst>
                  </p:cNvPr>
                  <p:cNvSpPr/>
                  <p:nvPr/>
                </p:nvSpPr>
                <p:spPr>
                  <a:xfrm>
                    <a:off x="8093329" y="3587462"/>
                    <a:ext cx="158616" cy="499346"/>
                  </a:xfrm>
                  <a:custGeom>
                    <a:avLst/>
                    <a:gdLst>
                      <a:gd name="connsiteX0" fmla="*/ 0 w 158616"/>
                      <a:gd name="connsiteY0" fmla="*/ 0 h 499346"/>
                      <a:gd name="connsiteX1" fmla="*/ 0 w 158616"/>
                      <a:gd name="connsiteY1" fmla="*/ 499347 h 499346"/>
                      <a:gd name="connsiteX2" fmla="*/ 158616 w 158616"/>
                      <a:gd name="connsiteY2" fmla="*/ 499347 h 499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58616" h="499346">
                        <a:moveTo>
                          <a:pt x="0" y="0"/>
                        </a:moveTo>
                        <a:lnTo>
                          <a:pt x="0" y="499347"/>
                        </a:lnTo>
                        <a:lnTo>
                          <a:pt x="158616" y="499347"/>
                        </a:lnTo>
                      </a:path>
                    </a:pathLst>
                  </a:custGeom>
                  <a:noFill/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14" name="Gráfico 4">
                  <a:extLst>
                    <a:ext uri="{FF2B5EF4-FFF2-40B4-BE49-F238E27FC236}">
                      <a16:creationId xmlns:a16="http://schemas.microsoft.com/office/drawing/2014/main" id="{DFB631F8-6EE1-F1D6-833A-65DC9EBDD251}"/>
                    </a:ext>
                  </a:extLst>
                </p:cNvPr>
                <p:cNvGrpSpPr/>
                <p:nvPr/>
              </p:nvGrpSpPr>
              <p:grpSpPr>
                <a:xfrm>
                  <a:off x="8152076" y="3652083"/>
                  <a:ext cx="323106" cy="137075"/>
                  <a:chOff x="8152076" y="3652083"/>
                  <a:chExt cx="323106" cy="137075"/>
                </a:xfrm>
              </p:grpSpPr>
              <p:sp>
                <p:nvSpPr>
                  <p:cNvPr id="815" name="Forma Livre: Forma 814">
                    <a:extLst>
                      <a:ext uri="{FF2B5EF4-FFF2-40B4-BE49-F238E27FC236}">
                        <a16:creationId xmlns:a16="http://schemas.microsoft.com/office/drawing/2014/main" id="{3CA07EFF-1D6A-1082-ABAC-6CCAD0DC55C6}"/>
                      </a:ext>
                    </a:extLst>
                  </p:cNvPr>
                  <p:cNvSpPr/>
                  <p:nvPr/>
                </p:nvSpPr>
                <p:spPr>
                  <a:xfrm>
                    <a:off x="8152076" y="3789159"/>
                    <a:ext cx="323106" cy="19582"/>
                  </a:xfrm>
                  <a:custGeom>
                    <a:avLst/>
                    <a:gdLst>
                      <a:gd name="connsiteX0" fmla="*/ 323106 w 323106"/>
                      <a:gd name="connsiteY0" fmla="*/ 0 h 19582"/>
                      <a:gd name="connsiteX1" fmla="*/ 0 w 323106"/>
                      <a:gd name="connsiteY1" fmla="*/ 0 h 19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3106" h="19582">
                        <a:moveTo>
                          <a:pt x="323106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6" name="Forma Livre: Forma 815">
                    <a:extLst>
                      <a:ext uri="{FF2B5EF4-FFF2-40B4-BE49-F238E27FC236}">
                        <a16:creationId xmlns:a16="http://schemas.microsoft.com/office/drawing/2014/main" id="{546BD007-3197-02AE-15CD-C2293892891D}"/>
                      </a:ext>
                    </a:extLst>
                  </p:cNvPr>
                  <p:cNvSpPr/>
                  <p:nvPr/>
                </p:nvSpPr>
                <p:spPr>
                  <a:xfrm>
                    <a:off x="8447768" y="3687331"/>
                    <a:ext cx="19582" cy="101827"/>
                  </a:xfrm>
                  <a:custGeom>
                    <a:avLst/>
                    <a:gdLst>
                      <a:gd name="connsiteX0" fmla="*/ 0 w 19582"/>
                      <a:gd name="connsiteY0" fmla="*/ 0 h 101827"/>
                      <a:gd name="connsiteX1" fmla="*/ 0 w 19582"/>
                      <a:gd name="connsiteY1" fmla="*/ 101828 h 1018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01827">
                        <a:moveTo>
                          <a:pt x="0" y="0"/>
                        </a:moveTo>
                        <a:lnTo>
                          <a:pt x="0" y="101828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7" name="Forma Livre: Forma 816">
                    <a:extLst>
                      <a:ext uri="{FF2B5EF4-FFF2-40B4-BE49-F238E27FC236}">
                        <a16:creationId xmlns:a16="http://schemas.microsoft.com/office/drawing/2014/main" id="{19E4163C-66D0-1265-9AEE-8105AF70F211}"/>
                      </a:ext>
                    </a:extLst>
                  </p:cNvPr>
                  <p:cNvSpPr/>
                  <p:nvPr/>
                </p:nvSpPr>
                <p:spPr>
                  <a:xfrm>
                    <a:off x="8394896" y="3712788"/>
                    <a:ext cx="19582" cy="76370"/>
                  </a:xfrm>
                  <a:custGeom>
                    <a:avLst/>
                    <a:gdLst>
                      <a:gd name="connsiteX0" fmla="*/ 0 w 19582"/>
                      <a:gd name="connsiteY0" fmla="*/ 0 h 76370"/>
                      <a:gd name="connsiteX1" fmla="*/ 0 w 19582"/>
                      <a:gd name="connsiteY1" fmla="*/ 76371 h 7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76370">
                        <a:moveTo>
                          <a:pt x="0" y="0"/>
                        </a:moveTo>
                        <a:lnTo>
                          <a:pt x="0" y="76371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8" name="Forma Livre: Forma 817">
                    <a:extLst>
                      <a:ext uri="{FF2B5EF4-FFF2-40B4-BE49-F238E27FC236}">
                        <a16:creationId xmlns:a16="http://schemas.microsoft.com/office/drawing/2014/main" id="{FB0F52DF-4CFE-247F-B910-773B090133CA}"/>
                      </a:ext>
                    </a:extLst>
                  </p:cNvPr>
                  <p:cNvSpPr/>
                  <p:nvPr/>
                </p:nvSpPr>
                <p:spPr>
                  <a:xfrm>
                    <a:off x="8183408" y="3740203"/>
                    <a:ext cx="19582" cy="48955"/>
                  </a:xfrm>
                  <a:custGeom>
                    <a:avLst/>
                    <a:gdLst>
                      <a:gd name="connsiteX0" fmla="*/ 0 w 19582"/>
                      <a:gd name="connsiteY0" fmla="*/ 0 h 48955"/>
                      <a:gd name="connsiteX1" fmla="*/ 0 w 19582"/>
                      <a:gd name="connsiteY1" fmla="*/ 48956 h 48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48955">
                        <a:moveTo>
                          <a:pt x="0" y="0"/>
                        </a:moveTo>
                        <a:lnTo>
                          <a:pt x="0" y="48956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9" name="Forma Livre: Forma 818">
                    <a:extLst>
                      <a:ext uri="{FF2B5EF4-FFF2-40B4-BE49-F238E27FC236}">
                        <a16:creationId xmlns:a16="http://schemas.microsoft.com/office/drawing/2014/main" id="{CBB1F5C4-8A7A-1E3B-B95C-D0032ABB76F9}"/>
                      </a:ext>
                    </a:extLst>
                  </p:cNvPr>
                  <p:cNvSpPr/>
                  <p:nvPr/>
                </p:nvSpPr>
                <p:spPr>
                  <a:xfrm>
                    <a:off x="8236280" y="3738245"/>
                    <a:ext cx="19582" cy="50913"/>
                  </a:xfrm>
                  <a:custGeom>
                    <a:avLst/>
                    <a:gdLst>
                      <a:gd name="connsiteX0" fmla="*/ 0 w 19582"/>
                      <a:gd name="connsiteY0" fmla="*/ 0 h 50913"/>
                      <a:gd name="connsiteX1" fmla="*/ 0 w 19582"/>
                      <a:gd name="connsiteY1" fmla="*/ 50914 h 50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50913">
                        <a:moveTo>
                          <a:pt x="0" y="0"/>
                        </a:moveTo>
                        <a:lnTo>
                          <a:pt x="0" y="50914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20" name="Forma Livre: Forma 819">
                    <a:extLst>
                      <a:ext uri="{FF2B5EF4-FFF2-40B4-BE49-F238E27FC236}">
                        <a16:creationId xmlns:a16="http://schemas.microsoft.com/office/drawing/2014/main" id="{33DA4823-7869-ADD2-AED1-99031829D260}"/>
                      </a:ext>
                    </a:extLst>
                  </p:cNvPr>
                  <p:cNvSpPr/>
                  <p:nvPr/>
                </p:nvSpPr>
                <p:spPr>
                  <a:xfrm>
                    <a:off x="8289152" y="3706914"/>
                    <a:ext cx="19582" cy="82245"/>
                  </a:xfrm>
                  <a:custGeom>
                    <a:avLst/>
                    <a:gdLst>
                      <a:gd name="connsiteX0" fmla="*/ 0 w 19582"/>
                      <a:gd name="connsiteY0" fmla="*/ 0 h 82245"/>
                      <a:gd name="connsiteX1" fmla="*/ 0 w 19582"/>
                      <a:gd name="connsiteY1" fmla="*/ 82245 h 82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82245">
                        <a:moveTo>
                          <a:pt x="0" y="0"/>
                        </a:moveTo>
                        <a:lnTo>
                          <a:pt x="0" y="82245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21" name="Forma Livre: Forma 820">
                    <a:extLst>
                      <a:ext uri="{FF2B5EF4-FFF2-40B4-BE49-F238E27FC236}">
                        <a16:creationId xmlns:a16="http://schemas.microsoft.com/office/drawing/2014/main" id="{8C64BD76-5381-5060-A7E2-37E512E91CC0}"/>
                      </a:ext>
                    </a:extLst>
                  </p:cNvPr>
                  <p:cNvSpPr/>
                  <p:nvPr/>
                </p:nvSpPr>
                <p:spPr>
                  <a:xfrm>
                    <a:off x="8342024" y="3652083"/>
                    <a:ext cx="19582" cy="137075"/>
                  </a:xfrm>
                  <a:custGeom>
                    <a:avLst/>
                    <a:gdLst>
                      <a:gd name="connsiteX0" fmla="*/ 0 w 19582"/>
                      <a:gd name="connsiteY0" fmla="*/ 0 h 137075"/>
                      <a:gd name="connsiteX1" fmla="*/ 0 w 19582"/>
                      <a:gd name="connsiteY1" fmla="*/ 137076 h 137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37075">
                        <a:moveTo>
                          <a:pt x="0" y="0"/>
                        </a:moveTo>
                        <a:lnTo>
                          <a:pt x="0" y="137076"/>
                        </a:lnTo>
                      </a:path>
                    </a:pathLst>
                  </a:custGeom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801" name="Gráfico 4">
                <a:extLst>
                  <a:ext uri="{FF2B5EF4-FFF2-40B4-BE49-F238E27FC236}">
                    <a16:creationId xmlns:a16="http://schemas.microsoft.com/office/drawing/2014/main" id="{D5F12E08-D6C4-4A84-54CC-1C1E957A7593}"/>
                  </a:ext>
                </a:extLst>
              </p:cNvPr>
              <p:cNvGrpSpPr/>
              <p:nvPr/>
            </p:nvGrpSpPr>
            <p:grpSpPr>
              <a:xfrm>
                <a:off x="8293068" y="3881195"/>
                <a:ext cx="414642" cy="244148"/>
                <a:chOff x="8293068" y="3881195"/>
                <a:chExt cx="414642" cy="244148"/>
              </a:xfrm>
              <a:noFill/>
            </p:grpSpPr>
            <p:grpSp>
              <p:nvGrpSpPr>
                <p:cNvPr id="804" name="Gráfico 4">
                  <a:extLst>
                    <a:ext uri="{FF2B5EF4-FFF2-40B4-BE49-F238E27FC236}">
                      <a16:creationId xmlns:a16="http://schemas.microsoft.com/office/drawing/2014/main" id="{FAAE6DC5-0ECE-F0FD-EA52-FEDDEE8A3957}"/>
                    </a:ext>
                  </a:extLst>
                </p:cNvPr>
                <p:cNvGrpSpPr/>
                <p:nvPr/>
              </p:nvGrpSpPr>
              <p:grpSpPr>
                <a:xfrm>
                  <a:off x="8363564" y="3930151"/>
                  <a:ext cx="344146" cy="195192"/>
                  <a:chOff x="8363564" y="3930151"/>
                  <a:chExt cx="344146" cy="195192"/>
                </a:xfrm>
                <a:noFill/>
              </p:grpSpPr>
              <p:sp>
                <p:nvSpPr>
                  <p:cNvPr id="807" name="Forma Livre: Forma 806">
                    <a:extLst>
                      <a:ext uri="{FF2B5EF4-FFF2-40B4-BE49-F238E27FC236}">
                        <a16:creationId xmlns:a16="http://schemas.microsoft.com/office/drawing/2014/main" id="{3307ADC3-2D35-725E-DDF7-E70D72699209}"/>
                      </a:ext>
                    </a:extLst>
                  </p:cNvPr>
                  <p:cNvSpPr/>
                  <p:nvPr/>
                </p:nvSpPr>
                <p:spPr>
                  <a:xfrm>
                    <a:off x="8456230" y="4054148"/>
                    <a:ext cx="71195" cy="71195"/>
                  </a:xfrm>
                  <a:custGeom>
                    <a:avLst/>
                    <a:gdLst>
                      <a:gd name="connsiteX0" fmla="*/ 16995 w 71195"/>
                      <a:gd name="connsiteY0" fmla="*/ 5245 h 71195"/>
                      <a:gd name="connsiteX1" fmla="*/ 65950 w 71195"/>
                      <a:gd name="connsiteY1" fmla="*/ 16994 h 71195"/>
                      <a:gd name="connsiteX2" fmla="*/ 54201 w 71195"/>
                      <a:gd name="connsiteY2" fmla="*/ 65950 h 71195"/>
                      <a:gd name="connsiteX3" fmla="*/ 5245 w 71195"/>
                      <a:gd name="connsiteY3" fmla="*/ 54201 h 71195"/>
                      <a:gd name="connsiteX4" fmla="*/ 16995 w 71195"/>
                      <a:gd name="connsiteY4" fmla="*/ 5245 h 71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195" h="71195">
                        <a:moveTo>
                          <a:pt x="16995" y="5245"/>
                        </a:moveTo>
                        <a:cubicBezTo>
                          <a:pt x="34619" y="-4546"/>
                          <a:pt x="56159" y="-629"/>
                          <a:pt x="65950" y="16994"/>
                        </a:cubicBezTo>
                        <a:cubicBezTo>
                          <a:pt x="75741" y="34619"/>
                          <a:pt x="71825" y="56159"/>
                          <a:pt x="54201" y="65950"/>
                        </a:cubicBezTo>
                        <a:cubicBezTo>
                          <a:pt x="36577" y="75741"/>
                          <a:pt x="15036" y="71825"/>
                          <a:pt x="5245" y="54201"/>
                        </a:cubicBezTo>
                        <a:cubicBezTo>
                          <a:pt x="-4546" y="38535"/>
                          <a:pt x="-630" y="15036"/>
                          <a:pt x="16995" y="5245"/>
                        </a:cubicBezTo>
                        <a:close/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8" name="Forma Livre: Forma 807">
                    <a:extLst>
                      <a:ext uri="{FF2B5EF4-FFF2-40B4-BE49-F238E27FC236}">
                        <a16:creationId xmlns:a16="http://schemas.microsoft.com/office/drawing/2014/main" id="{8EE05D4A-AF0F-48CA-E073-34FFC30DDC7F}"/>
                      </a:ext>
                    </a:extLst>
                  </p:cNvPr>
                  <p:cNvSpPr/>
                  <p:nvPr/>
                </p:nvSpPr>
                <p:spPr>
                  <a:xfrm>
                    <a:off x="8475183" y="3941900"/>
                    <a:ext cx="232527" cy="176240"/>
                  </a:xfrm>
                  <a:custGeom>
                    <a:avLst/>
                    <a:gdLst>
                      <a:gd name="connsiteX0" fmla="*/ 0 w 232527"/>
                      <a:gd name="connsiteY0" fmla="*/ 115535 h 176240"/>
                      <a:gd name="connsiteX1" fmla="*/ 203656 w 232527"/>
                      <a:gd name="connsiteY1" fmla="*/ 1958 h 176240"/>
                      <a:gd name="connsiteX2" fmla="*/ 229112 w 232527"/>
                      <a:gd name="connsiteY2" fmla="*/ 7833 h 176240"/>
                      <a:gd name="connsiteX3" fmla="*/ 229112 w 232527"/>
                      <a:gd name="connsiteY3" fmla="*/ 7833 h 176240"/>
                      <a:gd name="connsiteX4" fmla="*/ 225196 w 232527"/>
                      <a:gd name="connsiteY4" fmla="*/ 33290 h 176240"/>
                      <a:gd name="connsiteX5" fmla="*/ 39164 w 232527"/>
                      <a:gd name="connsiteY5" fmla="*/ 176240 h 17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2527" h="176240">
                        <a:moveTo>
                          <a:pt x="0" y="115535"/>
                        </a:moveTo>
                        <a:lnTo>
                          <a:pt x="203656" y="1958"/>
                        </a:lnTo>
                        <a:cubicBezTo>
                          <a:pt x="211488" y="-1958"/>
                          <a:pt x="223238" y="0"/>
                          <a:pt x="229112" y="7833"/>
                        </a:cubicBezTo>
                        <a:lnTo>
                          <a:pt x="229112" y="7833"/>
                        </a:lnTo>
                        <a:cubicBezTo>
                          <a:pt x="234987" y="15666"/>
                          <a:pt x="233029" y="27415"/>
                          <a:pt x="225196" y="33290"/>
                        </a:cubicBezTo>
                        <a:lnTo>
                          <a:pt x="39164" y="176240"/>
                        </a:lnTo>
                      </a:path>
                    </a:pathLst>
                  </a:custGeom>
                  <a:noFill/>
                  <a:ln w="1956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09" name="Forma Livre: Forma 808">
                    <a:extLst>
                      <a:ext uri="{FF2B5EF4-FFF2-40B4-BE49-F238E27FC236}">
                        <a16:creationId xmlns:a16="http://schemas.microsoft.com/office/drawing/2014/main" id="{E2E96145-7112-94E4-9D77-68D39577B6CE}"/>
                      </a:ext>
                    </a:extLst>
                  </p:cNvPr>
                  <p:cNvSpPr/>
                  <p:nvPr/>
                </p:nvSpPr>
                <p:spPr>
                  <a:xfrm>
                    <a:off x="8492807" y="3930151"/>
                    <a:ext cx="19582" cy="25456"/>
                  </a:xfrm>
                  <a:custGeom>
                    <a:avLst/>
                    <a:gdLst>
                      <a:gd name="connsiteX0" fmla="*/ 0 w 19582"/>
                      <a:gd name="connsiteY0" fmla="*/ 0 h 25456"/>
                      <a:gd name="connsiteX1" fmla="*/ 0 w 19582"/>
                      <a:gd name="connsiteY1" fmla="*/ 25457 h 254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25456">
                        <a:moveTo>
                          <a:pt x="0" y="0"/>
                        </a:moveTo>
                        <a:lnTo>
                          <a:pt x="0" y="25457"/>
                        </a:lnTo>
                      </a:path>
                    </a:pathLst>
                  </a:custGeom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0" name="Forma Livre: Forma 809">
                    <a:extLst>
                      <a:ext uri="{FF2B5EF4-FFF2-40B4-BE49-F238E27FC236}">
                        <a16:creationId xmlns:a16="http://schemas.microsoft.com/office/drawing/2014/main" id="{697661CF-B31B-A5FE-D611-1BC49E6015BF}"/>
                      </a:ext>
                    </a:extLst>
                  </p:cNvPr>
                  <p:cNvSpPr/>
                  <p:nvPr/>
                </p:nvSpPr>
                <p:spPr>
                  <a:xfrm>
                    <a:off x="8418394" y="3949733"/>
                    <a:ext cx="11749" cy="21540"/>
                  </a:xfrm>
                  <a:custGeom>
                    <a:avLst/>
                    <a:gdLst>
                      <a:gd name="connsiteX0" fmla="*/ 0 w 11749"/>
                      <a:gd name="connsiteY0" fmla="*/ 0 h 21540"/>
                      <a:gd name="connsiteX1" fmla="*/ 11749 w 11749"/>
                      <a:gd name="connsiteY1" fmla="*/ 21541 h 21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49" h="21540">
                        <a:moveTo>
                          <a:pt x="0" y="0"/>
                        </a:moveTo>
                        <a:lnTo>
                          <a:pt x="11749" y="21541"/>
                        </a:lnTo>
                      </a:path>
                    </a:pathLst>
                  </a:custGeom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1" name="Forma Livre: Forma 810">
                    <a:extLst>
                      <a:ext uri="{FF2B5EF4-FFF2-40B4-BE49-F238E27FC236}">
                        <a16:creationId xmlns:a16="http://schemas.microsoft.com/office/drawing/2014/main" id="{1E1E6A58-1417-9967-D51D-63DA6CB47A18}"/>
                      </a:ext>
                    </a:extLst>
                  </p:cNvPr>
                  <p:cNvSpPr/>
                  <p:nvPr/>
                </p:nvSpPr>
                <p:spPr>
                  <a:xfrm>
                    <a:off x="8363564" y="4004563"/>
                    <a:ext cx="19582" cy="11749"/>
                  </a:xfrm>
                  <a:custGeom>
                    <a:avLst/>
                    <a:gdLst>
                      <a:gd name="connsiteX0" fmla="*/ 0 w 19582"/>
                      <a:gd name="connsiteY0" fmla="*/ 0 h 11749"/>
                      <a:gd name="connsiteX1" fmla="*/ 19582 w 19582"/>
                      <a:gd name="connsiteY1" fmla="*/ 11749 h 11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82" h="11749">
                        <a:moveTo>
                          <a:pt x="0" y="0"/>
                        </a:moveTo>
                        <a:lnTo>
                          <a:pt x="19582" y="11749"/>
                        </a:lnTo>
                      </a:path>
                    </a:pathLst>
                  </a:custGeom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12" name="Forma Livre: Forma 811">
                    <a:extLst>
                      <a:ext uri="{FF2B5EF4-FFF2-40B4-BE49-F238E27FC236}">
                        <a16:creationId xmlns:a16="http://schemas.microsoft.com/office/drawing/2014/main" id="{2F067186-57C3-0F25-1388-EEE6F2C5CA9C}"/>
                      </a:ext>
                    </a:extLst>
                  </p:cNvPr>
                  <p:cNvSpPr/>
                  <p:nvPr/>
                </p:nvSpPr>
                <p:spPr>
                  <a:xfrm>
                    <a:off x="8553512" y="3949733"/>
                    <a:ext cx="13707" cy="21540"/>
                  </a:xfrm>
                  <a:custGeom>
                    <a:avLst/>
                    <a:gdLst>
                      <a:gd name="connsiteX0" fmla="*/ 13708 w 13707"/>
                      <a:gd name="connsiteY0" fmla="*/ 0 h 21540"/>
                      <a:gd name="connsiteX1" fmla="*/ 0 w 13707"/>
                      <a:gd name="connsiteY1" fmla="*/ 21541 h 21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707" h="21540">
                        <a:moveTo>
                          <a:pt x="13708" y="0"/>
                        </a:moveTo>
                        <a:lnTo>
                          <a:pt x="0" y="21541"/>
                        </a:lnTo>
                      </a:path>
                    </a:pathLst>
                  </a:custGeom>
                  <a:ln w="1956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805" name="Forma Livre: Forma 804">
                  <a:extLst>
                    <a:ext uri="{FF2B5EF4-FFF2-40B4-BE49-F238E27FC236}">
                      <a16:creationId xmlns:a16="http://schemas.microsoft.com/office/drawing/2014/main" id="{00CA3378-4B6C-F190-536F-675B8D8D9922}"/>
                    </a:ext>
                  </a:extLst>
                </p:cNvPr>
                <p:cNvSpPr/>
                <p:nvPr/>
              </p:nvSpPr>
              <p:spPr>
                <a:xfrm>
                  <a:off x="8293068" y="3881195"/>
                  <a:ext cx="358354" cy="236944"/>
                </a:xfrm>
                <a:custGeom>
                  <a:avLst/>
                  <a:gdLst>
                    <a:gd name="connsiteX0" fmla="*/ 358354 w 358354"/>
                    <a:gd name="connsiteY0" fmla="*/ 78329 h 236944"/>
                    <a:gd name="connsiteX1" fmla="*/ 199739 w 358354"/>
                    <a:gd name="connsiteY1" fmla="*/ 0 h 236944"/>
                    <a:gd name="connsiteX2" fmla="*/ 0 w 358354"/>
                    <a:gd name="connsiteY2" fmla="*/ 199739 h 236944"/>
                    <a:gd name="connsiteX3" fmla="*/ 0 w 358354"/>
                    <a:gd name="connsiteY3" fmla="*/ 236945 h 236944"/>
                    <a:gd name="connsiteX4" fmla="*/ 43081 w 358354"/>
                    <a:gd name="connsiteY4" fmla="*/ 236945 h 236944"/>
                    <a:gd name="connsiteX5" fmla="*/ 43081 w 358354"/>
                    <a:gd name="connsiteY5" fmla="*/ 211488 h 236944"/>
                    <a:gd name="connsiteX6" fmla="*/ 199739 w 358354"/>
                    <a:gd name="connsiteY6" fmla="*/ 43081 h 236944"/>
                    <a:gd name="connsiteX7" fmla="*/ 319190 w 358354"/>
                    <a:gd name="connsiteY7" fmla="*/ 97911 h 236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8354" h="236944">
                      <a:moveTo>
                        <a:pt x="358354" y="78329"/>
                      </a:moveTo>
                      <a:cubicBezTo>
                        <a:pt x="321148" y="31332"/>
                        <a:pt x="264360" y="0"/>
                        <a:pt x="199739" y="0"/>
                      </a:cubicBezTo>
                      <a:cubicBezTo>
                        <a:pt x="90078" y="0"/>
                        <a:pt x="0" y="90078"/>
                        <a:pt x="0" y="199739"/>
                      </a:cubicBezTo>
                      <a:lnTo>
                        <a:pt x="0" y="236945"/>
                      </a:lnTo>
                      <a:lnTo>
                        <a:pt x="43081" y="236945"/>
                      </a:lnTo>
                      <a:lnTo>
                        <a:pt x="43081" y="211488"/>
                      </a:lnTo>
                      <a:cubicBezTo>
                        <a:pt x="43081" y="113577"/>
                        <a:pt x="113577" y="43081"/>
                        <a:pt x="199739" y="43081"/>
                      </a:cubicBezTo>
                      <a:cubicBezTo>
                        <a:pt x="248694" y="43081"/>
                        <a:pt x="291775" y="64621"/>
                        <a:pt x="319190" y="97911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06" name="Forma Livre: Forma 805">
                  <a:extLst>
                    <a:ext uri="{FF2B5EF4-FFF2-40B4-BE49-F238E27FC236}">
                      <a16:creationId xmlns:a16="http://schemas.microsoft.com/office/drawing/2014/main" id="{1C994C82-F802-1680-D270-22708A324E41}"/>
                    </a:ext>
                  </a:extLst>
                </p:cNvPr>
                <p:cNvSpPr/>
                <p:nvPr/>
              </p:nvSpPr>
              <p:spPr>
                <a:xfrm>
                  <a:off x="8637715" y="3994772"/>
                  <a:ext cx="52871" cy="121409"/>
                </a:xfrm>
                <a:custGeom>
                  <a:avLst/>
                  <a:gdLst>
                    <a:gd name="connsiteX0" fmla="*/ 0 w 52871"/>
                    <a:gd name="connsiteY0" fmla="*/ 27415 h 121409"/>
                    <a:gd name="connsiteX1" fmla="*/ 9791 w 52871"/>
                    <a:gd name="connsiteY1" fmla="*/ 95953 h 121409"/>
                    <a:gd name="connsiteX2" fmla="*/ 9791 w 52871"/>
                    <a:gd name="connsiteY2" fmla="*/ 121410 h 121409"/>
                    <a:gd name="connsiteX3" fmla="*/ 52872 w 52871"/>
                    <a:gd name="connsiteY3" fmla="*/ 121410 h 121409"/>
                    <a:gd name="connsiteX4" fmla="*/ 52872 w 52871"/>
                    <a:gd name="connsiteY4" fmla="*/ 84204 h 121409"/>
                    <a:gd name="connsiteX5" fmla="*/ 35248 w 52871"/>
                    <a:gd name="connsiteY5" fmla="*/ 0 h 12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871" h="121409">
                      <a:moveTo>
                        <a:pt x="0" y="27415"/>
                      </a:moveTo>
                      <a:cubicBezTo>
                        <a:pt x="7833" y="45039"/>
                        <a:pt x="9791" y="66579"/>
                        <a:pt x="9791" y="95953"/>
                      </a:cubicBezTo>
                      <a:lnTo>
                        <a:pt x="9791" y="121410"/>
                      </a:lnTo>
                      <a:lnTo>
                        <a:pt x="52872" y="121410"/>
                      </a:lnTo>
                      <a:lnTo>
                        <a:pt x="52872" y="84204"/>
                      </a:lnTo>
                      <a:cubicBezTo>
                        <a:pt x="52872" y="54830"/>
                        <a:pt x="46997" y="25457"/>
                        <a:pt x="35248" y="0"/>
                      </a:cubicBezTo>
                    </a:path>
                  </a:pathLst>
                </a:custGeom>
                <a:noFill/>
                <a:ln w="1956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02" name="Forma Livre: Forma 801">
                <a:extLst>
                  <a:ext uri="{FF2B5EF4-FFF2-40B4-BE49-F238E27FC236}">
                    <a16:creationId xmlns:a16="http://schemas.microsoft.com/office/drawing/2014/main" id="{0999514A-0868-3B6A-B9DF-FA8BD08BA337}"/>
                  </a:ext>
                </a:extLst>
              </p:cNvPr>
              <p:cNvSpPr/>
              <p:nvPr/>
            </p:nvSpPr>
            <p:spPr>
              <a:xfrm>
                <a:off x="8152076" y="3941900"/>
                <a:ext cx="101827" cy="19582"/>
              </a:xfrm>
              <a:custGeom>
                <a:avLst/>
                <a:gdLst>
                  <a:gd name="connsiteX0" fmla="*/ 0 w 101827"/>
                  <a:gd name="connsiteY0" fmla="*/ 0 h 19582"/>
                  <a:gd name="connsiteX1" fmla="*/ 101828 w 101827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827" h="19582">
                    <a:moveTo>
                      <a:pt x="0" y="0"/>
                    </a:moveTo>
                    <a:lnTo>
                      <a:pt x="101828" y="0"/>
                    </a:lnTo>
                  </a:path>
                </a:pathLst>
              </a:custGeom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3" name="Forma Livre: Forma 802">
                <a:extLst>
                  <a:ext uri="{FF2B5EF4-FFF2-40B4-BE49-F238E27FC236}">
                    <a16:creationId xmlns:a16="http://schemas.microsoft.com/office/drawing/2014/main" id="{EB492879-0DA7-695D-9F17-FDF12A635012}"/>
                  </a:ext>
                </a:extLst>
              </p:cNvPr>
              <p:cNvSpPr/>
              <p:nvPr/>
            </p:nvSpPr>
            <p:spPr>
              <a:xfrm>
                <a:off x="8152076" y="4002605"/>
                <a:ext cx="70495" cy="19582"/>
              </a:xfrm>
              <a:custGeom>
                <a:avLst/>
                <a:gdLst>
                  <a:gd name="connsiteX0" fmla="*/ 0 w 70495"/>
                  <a:gd name="connsiteY0" fmla="*/ 0 h 19582"/>
                  <a:gd name="connsiteX1" fmla="*/ 70496 w 70495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495" h="19582">
                    <a:moveTo>
                      <a:pt x="0" y="0"/>
                    </a:moveTo>
                    <a:lnTo>
                      <a:pt x="70496" y="0"/>
                    </a:lnTo>
                  </a:path>
                </a:pathLst>
              </a:custGeom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95" name="Gráfico 4">
              <a:extLst>
                <a:ext uri="{FF2B5EF4-FFF2-40B4-BE49-F238E27FC236}">
                  <a16:creationId xmlns:a16="http://schemas.microsoft.com/office/drawing/2014/main" id="{D626EAC6-EFEA-8508-6D52-B105FD5ABB86}"/>
                </a:ext>
              </a:extLst>
            </p:cNvPr>
            <p:cNvGrpSpPr/>
            <p:nvPr/>
          </p:nvGrpSpPr>
          <p:grpSpPr>
            <a:xfrm>
              <a:off x="8152076" y="3589420"/>
              <a:ext cx="62663" cy="111618"/>
              <a:chOff x="8152076" y="3589420"/>
              <a:chExt cx="62663" cy="111618"/>
            </a:xfrm>
            <a:noFill/>
          </p:grpSpPr>
          <p:sp>
            <p:nvSpPr>
              <p:cNvPr id="797" name="Forma Livre: Forma 796">
                <a:extLst>
                  <a:ext uri="{FF2B5EF4-FFF2-40B4-BE49-F238E27FC236}">
                    <a16:creationId xmlns:a16="http://schemas.microsoft.com/office/drawing/2014/main" id="{5BB3B671-52AA-6296-4564-85871687526B}"/>
                  </a:ext>
                </a:extLst>
              </p:cNvPr>
              <p:cNvSpPr/>
              <p:nvPr/>
            </p:nvSpPr>
            <p:spPr>
              <a:xfrm>
                <a:off x="8152076" y="3601170"/>
                <a:ext cx="62663" cy="86161"/>
              </a:xfrm>
              <a:custGeom>
                <a:avLst/>
                <a:gdLst>
                  <a:gd name="connsiteX0" fmla="*/ 0 w 62663"/>
                  <a:gd name="connsiteY0" fmla="*/ 64621 h 86161"/>
                  <a:gd name="connsiteX1" fmla="*/ 0 w 62663"/>
                  <a:gd name="connsiteY1" fmla="*/ 64621 h 86161"/>
                  <a:gd name="connsiteX2" fmla="*/ 21541 w 62663"/>
                  <a:gd name="connsiteY2" fmla="*/ 86162 h 86161"/>
                  <a:gd name="connsiteX3" fmla="*/ 41123 w 62663"/>
                  <a:gd name="connsiteY3" fmla="*/ 86162 h 86161"/>
                  <a:gd name="connsiteX4" fmla="*/ 62663 w 62663"/>
                  <a:gd name="connsiteY4" fmla="*/ 64621 h 86161"/>
                  <a:gd name="connsiteX5" fmla="*/ 62663 w 62663"/>
                  <a:gd name="connsiteY5" fmla="*/ 64621 h 86161"/>
                  <a:gd name="connsiteX6" fmla="*/ 41123 w 62663"/>
                  <a:gd name="connsiteY6" fmla="*/ 43081 h 86161"/>
                  <a:gd name="connsiteX7" fmla="*/ 21541 w 62663"/>
                  <a:gd name="connsiteY7" fmla="*/ 43081 h 86161"/>
                  <a:gd name="connsiteX8" fmla="*/ 0 w 62663"/>
                  <a:gd name="connsiteY8" fmla="*/ 21541 h 86161"/>
                  <a:gd name="connsiteX9" fmla="*/ 0 w 62663"/>
                  <a:gd name="connsiteY9" fmla="*/ 21541 h 86161"/>
                  <a:gd name="connsiteX10" fmla="*/ 21541 w 62663"/>
                  <a:gd name="connsiteY10" fmla="*/ 0 h 86161"/>
                  <a:gd name="connsiteX11" fmla="*/ 41123 w 62663"/>
                  <a:gd name="connsiteY11" fmla="*/ 0 h 86161"/>
                  <a:gd name="connsiteX12" fmla="*/ 62663 w 62663"/>
                  <a:gd name="connsiteY12" fmla="*/ 21541 h 86161"/>
                  <a:gd name="connsiteX13" fmla="*/ 62663 w 62663"/>
                  <a:gd name="connsiteY13" fmla="*/ 21541 h 86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63" h="86161">
                    <a:moveTo>
                      <a:pt x="0" y="64621"/>
                    </a:moveTo>
                    <a:lnTo>
                      <a:pt x="0" y="64621"/>
                    </a:lnTo>
                    <a:cubicBezTo>
                      <a:pt x="0" y="76371"/>
                      <a:pt x="9791" y="86162"/>
                      <a:pt x="21541" y="86162"/>
                    </a:cubicBezTo>
                    <a:lnTo>
                      <a:pt x="41123" y="86162"/>
                    </a:lnTo>
                    <a:cubicBezTo>
                      <a:pt x="52872" y="86162"/>
                      <a:pt x="62663" y="76371"/>
                      <a:pt x="62663" y="64621"/>
                    </a:cubicBezTo>
                    <a:lnTo>
                      <a:pt x="62663" y="64621"/>
                    </a:lnTo>
                    <a:cubicBezTo>
                      <a:pt x="62663" y="52872"/>
                      <a:pt x="52872" y="43081"/>
                      <a:pt x="41123" y="43081"/>
                    </a:cubicBezTo>
                    <a:lnTo>
                      <a:pt x="21541" y="43081"/>
                    </a:lnTo>
                    <a:cubicBezTo>
                      <a:pt x="9791" y="43081"/>
                      <a:pt x="0" y="33290"/>
                      <a:pt x="0" y="21541"/>
                    </a:cubicBezTo>
                    <a:lnTo>
                      <a:pt x="0" y="21541"/>
                    </a:lnTo>
                    <a:cubicBezTo>
                      <a:pt x="0" y="9791"/>
                      <a:pt x="9791" y="0"/>
                      <a:pt x="21541" y="0"/>
                    </a:cubicBezTo>
                    <a:lnTo>
                      <a:pt x="41123" y="0"/>
                    </a:lnTo>
                    <a:cubicBezTo>
                      <a:pt x="52872" y="0"/>
                      <a:pt x="62663" y="9791"/>
                      <a:pt x="62663" y="21541"/>
                    </a:cubicBezTo>
                    <a:lnTo>
                      <a:pt x="62663" y="21541"/>
                    </a:lnTo>
                  </a:path>
                </a:pathLst>
              </a:custGeom>
              <a:noFill/>
              <a:ln w="1956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8" name="Forma Livre: Forma 797">
                <a:extLst>
                  <a:ext uri="{FF2B5EF4-FFF2-40B4-BE49-F238E27FC236}">
                    <a16:creationId xmlns:a16="http://schemas.microsoft.com/office/drawing/2014/main" id="{7F3F74A5-AF56-600E-56BC-5F6F0D4B35FD}"/>
                  </a:ext>
                </a:extLst>
              </p:cNvPr>
              <p:cNvSpPr/>
              <p:nvPr/>
            </p:nvSpPr>
            <p:spPr>
              <a:xfrm>
                <a:off x="8183408" y="3589420"/>
                <a:ext cx="19582" cy="11749"/>
              </a:xfrm>
              <a:custGeom>
                <a:avLst/>
                <a:gdLst>
                  <a:gd name="connsiteX0" fmla="*/ 0 w 19582"/>
                  <a:gd name="connsiteY0" fmla="*/ 11749 h 11749"/>
                  <a:gd name="connsiteX1" fmla="*/ 0 w 19582"/>
                  <a:gd name="connsiteY1" fmla="*/ 0 h 11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1749">
                    <a:moveTo>
                      <a:pt x="0" y="11749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9" name="Forma Livre: Forma 798">
                <a:extLst>
                  <a:ext uri="{FF2B5EF4-FFF2-40B4-BE49-F238E27FC236}">
                    <a16:creationId xmlns:a16="http://schemas.microsoft.com/office/drawing/2014/main" id="{D820BD0C-C19C-20E7-7A06-04FD9C042268}"/>
                  </a:ext>
                </a:extLst>
              </p:cNvPr>
              <p:cNvSpPr/>
              <p:nvPr/>
            </p:nvSpPr>
            <p:spPr>
              <a:xfrm>
                <a:off x="8183408" y="3687331"/>
                <a:ext cx="19582" cy="13707"/>
              </a:xfrm>
              <a:custGeom>
                <a:avLst/>
                <a:gdLst>
                  <a:gd name="connsiteX0" fmla="*/ 0 w 19582"/>
                  <a:gd name="connsiteY0" fmla="*/ 13708 h 13707"/>
                  <a:gd name="connsiteX1" fmla="*/ 0 w 19582"/>
                  <a:gd name="connsiteY1" fmla="*/ 0 h 1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3707">
                    <a:moveTo>
                      <a:pt x="0" y="13708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96" name="Forma Livre: Forma 795">
              <a:extLst>
                <a:ext uri="{FF2B5EF4-FFF2-40B4-BE49-F238E27FC236}">
                  <a16:creationId xmlns:a16="http://schemas.microsoft.com/office/drawing/2014/main" id="{398E2465-D134-ACDE-8D22-4608EDE9E185}"/>
                </a:ext>
              </a:extLst>
            </p:cNvPr>
            <p:cNvSpPr/>
            <p:nvPr/>
          </p:nvSpPr>
          <p:spPr>
            <a:xfrm>
              <a:off x="8152076" y="3881195"/>
              <a:ext cx="125326" cy="19582"/>
            </a:xfrm>
            <a:custGeom>
              <a:avLst/>
              <a:gdLst>
                <a:gd name="connsiteX0" fmla="*/ 0 w 125326"/>
                <a:gd name="connsiteY0" fmla="*/ 0 h 19582"/>
                <a:gd name="connsiteX1" fmla="*/ 125326 w 125326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326" h="19582">
                  <a:moveTo>
                    <a:pt x="0" y="0"/>
                  </a:moveTo>
                  <a:lnTo>
                    <a:pt x="125326" y="0"/>
                  </a:lnTo>
                </a:path>
              </a:pathLst>
            </a:custGeom>
            <a:ln w="1956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26" name="Agrupar 825">
            <a:extLst>
              <a:ext uri="{FF2B5EF4-FFF2-40B4-BE49-F238E27FC236}">
                <a16:creationId xmlns:a16="http://schemas.microsoft.com/office/drawing/2014/main" id="{908C3C92-FAD1-48A9-444D-BAD87C1885DD}"/>
              </a:ext>
            </a:extLst>
          </p:cNvPr>
          <p:cNvGrpSpPr/>
          <p:nvPr/>
        </p:nvGrpSpPr>
        <p:grpSpPr>
          <a:xfrm>
            <a:off x="9426125" y="902251"/>
            <a:ext cx="620756" cy="542427"/>
            <a:chOff x="1744774" y="1468666"/>
            <a:chExt cx="620756" cy="542427"/>
          </a:xfrm>
        </p:grpSpPr>
        <p:sp>
          <p:nvSpPr>
            <p:cNvPr id="827" name="Forma Livre: Forma 826">
              <a:extLst>
                <a:ext uri="{FF2B5EF4-FFF2-40B4-BE49-F238E27FC236}">
                  <a16:creationId xmlns:a16="http://schemas.microsoft.com/office/drawing/2014/main" id="{AED569AC-7EA7-71E0-F129-F7410A64765F}"/>
                </a:ext>
              </a:extLst>
            </p:cNvPr>
            <p:cNvSpPr/>
            <p:nvPr/>
          </p:nvSpPr>
          <p:spPr>
            <a:xfrm>
              <a:off x="1744774" y="1928848"/>
              <a:ext cx="285900" cy="82245"/>
            </a:xfrm>
            <a:custGeom>
              <a:avLst/>
              <a:gdLst>
                <a:gd name="connsiteX0" fmla="*/ 0 w 285900"/>
                <a:gd name="connsiteY0" fmla="*/ 82245 h 82245"/>
                <a:gd name="connsiteX1" fmla="*/ 0 w 285900"/>
                <a:gd name="connsiteY1" fmla="*/ 0 h 82245"/>
                <a:gd name="connsiteX2" fmla="*/ 31332 w 285900"/>
                <a:gd name="connsiteY2" fmla="*/ 0 h 82245"/>
                <a:gd name="connsiteX3" fmla="*/ 285900 w 285900"/>
                <a:gd name="connsiteY3" fmla="*/ 0 h 82245"/>
                <a:gd name="connsiteX4" fmla="*/ 285900 w 285900"/>
                <a:gd name="connsiteY4" fmla="*/ 82245 h 82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900" h="82245">
                  <a:moveTo>
                    <a:pt x="0" y="82245"/>
                  </a:moveTo>
                  <a:lnTo>
                    <a:pt x="0" y="0"/>
                  </a:lnTo>
                  <a:lnTo>
                    <a:pt x="31332" y="0"/>
                  </a:lnTo>
                  <a:lnTo>
                    <a:pt x="285900" y="0"/>
                  </a:lnTo>
                  <a:lnTo>
                    <a:pt x="285900" y="82245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8" name="Forma Livre: Forma 827">
              <a:extLst>
                <a:ext uri="{FF2B5EF4-FFF2-40B4-BE49-F238E27FC236}">
                  <a16:creationId xmlns:a16="http://schemas.microsoft.com/office/drawing/2014/main" id="{17431DEB-D923-54B9-064B-D90CC981E882}"/>
                </a:ext>
              </a:extLst>
            </p:cNvPr>
            <p:cNvSpPr/>
            <p:nvPr/>
          </p:nvSpPr>
          <p:spPr>
            <a:xfrm>
              <a:off x="1780022" y="1568535"/>
              <a:ext cx="88119" cy="360312"/>
            </a:xfrm>
            <a:custGeom>
              <a:avLst/>
              <a:gdLst>
                <a:gd name="connsiteX0" fmla="*/ 0 w 88119"/>
                <a:gd name="connsiteY0" fmla="*/ 360313 h 360312"/>
                <a:gd name="connsiteX1" fmla="*/ 0 w 88119"/>
                <a:gd name="connsiteY1" fmla="*/ 95953 h 360312"/>
                <a:gd name="connsiteX2" fmla="*/ 23499 w 88119"/>
                <a:gd name="connsiteY2" fmla="*/ 48956 h 360312"/>
                <a:gd name="connsiteX3" fmla="*/ 88120 w 88119"/>
                <a:gd name="connsiteY3" fmla="*/ 0 h 36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119" h="360312">
                  <a:moveTo>
                    <a:pt x="0" y="360313"/>
                  </a:moveTo>
                  <a:lnTo>
                    <a:pt x="0" y="95953"/>
                  </a:lnTo>
                  <a:cubicBezTo>
                    <a:pt x="0" y="76371"/>
                    <a:pt x="7833" y="58747"/>
                    <a:pt x="23499" y="48956"/>
                  </a:cubicBezTo>
                  <a:lnTo>
                    <a:pt x="88120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9" name="Forma Livre: Forma 828">
              <a:extLst>
                <a:ext uri="{FF2B5EF4-FFF2-40B4-BE49-F238E27FC236}">
                  <a16:creationId xmlns:a16="http://schemas.microsoft.com/office/drawing/2014/main" id="{B2C477FF-A253-C9FE-448A-2E01867E964A}"/>
                </a:ext>
              </a:extLst>
            </p:cNvPr>
            <p:cNvSpPr/>
            <p:nvPr/>
          </p:nvSpPr>
          <p:spPr>
            <a:xfrm>
              <a:off x="1840727" y="1598409"/>
              <a:ext cx="153262" cy="236444"/>
            </a:xfrm>
            <a:custGeom>
              <a:avLst/>
              <a:gdLst>
                <a:gd name="connsiteX0" fmla="*/ 0 w 153262"/>
                <a:gd name="connsiteY0" fmla="*/ 99369 h 236444"/>
                <a:gd name="connsiteX1" fmla="*/ 127284 w 153262"/>
                <a:gd name="connsiteY1" fmla="*/ 3416 h 236444"/>
                <a:gd name="connsiteX2" fmla="*/ 146867 w 153262"/>
                <a:gd name="connsiteY2" fmla="*/ 7332 h 236444"/>
                <a:gd name="connsiteX3" fmla="*/ 152741 w 153262"/>
                <a:gd name="connsiteY3" fmla="*/ 54330 h 236444"/>
                <a:gd name="connsiteX4" fmla="*/ 135117 w 153262"/>
                <a:gd name="connsiteY4" fmla="*/ 83703 h 236444"/>
                <a:gd name="connsiteX5" fmla="*/ 82245 w 153262"/>
                <a:gd name="connsiteY5" fmla="*/ 126784 h 236444"/>
                <a:gd name="connsiteX6" fmla="*/ 82245 w 153262"/>
                <a:gd name="connsiteY6" fmla="*/ 126784 h 236444"/>
                <a:gd name="connsiteX7" fmla="*/ 82245 w 153262"/>
                <a:gd name="connsiteY7" fmla="*/ 234486 h 236444"/>
                <a:gd name="connsiteX8" fmla="*/ 82245 w 153262"/>
                <a:gd name="connsiteY8" fmla="*/ 236444 h 23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62" h="236444">
                  <a:moveTo>
                    <a:pt x="0" y="99369"/>
                  </a:moveTo>
                  <a:lnTo>
                    <a:pt x="127284" y="3416"/>
                  </a:lnTo>
                  <a:cubicBezTo>
                    <a:pt x="133159" y="-2459"/>
                    <a:pt x="142950" y="-501"/>
                    <a:pt x="146867" y="7332"/>
                  </a:cubicBezTo>
                  <a:cubicBezTo>
                    <a:pt x="150783" y="15165"/>
                    <a:pt x="154700" y="28873"/>
                    <a:pt x="152741" y="54330"/>
                  </a:cubicBezTo>
                  <a:cubicBezTo>
                    <a:pt x="150783" y="66079"/>
                    <a:pt x="144908" y="75870"/>
                    <a:pt x="135117" y="83703"/>
                  </a:cubicBezTo>
                  <a:lnTo>
                    <a:pt x="82245" y="126784"/>
                  </a:lnTo>
                  <a:lnTo>
                    <a:pt x="82245" y="126784"/>
                  </a:lnTo>
                  <a:cubicBezTo>
                    <a:pt x="103786" y="160074"/>
                    <a:pt x="103786" y="201196"/>
                    <a:pt x="82245" y="234486"/>
                  </a:cubicBezTo>
                  <a:lnTo>
                    <a:pt x="82245" y="236444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0" name="Forma Livre: Forma 829">
              <a:extLst>
                <a:ext uri="{FF2B5EF4-FFF2-40B4-BE49-F238E27FC236}">
                  <a16:creationId xmlns:a16="http://schemas.microsoft.com/office/drawing/2014/main" id="{CD01E1D0-3509-775D-4A00-9C05E25FE170}"/>
                </a:ext>
              </a:extLst>
            </p:cNvPr>
            <p:cNvSpPr/>
            <p:nvPr/>
          </p:nvSpPr>
          <p:spPr>
            <a:xfrm>
              <a:off x="1991510" y="1770232"/>
              <a:ext cx="15665" cy="150783"/>
            </a:xfrm>
            <a:custGeom>
              <a:avLst/>
              <a:gdLst>
                <a:gd name="connsiteX0" fmla="*/ 0 w 15665"/>
                <a:gd name="connsiteY0" fmla="*/ 150783 h 150783"/>
                <a:gd name="connsiteX1" fmla="*/ 0 w 15665"/>
                <a:gd name="connsiteY1" fmla="*/ 107702 h 150783"/>
                <a:gd name="connsiteX2" fmla="*/ 1958 w 15665"/>
                <a:gd name="connsiteY2" fmla="*/ 101827 h 150783"/>
                <a:gd name="connsiteX3" fmla="*/ 15666 w 15665"/>
                <a:gd name="connsiteY3" fmla="*/ 41123 h 150783"/>
                <a:gd name="connsiteX4" fmla="*/ 15666 w 15665"/>
                <a:gd name="connsiteY4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5" h="150783">
                  <a:moveTo>
                    <a:pt x="0" y="150783"/>
                  </a:moveTo>
                  <a:lnTo>
                    <a:pt x="0" y="107702"/>
                  </a:lnTo>
                  <a:lnTo>
                    <a:pt x="1958" y="101827"/>
                  </a:lnTo>
                  <a:cubicBezTo>
                    <a:pt x="11749" y="82245"/>
                    <a:pt x="15666" y="62663"/>
                    <a:pt x="15666" y="41123"/>
                  </a:cubicBezTo>
                  <a:lnTo>
                    <a:pt x="15666" y="0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1" name="Forma Livre: Forma 830">
              <a:extLst>
                <a:ext uri="{FF2B5EF4-FFF2-40B4-BE49-F238E27FC236}">
                  <a16:creationId xmlns:a16="http://schemas.microsoft.com/office/drawing/2014/main" id="{76293C16-D0B9-C418-BE46-C35E2A58DCDB}"/>
                </a:ext>
              </a:extLst>
            </p:cNvPr>
            <p:cNvSpPr/>
            <p:nvPr/>
          </p:nvSpPr>
          <p:spPr>
            <a:xfrm>
              <a:off x="1789813" y="1960180"/>
              <a:ext cx="19582" cy="21540"/>
            </a:xfrm>
            <a:custGeom>
              <a:avLst/>
              <a:gdLst>
                <a:gd name="connsiteX0" fmla="*/ 0 w 19582"/>
                <a:gd name="connsiteY0" fmla="*/ 0 h 21540"/>
                <a:gd name="connsiteX1" fmla="*/ 0 w 19582"/>
                <a:gd name="connsiteY1" fmla="*/ 21540 h 2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21540">
                  <a:moveTo>
                    <a:pt x="0" y="0"/>
                  </a:moveTo>
                  <a:lnTo>
                    <a:pt x="0" y="2154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2" name="Forma Livre: Forma 831">
              <a:extLst>
                <a:ext uri="{FF2B5EF4-FFF2-40B4-BE49-F238E27FC236}">
                  <a16:creationId xmlns:a16="http://schemas.microsoft.com/office/drawing/2014/main" id="{9029430F-728F-25A4-542B-C7EBD8E818E1}"/>
                </a:ext>
              </a:extLst>
            </p:cNvPr>
            <p:cNvSpPr/>
            <p:nvPr/>
          </p:nvSpPr>
          <p:spPr>
            <a:xfrm>
              <a:off x="2308742" y="1527413"/>
              <a:ext cx="19582" cy="19582"/>
            </a:xfrm>
            <a:custGeom>
              <a:avLst/>
              <a:gdLst>
                <a:gd name="connsiteX0" fmla="*/ 19582 w 19582"/>
                <a:gd name="connsiteY0" fmla="*/ 0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19582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3" name="Forma Livre: Forma 832">
              <a:extLst>
                <a:ext uri="{FF2B5EF4-FFF2-40B4-BE49-F238E27FC236}">
                  <a16:creationId xmlns:a16="http://schemas.microsoft.com/office/drawing/2014/main" id="{78FD176A-4916-A27A-A2ED-794F1842A74E}"/>
                </a:ext>
              </a:extLst>
            </p:cNvPr>
            <p:cNvSpPr/>
            <p:nvPr/>
          </p:nvSpPr>
          <p:spPr>
            <a:xfrm>
              <a:off x="2308742" y="1713444"/>
              <a:ext cx="19582" cy="19582"/>
            </a:xfrm>
            <a:custGeom>
              <a:avLst/>
              <a:gdLst>
                <a:gd name="connsiteX0" fmla="*/ 19582 w 19582"/>
                <a:gd name="connsiteY0" fmla="*/ 0 h 19582"/>
                <a:gd name="connsiteX1" fmla="*/ 0 w 1958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82" h="19582">
                  <a:moveTo>
                    <a:pt x="19582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4" name="Forma Livre: Forma 833">
              <a:extLst>
                <a:ext uri="{FF2B5EF4-FFF2-40B4-BE49-F238E27FC236}">
                  <a16:creationId xmlns:a16="http://schemas.microsoft.com/office/drawing/2014/main" id="{B4B60ADF-29B5-9A4B-BA4E-499FA4677615}"/>
                </a:ext>
              </a:extLst>
            </p:cNvPr>
            <p:cNvSpPr/>
            <p:nvPr/>
          </p:nvSpPr>
          <p:spPr>
            <a:xfrm>
              <a:off x="1911223" y="1515663"/>
              <a:ext cx="407310" cy="207571"/>
            </a:xfrm>
            <a:custGeom>
              <a:avLst/>
              <a:gdLst>
                <a:gd name="connsiteX0" fmla="*/ 62663 w 407310"/>
                <a:gd name="connsiteY0" fmla="*/ 207572 h 207571"/>
                <a:gd name="connsiteX1" fmla="*/ 119452 w 407310"/>
                <a:gd name="connsiteY1" fmla="*/ 207572 h 207571"/>
                <a:gd name="connsiteX2" fmla="*/ 119452 w 407310"/>
                <a:gd name="connsiteY2" fmla="*/ 207572 h 207571"/>
                <a:gd name="connsiteX3" fmla="*/ 346605 w 407310"/>
                <a:gd name="connsiteY3" fmla="*/ 207572 h 207571"/>
                <a:gd name="connsiteX4" fmla="*/ 346605 w 407310"/>
                <a:gd name="connsiteY4" fmla="*/ 207572 h 207571"/>
                <a:gd name="connsiteX5" fmla="*/ 346605 w 407310"/>
                <a:gd name="connsiteY5" fmla="*/ 207572 h 207571"/>
                <a:gd name="connsiteX6" fmla="*/ 346605 w 407310"/>
                <a:gd name="connsiteY6" fmla="*/ 207572 h 207571"/>
                <a:gd name="connsiteX7" fmla="*/ 346605 w 407310"/>
                <a:gd name="connsiteY7" fmla="*/ 207572 h 207571"/>
                <a:gd name="connsiteX8" fmla="*/ 407310 w 407310"/>
                <a:gd name="connsiteY8" fmla="*/ 146867 h 207571"/>
                <a:gd name="connsiteX9" fmla="*/ 407310 w 407310"/>
                <a:gd name="connsiteY9" fmla="*/ 146867 h 207571"/>
                <a:gd name="connsiteX10" fmla="*/ 407310 w 407310"/>
                <a:gd name="connsiteY10" fmla="*/ 60705 h 207571"/>
                <a:gd name="connsiteX11" fmla="*/ 407310 w 407310"/>
                <a:gd name="connsiteY11" fmla="*/ 60705 h 207571"/>
                <a:gd name="connsiteX12" fmla="*/ 346605 w 407310"/>
                <a:gd name="connsiteY12" fmla="*/ 0 h 207571"/>
                <a:gd name="connsiteX13" fmla="*/ 346605 w 407310"/>
                <a:gd name="connsiteY13" fmla="*/ 0 h 207571"/>
                <a:gd name="connsiteX14" fmla="*/ 62663 w 407310"/>
                <a:gd name="connsiteY14" fmla="*/ 0 h 207571"/>
                <a:gd name="connsiteX15" fmla="*/ 62663 w 407310"/>
                <a:gd name="connsiteY15" fmla="*/ 0 h 207571"/>
                <a:gd name="connsiteX16" fmla="*/ 0 w 407310"/>
                <a:gd name="connsiteY16" fmla="*/ 60705 h 207571"/>
                <a:gd name="connsiteX17" fmla="*/ 0 w 407310"/>
                <a:gd name="connsiteY17" fmla="*/ 60705 h 207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7310" h="207571">
                  <a:moveTo>
                    <a:pt x="62663" y="207572"/>
                  </a:moveTo>
                  <a:lnTo>
                    <a:pt x="119452" y="207572"/>
                  </a:lnTo>
                  <a:lnTo>
                    <a:pt x="119452" y="207572"/>
                  </a:lnTo>
                  <a:lnTo>
                    <a:pt x="346605" y="207572"/>
                  </a:lnTo>
                  <a:lnTo>
                    <a:pt x="346605" y="207572"/>
                  </a:lnTo>
                  <a:lnTo>
                    <a:pt x="346605" y="207572"/>
                  </a:lnTo>
                  <a:lnTo>
                    <a:pt x="346605" y="207572"/>
                  </a:lnTo>
                  <a:lnTo>
                    <a:pt x="346605" y="207572"/>
                  </a:lnTo>
                  <a:cubicBezTo>
                    <a:pt x="346605" y="174282"/>
                    <a:pt x="374020" y="146867"/>
                    <a:pt x="407310" y="146867"/>
                  </a:cubicBezTo>
                  <a:lnTo>
                    <a:pt x="407310" y="146867"/>
                  </a:lnTo>
                  <a:lnTo>
                    <a:pt x="407310" y="60705"/>
                  </a:lnTo>
                  <a:lnTo>
                    <a:pt x="407310" y="60705"/>
                  </a:lnTo>
                  <a:cubicBezTo>
                    <a:pt x="374020" y="60705"/>
                    <a:pt x="346605" y="33290"/>
                    <a:pt x="346605" y="0"/>
                  </a:cubicBezTo>
                  <a:lnTo>
                    <a:pt x="346605" y="0"/>
                  </a:lnTo>
                  <a:lnTo>
                    <a:pt x="62663" y="0"/>
                  </a:lnTo>
                  <a:lnTo>
                    <a:pt x="62663" y="0"/>
                  </a:lnTo>
                  <a:cubicBezTo>
                    <a:pt x="62663" y="33290"/>
                    <a:pt x="33290" y="60705"/>
                    <a:pt x="0" y="60705"/>
                  </a:cubicBezTo>
                  <a:lnTo>
                    <a:pt x="0" y="60705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5" name="Forma Livre: Forma 834">
              <a:extLst>
                <a:ext uri="{FF2B5EF4-FFF2-40B4-BE49-F238E27FC236}">
                  <a16:creationId xmlns:a16="http://schemas.microsoft.com/office/drawing/2014/main" id="{663F967B-9103-18D9-E2E5-2726C18287E7}"/>
                </a:ext>
              </a:extLst>
            </p:cNvPr>
            <p:cNvSpPr/>
            <p:nvPr/>
          </p:nvSpPr>
          <p:spPr>
            <a:xfrm>
              <a:off x="1901432" y="1527413"/>
              <a:ext cx="21540" cy="19582"/>
            </a:xfrm>
            <a:custGeom>
              <a:avLst/>
              <a:gdLst>
                <a:gd name="connsiteX0" fmla="*/ 21540 w 21540"/>
                <a:gd name="connsiteY0" fmla="*/ 0 h 19582"/>
                <a:gd name="connsiteX1" fmla="*/ 0 w 2154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40" h="19582">
                  <a:moveTo>
                    <a:pt x="21540" y="0"/>
                  </a:moveTo>
                  <a:lnTo>
                    <a:pt x="0" y="0"/>
                  </a:lnTo>
                </a:path>
              </a:pathLst>
            </a:custGeom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6" name="Forma Livre: Forma 835">
              <a:extLst>
                <a:ext uri="{FF2B5EF4-FFF2-40B4-BE49-F238E27FC236}">
                  <a16:creationId xmlns:a16="http://schemas.microsoft.com/office/drawing/2014/main" id="{2DC21DAB-5712-ABBF-BC67-BD72DA357B44}"/>
                </a:ext>
              </a:extLst>
            </p:cNvPr>
            <p:cNvSpPr/>
            <p:nvPr/>
          </p:nvSpPr>
          <p:spPr>
            <a:xfrm>
              <a:off x="1864226" y="1468666"/>
              <a:ext cx="501304" cy="303524"/>
            </a:xfrm>
            <a:custGeom>
              <a:avLst/>
              <a:gdLst>
                <a:gd name="connsiteX0" fmla="*/ 109661 w 501304"/>
                <a:gd name="connsiteY0" fmla="*/ 303524 h 303524"/>
                <a:gd name="connsiteX1" fmla="*/ 501305 w 501304"/>
                <a:gd name="connsiteY1" fmla="*/ 303524 h 303524"/>
                <a:gd name="connsiteX2" fmla="*/ 501305 w 501304"/>
                <a:gd name="connsiteY2" fmla="*/ 0 h 303524"/>
                <a:gd name="connsiteX3" fmla="*/ 0 w 501304"/>
                <a:gd name="connsiteY3" fmla="*/ 0 h 303524"/>
                <a:gd name="connsiteX4" fmla="*/ 0 w 501304"/>
                <a:gd name="connsiteY4" fmla="*/ 156658 h 30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04" h="303524">
                  <a:moveTo>
                    <a:pt x="109661" y="303524"/>
                  </a:moveTo>
                  <a:lnTo>
                    <a:pt x="501305" y="303524"/>
                  </a:lnTo>
                  <a:lnTo>
                    <a:pt x="501305" y="0"/>
                  </a:lnTo>
                  <a:lnTo>
                    <a:pt x="0" y="0"/>
                  </a:lnTo>
                  <a:lnTo>
                    <a:pt x="0" y="156658"/>
                  </a:lnTo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7" name="Forma Livre: Forma 836">
              <a:extLst>
                <a:ext uri="{FF2B5EF4-FFF2-40B4-BE49-F238E27FC236}">
                  <a16:creationId xmlns:a16="http://schemas.microsoft.com/office/drawing/2014/main" id="{FCD0740D-9D4C-0AA3-9298-ADE071ACB75B}"/>
                </a:ext>
              </a:extLst>
            </p:cNvPr>
            <p:cNvSpPr/>
            <p:nvPr/>
          </p:nvSpPr>
          <p:spPr>
            <a:xfrm>
              <a:off x="2062006" y="1566577"/>
              <a:ext cx="105743" cy="105744"/>
            </a:xfrm>
            <a:custGeom>
              <a:avLst/>
              <a:gdLst>
                <a:gd name="connsiteX0" fmla="*/ 0 w 105743"/>
                <a:gd name="connsiteY0" fmla="*/ 52872 h 105744"/>
                <a:gd name="connsiteX1" fmla="*/ 52872 w 105743"/>
                <a:gd name="connsiteY1" fmla="*/ 0 h 105744"/>
                <a:gd name="connsiteX2" fmla="*/ 105744 w 105743"/>
                <a:gd name="connsiteY2" fmla="*/ 52872 h 105744"/>
                <a:gd name="connsiteX3" fmla="*/ 52872 w 105743"/>
                <a:gd name="connsiteY3" fmla="*/ 105744 h 105744"/>
                <a:gd name="connsiteX4" fmla="*/ 0 w 105743"/>
                <a:gd name="connsiteY4" fmla="*/ 52872 h 1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43" h="105744">
                  <a:moveTo>
                    <a:pt x="0" y="52872"/>
                  </a:moveTo>
                  <a:cubicBezTo>
                    <a:pt x="0" y="23499"/>
                    <a:pt x="23499" y="0"/>
                    <a:pt x="52872" y="0"/>
                  </a:cubicBezTo>
                  <a:cubicBezTo>
                    <a:pt x="82245" y="0"/>
                    <a:pt x="105744" y="23499"/>
                    <a:pt x="105744" y="52872"/>
                  </a:cubicBezTo>
                  <a:cubicBezTo>
                    <a:pt x="105744" y="82245"/>
                    <a:pt x="82245" y="105744"/>
                    <a:pt x="52872" y="105744"/>
                  </a:cubicBezTo>
                  <a:cubicBezTo>
                    <a:pt x="23499" y="105744"/>
                    <a:pt x="0" y="82245"/>
                    <a:pt x="0" y="52872"/>
                  </a:cubicBezTo>
                  <a:close/>
                </a:path>
              </a:pathLst>
            </a:custGeom>
            <a:noFill/>
            <a:ln w="1956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841" name="Gráfico 840" descr="Globo terrestre: Américas com preenchimento sólido">
            <a:extLst>
              <a:ext uri="{FF2B5EF4-FFF2-40B4-BE49-F238E27FC236}">
                <a16:creationId xmlns:a16="http://schemas.microsoft.com/office/drawing/2014/main" id="{84688307-9694-C0B3-2ACB-FBA3B0DA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0012" y="2198301"/>
            <a:ext cx="914400" cy="914400"/>
          </a:xfrm>
          <a:prstGeom prst="rect">
            <a:avLst/>
          </a:prstGeom>
        </p:spPr>
      </p:pic>
      <p:grpSp>
        <p:nvGrpSpPr>
          <p:cNvPr id="842" name="Gráfico 4">
            <a:extLst>
              <a:ext uri="{FF2B5EF4-FFF2-40B4-BE49-F238E27FC236}">
                <a16:creationId xmlns:a16="http://schemas.microsoft.com/office/drawing/2014/main" id="{F64194E4-29F3-1353-8F86-5E0B3685A4AC}"/>
              </a:ext>
            </a:extLst>
          </p:cNvPr>
          <p:cNvGrpSpPr/>
          <p:nvPr/>
        </p:nvGrpSpPr>
        <p:grpSpPr>
          <a:xfrm>
            <a:off x="9730403" y="3845947"/>
            <a:ext cx="628589" cy="605090"/>
            <a:chOff x="3855737" y="4578322"/>
            <a:chExt cx="628589" cy="605090"/>
          </a:xfrm>
          <a:noFill/>
        </p:grpSpPr>
        <p:grpSp>
          <p:nvGrpSpPr>
            <p:cNvPr id="843" name="Gráfico 4">
              <a:extLst>
                <a:ext uri="{FF2B5EF4-FFF2-40B4-BE49-F238E27FC236}">
                  <a16:creationId xmlns:a16="http://schemas.microsoft.com/office/drawing/2014/main" id="{20A181F3-E2E0-EB79-BE21-FE9102C008E7}"/>
                </a:ext>
              </a:extLst>
            </p:cNvPr>
            <p:cNvGrpSpPr/>
            <p:nvPr/>
          </p:nvGrpSpPr>
          <p:grpSpPr>
            <a:xfrm>
              <a:off x="3857696" y="4846599"/>
              <a:ext cx="585508" cy="336814"/>
              <a:chOff x="3857696" y="4846599"/>
              <a:chExt cx="585508" cy="336814"/>
            </a:xfrm>
            <a:noFill/>
          </p:grpSpPr>
          <p:sp>
            <p:nvSpPr>
              <p:cNvPr id="868" name="Forma Livre: Forma 867">
                <a:extLst>
                  <a:ext uri="{FF2B5EF4-FFF2-40B4-BE49-F238E27FC236}">
                    <a16:creationId xmlns:a16="http://schemas.microsoft.com/office/drawing/2014/main" id="{332A1D51-BE59-FF0E-EA9B-C84694C4A058}"/>
                  </a:ext>
                </a:extLst>
              </p:cNvPr>
              <p:cNvSpPr/>
              <p:nvPr/>
            </p:nvSpPr>
            <p:spPr>
              <a:xfrm>
                <a:off x="3857696" y="4846599"/>
                <a:ext cx="585508" cy="336814"/>
              </a:xfrm>
              <a:custGeom>
                <a:avLst/>
                <a:gdLst>
                  <a:gd name="connsiteX0" fmla="*/ 585508 w 585508"/>
                  <a:gd name="connsiteY0" fmla="*/ 142950 h 336814"/>
                  <a:gd name="connsiteX1" fmla="*/ 585508 w 585508"/>
                  <a:gd name="connsiteY1" fmla="*/ 336814 h 336814"/>
                  <a:gd name="connsiteX2" fmla="*/ 0 w 585508"/>
                  <a:gd name="connsiteY2" fmla="*/ 336814 h 336814"/>
                  <a:gd name="connsiteX3" fmla="*/ 0 w 585508"/>
                  <a:gd name="connsiteY3" fmla="*/ 0 h 336814"/>
                  <a:gd name="connsiteX4" fmla="*/ 315274 w 585508"/>
                  <a:gd name="connsiteY4" fmla="*/ 0 h 3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508" h="336814">
                    <a:moveTo>
                      <a:pt x="585508" y="142950"/>
                    </a:moveTo>
                    <a:lnTo>
                      <a:pt x="585508" y="336814"/>
                    </a:lnTo>
                    <a:lnTo>
                      <a:pt x="0" y="336814"/>
                    </a:lnTo>
                    <a:lnTo>
                      <a:pt x="0" y="0"/>
                    </a:lnTo>
                    <a:lnTo>
                      <a:pt x="315274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69" name="Gráfico 4">
                <a:extLst>
                  <a:ext uri="{FF2B5EF4-FFF2-40B4-BE49-F238E27FC236}">
                    <a16:creationId xmlns:a16="http://schemas.microsoft.com/office/drawing/2014/main" id="{82D177BC-D485-A3A5-CC58-534B42FDC42F}"/>
                  </a:ext>
                </a:extLst>
              </p:cNvPr>
              <p:cNvGrpSpPr/>
              <p:nvPr/>
            </p:nvGrpSpPr>
            <p:grpSpPr>
              <a:xfrm>
                <a:off x="4110306" y="4938635"/>
                <a:ext cx="80287" cy="152741"/>
                <a:chOff x="4110306" y="4938635"/>
                <a:chExt cx="80287" cy="152741"/>
              </a:xfrm>
              <a:noFill/>
            </p:grpSpPr>
            <p:sp>
              <p:nvSpPr>
                <p:cNvPr id="878" name="Forma Livre: Forma 877">
                  <a:extLst>
                    <a:ext uri="{FF2B5EF4-FFF2-40B4-BE49-F238E27FC236}">
                      <a16:creationId xmlns:a16="http://schemas.microsoft.com/office/drawing/2014/main" id="{30C2378C-37E1-F229-874B-54DEADD8A67B}"/>
                    </a:ext>
                  </a:extLst>
                </p:cNvPr>
                <p:cNvSpPr/>
                <p:nvPr/>
              </p:nvSpPr>
              <p:spPr>
                <a:xfrm>
                  <a:off x="4110306" y="4958217"/>
                  <a:ext cx="80287" cy="109660"/>
                </a:xfrm>
                <a:custGeom>
                  <a:avLst/>
                  <a:gdLst>
                    <a:gd name="connsiteX0" fmla="*/ 0 w 80287"/>
                    <a:gd name="connsiteY0" fmla="*/ 82245 h 109660"/>
                    <a:gd name="connsiteX1" fmla="*/ 0 w 80287"/>
                    <a:gd name="connsiteY1" fmla="*/ 82245 h 109660"/>
                    <a:gd name="connsiteX2" fmla="*/ 27415 w 80287"/>
                    <a:gd name="connsiteY2" fmla="*/ 109660 h 109660"/>
                    <a:gd name="connsiteX3" fmla="*/ 52872 w 80287"/>
                    <a:gd name="connsiteY3" fmla="*/ 109660 h 109660"/>
                    <a:gd name="connsiteX4" fmla="*/ 80287 w 80287"/>
                    <a:gd name="connsiteY4" fmla="*/ 82245 h 109660"/>
                    <a:gd name="connsiteX5" fmla="*/ 80287 w 80287"/>
                    <a:gd name="connsiteY5" fmla="*/ 82245 h 109660"/>
                    <a:gd name="connsiteX6" fmla="*/ 52872 w 80287"/>
                    <a:gd name="connsiteY6" fmla="*/ 54830 h 109660"/>
                    <a:gd name="connsiteX7" fmla="*/ 27415 w 80287"/>
                    <a:gd name="connsiteY7" fmla="*/ 54830 h 109660"/>
                    <a:gd name="connsiteX8" fmla="*/ 0 w 80287"/>
                    <a:gd name="connsiteY8" fmla="*/ 27415 h 109660"/>
                    <a:gd name="connsiteX9" fmla="*/ 0 w 80287"/>
                    <a:gd name="connsiteY9" fmla="*/ 27415 h 109660"/>
                    <a:gd name="connsiteX10" fmla="*/ 27415 w 80287"/>
                    <a:gd name="connsiteY10" fmla="*/ 0 h 109660"/>
                    <a:gd name="connsiteX11" fmla="*/ 52872 w 80287"/>
                    <a:gd name="connsiteY11" fmla="*/ 0 h 109660"/>
                    <a:gd name="connsiteX12" fmla="*/ 80287 w 80287"/>
                    <a:gd name="connsiteY12" fmla="*/ 27415 h 109660"/>
                    <a:gd name="connsiteX13" fmla="*/ 80287 w 80287"/>
                    <a:gd name="connsiteY13" fmla="*/ 27415 h 109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287" h="109660">
                      <a:moveTo>
                        <a:pt x="0" y="82245"/>
                      </a:moveTo>
                      <a:lnTo>
                        <a:pt x="0" y="82245"/>
                      </a:lnTo>
                      <a:cubicBezTo>
                        <a:pt x="0" y="97911"/>
                        <a:pt x="11749" y="109660"/>
                        <a:pt x="27415" y="109660"/>
                      </a:cubicBezTo>
                      <a:lnTo>
                        <a:pt x="52872" y="109660"/>
                      </a:lnTo>
                      <a:cubicBezTo>
                        <a:pt x="68538" y="109660"/>
                        <a:pt x="80287" y="97911"/>
                        <a:pt x="80287" y="82245"/>
                      </a:cubicBezTo>
                      <a:lnTo>
                        <a:pt x="80287" y="82245"/>
                      </a:lnTo>
                      <a:cubicBezTo>
                        <a:pt x="80287" y="66580"/>
                        <a:pt x="68538" y="54830"/>
                        <a:pt x="52872" y="54830"/>
                      </a:cubicBezTo>
                      <a:lnTo>
                        <a:pt x="27415" y="54830"/>
                      </a:lnTo>
                      <a:cubicBezTo>
                        <a:pt x="11749" y="54830"/>
                        <a:pt x="0" y="43081"/>
                        <a:pt x="0" y="27415"/>
                      </a:cubicBezTo>
                      <a:lnTo>
                        <a:pt x="0" y="27415"/>
                      </a:lnTo>
                      <a:cubicBezTo>
                        <a:pt x="0" y="11749"/>
                        <a:pt x="11749" y="0"/>
                        <a:pt x="27415" y="0"/>
                      </a:cubicBezTo>
                      <a:lnTo>
                        <a:pt x="52872" y="0"/>
                      </a:lnTo>
                      <a:cubicBezTo>
                        <a:pt x="68538" y="0"/>
                        <a:pt x="80287" y="11749"/>
                        <a:pt x="80287" y="27415"/>
                      </a:cubicBezTo>
                      <a:lnTo>
                        <a:pt x="80287" y="27415"/>
                      </a:lnTo>
                    </a:path>
                  </a:pathLst>
                </a:custGeom>
                <a:noFill/>
                <a:ln w="19566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79" name="Forma Livre: Forma 878">
                  <a:extLst>
                    <a:ext uri="{FF2B5EF4-FFF2-40B4-BE49-F238E27FC236}">
                      <a16:creationId xmlns:a16="http://schemas.microsoft.com/office/drawing/2014/main" id="{E62CCA85-24E1-17CE-91B8-D2EB6B222CD5}"/>
                    </a:ext>
                  </a:extLst>
                </p:cNvPr>
                <p:cNvSpPr/>
                <p:nvPr/>
              </p:nvSpPr>
              <p:spPr>
                <a:xfrm>
                  <a:off x="4149471" y="4938635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80" name="Forma Livre: Forma 879">
                  <a:extLst>
                    <a:ext uri="{FF2B5EF4-FFF2-40B4-BE49-F238E27FC236}">
                      <a16:creationId xmlns:a16="http://schemas.microsoft.com/office/drawing/2014/main" id="{24C23D6F-78A4-EE31-68DC-7F2FE1DBE3B2}"/>
                    </a:ext>
                  </a:extLst>
                </p:cNvPr>
                <p:cNvSpPr/>
                <p:nvPr/>
              </p:nvSpPr>
              <p:spPr>
                <a:xfrm>
                  <a:off x="4149471" y="5067878"/>
                  <a:ext cx="19582" cy="23498"/>
                </a:xfrm>
                <a:custGeom>
                  <a:avLst/>
                  <a:gdLst>
                    <a:gd name="connsiteX0" fmla="*/ 0 w 19582"/>
                    <a:gd name="connsiteY0" fmla="*/ 23499 h 23498"/>
                    <a:gd name="connsiteX1" fmla="*/ 0 w 19582"/>
                    <a:gd name="connsiteY1" fmla="*/ 0 h 23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82" h="23498">
                      <a:moveTo>
                        <a:pt x="0" y="23499"/>
                      </a:moveTo>
                      <a:lnTo>
                        <a:pt x="0" y="0"/>
                      </a:lnTo>
                    </a:path>
                  </a:pathLst>
                </a:custGeom>
                <a:ln w="19566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70" name="Forma Livre: Forma 869">
                <a:extLst>
                  <a:ext uri="{FF2B5EF4-FFF2-40B4-BE49-F238E27FC236}">
                    <a16:creationId xmlns:a16="http://schemas.microsoft.com/office/drawing/2014/main" id="{FE392EBE-92A6-4182-F0AB-5C0BDE79BF0D}"/>
                  </a:ext>
                </a:extLst>
              </p:cNvPr>
              <p:cNvSpPr/>
              <p:nvPr/>
            </p:nvSpPr>
            <p:spPr>
              <a:xfrm>
                <a:off x="3902735" y="4891638"/>
                <a:ext cx="495430" cy="246735"/>
              </a:xfrm>
              <a:custGeom>
                <a:avLst/>
                <a:gdLst>
                  <a:gd name="connsiteX0" fmla="*/ 270235 w 495430"/>
                  <a:gd name="connsiteY0" fmla="*/ 0 h 246735"/>
                  <a:gd name="connsiteX1" fmla="*/ 58747 w 495430"/>
                  <a:gd name="connsiteY1" fmla="*/ 0 h 246735"/>
                  <a:gd name="connsiteX2" fmla="*/ 0 w 495430"/>
                  <a:gd name="connsiteY2" fmla="*/ 58747 h 246735"/>
                  <a:gd name="connsiteX3" fmla="*/ 0 w 495430"/>
                  <a:gd name="connsiteY3" fmla="*/ 187989 h 246735"/>
                  <a:gd name="connsiteX4" fmla="*/ 58747 w 495430"/>
                  <a:gd name="connsiteY4" fmla="*/ 246736 h 246735"/>
                  <a:gd name="connsiteX5" fmla="*/ 436684 w 495430"/>
                  <a:gd name="connsiteY5" fmla="*/ 246736 h 246735"/>
                  <a:gd name="connsiteX6" fmla="*/ 495430 w 495430"/>
                  <a:gd name="connsiteY6" fmla="*/ 187989 h 246735"/>
                  <a:gd name="connsiteX7" fmla="*/ 495430 w 495430"/>
                  <a:gd name="connsiteY7" fmla="*/ 97911 h 246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5430" h="246735">
                    <a:moveTo>
                      <a:pt x="270235" y="0"/>
                    </a:moveTo>
                    <a:lnTo>
                      <a:pt x="58747" y="0"/>
                    </a:lnTo>
                    <a:cubicBezTo>
                      <a:pt x="58747" y="33290"/>
                      <a:pt x="31331" y="58747"/>
                      <a:pt x="0" y="58747"/>
                    </a:cubicBezTo>
                    <a:lnTo>
                      <a:pt x="0" y="187989"/>
                    </a:lnTo>
                    <a:cubicBezTo>
                      <a:pt x="33290" y="187989"/>
                      <a:pt x="58747" y="215404"/>
                      <a:pt x="58747" y="246736"/>
                    </a:cubicBezTo>
                    <a:lnTo>
                      <a:pt x="436684" y="246736"/>
                    </a:lnTo>
                    <a:cubicBezTo>
                      <a:pt x="436684" y="213446"/>
                      <a:pt x="464099" y="187989"/>
                      <a:pt x="495430" y="187989"/>
                    </a:cubicBezTo>
                    <a:lnTo>
                      <a:pt x="495430" y="97911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1" name="Forma Livre: Forma 870">
                <a:extLst>
                  <a:ext uri="{FF2B5EF4-FFF2-40B4-BE49-F238E27FC236}">
                    <a16:creationId xmlns:a16="http://schemas.microsoft.com/office/drawing/2014/main" id="{1F17A806-F90F-3460-7479-F0168FF0A8A0}"/>
                  </a:ext>
                </a:extLst>
              </p:cNvPr>
              <p:cNvSpPr/>
              <p:nvPr/>
            </p:nvSpPr>
            <p:spPr>
              <a:xfrm>
                <a:off x="3902735" y="4891638"/>
                <a:ext cx="27414" cy="25456"/>
              </a:xfrm>
              <a:custGeom>
                <a:avLst/>
                <a:gdLst>
                  <a:gd name="connsiteX0" fmla="*/ 0 w 27414"/>
                  <a:gd name="connsiteY0" fmla="*/ 25457 h 25456"/>
                  <a:gd name="connsiteX1" fmla="*/ 0 w 27414"/>
                  <a:gd name="connsiteY1" fmla="*/ 0 h 25456"/>
                  <a:gd name="connsiteX2" fmla="*/ 27415 w 27414"/>
                  <a:gd name="connsiteY2" fmla="*/ 0 h 25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14" h="25456">
                    <a:moveTo>
                      <a:pt x="0" y="25457"/>
                    </a:moveTo>
                    <a:lnTo>
                      <a:pt x="0" y="0"/>
                    </a:lnTo>
                    <a:lnTo>
                      <a:pt x="27415" y="0"/>
                    </a:lnTo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2" name="Forma Livre: Forma 871">
                <a:extLst>
                  <a:ext uri="{FF2B5EF4-FFF2-40B4-BE49-F238E27FC236}">
                    <a16:creationId xmlns:a16="http://schemas.microsoft.com/office/drawing/2014/main" id="{8802B65E-3155-C5C9-3EA0-873FBD3C4D17}"/>
                  </a:ext>
                </a:extLst>
              </p:cNvPr>
              <p:cNvSpPr/>
              <p:nvPr/>
            </p:nvSpPr>
            <p:spPr>
              <a:xfrm>
                <a:off x="3902735" y="5110959"/>
                <a:ext cx="25456" cy="27414"/>
              </a:xfrm>
              <a:custGeom>
                <a:avLst/>
                <a:gdLst>
                  <a:gd name="connsiteX0" fmla="*/ 25457 w 25456"/>
                  <a:gd name="connsiteY0" fmla="*/ 27415 h 27414"/>
                  <a:gd name="connsiteX1" fmla="*/ 0 w 25456"/>
                  <a:gd name="connsiteY1" fmla="*/ 27415 h 27414"/>
                  <a:gd name="connsiteX2" fmla="*/ 0 w 25456"/>
                  <a:gd name="connsiteY2" fmla="*/ 0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56" h="27414">
                    <a:moveTo>
                      <a:pt x="25457" y="27415"/>
                    </a:moveTo>
                    <a:lnTo>
                      <a:pt x="0" y="27415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3" name="Forma Livre: Forma 872">
                <a:extLst>
                  <a:ext uri="{FF2B5EF4-FFF2-40B4-BE49-F238E27FC236}">
                    <a16:creationId xmlns:a16="http://schemas.microsoft.com/office/drawing/2014/main" id="{E4EEF401-2FC2-0642-5F3A-76DB173FFEE2}"/>
                  </a:ext>
                </a:extLst>
              </p:cNvPr>
              <p:cNvSpPr/>
              <p:nvPr/>
            </p:nvSpPr>
            <p:spPr>
              <a:xfrm>
                <a:off x="4370750" y="5110959"/>
                <a:ext cx="27415" cy="27414"/>
              </a:xfrm>
              <a:custGeom>
                <a:avLst/>
                <a:gdLst>
                  <a:gd name="connsiteX0" fmla="*/ 27415 w 27415"/>
                  <a:gd name="connsiteY0" fmla="*/ 0 h 27414"/>
                  <a:gd name="connsiteX1" fmla="*/ 27415 w 27415"/>
                  <a:gd name="connsiteY1" fmla="*/ 27415 h 27414"/>
                  <a:gd name="connsiteX2" fmla="*/ 0 w 27415"/>
                  <a:gd name="connsiteY2" fmla="*/ 27415 h 2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415" h="27414">
                    <a:moveTo>
                      <a:pt x="27415" y="0"/>
                    </a:moveTo>
                    <a:lnTo>
                      <a:pt x="27415" y="27415"/>
                    </a:lnTo>
                    <a:lnTo>
                      <a:pt x="0" y="27415"/>
                    </a:lnTo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4" name="Forma Livre: Forma 873">
                <a:extLst>
                  <a:ext uri="{FF2B5EF4-FFF2-40B4-BE49-F238E27FC236}">
                    <a16:creationId xmlns:a16="http://schemas.microsoft.com/office/drawing/2014/main" id="{86AE87C8-B3FC-20B2-07F4-52B30F7CB2C0}"/>
                  </a:ext>
                </a:extLst>
              </p:cNvPr>
              <p:cNvSpPr/>
              <p:nvPr/>
            </p:nvSpPr>
            <p:spPr>
              <a:xfrm>
                <a:off x="3977147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5" name="Forma Livre: Forma 874">
                <a:extLst>
                  <a:ext uri="{FF2B5EF4-FFF2-40B4-BE49-F238E27FC236}">
                    <a16:creationId xmlns:a16="http://schemas.microsoft.com/office/drawing/2014/main" id="{C125D85C-DDEA-033E-1D63-C8D7728A4073}"/>
                  </a:ext>
                </a:extLst>
              </p:cNvPr>
              <p:cNvSpPr/>
              <p:nvPr/>
            </p:nvSpPr>
            <p:spPr>
              <a:xfrm>
                <a:off x="4035894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6" name="Forma Livre: Forma 875">
                <a:extLst>
                  <a:ext uri="{FF2B5EF4-FFF2-40B4-BE49-F238E27FC236}">
                    <a16:creationId xmlns:a16="http://schemas.microsoft.com/office/drawing/2014/main" id="{84512D51-0D8A-949E-4320-9612339B3932}"/>
                  </a:ext>
                </a:extLst>
              </p:cNvPr>
              <p:cNvSpPr/>
              <p:nvPr/>
            </p:nvSpPr>
            <p:spPr>
              <a:xfrm>
                <a:off x="4245424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77" name="Forma Livre: Forma 876">
                <a:extLst>
                  <a:ext uri="{FF2B5EF4-FFF2-40B4-BE49-F238E27FC236}">
                    <a16:creationId xmlns:a16="http://schemas.microsoft.com/office/drawing/2014/main" id="{A1A9576A-02A9-5ADB-480B-412868BCBB70}"/>
                  </a:ext>
                </a:extLst>
              </p:cNvPr>
              <p:cNvSpPr/>
              <p:nvPr/>
            </p:nvSpPr>
            <p:spPr>
              <a:xfrm>
                <a:off x="4304170" y="5015006"/>
                <a:ext cx="19582" cy="19582"/>
              </a:xfrm>
              <a:custGeom>
                <a:avLst/>
                <a:gdLst>
                  <a:gd name="connsiteX0" fmla="*/ 19582 w 19582"/>
                  <a:gd name="connsiteY0" fmla="*/ 0 h 19582"/>
                  <a:gd name="connsiteX1" fmla="*/ 0 w 19582"/>
                  <a:gd name="connsiteY1" fmla="*/ 0 h 1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582">
                    <a:moveTo>
                      <a:pt x="19582" y="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44" name="Gráfico 4">
              <a:extLst>
                <a:ext uri="{FF2B5EF4-FFF2-40B4-BE49-F238E27FC236}">
                  <a16:creationId xmlns:a16="http://schemas.microsoft.com/office/drawing/2014/main" id="{AB42E86F-BF1C-ADA8-A8F7-E590CAA74CFF}"/>
                </a:ext>
              </a:extLst>
            </p:cNvPr>
            <p:cNvGrpSpPr/>
            <p:nvPr/>
          </p:nvGrpSpPr>
          <p:grpSpPr>
            <a:xfrm>
              <a:off x="3855737" y="4588114"/>
              <a:ext cx="186031" cy="229111"/>
              <a:chOff x="3855737" y="4588114"/>
              <a:chExt cx="186031" cy="229111"/>
            </a:xfrm>
            <a:noFill/>
          </p:grpSpPr>
          <p:sp>
            <p:nvSpPr>
              <p:cNvPr id="862" name="Forma Livre: Forma 861">
                <a:extLst>
                  <a:ext uri="{FF2B5EF4-FFF2-40B4-BE49-F238E27FC236}">
                    <a16:creationId xmlns:a16="http://schemas.microsoft.com/office/drawing/2014/main" id="{1D82F8A2-DC3B-5173-0622-BDA388196218}"/>
                  </a:ext>
                </a:extLst>
              </p:cNvPr>
              <p:cNvSpPr/>
              <p:nvPr/>
            </p:nvSpPr>
            <p:spPr>
              <a:xfrm>
                <a:off x="3857696" y="4588114"/>
                <a:ext cx="184072" cy="62663"/>
              </a:xfrm>
              <a:custGeom>
                <a:avLst/>
                <a:gdLst>
                  <a:gd name="connsiteX0" fmla="*/ 0 w 184072"/>
                  <a:gd name="connsiteY0" fmla="*/ 31331 h 62663"/>
                  <a:gd name="connsiteX1" fmla="*/ 92036 w 184072"/>
                  <a:gd name="connsiteY1" fmla="*/ 0 h 62663"/>
                  <a:gd name="connsiteX2" fmla="*/ 184073 w 184072"/>
                  <a:gd name="connsiteY2" fmla="*/ 31331 h 62663"/>
                  <a:gd name="connsiteX3" fmla="*/ 92036 w 184072"/>
                  <a:gd name="connsiteY3" fmla="*/ 62663 h 62663"/>
                  <a:gd name="connsiteX4" fmla="*/ 0 w 184072"/>
                  <a:gd name="connsiteY4" fmla="*/ 31331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2" h="62663">
                    <a:moveTo>
                      <a:pt x="0" y="31331"/>
                    </a:moveTo>
                    <a:cubicBezTo>
                      <a:pt x="0" y="13707"/>
                      <a:pt x="41123" y="0"/>
                      <a:pt x="92036" y="0"/>
                    </a:cubicBezTo>
                    <a:cubicBezTo>
                      <a:pt x="142950" y="0"/>
                      <a:pt x="184073" y="13707"/>
                      <a:pt x="184073" y="31331"/>
                    </a:cubicBezTo>
                    <a:cubicBezTo>
                      <a:pt x="184073" y="48956"/>
                      <a:pt x="142950" y="62663"/>
                      <a:pt x="92036" y="62663"/>
                    </a:cubicBezTo>
                    <a:cubicBezTo>
                      <a:pt x="41123" y="60705"/>
                      <a:pt x="0" y="46997"/>
                      <a:pt x="0" y="31331"/>
                    </a:cubicBezTo>
                    <a:close/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3" name="Forma Livre: Forma 862">
                <a:extLst>
                  <a:ext uri="{FF2B5EF4-FFF2-40B4-BE49-F238E27FC236}">
                    <a16:creationId xmlns:a16="http://schemas.microsoft.com/office/drawing/2014/main" id="{7756E9E4-B1FC-0AF7-AE48-0285C2155C22}"/>
                  </a:ext>
                </a:extLst>
              </p:cNvPr>
              <p:cNvSpPr/>
              <p:nvPr/>
            </p:nvSpPr>
            <p:spPr>
              <a:xfrm>
                <a:off x="3855737" y="4768270"/>
                <a:ext cx="184073" cy="31331"/>
              </a:xfrm>
              <a:custGeom>
                <a:avLst/>
                <a:gdLst>
                  <a:gd name="connsiteX0" fmla="*/ 184073 w 184073"/>
                  <a:gd name="connsiteY0" fmla="*/ 0 h 31331"/>
                  <a:gd name="connsiteX1" fmla="*/ 92037 w 184073"/>
                  <a:gd name="connsiteY1" fmla="*/ 31332 h 31331"/>
                  <a:gd name="connsiteX2" fmla="*/ 0 w 18407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073" h="31331">
                    <a:moveTo>
                      <a:pt x="184073" y="0"/>
                    </a:moveTo>
                    <a:cubicBezTo>
                      <a:pt x="184073" y="17624"/>
                      <a:pt x="142950" y="31332"/>
                      <a:pt x="92037" y="31332"/>
                    </a:cubicBez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4" name="Forma Livre: Forma 863">
                <a:extLst>
                  <a:ext uri="{FF2B5EF4-FFF2-40B4-BE49-F238E27FC236}">
                    <a16:creationId xmlns:a16="http://schemas.microsoft.com/office/drawing/2014/main" id="{5F882947-3A3A-D6CB-C95D-50E65113D76D}"/>
                  </a:ext>
                </a:extLst>
              </p:cNvPr>
              <p:cNvSpPr/>
              <p:nvPr/>
            </p:nvSpPr>
            <p:spPr>
              <a:xfrm>
                <a:off x="3855737" y="4717356"/>
                <a:ext cx="184073" cy="31331"/>
              </a:xfrm>
              <a:custGeom>
                <a:avLst/>
                <a:gdLst>
                  <a:gd name="connsiteX0" fmla="*/ 184073 w 184073"/>
                  <a:gd name="connsiteY0" fmla="*/ 0 h 31331"/>
                  <a:gd name="connsiteX1" fmla="*/ 92037 w 184073"/>
                  <a:gd name="connsiteY1" fmla="*/ 31332 h 31331"/>
                  <a:gd name="connsiteX2" fmla="*/ 0 w 18407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073" h="31331">
                    <a:moveTo>
                      <a:pt x="184073" y="0"/>
                    </a:moveTo>
                    <a:cubicBezTo>
                      <a:pt x="184073" y="17624"/>
                      <a:pt x="142950" y="31332"/>
                      <a:pt x="92037" y="31332"/>
                    </a:cubicBez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5" name="Forma Livre: Forma 864">
                <a:extLst>
                  <a:ext uri="{FF2B5EF4-FFF2-40B4-BE49-F238E27FC236}">
                    <a16:creationId xmlns:a16="http://schemas.microsoft.com/office/drawing/2014/main" id="{962A604F-0498-259B-489C-E0AB81C5B279}"/>
                  </a:ext>
                </a:extLst>
              </p:cNvPr>
              <p:cNvSpPr/>
              <p:nvPr/>
            </p:nvSpPr>
            <p:spPr>
              <a:xfrm>
                <a:off x="3855737" y="4668401"/>
                <a:ext cx="184073" cy="31331"/>
              </a:xfrm>
              <a:custGeom>
                <a:avLst/>
                <a:gdLst>
                  <a:gd name="connsiteX0" fmla="*/ 184073 w 184073"/>
                  <a:gd name="connsiteY0" fmla="*/ 0 h 31331"/>
                  <a:gd name="connsiteX1" fmla="*/ 92037 w 184073"/>
                  <a:gd name="connsiteY1" fmla="*/ 31332 h 31331"/>
                  <a:gd name="connsiteX2" fmla="*/ 0 w 184073"/>
                  <a:gd name="connsiteY2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073" h="31331">
                    <a:moveTo>
                      <a:pt x="184073" y="0"/>
                    </a:moveTo>
                    <a:cubicBezTo>
                      <a:pt x="184073" y="17624"/>
                      <a:pt x="142950" y="31332"/>
                      <a:pt x="92037" y="31332"/>
                    </a:cubicBez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6" name="Forma Livre: Forma 865">
                <a:extLst>
                  <a:ext uri="{FF2B5EF4-FFF2-40B4-BE49-F238E27FC236}">
                    <a16:creationId xmlns:a16="http://schemas.microsoft.com/office/drawing/2014/main" id="{0AAA455F-217D-600E-DE83-BBCD0B5C4940}"/>
                  </a:ext>
                </a:extLst>
              </p:cNvPr>
              <p:cNvSpPr/>
              <p:nvPr/>
            </p:nvSpPr>
            <p:spPr>
              <a:xfrm>
                <a:off x="4039810" y="4619445"/>
                <a:ext cx="19582" cy="197780"/>
              </a:xfrm>
              <a:custGeom>
                <a:avLst/>
                <a:gdLst>
                  <a:gd name="connsiteX0" fmla="*/ 0 w 19582"/>
                  <a:gd name="connsiteY0" fmla="*/ 0 h 197780"/>
                  <a:gd name="connsiteX1" fmla="*/ 0 w 19582"/>
                  <a:gd name="connsiteY1" fmla="*/ 197780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7780">
                    <a:moveTo>
                      <a:pt x="0" y="0"/>
                    </a:moveTo>
                    <a:lnTo>
                      <a:pt x="0" y="197780"/>
                    </a:lnTo>
                  </a:path>
                </a:pathLst>
              </a:custGeom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7" name="Forma Livre: Forma 866">
                <a:extLst>
                  <a:ext uri="{FF2B5EF4-FFF2-40B4-BE49-F238E27FC236}">
                    <a16:creationId xmlns:a16="http://schemas.microsoft.com/office/drawing/2014/main" id="{6CF9F49C-25C1-9787-AEED-5301266ECA9D}"/>
                  </a:ext>
                </a:extLst>
              </p:cNvPr>
              <p:cNvSpPr/>
              <p:nvPr/>
            </p:nvSpPr>
            <p:spPr>
              <a:xfrm>
                <a:off x="3857696" y="4619445"/>
                <a:ext cx="19582" cy="197780"/>
              </a:xfrm>
              <a:custGeom>
                <a:avLst/>
                <a:gdLst>
                  <a:gd name="connsiteX0" fmla="*/ 0 w 19582"/>
                  <a:gd name="connsiteY0" fmla="*/ 0 h 197780"/>
                  <a:gd name="connsiteX1" fmla="*/ 0 w 19582"/>
                  <a:gd name="connsiteY1" fmla="*/ 197780 h 197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97780">
                    <a:moveTo>
                      <a:pt x="0" y="0"/>
                    </a:moveTo>
                    <a:lnTo>
                      <a:pt x="0" y="197780"/>
                    </a:lnTo>
                  </a:path>
                </a:pathLst>
              </a:custGeom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45" name="Gráfico 4">
              <a:extLst>
                <a:ext uri="{FF2B5EF4-FFF2-40B4-BE49-F238E27FC236}">
                  <a16:creationId xmlns:a16="http://schemas.microsoft.com/office/drawing/2014/main" id="{DFD5D94B-1B72-E39A-B3F0-08EF80639B13}"/>
                </a:ext>
              </a:extLst>
            </p:cNvPr>
            <p:cNvGrpSpPr/>
            <p:nvPr/>
          </p:nvGrpSpPr>
          <p:grpSpPr>
            <a:xfrm>
              <a:off x="4080933" y="4637069"/>
              <a:ext cx="92036" cy="180156"/>
              <a:chOff x="4080933" y="4637069"/>
              <a:chExt cx="92036" cy="180156"/>
            </a:xfrm>
            <a:noFill/>
          </p:grpSpPr>
          <p:sp>
            <p:nvSpPr>
              <p:cNvPr id="858" name="Forma Livre: Forma 857">
                <a:extLst>
                  <a:ext uri="{FF2B5EF4-FFF2-40B4-BE49-F238E27FC236}">
                    <a16:creationId xmlns:a16="http://schemas.microsoft.com/office/drawing/2014/main" id="{A760E6B2-E11E-E7FC-1607-D14020D8A533}"/>
                  </a:ext>
                </a:extLst>
              </p:cNvPr>
              <p:cNvSpPr/>
              <p:nvPr/>
            </p:nvSpPr>
            <p:spPr>
              <a:xfrm>
                <a:off x="4080933" y="4637069"/>
                <a:ext cx="92036" cy="62663"/>
              </a:xfrm>
              <a:custGeom>
                <a:avLst/>
                <a:gdLst>
                  <a:gd name="connsiteX0" fmla="*/ 92037 w 92036"/>
                  <a:gd name="connsiteY0" fmla="*/ 62663 h 62663"/>
                  <a:gd name="connsiteX1" fmla="*/ 0 w 92036"/>
                  <a:gd name="connsiteY1" fmla="*/ 31331 h 62663"/>
                  <a:gd name="connsiteX2" fmla="*/ 92037 w 92036"/>
                  <a:gd name="connsiteY2" fmla="*/ 0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036" h="62663">
                    <a:moveTo>
                      <a:pt x="92037" y="62663"/>
                    </a:moveTo>
                    <a:cubicBezTo>
                      <a:pt x="41123" y="62663"/>
                      <a:pt x="0" y="48956"/>
                      <a:pt x="0" y="31331"/>
                    </a:cubicBezTo>
                    <a:cubicBezTo>
                      <a:pt x="0" y="13707"/>
                      <a:pt x="41123" y="0"/>
                      <a:pt x="92037" y="0"/>
                    </a:cubicBez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9" name="Forma Livre: Forma 858">
                <a:extLst>
                  <a:ext uri="{FF2B5EF4-FFF2-40B4-BE49-F238E27FC236}">
                    <a16:creationId xmlns:a16="http://schemas.microsoft.com/office/drawing/2014/main" id="{5766B785-33A6-7D25-B068-D518BDF2957D}"/>
                  </a:ext>
                </a:extLst>
              </p:cNvPr>
              <p:cNvSpPr/>
              <p:nvPr/>
            </p:nvSpPr>
            <p:spPr>
              <a:xfrm>
                <a:off x="4080933" y="4768270"/>
                <a:ext cx="92036" cy="31331"/>
              </a:xfrm>
              <a:custGeom>
                <a:avLst/>
                <a:gdLst>
                  <a:gd name="connsiteX0" fmla="*/ 92037 w 92036"/>
                  <a:gd name="connsiteY0" fmla="*/ 31332 h 31331"/>
                  <a:gd name="connsiteX1" fmla="*/ 0 w 92036"/>
                  <a:gd name="connsiteY1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36" h="31331">
                    <a:moveTo>
                      <a:pt x="92037" y="31332"/>
                    </a:move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0" name="Forma Livre: Forma 859">
                <a:extLst>
                  <a:ext uri="{FF2B5EF4-FFF2-40B4-BE49-F238E27FC236}">
                    <a16:creationId xmlns:a16="http://schemas.microsoft.com/office/drawing/2014/main" id="{741722F6-032C-7344-8EFE-8A993CAF7B2E}"/>
                  </a:ext>
                </a:extLst>
              </p:cNvPr>
              <p:cNvSpPr/>
              <p:nvPr/>
            </p:nvSpPr>
            <p:spPr>
              <a:xfrm>
                <a:off x="4080933" y="4717356"/>
                <a:ext cx="92036" cy="31331"/>
              </a:xfrm>
              <a:custGeom>
                <a:avLst/>
                <a:gdLst>
                  <a:gd name="connsiteX0" fmla="*/ 92037 w 92036"/>
                  <a:gd name="connsiteY0" fmla="*/ 31332 h 31331"/>
                  <a:gd name="connsiteX1" fmla="*/ 0 w 92036"/>
                  <a:gd name="connsiteY1" fmla="*/ 0 h 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036" h="31331">
                    <a:moveTo>
                      <a:pt x="92037" y="31332"/>
                    </a:moveTo>
                    <a:cubicBezTo>
                      <a:pt x="41123" y="31332"/>
                      <a:pt x="0" y="17624"/>
                      <a:pt x="0" y="0"/>
                    </a:cubicBez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1" name="Forma Livre: Forma 860">
                <a:extLst>
                  <a:ext uri="{FF2B5EF4-FFF2-40B4-BE49-F238E27FC236}">
                    <a16:creationId xmlns:a16="http://schemas.microsoft.com/office/drawing/2014/main" id="{BE234FB8-CF90-D7A1-A6C4-662628125719}"/>
                  </a:ext>
                </a:extLst>
              </p:cNvPr>
              <p:cNvSpPr/>
              <p:nvPr/>
            </p:nvSpPr>
            <p:spPr>
              <a:xfrm>
                <a:off x="4080933" y="4668401"/>
                <a:ext cx="19582" cy="148824"/>
              </a:xfrm>
              <a:custGeom>
                <a:avLst/>
                <a:gdLst>
                  <a:gd name="connsiteX0" fmla="*/ 0 w 19582"/>
                  <a:gd name="connsiteY0" fmla="*/ 0 h 148824"/>
                  <a:gd name="connsiteX1" fmla="*/ 0 w 19582"/>
                  <a:gd name="connsiteY1" fmla="*/ 148825 h 14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148824">
                    <a:moveTo>
                      <a:pt x="0" y="0"/>
                    </a:moveTo>
                    <a:lnTo>
                      <a:pt x="0" y="148825"/>
                    </a:lnTo>
                  </a:path>
                </a:pathLst>
              </a:custGeom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46" name="Gráfico 4">
              <a:extLst>
                <a:ext uri="{FF2B5EF4-FFF2-40B4-BE49-F238E27FC236}">
                  <a16:creationId xmlns:a16="http://schemas.microsoft.com/office/drawing/2014/main" id="{B2A9D183-0DB6-066D-488F-83F640B3119A}"/>
                </a:ext>
              </a:extLst>
            </p:cNvPr>
            <p:cNvGrpSpPr/>
            <p:nvPr/>
          </p:nvGrpSpPr>
          <p:grpSpPr>
            <a:xfrm>
              <a:off x="4212134" y="4578322"/>
              <a:ext cx="272192" cy="372062"/>
              <a:chOff x="4212134" y="4578322"/>
              <a:chExt cx="272192" cy="372062"/>
            </a:xfrm>
            <a:noFill/>
          </p:grpSpPr>
          <p:sp>
            <p:nvSpPr>
              <p:cNvPr id="847" name="Forma Livre: Forma 846">
                <a:extLst>
                  <a:ext uri="{FF2B5EF4-FFF2-40B4-BE49-F238E27FC236}">
                    <a16:creationId xmlns:a16="http://schemas.microsoft.com/office/drawing/2014/main" id="{9F770071-74F3-5C4D-E26F-C310023A80B8}"/>
                  </a:ext>
                </a:extLst>
              </p:cNvPr>
              <p:cNvSpPr/>
              <p:nvPr/>
            </p:nvSpPr>
            <p:spPr>
              <a:xfrm>
                <a:off x="4212134" y="4578322"/>
                <a:ext cx="272192" cy="372062"/>
              </a:xfrm>
              <a:custGeom>
                <a:avLst/>
                <a:gdLst>
                  <a:gd name="connsiteX0" fmla="*/ 0 w 272192"/>
                  <a:gd name="connsiteY0" fmla="*/ 0 h 372062"/>
                  <a:gd name="connsiteX1" fmla="*/ 272193 w 272192"/>
                  <a:gd name="connsiteY1" fmla="*/ 0 h 372062"/>
                  <a:gd name="connsiteX2" fmla="*/ 272193 w 272192"/>
                  <a:gd name="connsiteY2" fmla="*/ 372062 h 372062"/>
                  <a:gd name="connsiteX3" fmla="*/ 0 w 272192"/>
                  <a:gd name="connsiteY3" fmla="*/ 372062 h 37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192" h="372062">
                    <a:moveTo>
                      <a:pt x="0" y="0"/>
                    </a:moveTo>
                    <a:lnTo>
                      <a:pt x="272193" y="0"/>
                    </a:lnTo>
                    <a:lnTo>
                      <a:pt x="272193" y="372062"/>
                    </a:lnTo>
                    <a:lnTo>
                      <a:pt x="0" y="372062"/>
                    </a:lnTo>
                    <a:close/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8" name="Forma Livre: Forma 847">
                <a:extLst>
                  <a:ext uri="{FF2B5EF4-FFF2-40B4-BE49-F238E27FC236}">
                    <a16:creationId xmlns:a16="http://schemas.microsoft.com/office/drawing/2014/main" id="{961F0ED1-A75C-5308-1C40-DB265DC7A3AB}"/>
                  </a:ext>
                </a:extLst>
              </p:cNvPr>
              <p:cNvSpPr/>
              <p:nvPr/>
            </p:nvSpPr>
            <p:spPr>
              <a:xfrm>
                <a:off x="4251298" y="4617487"/>
                <a:ext cx="193863" cy="56788"/>
              </a:xfrm>
              <a:custGeom>
                <a:avLst/>
                <a:gdLst>
                  <a:gd name="connsiteX0" fmla="*/ 0 w 193863"/>
                  <a:gd name="connsiteY0" fmla="*/ 0 h 56788"/>
                  <a:gd name="connsiteX1" fmla="*/ 193864 w 193863"/>
                  <a:gd name="connsiteY1" fmla="*/ 0 h 56788"/>
                  <a:gd name="connsiteX2" fmla="*/ 193864 w 193863"/>
                  <a:gd name="connsiteY2" fmla="*/ 56788 h 56788"/>
                  <a:gd name="connsiteX3" fmla="*/ 0 w 193863"/>
                  <a:gd name="connsiteY3" fmla="*/ 56788 h 5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863" h="56788">
                    <a:moveTo>
                      <a:pt x="0" y="0"/>
                    </a:moveTo>
                    <a:lnTo>
                      <a:pt x="193864" y="0"/>
                    </a:lnTo>
                    <a:lnTo>
                      <a:pt x="193864" y="56788"/>
                    </a:lnTo>
                    <a:lnTo>
                      <a:pt x="0" y="56788"/>
                    </a:lnTo>
                    <a:close/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9" name="Forma Livre: Forma 848">
                <a:extLst>
                  <a:ext uri="{FF2B5EF4-FFF2-40B4-BE49-F238E27FC236}">
                    <a16:creationId xmlns:a16="http://schemas.microsoft.com/office/drawing/2014/main" id="{23054DD1-1BB6-522D-C9E4-8551135E17C3}"/>
                  </a:ext>
                </a:extLst>
              </p:cNvPr>
              <p:cNvSpPr/>
              <p:nvPr/>
            </p:nvSpPr>
            <p:spPr>
              <a:xfrm>
                <a:off x="4251298" y="4713440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0" name="Forma Livre: Forma 849">
                <a:extLst>
                  <a:ext uri="{FF2B5EF4-FFF2-40B4-BE49-F238E27FC236}">
                    <a16:creationId xmlns:a16="http://schemas.microsoft.com/office/drawing/2014/main" id="{A25C9D79-41E8-E999-1545-675DFFBCC453}"/>
                  </a:ext>
                </a:extLst>
              </p:cNvPr>
              <p:cNvSpPr/>
              <p:nvPr/>
            </p:nvSpPr>
            <p:spPr>
              <a:xfrm>
                <a:off x="4327669" y="4713440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1" name="Forma Livre: Forma 850">
                <a:extLst>
                  <a:ext uri="{FF2B5EF4-FFF2-40B4-BE49-F238E27FC236}">
                    <a16:creationId xmlns:a16="http://schemas.microsoft.com/office/drawing/2014/main" id="{335344F9-6995-69BF-99B7-FF241D95BAEB}"/>
                  </a:ext>
                </a:extLst>
              </p:cNvPr>
              <p:cNvSpPr/>
              <p:nvPr/>
            </p:nvSpPr>
            <p:spPr>
              <a:xfrm>
                <a:off x="4404039" y="4713440"/>
                <a:ext cx="41122" cy="39164"/>
              </a:xfrm>
              <a:custGeom>
                <a:avLst/>
                <a:gdLst>
                  <a:gd name="connsiteX0" fmla="*/ 0 w 41122"/>
                  <a:gd name="connsiteY0" fmla="*/ 39164 h 39164"/>
                  <a:gd name="connsiteX1" fmla="*/ 0 w 41122"/>
                  <a:gd name="connsiteY1" fmla="*/ 0 h 39164"/>
                  <a:gd name="connsiteX2" fmla="*/ 41123 w 41122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2" name="Forma Livre: Forma 851">
                <a:extLst>
                  <a:ext uri="{FF2B5EF4-FFF2-40B4-BE49-F238E27FC236}">
                    <a16:creationId xmlns:a16="http://schemas.microsoft.com/office/drawing/2014/main" id="{828DBC5C-11E2-EF4E-FB9B-3D8700377403}"/>
                  </a:ext>
                </a:extLst>
              </p:cNvPr>
              <p:cNvSpPr/>
              <p:nvPr/>
            </p:nvSpPr>
            <p:spPr>
              <a:xfrm>
                <a:off x="4251298" y="4870097"/>
                <a:ext cx="39164" cy="41122"/>
              </a:xfrm>
              <a:custGeom>
                <a:avLst/>
                <a:gdLst>
                  <a:gd name="connsiteX0" fmla="*/ 0 w 39164"/>
                  <a:gd name="connsiteY0" fmla="*/ 41123 h 41122"/>
                  <a:gd name="connsiteX1" fmla="*/ 0 w 39164"/>
                  <a:gd name="connsiteY1" fmla="*/ 0 h 41122"/>
                  <a:gd name="connsiteX2" fmla="*/ 39164 w 39164"/>
                  <a:gd name="connsiteY2" fmla="*/ 0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41122">
                    <a:moveTo>
                      <a:pt x="0" y="41123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3" name="Forma Livre: Forma 852">
                <a:extLst>
                  <a:ext uri="{FF2B5EF4-FFF2-40B4-BE49-F238E27FC236}">
                    <a16:creationId xmlns:a16="http://schemas.microsoft.com/office/drawing/2014/main" id="{1C35BF83-3F2D-822B-F63F-4953E21060D6}"/>
                  </a:ext>
                </a:extLst>
              </p:cNvPr>
              <p:cNvSpPr/>
              <p:nvPr/>
            </p:nvSpPr>
            <p:spPr>
              <a:xfrm>
                <a:off x="4327669" y="4870097"/>
                <a:ext cx="39164" cy="41122"/>
              </a:xfrm>
              <a:custGeom>
                <a:avLst/>
                <a:gdLst>
                  <a:gd name="connsiteX0" fmla="*/ 0 w 39164"/>
                  <a:gd name="connsiteY0" fmla="*/ 41123 h 41122"/>
                  <a:gd name="connsiteX1" fmla="*/ 0 w 39164"/>
                  <a:gd name="connsiteY1" fmla="*/ 0 h 41122"/>
                  <a:gd name="connsiteX2" fmla="*/ 39164 w 39164"/>
                  <a:gd name="connsiteY2" fmla="*/ 0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41122">
                    <a:moveTo>
                      <a:pt x="0" y="41123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4" name="Forma Livre: Forma 853">
                <a:extLst>
                  <a:ext uri="{FF2B5EF4-FFF2-40B4-BE49-F238E27FC236}">
                    <a16:creationId xmlns:a16="http://schemas.microsoft.com/office/drawing/2014/main" id="{9C457D0F-E6F0-311D-8E03-C6855D7C1F79}"/>
                  </a:ext>
                </a:extLst>
              </p:cNvPr>
              <p:cNvSpPr/>
              <p:nvPr/>
            </p:nvSpPr>
            <p:spPr>
              <a:xfrm>
                <a:off x="4404039" y="4870097"/>
                <a:ext cx="41122" cy="41122"/>
              </a:xfrm>
              <a:custGeom>
                <a:avLst/>
                <a:gdLst>
                  <a:gd name="connsiteX0" fmla="*/ 0 w 41122"/>
                  <a:gd name="connsiteY0" fmla="*/ 41123 h 41122"/>
                  <a:gd name="connsiteX1" fmla="*/ 0 w 41122"/>
                  <a:gd name="connsiteY1" fmla="*/ 0 h 41122"/>
                  <a:gd name="connsiteX2" fmla="*/ 41123 w 41122"/>
                  <a:gd name="connsiteY2" fmla="*/ 0 h 4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41122">
                    <a:moveTo>
                      <a:pt x="0" y="41123"/>
                    </a:moveTo>
                    <a:lnTo>
                      <a:pt x="0" y="0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5" name="Forma Livre: Forma 854">
                <a:extLst>
                  <a:ext uri="{FF2B5EF4-FFF2-40B4-BE49-F238E27FC236}">
                    <a16:creationId xmlns:a16="http://schemas.microsoft.com/office/drawing/2014/main" id="{DE66A708-196E-5C66-C816-C72F460A0484}"/>
                  </a:ext>
                </a:extLst>
              </p:cNvPr>
              <p:cNvSpPr/>
              <p:nvPr/>
            </p:nvSpPr>
            <p:spPr>
              <a:xfrm>
                <a:off x="4251298" y="4791769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6" name="Forma Livre: Forma 855">
                <a:extLst>
                  <a:ext uri="{FF2B5EF4-FFF2-40B4-BE49-F238E27FC236}">
                    <a16:creationId xmlns:a16="http://schemas.microsoft.com/office/drawing/2014/main" id="{F1DEFB00-BE99-1A9C-5B25-E9F6507608FE}"/>
                  </a:ext>
                </a:extLst>
              </p:cNvPr>
              <p:cNvSpPr/>
              <p:nvPr/>
            </p:nvSpPr>
            <p:spPr>
              <a:xfrm>
                <a:off x="4327669" y="4791769"/>
                <a:ext cx="39164" cy="39164"/>
              </a:xfrm>
              <a:custGeom>
                <a:avLst/>
                <a:gdLst>
                  <a:gd name="connsiteX0" fmla="*/ 0 w 39164"/>
                  <a:gd name="connsiteY0" fmla="*/ 39164 h 39164"/>
                  <a:gd name="connsiteX1" fmla="*/ 0 w 39164"/>
                  <a:gd name="connsiteY1" fmla="*/ 0 h 39164"/>
                  <a:gd name="connsiteX2" fmla="*/ 39164 w 39164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164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39164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7" name="Forma Livre: Forma 856">
                <a:extLst>
                  <a:ext uri="{FF2B5EF4-FFF2-40B4-BE49-F238E27FC236}">
                    <a16:creationId xmlns:a16="http://schemas.microsoft.com/office/drawing/2014/main" id="{A3A1BA3D-2F28-1887-3178-ECE458AB0784}"/>
                  </a:ext>
                </a:extLst>
              </p:cNvPr>
              <p:cNvSpPr/>
              <p:nvPr/>
            </p:nvSpPr>
            <p:spPr>
              <a:xfrm>
                <a:off x="4404039" y="4791769"/>
                <a:ext cx="41122" cy="39164"/>
              </a:xfrm>
              <a:custGeom>
                <a:avLst/>
                <a:gdLst>
                  <a:gd name="connsiteX0" fmla="*/ 0 w 41122"/>
                  <a:gd name="connsiteY0" fmla="*/ 39164 h 39164"/>
                  <a:gd name="connsiteX1" fmla="*/ 0 w 41122"/>
                  <a:gd name="connsiteY1" fmla="*/ 0 h 39164"/>
                  <a:gd name="connsiteX2" fmla="*/ 41123 w 41122"/>
                  <a:gd name="connsiteY2" fmla="*/ 0 h 3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22" h="39164">
                    <a:moveTo>
                      <a:pt x="0" y="39164"/>
                    </a:moveTo>
                    <a:lnTo>
                      <a:pt x="0" y="0"/>
                    </a:lnTo>
                    <a:lnTo>
                      <a:pt x="41123" y="0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881" name="Gráfico 4">
            <a:extLst>
              <a:ext uri="{FF2B5EF4-FFF2-40B4-BE49-F238E27FC236}">
                <a16:creationId xmlns:a16="http://schemas.microsoft.com/office/drawing/2014/main" id="{DC959615-E0AD-DF9A-FC85-61E1115B9900}"/>
              </a:ext>
            </a:extLst>
          </p:cNvPr>
          <p:cNvGrpSpPr/>
          <p:nvPr/>
        </p:nvGrpSpPr>
        <p:grpSpPr>
          <a:xfrm>
            <a:off x="9707884" y="5010002"/>
            <a:ext cx="632505" cy="587466"/>
            <a:chOff x="1738900" y="2481067"/>
            <a:chExt cx="632505" cy="587466"/>
          </a:xfrm>
          <a:noFill/>
        </p:grpSpPr>
        <p:grpSp>
          <p:nvGrpSpPr>
            <p:cNvPr id="882" name="Gráfico 4">
              <a:extLst>
                <a:ext uri="{FF2B5EF4-FFF2-40B4-BE49-F238E27FC236}">
                  <a16:creationId xmlns:a16="http://schemas.microsoft.com/office/drawing/2014/main" id="{42BCF878-6466-199B-963E-708C0A8AFFC2}"/>
                </a:ext>
              </a:extLst>
            </p:cNvPr>
            <p:cNvGrpSpPr/>
            <p:nvPr/>
          </p:nvGrpSpPr>
          <p:grpSpPr>
            <a:xfrm>
              <a:off x="2003260" y="2755218"/>
              <a:ext cx="97911" cy="176239"/>
              <a:chOff x="2003260" y="2755218"/>
              <a:chExt cx="97911" cy="176239"/>
            </a:xfrm>
            <a:noFill/>
          </p:grpSpPr>
          <p:sp>
            <p:nvSpPr>
              <p:cNvPr id="890" name="Forma Livre: Forma 889">
                <a:extLst>
                  <a:ext uri="{FF2B5EF4-FFF2-40B4-BE49-F238E27FC236}">
                    <a16:creationId xmlns:a16="http://schemas.microsoft.com/office/drawing/2014/main" id="{3F335B44-ADF6-024F-F39E-0E91DF847A85}"/>
                  </a:ext>
                </a:extLst>
              </p:cNvPr>
              <p:cNvSpPr/>
              <p:nvPr/>
            </p:nvSpPr>
            <p:spPr>
              <a:xfrm>
                <a:off x="2003260" y="2776758"/>
                <a:ext cx="97911" cy="133159"/>
              </a:xfrm>
              <a:custGeom>
                <a:avLst/>
                <a:gdLst>
                  <a:gd name="connsiteX0" fmla="*/ 0 w 97911"/>
                  <a:gd name="connsiteY0" fmla="*/ 99869 h 133159"/>
                  <a:gd name="connsiteX1" fmla="*/ 0 w 97911"/>
                  <a:gd name="connsiteY1" fmla="*/ 99869 h 133159"/>
                  <a:gd name="connsiteX2" fmla="*/ 33290 w 97911"/>
                  <a:gd name="connsiteY2" fmla="*/ 133159 h 133159"/>
                  <a:gd name="connsiteX3" fmla="*/ 64621 w 97911"/>
                  <a:gd name="connsiteY3" fmla="*/ 133159 h 133159"/>
                  <a:gd name="connsiteX4" fmla="*/ 97911 w 97911"/>
                  <a:gd name="connsiteY4" fmla="*/ 99869 h 133159"/>
                  <a:gd name="connsiteX5" fmla="*/ 97911 w 97911"/>
                  <a:gd name="connsiteY5" fmla="*/ 99869 h 133159"/>
                  <a:gd name="connsiteX6" fmla="*/ 64621 w 97911"/>
                  <a:gd name="connsiteY6" fmla="*/ 66579 h 133159"/>
                  <a:gd name="connsiteX7" fmla="*/ 33290 w 97911"/>
                  <a:gd name="connsiteY7" fmla="*/ 66579 h 133159"/>
                  <a:gd name="connsiteX8" fmla="*/ 0 w 97911"/>
                  <a:gd name="connsiteY8" fmla="*/ 33290 h 133159"/>
                  <a:gd name="connsiteX9" fmla="*/ 0 w 97911"/>
                  <a:gd name="connsiteY9" fmla="*/ 33290 h 133159"/>
                  <a:gd name="connsiteX10" fmla="*/ 33290 w 97911"/>
                  <a:gd name="connsiteY10" fmla="*/ 0 h 133159"/>
                  <a:gd name="connsiteX11" fmla="*/ 64621 w 97911"/>
                  <a:gd name="connsiteY11" fmla="*/ 0 h 133159"/>
                  <a:gd name="connsiteX12" fmla="*/ 97911 w 97911"/>
                  <a:gd name="connsiteY12" fmla="*/ 33290 h 133159"/>
                  <a:gd name="connsiteX13" fmla="*/ 97911 w 97911"/>
                  <a:gd name="connsiteY13" fmla="*/ 33290 h 133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7911" h="133159">
                    <a:moveTo>
                      <a:pt x="0" y="99869"/>
                    </a:moveTo>
                    <a:lnTo>
                      <a:pt x="0" y="99869"/>
                    </a:lnTo>
                    <a:cubicBezTo>
                      <a:pt x="0" y="117493"/>
                      <a:pt x="15666" y="133159"/>
                      <a:pt x="33290" y="133159"/>
                    </a:cubicBezTo>
                    <a:lnTo>
                      <a:pt x="64621" y="133159"/>
                    </a:lnTo>
                    <a:cubicBezTo>
                      <a:pt x="82245" y="133159"/>
                      <a:pt x="97911" y="117493"/>
                      <a:pt x="97911" y="99869"/>
                    </a:cubicBezTo>
                    <a:lnTo>
                      <a:pt x="97911" y="99869"/>
                    </a:lnTo>
                    <a:cubicBezTo>
                      <a:pt x="97911" y="82245"/>
                      <a:pt x="82245" y="66579"/>
                      <a:pt x="64621" y="66579"/>
                    </a:cubicBezTo>
                    <a:lnTo>
                      <a:pt x="33290" y="66579"/>
                    </a:lnTo>
                    <a:cubicBezTo>
                      <a:pt x="15666" y="66579"/>
                      <a:pt x="0" y="50914"/>
                      <a:pt x="0" y="33290"/>
                    </a:cubicBezTo>
                    <a:lnTo>
                      <a:pt x="0" y="33290"/>
                    </a:lnTo>
                    <a:cubicBezTo>
                      <a:pt x="0" y="15666"/>
                      <a:pt x="15666" y="0"/>
                      <a:pt x="33290" y="0"/>
                    </a:cubicBezTo>
                    <a:lnTo>
                      <a:pt x="64621" y="0"/>
                    </a:lnTo>
                    <a:cubicBezTo>
                      <a:pt x="82245" y="0"/>
                      <a:pt x="97911" y="15666"/>
                      <a:pt x="97911" y="33290"/>
                    </a:cubicBezTo>
                    <a:lnTo>
                      <a:pt x="97911" y="33290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1" name="Forma Livre: Forma 890">
                <a:extLst>
                  <a:ext uri="{FF2B5EF4-FFF2-40B4-BE49-F238E27FC236}">
                    <a16:creationId xmlns:a16="http://schemas.microsoft.com/office/drawing/2014/main" id="{C6B77D11-B1D1-BEC6-FD9B-E6EFDB3AAA2A}"/>
                  </a:ext>
                </a:extLst>
              </p:cNvPr>
              <p:cNvSpPr/>
              <p:nvPr/>
            </p:nvSpPr>
            <p:spPr>
              <a:xfrm>
                <a:off x="2052215" y="2755218"/>
                <a:ext cx="19582" cy="21540"/>
              </a:xfrm>
              <a:custGeom>
                <a:avLst/>
                <a:gdLst>
                  <a:gd name="connsiteX0" fmla="*/ 0 w 19582"/>
                  <a:gd name="connsiteY0" fmla="*/ 21541 h 21540"/>
                  <a:gd name="connsiteX1" fmla="*/ 0 w 19582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21541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2" name="Forma Livre: Forma 891">
                <a:extLst>
                  <a:ext uri="{FF2B5EF4-FFF2-40B4-BE49-F238E27FC236}">
                    <a16:creationId xmlns:a16="http://schemas.microsoft.com/office/drawing/2014/main" id="{4879D22F-12F4-0331-6B94-2EC427641D69}"/>
                  </a:ext>
                </a:extLst>
              </p:cNvPr>
              <p:cNvSpPr/>
              <p:nvPr/>
            </p:nvSpPr>
            <p:spPr>
              <a:xfrm>
                <a:off x="2052215" y="2909917"/>
                <a:ext cx="19582" cy="21540"/>
              </a:xfrm>
              <a:custGeom>
                <a:avLst/>
                <a:gdLst>
                  <a:gd name="connsiteX0" fmla="*/ 0 w 19582"/>
                  <a:gd name="connsiteY0" fmla="*/ 21540 h 21540"/>
                  <a:gd name="connsiteX1" fmla="*/ 0 w 19582"/>
                  <a:gd name="connsiteY1" fmla="*/ 0 h 2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82" h="21540">
                    <a:moveTo>
                      <a:pt x="0" y="21540"/>
                    </a:moveTo>
                    <a:lnTo>
                      <a:pt x="0" y="0"/>
                    </a:lnTo>
                  </a:path>
                </a:pathLst>
              </a:custGeom>
              <a:ln w="19566" cap="sq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83" name="Forma Livre: Forma 882">
              <a:extLst>
                <a:ext uri="{FF2B5EF4-FFF2-40B4-BE49-F238E27FC236}">
                  <a16:creationId xmlns:a16="http://schemas.microsoft.com/office/drawing/2014/main" id="{BA1D6CB1-877A-E878-AE69-22FA0B035D30}"/>
                </a:ext>
              </a:extLst>
            </p:cNvPr>
            <p:cNvSpPr/>
            <p:nvPr/>
          </p:nvSpPr>
          <p:spPr>
            <a:xfrm>
              <a:off x="1738900" y="2743469"/>
              <a:ext cx="186031" cy="140991"/>
            </a:xfrm>
            <a:custGeom>
              <a:avLst/>
              <a:gdLst>
                <a:gd name="connsiteX0" fmla="*/ 154699 w 186031"/>
                <a:gd name="connsiteY0" fmla="*/ 97911 h 140991"/>
                <a:gd name="connsiteX1" fmla="*/ 93995 w 186031"/>
                <a:gd name="connsiteY1" fmla="*/ 97911 h 140991"/>
                <a:gd name="connsiteX2" fmla="*/ 93995 w 186031"/>
                <a:gd name="connsiteY2" fmla="*/ 140992 h 140991"/>
                <a:gd name="connsiteX3" fmla="*/ 0 w 186031"/>
                <a:gd name="connsiteY3" fmla="*/ 70496 h 140991"/>
                <a:gd name="connsiteX4" fmla="*/ 93995 w 186031"/>
                <a:gd name="connsiteY4" fmla="*/ 0 h 140991"/>
                <a:gd name="connsiteX5" fmla="*/ 93995 w 186031"/>
                <a:gd name="connsiteY5" fmla="*/ 43081 h 140991"/>
                <a:gd name="connsiteX6" fmla="*/ 186031 w 186031"/>
                <a:gd name="connsiteY6" fmla="*/ 43081 h 1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031" h="140991">
                  <a:moveTo>
                    <a:pt x="154699" y="97911"/>
                  </a:moveTo>
                  <a:lnTo>
                    <a:pt x="93995" y="97911"/>
                  </a:lnTo>
                  <a:lnTo>
                    <a:pt x="93995" y="140992"/>
                  </a:lnTo>
                  <a:lnTo>
                    <a:pt x="0" y="70496"/>
                  </a:lnTo>
                  <a:lnTo>
                    <a:pt x="93995" y="0"/>
                  </a:lnTo>
                  <a:lnTo>
                    <a:pt x="93995" y="43081"/>
                  </a:lnTo>
                  <a:lnTo>
                    <a:pt x="186031" y="43081"/>
                  </a:ln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4" name="Forma Livre: Forma 883">
              <a:extLst>
                <a:ext uri="{FF2B5EF4-FFF2-40B4-BE49-F238E27FC236}">
                  <a16:creationId xmlns:a16="http://schemas.microsoft.com/office/drawing/2014/main" id="{D6DDEA75-B7C2-A307-31B4-3B8847D273A8}"/>
                </a:ext>
              </a:extLst>
            </p:cNvPr>
            <p:cNvSpPr/>
            <p:nvPr/>
          </p:nvSpPr>
          <p:spPr>
            <a:xfrm>
              <a:off x="2187332" y="2790466"/>
              <a:ext cx="184072" cy="140991"/>
            </a:xfrm>
            <a:custGeom>
              <a:avLst/>
              <a:gdLst>
                <a:gd name="connsiteX0" fmla="*/ 29373 w 184072"/>
                <a:gd name="connsiteY0" fmla="*/ 43081 h 140991"/>
                <a:gd name="connsiteX1" fmla="*/ 90078 w 184072"/>
                <a:gd name="connsiteY1" fmla="*/ 43081 h 140991"/>
                <a:gd name="connsiteX2" fmla="*/ 90078 w 184072"/>
                <a:gd name="connsiteY2" fmla="*/ 0 h 140991"/>
                <a:gd name="connsiteX3" fmla="*/ 184073 w 184072"/>
                <a:gd name="connsiteY3" fmla="*/ 70496 h 140991"/>
                <a:gd name="connsiteX4" fmla="*/ 90078 w 184072"/>
                <a:gd name="connsiteY4" fmla="*/ 140992 h 140991"/>
                <a:gd name="connsiteX5" fmla="*/ 90078 w 184072"/>
                <a:gd name="connsiteY5" fmla="*/ 95953 h 140991"/>
                <a:gd name="connsiteX6" fmla="*/ 0 w 184072"/>
                <a:gd name="connsiteY6" fmla="*/ 95953 h 14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072" h="140991">
                  <a:moveTo>
                    <a:pt x="29373" y="43081"/>
                  </a:moveTo>
                  <a:lnTo>
                    <a:pt x="90078" y="43081"/>
                  </a:lnTo>
                  <a:lnTo>
                    <a:pt x="90078" y="0"/>
                  </a:lnTo>
                  <a:lnTo>
                    <a:pt x="184073" y="70496"/>
                  </a:lnTo>
                  <a:lnTo>
                    <a:pt x="90078" y="140992"/>
                  </a:lnTo>
                  <a:lnTo>
                    <a:pt x="90078" y="95953"/>
                  </a:lnTo>
                  <a:lnTo>
                    <a:pt x="0" y="95953"/>
                  </a:ln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85" name="Gráfico 4">
              <a:extLst>
                <a:ext uri="{FF2B5EF4-FFF2-40B4-BE49-F238E27FC236}">
                  <a16:creationId xmlns:a16="http://schemas.microsoft.com/office/drawing/2014/main" id="{B91B40E8-9FB2-7DED-77BD-D96EF14CF08C}"/>
                </a:ext>
              </a:extLst>
            </p:cNvPr>
            <p:cNvGrpSpPr/>
            <p:nvPr/>
          </p:nvGrpSpPr>
          <p:grpSpPr>
            <a:xfrm>
              <a:off x="1819187" y="2481067"/>
              <a:ext cx="458223" cy="587466"/>
              <a:chOff x="1819187" y="2481067"/>
              <a:chExt cx="458223" cy="587466"/>
            </a:xfrm>
            <a:noFill/>
          </p:grpSpPr>
          <p:sp>
            <p:nvSpPr>
              <p:cNvPr id="886" name="Forma Livre: Forma 885">
                <a:extLst>
                  <a:ext uri="{FF2B5EF4-FFF2-40B4-BE49-F238E27FC236}">
                    <a16:creationId xmlns:a16="http://schemas.microsoft.com/office/drawing/2014/main" id="{DE3BA1C8-EBA6-0496-B9E3-01212F3A2076}"/>
                  </a:ext>
                </a:extLst>
              </p:cNvPr>
              <p:cNvSpPr/>
              <p:nvPr/>
            </p:nvSpPr>
            <p:spPr>
              <a:xfrm>
                <a:off x="1819187" y="2917750"/>
                <a:ext cx="458223" cy="150783"/>
              </a:xfrm>
              <a:custGeom>
                <a:avLst/>
                <a:gdLst>
                  <a:gd name="connsiteX0" fmla="*/ 0 w 458223"/>
                  <a:gd name="connsiteY0" fmla="*/ 0 h 150783"/>
                  <a:gd name="connsiteX1" fmla="*/ 0 w 458223"/>
                  <a:gd name="connsiteY1" fmla="*/ 23499 h 150783"/>
                  <a:gd name="connsiteX2" fmla="*/ 15666 w 458223"/>
                  <a:gd name="connsiteY2" fmla="*/ 86162 h 150783"/>
                  <a:gd name="connsiteX3" fmla="*/ 19582 w 458223"/>
                  <a:gd name="connsiteY3" fmla="*/ 93995 h 150783"/>
                  <a:gd name="connsiteX4" fmla="*/ 103786 w 458223"/>
                  <a:gd name="connsiteY4" fmla="*/ 150783 h 150783"/>
                  <a:gd name="connsiteX5" fmla="*/ 354438 w 458223"/>
                  <a:gd name="connsiteY5" fmla="*/ 150783 h 150783"/>
                  <a:gd name="connsiteX6" fmla="*/ 424934 w 458223"/>
                  <a:gd name="connsiteY6" fmla="*/ 113577 h 150783"/>
                  <a:gd name="connsiteX7" fmla="*/ 424934 w 458223"/>
                  <a:gd name="connsiteY7" fmla="*/ 111619 h 150783"/>
                  <a:gd name="connsiteX8" fmla="*/ 458224 w 458223"/>
                  <a:gd name="connsiteY8" fmla="*/ 43081 h 15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8223" h="150783">
                    <a:moveTo>
                      <a:pt x="0" y="0"/>
                    </a:moveTo>
                    <a:cubicBezTo>
                      <a:pt x="0" y="7833"/>
                      <a:pt x="0" y="15666"/>
                      <a:pt x="0" y="23499"/>
                    </a:cubicBezTo>
                    <a:cubicBezTo>
                      <a:pt x="0" y="45039"/>
                      <a:pt x="5875" y="66579"/>
                      <a:pt x="15666" y="86162"/>
                    </a:cubicBezTo>
                    <a:lnTo>
                      <a:pt x="19582" y="93995"/>
                    </a:lnTo>
                    <a:cubicBezTo>
                      <a:pt x="33290" y="127284"/>
                      <a:pt x="66580" y="150783"/>
                      <a:pt x="103786" y="150783"/>
                    </a:cubicBezTo>
                    <a:lnTo>
                      <a:pt x="354438" y="150783"/>
                    </a:lnTo>
                    <a:cubicBezTo>
                      <a:pt x="381853" y="150783"/>
                      <a:pt x="409268" y="137076"/>
                      <a:pt x="424934" y="113577"/>
                    </a:cubicBezTo>
                    <a:cubicBezTo>
                      <a:pt x="424934" y="113577"/>
                      <a:pt x="424934" y="113577"/>
                      <a:pt x="424934" y="111619"/>
                    </a:cubicBezTo>
                    <a:cubicBezTo>
                      <a:pt x="440600" y="90078"/>
                      <a:pt x="450391" y="66579"/>
                      <a:pt x="458224" y="43081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7" name="Forma Livre: Forma 886">
                <a:extLst>
                  <a:ext uri="{FF2B5EF4-FFF2-40B4-BE49-F238E27FC236}">
                    <a16:creationId xmlns:a16="http://schemas.microsoft.com/office/drawing/2014/main" id="{F99191C4-06B3-AC0F-B526-F2C7F05190E6}"/>
                  </a:ext>
                </a:extLst>
              </p:cNvPr>
              <p:cNvSpPr/>
              <p:nvPr/>
            </p:nvSpPr>
            <p:spPr>
              <a:xfrm>
                <a:off x="1875975" y="2586811"/>
                <a:ext cx="372062" cy="186031"/>
              </a:xfrm>
              <a:custGeom>
                <a:avLst/>
                <a:gdLst>
                  <a:gd name="connsiteX0" fmla="*/ 372062 w 372062"/>
                  <a:gd name="connsiteY0" fmla="*/ 186031 h 186031"/>
                  <a:gd name="connsiteX1" fmla="*/ 360313 w 372062"/>
                  <a:gd name="connsiteY1" fmla="*/ 164491 h 186031"/>
                  <a:gd name="connsiteX2" fmla="*/ 354438 w 372062"/>
                  <a:gd name="connsiteY2" fmla="*/ 152741 h 186031"/>
                  <a:gd name="connsiteX3" fmla="*/ 225196 w 372062"/>
                  <a:gd name="connsiteY3" fmla="*/ 1958 h 186031"/>
                  <a:gd name="connsiteX4" fmla="*/ 219321 w 372062"/>
                  <a:gd name="connsiteY4" fmla="*/ 0 h 186031"/>
                  <a:gd name="connsiteX5" fmla="*/ 135117 w 372062"/>
                  <a:gd name="connsiteY5" fmla="*/ 0 h 186031"/>
                  <a:gd name="connsiteX6" fmla="*/ 0 w 372062"/>
                  <a:gd name="connsiteY6" fmla="*/ 156658 h 18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2062" h="186031">
                    <a:moveTo>
                      <a:pt x="372062" y="186031"/>
                    </a:moveTo>
                    <a:cubicBezTo>
                      <a:pt x="368146" y="178198"/>
                      <a:pt x="364229" y="170365"/>
                      <a:pt x="360313" y="164491"/>
                    </a:cubicBezTo>
                    <a:cubicBezTo>
                      <a:pt x="358355" y="160574"/>
                      <a:pt x="356396" y="156658"/>
                      <a:pt x="354438" y="152741"/>
                    </a:cubicBezTo>
                    <a:cubicBezTo>
                      <a:pt x="303524" y="58747"/>
                      <a:pt x="242819" y="9791"/>
                      <a:pt x="225196" y="1958"/>
                    </a:cubicBezTo>
                    <a:cubicBezTo>
                      <a:pt x="223237" y="1958"/>
                      <a:pt x="221279" y="0"/>
                      <a:pt x="219321" y="0"/>
                    </a:cubicBezTo>
                    <a:lnTo>
                      <a:pt x="135117" y="0"/>
                    </a:lnTo>
                    <a:cubicBezTo>
                      <a:pt x="135117" y="0"/>
                      <a:pt x="41123" y="54830"/>
                      <a:pt x="0" y="156658"/>
                    </a:cubicBez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8" name="Forma Livre: Forma 887">
                <a:extLst>
                  <a:ext uri="{FF2B5EF4-FFF2-40B4-BE49-F238E27FC236}">
                    <a16:creationId xmlns:a16="http://schemas.microsoft.com/office/drawing/2014/main" id="{C25D00B0-2130-E979-B77A-F968741CA006}"/>
                  </a:ext>
                </a:extLst>
              </p:cNvPr>
              <p:cNvSpPr/>
              <p:nvPr/>
            </p:nvSpPr>
            <p:spPr>
              <a:xfrm>
                <a:off x="2052215" y="2506524"/>
                <a:ext cx="88119" cy="80287"/>
              </a:xfrm>
              <a:custGeom>
                <a:avLst/>
                <a:gdLst>
                  <a:gd name="connsiteX0" fmla="*/ 45039 w 88119"/>
                  <a:gd name="connsiteY0" fmla="*/ 80287 h 80287"/>
                  <a:gd name="connsiteX1" fmla="*/ 88120 w 88119"/>
                  <a:gd name="connsiteY1" fmla="*/ 0 h 80287"/>
                  <a:gd name="connsiteX2" fmla="*/ 29373 w 88119"/>
                  <a:gd name="connsiteY2" fmla="*/ 0 h 80287"/>
                  <a:gd name="connsiteX3" fmla="*/ 0 w 88119"/>
                  <a:gd name="connsiteY3" fmla="*/ 0 h 8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119" h="80287">
                    <a:moveTo>
                      <a:pt x="45039" y="80287"/>
                    </a:moveTo>
                    <a:lnTo>
                      <a:pt x="88120" y="0"/>
                    </a:lnTo>
                    <a:lnTo>
                      <a:pt x="29373" y="0"/>
                    </a:lnTo>
                    <a:lnTo>
                      <a:pt x="0" y="0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9" name="Forma Livre: Forma 888">
                <a:extLst>
                  <a:ext uri="{FF2B5EF4-FFF2-40B4-BE49-F238E27FC236}">
                    <a16:creationId xmlns:a16="http://schemas.microsoft.com/office/drawing/2014/main" id="{F4AF7AEF-4AF9-92B8-69B0-8092147AAC77}"/>
                  </a:ext>
                </a:extLst>
              </p:cNvPr>
              <p:cNvSpPr/>
              <p:nvPr/>
            </p:nvSpPr>
            <p:spPr>
              <a:xfrm>
                <a:off x="1952346" y="2481067"/>
                <a:ext cx="107702" cy="105744"/>
              </a:xfrm>
              <a:custGeom>
                <a:avLst/>
                <a:gdLst>
                  <a:gd name="connsiteX0" fmla="*/ 56788 w 107702"/>
                  <a:gd name="connsiteY0" fmla="*/ 105744 h 105744"/>
                  <a:gd name="connsiteX1" fmla="*/ 0 w 107702"/>
                  <a:gd name="connsiteY1" fmla="*/ 0 h 105744"/>
                  <a:gd name="connsiteX2" fmla="*/ 37206 w 107702"/>
                  <a:gd name="connsiteY2" fmla="*/ 0 h 105744"/>
                  <a:gd name="connsiteX3" fmla="*/ 95953 w 107702"/>
                  <a:gd name="connsiteY3" fmla="*/ 0 h 105744"/>
                  <a:gd name="connsiteX4" fmla="*/ 107702 w 107702"/>
                  <a:gd name="connsiteY4" fmla="*/ 64621 h 10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02" h="105744">
                    <a:moveTo>
                      <a:pt x="56788" y="105744"/>
                    </a:moveTo>
                    <a:lnTo>
                      <a:pt x="0" y="0"/>
                    </a:lnTo>
                    <a:lnTo>
                      <a:pt x="37206" y="0"/>
                    </a:lnTo>
                    <a:lnTo>
                      <a:pt x="95953" y="0"/>
                    </a:lnTo>
                    <a:lnTo>
                      <a:pt x="107702" y="64621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" name="Gráfico 4">
            <a:extLst>
              <a:ext uri="{FF2B5EF4-FFF2-40B4-BE49-F238E27FC236}">
                <a16:creationId xmlns:a16="http://schemas.microsoft.com/office/drawing/2014/main" id="{B2B428FC-7149-8EE0-5356-B5B3B3F8963F}"/>
              </a:ext>
            </a:extLst>
          </p:cNvPr>
          <p:cNvGrpSpPr/>
          <p:nvPr/>
        </p:nvGrpSpPr>
        <p:grpSpPr>
          <a:xfrm>
            <a:off x="10980018" y="4255216"/>
            <a:ext cx="602595" cy="626631"/>
            <a:chOff x="3869445" y="5614222"/>
            <a:chExt cx="602595" cy="626631"/>
          </a:xfrm>
          <a:noFill/>
        </p:grpSpPr>
        <p:grpSp>
          <p:nvGrpSpPr>
            <p:cNvPr id="3" name="Gráfico 4">
              <a:extLst>
                <a:ext uri="{FF2B5EF4-FFF2-40B4-BE49-F238E27FC236}">
                  <a16:creationId xmlns:a16="http://schemas.microsoft.com/office/drawing/2014/main" id="{EF69E5F5-EFCB-B802-8F56-5FA659C5128A}"/>
                </a:ext>
              </a:extLst>
            </p:cNvPr>
            <p:cNvGrpSpPr/>
            <p:nvPr/>
          </p:nvGrpSpPr>
          <p:grpSpPr>
            <a:xfrm>
              <a:off x="3869445" y="5614222"/>
              <a:ext cx="489555" cy="626631"/>
              <a:chOff x="3869445" y="5614222"/>
              <a:chExt cx="489555" cy="626631"/>
            </a:xfrm>
            <a:noFill/>
          </p:grpSpPr>
          <p:sp>
            <p:nvSpPr>
              <p:cNvPr id="897" name="Forma Livre: Forma 896">
                <a:extLst>
                  <a:ext uri="{FF2B5EF4-FFF2-40B4-BE49-F238E27FC236}">
                    <a16:creationId xmlns:a16="http://schemas.microsoft.com/office/drawing/2014/main" id="{A3707E8E-D2A9-58E0-6E97-A85753F5BB56}"/>
                  </a:ext>
                </a:extLst>
              </p:cNvPr>
              <p:cNvSpPr/>
              <p:nvPr/>
            </p:nvSpPr>
            <p:spPr>
              <a:xfrm>
                <a:off x="3869445" y="5614222"/>
                <a:ext cx="489555" cy="626631"/>
              </a:xfrm>
              <a:custGeom>
                <a:avLst/>
                <a:gdLst>
                  <a:gd name="connsiteX0" fmla="*/ 489555 w 489555"/>
                  <a:gd name="connsiteY0" fmla="*/ 530678 h 626631"/>
                  <a:gd name="connsiteX1" fmla="*/ 489555 w 489555"/>
                  <a:gd name="connsiteY1" fmla="*/ 626631 h 626631"/>
                  <a:gd name="connsiteX2" fmla="*/ 317232 w 489555"/>
                  <a:gd name="connsiteY2" fmla="*/ 626631 h 626631"/>
                  <a:gd name="connsiteX3" fmla="*/ 146867 w 489555"/>
                  <a:gd name="connsiteY3" fmla="*/ 626631 h 626631"/>
                  <a:gd name="connsiteX4" fmla="*/ 0 w 489555"/>
                  <a:gd name="connsiteY4" fmla="*/ 626631 h 626631"/>
                  <a:gd name="connsiteX5" fmla="*/ 0 w 489555"/>
                  <a:gd name="connsiteY5" fmla="*/ 356396 h 626631"/>
                  <a:gd name="connsiteX6" fmla="*/ 0 w 489555"/>
                  <a:gd name="connsiteY6" fmla="*/ 150783 h 626631"/>
                  <a:gd name="connsiteX7" fmla="*/ 0 w 489555"/>
                  <a:gd name="connsiteY7" fmla="*/ 0 h 626631"/>
                  <a:gd name="connsiteX8" fmla="*/ 385770 w 489555"/>
                  <a:gd name="connsiteY8" fmla="*/ 0 h 626631"/>
                  <a:gd name="connsiteX9" fmla="*/ 489555 w 489555"/>
                  <a:gd name="connsiteY9" fmla="*/ 103786 h 626631"/>
                  <a:gd name="connsiteX10" fmla="*/ 489555 w 489555"/>
                  <a:gd name="connsiteY10" fmla="*/ 195822 h 62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9555" h="626631">
                    <a:moveTo>
                      <a:pt x="489555" y="530678"/>
                    </a:moveTo>
                    <a:lnTo>
                      <a:pt x="489555" y="626631"/>
                    </a:lnTo>
                    <a:lnTo>
                      <a:pt x="317232" y="626631"/>
                    </a:lnTo>
                    <a:lnTo>
                      <a:pt x="146867" y="626631"/>
                    </a:lnTo>
                    <a:lnTo>
                      <a:pt x="0" y="626631"/>
                    </a:lnTo>
                    <a:lnTo>
                      <a:pt x="0" y="356396"/>
                    </a:lnTo>
                    <a:lnTo>
                      <a:pt x="0" y="150783"/>
                    </a:lnTo>
                    <a:lnTo>
                      <a:pt x="0" y="0"/>
                    </a:lnTo>
                    <a:lnTo>
                      <a:pt x="385770" y="0"/>
                    </a:lnTo>
                    <a:lnTo>
                      <a:pt x="489555" y="103786"/>
                    </a:lnTo>
                    <a:lnTo>
                      <a:pt x="489555" y="195822"/>
                    </a:lnTo>
                  </a:path>
                </a:pathLst>
              </a:custGeom>
              <a:noFill/>
              <a:ln w="19566" cap="sq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8" name="Forma Livre: Forma 897">
                <a:extLst>
                  <a:ext uri="{FF2B5EF4-FFF2-40B4-BE49-F238E27FC236}">
                    <a16:creationId xmlns:a16="http://schemas.microsoft.com/office/drawing/2014/main" id="{225A737B-1B99-4615-1D85-5DFCF9BBC54A}"/>
                  </a:ext>
                </a:extLst>
              </p:cNvPr>
              <p:cNvSpPr/>
              <p:nvPr/>
            </p:nvSpPr>
            <p:spPr>
              <a:xfrm>
                <a:off x="4255215" y="5614222"/>
                <a:ext cx="103785" cy="103785"/>
              </a:xfrm>
              <a:custGeom>
                <a:avLst/>
                <a:gdLst>
                  <a:gd name="connsiteX0" fmla="*/ 0 w 103785"/>
                  <a:gd name="connsiteY0" fmla="*/ 0 h 103785"/>
                  <a:gd name="connsiteX1" fmla="*/ 0 w 103785"/>
                  <a:gd name="connsiteY1" fmla="*/ 103786 h 103785"/>
                  <a:gd name="connsiteX2" fmla="*/ 103786 w 103785"/>
                  <a:gd name="connsiteY2" fmla="*/ 103786 h 1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85" h="103785">
                    <a:moveTo>
                      <a:pt x="0" y="0"/>
                    </a:moveTo>
                    <a:lnTo>
                      <a:pt x="0" y="103786"/>
                    </a:lnTo>
                    <a:lnTo>
                      <a:pt x="103786" y="103786"/>
                    </a:lnTo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71" name="Gráfico 4">
              <a:extLst>
                <a:ext uri="{FF2B5EF4-FFF2-40B4-BE49-F238E27FC236}">
                  <a16:creationId xmlns:a16="http://schemas.microsoft.com/office/drawing/2014/main" id="{7B4F661D-C694-8F58-CED5-FF284143ABE2}"/>
                </a:ext>
              </a:extLst>
            </p:cNvPr>
            <p:cNvGrpSpPr/>
            <p:nvPr/>
          </p:nvGrpSpPr>
          <p:grpSpPr>
            <a:xfrm>
              <a:off x="4123433" y="5784006"/>
              <a:ext cx="348608" cy="444560"/>
              <a:chOff x="4123433" y="5784006"/>
              <a:chExt cx="348608" cy="444560"/>
            </a:xfrm>
            <a:noFill/>
          </p:grpSpPr>
          <p:sp>
            <p:nvSpPr>
              <p:cNvPr id="894" name="Forma Livre: Forma 893">
                <a:extLst>
                  <a:ext uri="{FF2B5EF4-FFF2-40B4-BE49-F238E27FC236}">
                    <a16:creationId xmlns:a16="http://schemas.microsoft.com/office/drawing/2014/main" id="{16685C9A-E5EE-58E8-DC23-F114D35F56AA}"/>
                  </a:ext>
                </a:extLst>
              </p:cNvPr>
              <p:cNvSpPr/>
              <p:nvPr/>
            </p:nvSpPr>
            <p:spPr>
              <a:xfrm>
                <a:off x="4123433" y="5784006"/>
                <a:ext cx="279229" cy="280095"/>
              </a:xfrm>
              <a:custGeom>
                <a:avLst/>
                <a:gdLst>
                  <a:gd name="connsiteX0" fmla="*/ 22122 w 279229"/>
                  <a:gd name="connsiteY0" fmla="*/ 215986 h 280095"/>
                  <a:gd name="connsiteX1" fmla="*/ 63244 w 279229"/>
                  <a:gd name="connsiteY1" fmla="*/ 22122 h 280095"/>
                  <a:gd name="connsiteX2" fmla="*/ 257108 w 279229"/>
                  <a:gd name="connsiteY2" fmla="*/ 63245 h 280095"/>
                  <a:gd name="connsiteX3" fmla="*/ 215986 w 279229"/>
                  <a:gd name="connsiteY3" fmla="*/ 257108 h 280095"/>
                  <a:gd name="connsiteX4" fmla="*/ 22122 w 279229"/>
                  <a:gd name="connsiteY4" fmla="*/ 215986 h 28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229" h="280095">
                    <a:moveTo>
                      <a:pt x="22122" y="215986"/>
                    </a:moveTo>
                    <a:cubicBezTo>
                      <a:pt x="-19001" y="151364"/>
                      <a:pt x="-1377" y="63245"/>
                      <a:pt x="63244" y="22122"/>
                    </a:cubicBezTo>
                    <a:cubicBezTo>
                      <a:pt x="127866" y="-19001"/>
                      <a:pt x="215986" y="-1377"/>
                      <a:pt x="257108" y="63245"/>
                    </a:cubicBezTo>
                    <a:cubicBezTo>
                      <a:pt x="298231" y="127866"/>
                      <a:pt x="280607" y="215986"/>
                      <a:pt x="215986" y="257108"/>
                    </a:cubicBezTo>
                    <a:cubicBezTo>
                      <a:pt x="151364" y="300189"/>
                      <a:pt x="65202" y="280607"/>
                      <a:pt x="22122" y="215986"/>
                    </a:cubicBezTo>
                    <a:close/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5" name="Forma Livre: Forma 894">
                <a:extLst>
                  <a:ext uri="{FF2B5EF4-FFF2-40B4-BE49-F238E27FC236}">
                    <a16:creationId xmlns:a16="http://schemas.microsoft.com/office/drawing/2014/main" id="{6F93016F-7FE6-CDAA-9648-FA00BFEAFBB6}"/>
                  </a:ext>
                </a:extLst>
              </p:cNvPr>
              <p:cNvSpPr/>
              <p:nvPr/>
            </p:nvSpPr>
            <p:spPr>
              <a:xfrm>
                <a:off x="4345293" y="6045031"/>
                <a:ext cx="21540" cy="33289"/>
              </a:xfrm>
              <a:custGeom>
                <a:avLst/>
                <a:gdLst>
                  <a:gd name="connsiteX0" fmla="*/ 21540 w 21540"/>
                  <a:gd name="connsiteY0" fmla="*/ 33290 h 33289"/>
                  <a:gd name="connsiteX1" fmla="*/ 0 w 21540"/>
                  <a:gd name="connsiteY1" fmla="*/ 0 h 3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33289">
                    <a:moveTo>
                      <a:pt x="21540" y="3329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6" name="Forma Livre: Forma 895">
                <a:extLst>
                  <a:ext uri="{FF2B5EF4-FFF2-40B4-BE49-F238E27FC236}">
                    <a16:creationId xmlns:a16="http://schemas.microsoft.com/office/drawing/2014/main" id="{0641ADB5-F4C0-A2C6-FBA9-D53A2EB69357}"/>
                  </a:ext>
                </a:extLst>
              </p:cNvPr>
              <p:cNvSpPr/>
              <p:nvPr/>
            </p:nvSpPr>
            <p:spPr>
              <a:xfrm>
                <a:off x="4337460" y="6062655"/>
                <a:ext cx="134580" cy="165911"/>
              </a:xfrm>
              <a:custGeom>
                <a:avLst/>
                <a:gdLst>
                  <a:gd name="connsiteX0" fmla="*/ 0 w 134580"/>
                  <a:gd name="connsiteY0" fmla="*/ 35248 h 165911"/>
                  <a:gd name="connsiteX1" fmla="*/ 54830 w 134580"/>
                  <a:gd name="connsiteY1" fmla="*/ 0 h 165911"/>
                  <a:gd name="connsiteX2" fmla="*/ 95953 w 134580"/>
                  <a:gd name="connsiteY2" fmla="*/ 64621 h 165911"/>
                  <a:gd name="connsiteX3" fmla="*/ 129243 w 134580"/>
                  <a:gd name="connsiteY3" fmla="*/ 115535 h 165911"/>
                  <a:gd name="connsiteX4" fmla="*/ 119452 w 134580"/>
                  <a:gd name="connsiteY4" fmla="*/ 160574 h 165911"/>
                  <a:gd name="connsiteX5" fmla="*/ 119452 w 134580"/>
                  <a:gd name="connsiteY5" fmla="*/ 160574 h 165911"/>
                  <a:gd name="connsiteX6" fmla="*/ 74412 w 134580"/>
                  <a:gd name="connsiteY6" fmla="*/ 150783 h 165911"/>
                  <a:gd name="connsiteX7" fmla="*/ 54830 w 134580"/>
                  <a:gd name="connsiteY7" fmla="*/ 121409 h 165911"/>
                  <a:gd name="connsiteX8" fmla="*/ 0 w 134580"/>
                  <a:gd name="connsiteY8" fmla="*/ 35248 h 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80" h="165911">
                    <a:moveTo>
                      <a:pt x="0" y="35248"/>
                    </a:moveTo>
                    <a:lnTo>
                      <a:pt x="54830" y="0"/>
                    </a:lnTo>
                    <a:lnTo>
                      <a:pt x="95953" y="64621"/>
                    </a:lnTo>
                    <a:lnTo>
                      <a:pt x="129243" y="115535"/>
                    </a:lnTo>
                    <a:cubicBezTo>
                      <a:pt x="139034" y="131201"/>
                      <a:pt x="135117" y="150783"/>
                      <a:pt x="119452" y="160574"/>
                    </a:cubicBezTo>
                    <a:lnTo>
                      <a:pt x="119452" y="160574"/>
                    </a:lnTo>
                    <a:cubicBezTo>
                      <a:pt x="103786" y="170365"/>
                      <a:pt x="84204" y="166449"/>
                      <a:pt x="74412" y="150783"/>
                    </a:cubicBezTo>
                    <a:lnTo>
                      <a:pt x="54830" y="121409"/>
                    </a:lnTo>
                    <a:lnTo>
                      <a:pt x="0" y="35248"/>
                    </a:lnTo>
                    <a:close/>
                  </a:path>
                </a:pathLst>
              </a:custGeom>
              <a:noFill/>
              <a:ln w="19566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75" name="Forma Livre: Forma 274">
              <a:extLst>
                <a:ext uri="{FF2B5EF4-FFF2-40B4-BE49-F238E27FC236}">
                  <a16:creationId xmlns:a16="http://schemas.microsoft.com/office/drawing/2014/main" id="{D44025A4-808E-8E78-C1CD-2A737921B06C}"/>
                </a:ext>
              </a:extLst>
            </p:cNvPr>
            <p:cNvSpPr/>
            <p:nvPr/>
          </p:nvSpPr>
          <p:spPr>
            <a:xfrm>
              <a:off x="3941899" y="5878582"/>
              <a:ext cx="54830" cy="35247"/>
            </a:xfrm>
            <a:custGeom>
              <a:avLst/>
              <a:gdLst>
                <a:gd name="connsiteX0" fmla="*/ 0 w 54830"/>
                <a:gd name="connsiteY0" fmla="*/ 13707 h 35247"/>
                <a:gd name="connsiteX1" fmla="*/ 21540 w 54830"/>
                <a:gd name="connsiteY1" fmla="*/ 35248 h 35247"/>
                <a:gd name="connsiteX2" fmla="*/ 54830 w 54830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7">
                  <a:moveTo>
                    <a:pt x="0" y="13707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orma Livre: Forma 275">
              <a:extLst>
                <a:ext uri="{FF2B5EF4-FFF2-40B4-BE49-F238E27FC236}">
                  <a16:creationId xmlns:a16="http://schemas.microsoft.com/office/drawing/2014/main" id="{FCF2B3C2-1B76-BB95-807C-D5A952B1F591}"/>
                </a:ext>
              </a:extLst>
            </p:cNvPr>
            <p:cNvSpPr/>
            <p:nvPr/>
          </p:nvSpPr>
          <p:spPr>
            <a:xfrm>
              <a:off x="3941899" y="5998033"/>
              <a:ext cx="54830" cy="33290"/>
            </a:xfrm>
            <a:custGeom>
              <a:avLst/>
              <a:gdLst>
                <a:gd name="connsiteX0" fmla="*/ 0 w 54830"/>
                <a:gd name="connsiteY0" fmla="*/ 13708 h 33290"/>
                <a:gd name="connsiteX1" fmla="*/ 21540 w 54830"/>
                <a:gd name="connsiteY1" fmla="*/ 33290 h 33290"/>
                <a:gd name="connsiteX2" fmla="*/ 54830 w 54830"/>
                <a:gd name="connsiteY2" fmla="*/ 0 h 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3290">
                  <a:moveTo>
                    <a:pt x="0" y="13708"/>
                  </a:moveTo>
                  <a:lnTo>
                    <a:pt x="21540" y="33290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" name="Forma Livre: Forma 276">
              <a:extLst>
                <a:ext uri="{FF2B5EF4-FFF2-40B4-BE49-F238E27FC236}">
                  <a16:creationId xmlns:a16="http://schemas.microsoft.com/office/drawing/2014/main" id="{D4AEDCDF-B0F8-7DC7-C85E-92E6BC2C0D64}"/>
                </a:ext>
              </a:extLst>
            </p:cNvPr>
            <p:cNvSpPr/>
            <p:nvPr/>
          </p:nvSpPr>
          <p:spPr>
            <a:xfrm>
              <a:off x="4043727" y="5896206"/>
              <a:ext cx="46997" cy="19582"/>
            </a:xfrm>
            <a:custGeom>
              <a:avLst/>
              <a:gdLst>
                <a:gd name="connsiteX0" fmla="*/ 0 w 46997"/>
                <a:gd name="connsiteY0" fmla="*/ 0 h 19582"/>
                <a:gd name="connsiteX1" fmla="*/ 46997 w 4699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97" h="19582">
                  <a:moveTo>
                    <a:pt x="0" y="0"/>
                  </a:moveTo>
                  <a:lnTo>
                    <a:pt x="46997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" name="Forma Livre: Forma 277">
              <a:extLst>
                <a:ext uri="{FF2B5EF4-FFF2-40B4-BE49-F238E27FC236}">
                  <a16:creationId xmlns:a16="http://schemas.microsoft.com/office/drawing/2014/main" id="{ACAF62A6-E59D-FD8E-B6BB-AE53CBA603A5}"/>
                </a:ext>
              </a:extLst>
            </p:cNvPr>
            <p:cNvSpPr/>
            <p:nvPr/>
          </p:nvSpPr>
          <p:spPr>
            <a:xfrm>
              <a:off x="4043727" y="5776754"/>
              <a:ext cx="95952" cy="19582"/>
            </a:xfrm>
            <a:custGeom>
              <a:avLst/>
              <a:gdLst>
                <a:gd name="connsiteX0" fmla="*/ 0 w 95952"/>
                <a:gd name="connsiteY0" fmla="*/ 0 h 19582"/>
                <a:gd name="connsiteX1" fmla="*/ 95953 w 9595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52" h="19582">
                  <a:moveTo>
                    <a:pt x="0" y="0"/>
                  </a:moveTo>
                  <a:lnTo>
                    <a:pt x="95953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9" name="Forma Livre: Forma 698">
              <a:extLst>
                <a:ext uri="{FF2B5EF4-FFF2-40B4-BE49-F238E27FC236}">
                  <a16:creationId xmlns:a16="http://schemas.microsoft.com/office/drawing/2014/main" id="{62326314-D1FC-34A2-1FC0-3F17AA15044F}"/>
                </a:ext>
              </a:extLst>
            </p:cNvPr>
            <p:cNvSpPr/>
            <p:nvPr/>
          </p:nvSpPr>
          <p:spPr>
            <a:xfrm>
              <a:off x="3939941" y="5759130"/>
              <a:ext cx="56788" cy="35247"/>
            </a:xfrm>
            <a:custGeom>
              <a:avLst/>
              <a:gdLst>
                <a:gd name="connsiteX0" fmla="*/ 0 w 56788"/>
                <a:gd name="connsiteY0" fmla="*/ 13707 h 35247"/>
                <a:gd name="connsiteX1" fmla="*/ 21541 w 56788"/>
                <a:gd name="connsiteY1" fmla="*/ 35248 h 35247"/>
                <a:gd name="connsiteX2" fmla="*/ 56789 w 56788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88" h="35247">
                  <a:moveTo>
                    <a:pt x="0" y="13707"/>
                  </a:moveTo>
                  <a:lnTo>
                    <a:pt x="21541" y="35248"/>
                  </a:lnTo>
                  <a:lnTo>
                    <a:pt x="56789" y="0"/>
                  </a:lnTo>
                </a:path>
              </a:pathLst>
            </a:custGeom>
            <a:noFill/>
            <a:ln w="19566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8" name="Forma Livre: Forma 837">
              <a:extLst>
                <a:ext uri="{FF2B5EF4-FFF2-40B4-BE49-F238E27FC236}">
                  <a16:creationId xmlns:a16="http://schemas.microsoft.com/office/drawing/2014/main" id="{A5DFF475-398C-B756-0A50-2CE15055E2DC}"/>
                </a:ext>
              </a:extLst>
            </p:cNvPr>
            <p:cNvSpPr/>
            <p:nvPr/>
          </p:nvSpPr>
          <p:spPr>
            <a:xfrm>
              <a:off x="4043727" y="6013699"/>
              <a:ext cx="54830" cy="19582"/>
            </a:xfrm>
            <a:custGeom>
              <a:avLst/>
              <a:gdLst>
                <a:gd name="connsiteX0" fmla="*/ 0 w 54830"/>
                <a:gd name="connsiteY0" fmla="*/ 0 h 19582"/>
                <a:gd name="connsiteX1" fmla="*/ 54830 w 5483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30" h="19582">
                  <a:moveTo>
                    <a:pt x="0" y="0"/>
                  </a:moveTo>
                  <a:lnTo>
                    <a:pt x="54830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9" name="Forma Livre: Forma 838">
              <a:extLst>
                <a:ext uri="{FF2B5EF4-FFF2-40B4-BE49-F238E27FC236}">
                  <a16:creationId xmlns:a16="http://schemas.microsoft.com/office/drawing/2014/main" id="{A80FA30D-9768-9F38-0E93-699D1BC7898D}"/>
                </a:ext>
              </a:extLst>
            </p:cNvPr>
            <p:cNvSpPr/>
            <p:nvPr/>
          </p:nvSpPr>
          <p:spPr>
            <a:xfrm>
              <a:off x="3941899" y="6115526"/>
              <a:ext cx="54830" cy="35248"/>
            </a:xfrm>
            <a:custGeom>
              <a:avLst/>
              <a:gdLst>
                <a:gd name="connsiteX0" fmla="*/ 0 w 54830"/>
                <a:gd name="connsiteY0" fmla="*/ 15666 h 35248"/>
                <a:gd name="connsiteX1" fmla="*/ 21540 w 54830"/>
                <a:gd name="connsiteY1" fmla="*/ 35248 h 35248"/>
                <a:gd name="connsiteX2" fmla="*/ 54830 w 54830"/>
                <a:gd name="connsiteY2" fmla="*/ 0 h 3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8">
                  <a:moveTo>
                    <a:pt x="0" y="15666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0" name="Forma Livre: Forma 839">
              <a:extLst>
                <a:ext uri="{FF2B5EF4-FFF2-40B4-BE49-F238E27FC236}">
                  <a16:creationId xmlns:a16="http://schemas.microsoft.com/office/drawing/2014/main" id="{D3E21EBB-2ED4-5589-4264-4E807A90D97F}"/>
                </a:ext>
              </a:extLst>
            </p:cNvPr>
            <p:cNvSpPr/>
            <p:nvPr/>
          </p:nvSpPr>
          <p:spPr>
            <a:xfrm>
              <a:off x="4043727" y="6133151"/>
              <a:ext cx="162532" cy="19582"/>
            </a:xfrm>
            <a:custGeom>
              <a:avLst/>
              <a:gdLst>
                <a:gd name="connsiteX0" fmla="*/ 0 w 162532"/>
                <a:gd name="connsiteY0" fmla="*/ 0 h 19582"/>
                <a:gd name="connsiteX1" fmla="*/ 162532 w 16253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32" h="19582">
                  <a:moveTo>
                    <a:pt x="0" y="0"/>
                  </a:moveTo>
                  <a:lnTo>
                    <a:pt x="162532" y="0"/>
                  </a:lnTo>
                </a:path>
              </a:pathLst>
            </a:custGeom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3" name="Forma Livre: Forma 892">
              <a:extLst>
                <a:ext uri="{FF2B5EF4-FFF2-40B4-BE49-F238E27FC236}">
                  <a16:creationId xmlns:a16="http://schemas.microsoft.com/office/drawing/2014/main" id="{080F0110-F5A5-830C-7D51-812877D66EC4}"/>
                </a:ext>
              </a:extLst>
            </p:cNvPr>
            <p:cNvSpPr/>
            <p:nvPr/>
          </p:nvSpPr>
          <p:spPr>
            <a:xfrm>
              <a:off x="4181025" y="5853125"/>
              <a:ext cx="38941" cy="115534"/>
            </a:xfrm>
            <a:custGeom>
              <a:avLst/>
              <a:gdLst>
                <a:gd name="connsiteX0" fmla="*/ 13485 w 38941"/>
                <a:gd name="connsiteY0" fmla="*/ 115535 h 115534"/>
                <a:gd name="connsiteX1" fmla="*/ 38942 w 38941"/>
                <a:gd name="connsiteY1" fmla="*/ 0 h 1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41" h="115534">
                  <a:moveTo>
                    <a:pt x="13485" y="115535"/>
                  </a:moveTo>
                  <a:cubicBezTo>
                    <a:pt x="-11972" y="76371"/>
                    <a:pt x="-223" y="25457"/>
                    <a:pt x="38942" y="0"/>
                  </a:cubicBezTo>
                </a:path>
              </a:pathLst>
            </a:custGeom>
            <a:noFill/>
            <a:ln w="1956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99" name="Gráfico 4">
            <a:extLst>
              <a:ext uri="{FF2B5EF4-FFF2-40B4-BE49-F238E27FC236}">
                <a16:creationId xmlns:a16="http://schemas.microsoft.com/office/drawing/2014/main" id="{AE376D7A-E2EB-FB93-6F57-E7738DF9BB84}"/>
              </a:ext>
            </a:extLst>
          </p:cNvPr>
          <p:cNvGrpSpPr/>
          <p:nvPr/>
        </p:nvGrpSpPr>
        <p:grpSpPr>
          <a:xfrm>
            <a:off x="10970770" y="5107042"/>
            <a:ext cx="602595" cy="626631"/>
            <a:chOff x="3869445" y="5614222"/>
            <a:chExt cx="602595" cy="626631"/>
          </a:xfrm>
          <a:noFill/>
        </p:grpSpPr>
        <p:grpSp>
          <p:nvGrpSpPr>
            <p:cNvPr id="900" name="Gráfico 4">
              <a:extLst>
                <a:ext uri="{FF2B5EF4-FFF2-40B4-BE49-F238E27FC236}">
                  <a16:creationId xmlns:a16="http://schemas.microsoft.com/office/drawing/2014/main" id="{3ABF1264-466C-F527-7108-31CC2738575C}"/>
                </a:ext>
              </a:extLst>
            </p:cNvPr>
            <p:cNvGrpSpPr/>
            <p:nvPr/>
          </p:nvGrpSpPr>
          <p:grpSpPr>
            <a:xfrm>
              <a:off x="3869445" y="5614222"/>
              <a:ext cx="489555" cy="626631"/>
              <a:chOff x="3869445" y="5614222"/>
              <a:chExt cx="489555" cy="626631"/>
            </a:xfrm>
            <a:noFill/>
          </p:grpSpPr>
          <p:sp>
            <p:nvSpPr>
              <p:cNvPr id="914" name="Forma Livre: Forma 913">
                <a:extLst>
                  <a:ext uri="{FF2B5EF4-FFF2-40B4-BE49-F238E27FC236}">
                    <a16:creationId xmlns:a16="http://schemas.microsoft.com/office/drawing/2014/main" id="{3C4497A5-7940-64CE-C8AD-38854B17BF20}"/>
                  </a:ext>
                </a:extLst>
              </p:cNvPr>
              <p:cNvSpPr/>
              <p:nvPr/>
            </p:nvSpPr>
            <p:spPr>
              <a:xfrm>
                <a:off x="3869445" y="5614222"/>
                <a:ext cx="489555" cy="626631"/>
              </a:xfrm>
              <a:custGeom>
                <a:avLst/>
                <a:gdLst>
                  <a:gd name="connsiteX0" fmla="*/ 489555 w 489555"/>
                  <a:gd name="connsiteY0" fmla="*/ 530678 h 626631"/>
                  <a:gd name="connsiteX1" fmla="*/ 489555 w 489555"/>
                  <a:gd name="connsiteY1" fmla="*/ 626631 h 626631"/>
                  <a:gd name="connsiteX2" fmla="*/ 317232 w 489555"/>
                  <a:gd name="connsiteY2" fmla="*/ 626631 h 626631"/>
                  <a:gd name="connsiteX3" fmla="*/ 146867 w 489555"/>
                  <a:gd name="connsiteY3" fmla="*/ 626631 h 626631"/>
                  <a:gd name="connsiteX4" fmla="*/ 0 w 489555"/>
                  <a:gd name="connsiteY4" fmla="*/ 626631 h 626631"/>
                  <a:gd name="connsiteX5" fmla="*/ 0 w 489555"/>
                  <a:gd name="connsiteY5" fmla="*/ 356396 h 626631"/>
                  <a:gd name="connsiteX6" fmla="*/ 0 w 489555"/>
                  <a:gd name="connsiteY6" fmla="*/ 150783 h 626631"/>
                  <a:gd name="connsiteX7" fmla="*/ 0 w 489555"/>
                  <a:gd name="connsiteY7" fmla="*/ 0 h 626631"/>
                  <a:gd name="connsiteX8" fmla="*/ 385770 w 489555"/>
                  <a:gd name="connsiteY8" fmla="*/ 0 h 626631"/>
                  <a:gd name="connsiteX9" fmla="*/ 489555 w 489555"/>
                  <a:gd name="connsiteY9" fmla="*/ 103786 h 626631"/>
                  <a:gd name="connsiteX10" fmla="*/ 489555 w 489555"/>
                  <a:gd name="connsiteY10" fmla="*/ 195822 h 62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9555" h="626631">
                    <a:moveTo>
                      <a:pt x="489555" y="530678"/>
                    </a:moveTo>
                    <a:lnTo>
                      <a:pt x="489555" y="626631"/>
                    </a:lnTo>
                    <a:lnTo>
                      <a:pt x="317232" y="626631"/>
                    </a:lnTo>
                    <a:lnTo>
                      <a:pt x="146867" y="626631"/>
                    </a:lnTo>
                    <a:lnTo>
                      <a:pt x="0" y="626631"/>
                    </a:lnTo>
                    <a:lnTo>
                      <a:pt x="0" y="356396"/>
                    </a:lnTo>
                    <a:lnTo>
                      <a:pt x="0" y="150783"/>
                    </a:lnTo>
                    <a:lnTo>
                      <a:pt x="0" y="0"/>
                    </a:lnTo>
                    <a:lnTo>
                      <a:pt x="385770" y="0"/>
                    </a:lnTo>
                    <a:lnTo>
                      <a:pt x="489555" y="103786"/>
                    </a:lnTo>
                    <a:lnTo>
                      <a:pt x="489555" y="195822"/>
                    </a:lnTo>
                  </a:path>
                </a:pathLst>
              </a:custGeom>
              <a:noFill/>
              <a:ln w="19566" cap="sq">
                <a:solidFill>
                  <a:srgbClr val="00D1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5" name="Forma Livre: Forma 914">
                <a:extLst>
                  <a:ext uri="{FF2B5EF4-FFF2-40B4-BE49-F238E27FC236}">
                    <a16:creationId xmlns:a16="http://schemas.microsoft.com/office/drawing/2014/main" id="{B35553FC-B8A2-2F29-38BD-4D935B62D413}"/>
                  </a:ext>
                </a:extLst>
              </p:cNvPr>
              <p:cNvSpPr/>
              <p:nvPr/>
            </p:nvSpPr>
            <p:spPr>
              <a:xfrm>
                <a:off x="4255215" y="5614222"/>
                <a:ext cx="103785" cy="103785"/>
              </a:xfrm>
              <a:custGeom>
                <a:avLst/>
                <a:gdLst>
                  <a:gd name="connsiteX0" fmla="*/ 0 w 103785"/>
                  <a:gd name="connsiteY0" fmla="*/ 0 h 103785"/>
                  <a:gd name="connsiteX1" fmla="*/ 0 w 103785"/>
                  <a:gd name="connsiteY1" fmla="*/ 103786 h 103785"/>
                  <a:gd name="connsiteX2" fmla="*/ 103786 w 103785"/>
                  <a:gd name="connsiteY2" fmla="*/ 103786 h 1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85" h="103785">
                    <a:moveTo>
                      <a:pt x="0" y="0"/>
                    </a:moveTo>
                    <a:lnTo>
                      <a:pt x="0" y="103786"/>
                    </a:lnTo>
                    <a:lnTo>
                      <a:pt x="103786" y="103786"/>
                    </a:lnTo>
                  </a:path>
                </a:pathLst>
              </a:custGeom>
              <a:noFill/>
              <a:ln w="19566" cap="flat">
                <a:solidFill>
                  <a:srgbClr val="00D1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901" name="Gráfico 4">
              <a:extLst>
                <a:ext uri="{FF2B5EF4-FFF2-40B4-BE49-F238E27FC236}">
                  <a16:creationId xmlns:a16="http://schemas.microsoft.com/office/drawing/2014/main" id="{D657D050-5975-58B2-B7C7-BFA813A6E8EB}"/>
                </a:ext>
              </a:extLst>
            </p:cNvPr>
            <p:cNvGrpSpPr/>
            <p:nvPr/>
          </p:nvGrpSpPr>
          <p:grpSpPr>
            <a:xfrm>
              <a:off x="4123433" y="5784006"/>
              <a:ext cx="348608" cy="444560"/>
              <a:chOff x="4123433" y="5784006"/>
              <a:chExt cx="348608" cy="444560"/>
            </a:xfrm>
            <a:noFill/>
          </p:grpSpPr>
          <p:sp>
            <p:nvSpPr>
              <p:cNvPr id="911" name="Forma Livre: Forma 910">
                <a:extLst>
                  <a:ext uri="{FF2B5EF4-FFF2-40B4-BE49-F238E27FC236}">
                    <a16:creationId xmlns:a16="http://schemas.microsoft.com/office/drawing/2014/main" id="{9354DF0C-753C-5924-16C7-82D6F7756BDC}"/>
                  </a:ext>
                </a:extLst>
              </p:cNvPr>
              <p:cNvSpPr/>
              <p:nvPr/>
            </p:nvSpPr>
            <p:spPr>
              <a:xfrm>
                <a:off x="4123433" y="5784006"/>
                <a:ext cx="279229" cy="280095"/>
              </a:xfrm>
              <a:custGeom>
                <a:avLst/>
                <a:gdLst>
                  <a:gd name="connsiteX0" fmla="*/ 22122 w 279229"/>
                  <a:gd name="connsiteY0" fmla="*/ 215986 h 280095"/>
                  <a:gd name="connsiteX1" fmla="*/ 63244 w 279229"/>
                  <a:gd name="connsiteY1" fmla="*/ 22122 h 280095"/>
                  <a:gd name="connsiteX2" fmla="*/ 257108 w 279229"/>
                  <a:gd name="connsiteY2" fmla="*/ 63245 h 280095"/>
                  <a:gd name="connsiteX3" fmla="*/ 215986 w 279229"/>
                  <a:gd name="connsiteY3" fmla="*/ 257108 h 280095"/>
                  <a:gd name="connsiteX4" fmla="*/ 22122 w 279229"/>
                  <a:gd name="connsiteY4" fmla="*/ 215986 h 28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229" h="280095">
                    <a:moveTo>
                      <a:pt x="22122" y="215986"/>
                    </a:moveTo>
                    <a:cubicBezTo>
                      <a:pt x="-19001" y="151364"/>
                      <a:pt x="-1377" y="63245"/>
                      <a:pt x="63244" y="22122"/>
                    </a:cubicBezTo>
                    <a:cubicBezTo>
                      <a:pt x="127866" y="-19001"/>
                      <a:pt x="215986" y="-1377"/>
                      <a:pt x="257108" y="63245"/>
                    </a:cubicBezTo>
                    <a:cubicBezTo>
                      <a:pt x="298231" y="127866"/>
                      <a:pt x="280607" y="215986"/>
                      <a:pt x="215986" y="257108"/>
                    </a:cubicBezTo>
                    <a:cubicBezTo>
                      <a:pt x="151364" y="300189"/>
                      <a:pt x="65202" y="280607"/>
                      <a:pt x="22122" y="21598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00D1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2" name="Forma Livre: Forma 911">
                <a:extLst>
                  <a:ext uri="{FF2B5EF4-FFF2-40B4-BE49-F238E27FC236}">
                    <a16:creationId xmlns:a16="http://schemas.microsoft.com/office/drawing/2014/main" id="{2A50BDEB-5A24-A938-A242-1041644D57B8}"/>
                  </a:ext>
                </a:extLst>
              </p:cNvPr>
              <p:cNvSpPr/>
              <p:nvPr/>
            </p:nvSpPr>
            <p:spPr>
              <a:xfrm>
                <a:off x="4345293" y="6045031"/>
                <a:ext cx="21540" cy="33289"/>
              </a:xfrm>
              <a:custGeom>
                <a:avLst/>
                <a:gdLst>
                  <a:gd name="connsiteX0" fmla="*/ 21540 w 21540"/>
                  <a:gd name="connsiteY0" fmla="*/ 33290 h 33289"/>
                  <a:gd name="connsiteX1" fmla="*/ 0 w 21540"/>
                  <a:gd name="connsiteY1" fmla="*/ 0 h 3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33289">
                    <a:moveTo>
                      <a:pt x="21540" y="3329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00D1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3" name="Forma Livre: Forma 912">
                <a:extLst>
                  <a:ext uri="{FF2B5EF4-FFF2-40B4-BE49-F238E27FC236}">
                    <a16:creationId xmlns:a16="http://schemas.microsoft.com/office/drawing/2014/main" id="{5C4B4293-C450-D3E1-C82A-66EFDB391E9C}"/>
                  </a:ext>
                </a:extLst>
              </p:cNvPr>
              <p:cNvSpPr/>
              <p:nvPr/>
            </p:nvSpPr>
            <p:spPr>
              <a:xfrm>
                <a:off x="4337460" y="6062655"/>
                <a:ext cx="134580" cy="165911"/>
              </a:xfrm>
              <a:custGeom>
                <a:avLst/>
                <a:gdLst>
                  <a:gd name="connsiteX0" fmla="*/ 0 w 134580"/>
                  <a:gd name="connsiteY0" fmla="*/ 35248 h 165911"/>
                  <a:gd name="connsiteX1" fmla="*/ 54830 w 134580"/>
                  <a:gd name="connsiteY1" fmla="*/ 0 h 165911"/>
                  <a:gd name="connsiteX2" fmla="*/ 95953 w 134580"/>
                  <a:gd name="connsiteY2" fmla="*/ 64621 h 165911"/>
                  <a:gd name="connsiteX3" fmla="*/ 129243 w 134580"/>
                  <a:gd name="connsiteY3" fmla="*/ 115535 h 165911"/>
                  <a:gd name="connsiteX4" fmla="*/ 119452 w 134580"/>
                  <a:gd name="connsiteY4" fmla="*/ 160574 h 165911"/>
                  <a:gd name="connsiteX5" fmla="*/ 119452 w 134580"/>
                  <a:gd name="connsiteY5" fmla="*/ 160574 h 165911"/>
                  <a:gd name="connsiteX6" fmla="*/ 74412 w 134580"/>
                  <a:gd name="connsiteY6" fmla="*/ 150783 h 165911"/>
                  <a:gd name="connsiteX7" fmla="*/ 54830 w 134580"/>
                  <a:gd name="connsiteY7" fmla="*/ 121409 h 165911"/>
                  <a:gd name="connsiteX8" fmla="*/ 0 w 134580"/>
                  <a:gd name="connsiteY8" fmla="*/ 35248 h 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80" h="165911">
                    <a:moveTo>
                      <a:pt x="0" y="35248"/>
                    </a:moveTo>
                    <a:lnTo>
                      <a:pt x="54830" y="0"/>
                    </a:lnTo>
                    <a:lnTo>
                      <a:pt x="95953" y="64621"/>
                    </a:lnTo>
                    <a:lnTo>
                      <a:pt x="129243" y="115535"/>
                    </a:lnTo>
                    <a:cubicBezTo>
                      <a:pt x="139034" y="131201"/>
                      <a:pt x="135117" y="150783"/>
                      <a:pt x="119452" y="160574"/>
                    </a:cubicBezTo>
                    <a:lnTo>
                      <a:pt x="119452" y="160574"/>
                    </a:lnTo>
                    <a:cubicBezTo>
                      <a:pt x="103786" y="170365"/>
                      <a:pt x="84204" y="166449"/>
                      <a:pt x="74412" y="150783"/>
                    </a:cubicBezTo>
                    <a:lnTo>
                      <a:pt x="54830" y="121409"/>
                    </a:lnTo>
                    <a:lnTo>
                      <a:pt x="0" y="35248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00D13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02" name="Forma Livre: Forma 901">
              <a:extLst>
                <a:ext uri="{FF2B5EF4-FFF2-40B4-BE49-F238E27FC236}">
                  <a16:creationId xmlns:a16="http://schemas.microsoft.com/office/drawing/2014/main" id="{0D900D62-3EAB-D42F-86F1-3CFD2F413A47}"/>
                </a:ext>
              </a:extLst>
            </p:cNvPr>
            <p:cNvSpPr/>
            <p:nvPr/>
          </p:nvSpPr>
          <p:spPr>
            <a:xfrm>
              <a:off x="3941899" y="5878582"/>
              <a:ext cx="54830" cy="35247"/>
            </a:xfrm>
            <a:custGeom>
              <a:avLst/>
              <a:gdLst>
                <a:gd name="connsiteX0" fmla="*/ 0 w 54830"/>
                <a:gd name="connsiteY0" fmla="*/ 13707 h 35247"/>
                <a:gd name="connsiteX1" fmla="*/ 21540 w 54830"/>
                <a:gd name="connsiteY1" fmla="*/ 35248 h 35247"/>
                <a:gd name="connsiteX2" fmla="*/ 54830 w 54830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7">
                  <a:moveTo>
                    <a:pt x="0" y="13707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00D13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3" name="Forma Livre: Forma 902">
              <a:extLst>
                <a:ext uri="{FF2B5EF4-FFF2-40B4-BE49-F238E27FC236}">
                  <a16:creationId xmlns:a16="http://schemas.microsoft.com/office/drawing/2014/main" id="{9F2A0053-BDEF-06D4-C44E-9071912DDAB8}"/>
                </a:ext>
              </a:extLst>
            </p:cNvPr>
            <p:cNvSpPr/>
            <p:nvPr/>
          </p:nvSpPr>
          <p:spPr>
            <a:xfrm>
              <a:off x="3941899" y="5998033"/>
              <a:ext cx="54830" cy="33290"/>
            </a:xfrm>
            <a:custGeom>
              <a:avLst/>
              <a:gdLst>
                <a:gd name="connsiteX0" fmla="*/ 0 w 54830"/>
                <a:gd name="connsiteY0" fmla="*/ 13708 h 33290"/>
                <a:gd name="connsiteX1" fmla="*/ 21540 w 54830"/>
                <a:gd name="connsiteY1" fmla="*/ 33290 h 33290"/>
                <a:gd name="connsiteX2" fmla="*/ 54830 w 54830"/>
                <a:gd name="connsiteY2" fmla="*/ 0 h 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3290">
                  <a:moveTo>
                    <a:pt x="0" y="13708"/>
                  </a:moveTo>
                  <a:lnTo>
                    <a:pt x="21540" y="33290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00D13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4" name="Forma Livre: Forma 903">
              <a:extLst>
                <a:ext uri="{FF2B5EF4-FFF2-40B4-BE49-F238E27FC236}">
                  <a16:creationId xmlns:a16="http://schemas.microsoft.com/office/drawing/2014/main" id="{CA8B9262-2A5A-F514-1E6D-0029A341EFCD}"/>
                </a:ext>
              </a:extLst>
            </p:cNvPr>
            <p:cNvSpPr/>
            <p:nvPr/>
          </p:nvSpPr>
          <p:spPr>
            <a:xfrm>
              <a:off x="4043727" y="5896206"/>
              <a:ext cx="46997" cy="19582"/>
            </a:xfrm>
            <a:custGeom>
              <a:avLst/>
              <a:gdLst>
                <a:gd name="connsiteX0" fmla="*/ 0 w 46997"/>
                <a:gd name="connsiteY0" fmla="*/ 0 h 19582"/>
                <a:gd name="connsiteX1" fmla="*/ 46997 w 4699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97" h="19582">
                  <a:moveTo>
                    <a:pt x="0" y="0"/>
                  </a:moveTo>
                  <a:lnTo>
                    <a:pt x="46997" y="0"/>
                  </a:lnTo>
                </a:path>
              </a:pathLst>
            </a:custGeom>
            <a:ln w="19566" cap="flat">
              <a:solidFill>
                <a:srgbClr val="00D13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5" name="Forma Livre: Forma 904">
              <a:extLst>
                <a:ext uri="{FF2B5EF4-FFF2-40B4-BE49-F238E27FC236}">
                  <a16:creationId xmlns:a16="http://schemas.microsoft.com/office/drawing/2014/main" id="{9A4F8EEE-070B-08B3-5AF6-D9FD99291E57}"/>
                </a:ext>
              </a:extLst>
            </p:cNvPr>
            <p:cNvSpPr/>
            <p:nvPr/>
          </p:nvSpPr>
          <p:spPr>
            <a:xfrm>
              <a:off x="4043727" y="5776754"/>
              <a:ext cx="95952" cy="19582"/>
            </a:xfrm>
            <a:custGeom>
              <a:avLst/>
              <a:gdLst>
                <a:gd name="connsiteX0" fmla="*/ 0 w 95952"/>
                <a:gd name="connsiteY0" fmla="*/ 0 h 19582"/>
                <a:gd name="connsiteX1" fmla="*/ 95953 w 9595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52" h="19582">
                  <a:moveTo>
                    <a:pt x="0" y="0"/>
                  </a:moveTo>
                  <a:lnTo>
                    <a:pt x="95953" y="0"/>
                  </a:lnTo>
                </a:path>
              </a:pathLst>
            </a:custGeom>
            <a:ln w="19566" cap="flat">
              <a:solidFill>
                <a:srgbClr val="00D13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6" name="Forma Livre: Forma 905">
              <a:extLst>
                <a:ext uri="{FF2B5EF4-FFF2-40B4-BE49-F238E27FC236}">
                  <a16:creationId xmlns:a16="http://schemas.microsoft.com/office/drawing/2014/main" id="{EA5C7E6B-9DC1-D582-292D-8534C1CE3816}"/>
                </a:ext>
              </a:extLst>
            </p:cNvPr>
            <p:cNvSpPr/>
            <p:nvPr/>
          </p:nvSpPr>
          <p:spPr>
            <a:xfrm>
              <a:off x="3939941" y="5759130"/>
              <a:ext cx="56788" cy="35247"/>
            </a:xfrm>
            <a:custGeom>
              <a:avLst/>
              <a:gdLst>
                <a:gd name="connsiteX0" fmla="*/ 0 w 56788"/>
                <a:gd name="connsiteY0" fmla="*/ 13707 h 35247"/>
                <a:gd name="connsiteX1" fmla="*/ 21541 w 56788"/>
                <a:gd name="connsiteY1" fmla="*/ 35248 h 35247"/>
                <a:gd name="connsiteX2" fmla="*/ 56789 w 56788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88" h="35247">
                  <a:moveTo>
                    <a:pt x="0" y="13707"/>
                  </a:moveTo>
                  <a:lnTo>
                    <a:pt x="21541" y="35248"/>
                  </a:lnTo>
                  <a:lnTo>
                    <a:pt x="56789" y="0"/>
                  </a:lnTo>
                </a:path>
              </a:pathLst>
            </a:custGeom>
            <a:noFill/>
            <a:ln w="19566" cap="sq">
              <a:solidFill>
                <a:srgbClr val="00D13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7" name="Forma Livre: Forma 906">
              <a:extLst>
                <a:ext uri="{FF2B5EF4-FFF2-40B4-BE49-F238E27FC236}">
                  <a16:creationId xmlns:a16="http://schemas.microsoft.com/office/drawing/2014/main" id="{16D117BE-2A5D-175E-BEAE-07B3DBCE44FB}"/>
                </a:ext>
              </a:extLst>
            </p:cNvPr>
            <p:cNvSpPr/>
            <p:nvPr/>
          </p:nvSpPr>
          <p:spPr>
            <a:xfrm>
              <a:off x="4043727" y="6013699"/>
              <a:ext cx="54830" cy="19582"/>
            </a:xfrm>
            <a:custGeom>
              <a:avLst/>
              <a:gdLst>
                <a:gd name="connsiteX0" fmla="*/ 0 w 54830"/>
                <a:gd name="connsiteY0" fmla="*/ 0 h 19582"/>
                <a:gd name="connsiteX1" fmla="*/ 54830 w 5483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30" h="19582">
                  <a:moveTo>
                    <a:pt x="0" y="0"/>
                  </a:moveTo>
                  <a:lnTo>
                    <a:pt x="54830" y="0"/>
                  </a:lnTo>
                </a:path>
              </a:pathLst>
            </a:custGeom>
            <a:ln w="19566" cap="flat">
              <a:solidFill>
                <a:srgbClr val="00D13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8" name="Forma Livre: Forma 907">
              <a:extLst>
                <a:ext uri="{FF2B5EF4-FFF2-40B4-BE49-F238E27FC236}">
                  <a16:creationId xmlns:a16="http://schemas.microsoft.com/office/drawing/2014/main" id="{C397C255-3192-553F-051F-47E6F6DD65A0}"/>
                </a:ext>
              </a:extLst>
            </p:cNvPr>
            <p:cNvSpPr/>
            <p:nvPr/>
          </p:nvSpPr>
          <p:spPr>
            <a:xfrm>
              <a:off x="3941899" y="6115526"/>
              <a:ext cx="54830" cy="35248"/>
            </a:xfrm>
            <a:custGeom>
              <a:avLst/>
              <a:gdLst>
                <a:gd name="connsiteX0" fmla="*/ 0 w 54830"/>
                <a:gd name="connsiteY0" fmla="*/ 15666 h 35248"/>
                <a:gd name="connsiteX1" fmla="*/ 21540 w 54830"/>
                <a:gd name="connsiteY1" fmla="*/ 35248 h 35248"/>
                <a:gd name="connsiteX2" fmla="*/ 54830 w 54830"/>
                <a:gd name="connsiteY2" fmla="*/ 0 h 3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8">
                  <a:moveTo>
                    <a:pt x="0" y="15666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00D13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9" name="Forma Livre: Forma 908">
              <a:extLst>
                <a:ext uri="{FF2B5EF4-FFF2-40B4-BE49-F238E27FC236}">
                  <a16:creationId xmlns:a16="http://schemas.microsoft.com/office/drawing/2014/main" id="{5418697D-6BE7-B973-9909-0174AF61D1A8}"/>
                </a:ext>
              </a:extLst>
            </p:cNvPr>
            <p:cNvSpPr/>
            <p:nvPr/>
          </p:nvSpPr>
          <p:spPr>
            <a:xfrm>
              <a:off x="4043727" y="6133151"/>
              <a:ext cx="162532" cy="19582"/>
            </a:xfrm>
            <a:custGeom>
              <a:avLst/>
              <a:gdLst>
                <a:gd name="connsiteX0" fmla="*/ 0 w 162532"/>
                <a:gd name="connsiteY0" fmla="*/ 0 h 19582"/>
                <a:gd name="connsiteX1" fmla="*/ 162532 w 16253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32" h="19582">
                  <a:moveTo>
                    <a:pt x="0" y="0"/>
                  </a:moveTo>
                  <a:lnTo>
                    <a:pt x="162532" y="0"/>
                  </a:lnTo>
                </a:path>
              </a:pathLst>
            </a:custGeom>
            <a:ln w="19566" cap="flat">
              <a:solidFill>
                <a:srgbClr val="00D13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0" name="Forma Livre: Forma 909">
              <a:extLst>
                <a:ext uri="{FF2B5EF4-FFF2-40B4-BE49-F238E27FC236}">
                  <a16:creationId xmlns:a16="http://schemas.microsoft.com/office/drawing/2014/main" id="{CD35CAE1-3969-9E50-32BA-F2B27D961656}"/>
                </a:ext>
              </a:extLst>
            </p:cNvPr>
            <p:cNvSpPr/>
            <p:nvPr/>
          </p:nvSpPr>
          <p:spPr>
            <a:xfrm>
              <a:off x="4181025" y="5853125"/>
              <a:ext cx="38941" cy="115534"/>
            </a:xfrm>
            <a:custGeom>
              <a:avLst/>
              <a:gdLst>
                <a:gd name="connsiteX0" fmla="*/ 13485 w 38941"/>
                <a:gd name="connsiteY0" fmla="*/ 115535 h 115534"/>
                <a:gd name="connsiteX1" fmla="*/ 38942 w 38941"/>
                <a:gd name="connsiteY1" fmla="*/ 0 h 1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41" h="115534">
                  <a:moveTo>
                    <a:pt x="13485" y="115535"/>
                  </a:moveTo>
                  <a:cubicBezTo>
                    <a:pt x="-11972" y="76371"/>
                    <a:pt x="-223" y="25457"/>
                    <a:pt x="38942" y="0"/>
                  </a:cubicBezTo>
                </a:path>
              </a:pathLst>
            </a:custGeom>
            <a:noFill/>
            <a:ln w="19566" cap="flat">
              <a:solidFill>
                <a:srgbClr val="00D13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16" name="Gráfico 4">
            <a:extLst>
              <a:ext uri="{FF2B5EF4-FFF2-40B4-BE49-F238E27FC236}">
                <a16:creationId xmlns:a16="http://schemas.microsoft.com/office/drawing/2014/main" id="{3C55EC71-75E2-6780-FFF9-11032784BFAE}"/>
              </a:ext>
            </a:extLst>
          </p:cNvPr>
          <p:cNvGrpSpPr/>
          <p:nvPr/>
        </p:nvGrpSpPr>
        <p:grpSpPr>
          <a:xfrm>
            <a:off x="10777610" y="5999325"/>
            <a:ext cx="602595" cy="626631"/>
            <a:chOff x="3869445" y="5614222"/>
            <a:chExt cx="602595" cy="626631"/>
          </a:xfrm>
          <a:noFill/>
        </p:grpSpPr>
        <p:grpSp>
          <p:nvGrpSpPr>
            <p:cNvPr id="917" name="Gráfico 4">
              <a:extLst>
                <a:ext uri="{FF2B5EF4-FFF2-40B4-BE49-F238E27FC236}">
                  <a16:creationId xmlns:a16="http://schemas.microsoft.com/office/drawing/2014/main" id="{154CBACD-D814-F52A-F21F-E0F39E1446BA}"/>
                </a:ext>
              </a:extLst>
            </p:cNvPr>
            <p:cNvGrpSpPr/>
            <p:nvPr/>
          </p:nvGrpSpPr>
          <p:grpSpPr>
            <a:xfrm>
              <a:off x="3869445" y="5614222"/>
              <a:ext cx="489555" cy="626631"/>
              <a:chOff x="3869445" y="5614222"/>
              <a:chExt cx="489555" cy="626631"/>
            </a:xfrm>
            <a:noFill/>
          </p:grpSpPr>
          <p:sp>
            <p:nvSpPr>
              <p:cNvPr id="931" name="Forma Livre: Forma 930">
                <a:extLst>
                  <a:ext uri="{FF2B5EF4-FFF2-40B4-BE49-F238E27FC236}">
                    <a16:creationId xmlns:a16="http://schemas.microsoft.com/office/drawing/2014/main" id="{46F41C3B-60E4-4AD5-43E5-72BC40924A43}"/>
                  </a:ext>
                </a:extLst>
              </p:cNvPr>
              <p:cNvSpPr/>
              <p:nvPr/>
            </p:nvSpPr>
            <p:spPr>
              <a:xfrm>
                <a:off x="3869445" y="5614222"/>
                <a:ext cx="489555" cy="626631"/>
              </a:xfrm>
              <a:custGeom>
                <a:avLst/>
                <a:gdLst>
                  <a:gd name="connsiteX0" fmla="*/ 489555 w 489555"/>
                  <a:gd name="connsiteY0" fmla="*/ 530678 h 626631"/>
                  <a:gd name="connsiteX1" fmla="*/ 489555 w 489555"/>
                  <a:gd name="connsiteY1" fmla="*/ 626631 h 626631"/>
                  <a:gd name="connsiteX2" fmla="*/ 317232 w 489555"/>
                  <a:gd name="connsiteY2" fmla="*/ 626631 h 626631"/>
                  <a:gd name="connsiteX3" fmla="*/ 146867 w 489555"/>
                  <a:gd name="connsiteY3" fmla="*/ 626631 h 626631"/>
                  <a:gd name="connsiteX4" fmla="*/ 0 w 489555"/>
                  <a:gd name="connsiteY4" fmla="*/ 626631 h 626631"/>
                  <a:gd name="connsiteX5" fmla="*/ 0 w 489555"/>
                  <a:gd name="connsiteY5" fmla="*/ 356396 h 626631"/>
                  <a:gd name="connsiteX6" fmla="*/ 0 w 489555"/>
                  <a:gd name="connsiteY6" fmla="*/ 150783 h 626631"/>
                  <a:gd name="connsiteX7" fmla="*/ 0 w 489555"/>
                  <a:gd name="connsiteY7" fmla="*/ 0 h 626631"/>
                  <a:gd name="connsiteX8" fmla="*/ 385770 w 489555"/>
                  <a:gd name="connsiteY8" fmla="*/ 0 h 626631"/>
                  <a:gd name="connsiteX9" fmla="*/ 489555 w 489555"/>
                  <a:gd name="connsiteY9" fmla="*/ 103786 h 626631"/>
                  <a:gd name="connsiteX10" fmla="*/ 489555 w 489555"/>
                  <a:gd name="connsiteY10" fmla="*/ 195822 h 62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9555" h="626631">
                    <a:moveTo>
                      <a:pt x="489555" y="530678"/>
                    </a:moveTo>
                    <a:lnTo>
                      <a:pt x="489555" y="626631"/>
                    </a:lnTo>
                    <a:lnTo>
                      <a:pt x="317232" y="626631"/>
                    </a:lnTo>
                    <a:lnTo>
                      <a:pt x="146867" y="626631"/>
                    </a:lnTo>
                    <a:lnTo>
                      <a:pt x="0" y="626631"/>
                    </a:lnTo>
                    <a:lnTo>
                      <a:pt x="0" y="356396"/>
                    </a:lnTo>
                    <a:lnTo>
                      <a:pt x="0" y="150783"/>
                    </a:lnTo>
                    <a:lnTo>
                      <a:pt x="0" y="0"/>
                    </a:lnTo>
                    <a:lnTo>
                      <a:pt x="385770" y="0"/>
                    </a:lnTo>
                    <a:lnTo>
                      <a:pt x="489555" y="103786"/>
                    </a:lnTo>
                    <a:lnTo>
                      <a:pt x="489555" y="195822"/>
                    </a:lnTo>
                  </a:path>
                </a:pathLst>
              </a:custGeom>
              <a:noFill/>
              <a:ln w="19566" cap="sq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32" name="Forma Livre: Forma 931">
                <a:extLst>
                  <a:ext uri="{FF2B5EF4-FFF2-40B4-BE49-F238E27FC236}">
                    <a16:creationId xmlns:a16="http://schemas.microsoft.com/office/drawing/2014/main" id="{8B2A51B7-A761-54EA-C7AB-8167BB4D98F3}"/>
                  </a:ext>
                </a:extLst>
              </p:cNvPr>
              <p:cNvSpPr/>
              <p:nvPr/>
            </p:nvSpPr>
            <p:spPr>
              <a:xfrm>
                <a:off x="4255215" y="5614222"/>
                <a:ext cx="103785" cy="103785"/>
              </a:xfrm>
              <a:custGeom>
                <a:avLst/>
                <a:gdLst>
                  <a:gd name="connsiteX0" fmla="*/ 0 w 103785"/>
                  <a:gd name="connsiteY0" fmla="*/ 0 h 103785"/>
                  <a:gd name="connsiteX1" fmla="*/ 0 w 103785"/>
                  <a:gd name="connsiteY1" fmla="*/ 103786 h 103785"/>
                  <a:gd name="connsiteX2" fmla="*/ 103786 w 103785"/>
                  <a:gd name="connsiteY2" fmla="*/ 103786 h 10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3785" h="103785">
                    <a:moveTo>
                      <a:pt x="0" y="0"/>
                    </a:moveTo>
                    <a:lnTo>
                      <a:pt x="0" y="103786"/>
                    </a:lnTo>
                    <a:lnTo>
                      <a:pt x="103786" y="103786"/>
                    </a:lnTo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918" name="Gráfico 4">
              <a:extLst>
                <a:ext uri="{FF2B5EF4-FFF2-40B4-BE49-F238E27FC236}">
                  <a16:creationId xmlns:a16="http://schemas.microsoft.com/office/drawing/2014/main" id="{1A94FA94-1197-12CA-9EFF-EA90A9FD6420}"/>
                </a:ext>
              </a:extLst>
            </p:cNvPr>
            <p:cNvGrpSpPr/>
            <p:nvPr/>
          </p:nvGrpSpPr>
          <p:grpSpPr>
            <a:xfrm>
              <a:off x="4123433" y="5784006"/>
              <a:ext cx="348608" cy="444560"/>
              <a:chOff x="4123433" y="5784006"/>
              <a:chExt cx="348608" cy="444560"/>
            </a:xfrm>
            <a:noFill/>
          </p:grpSpPr>
          <p:sp>
            <p:nvSpPr>
              <p:cNvPr id="928" name="Forma Livre: Forma 927">
                <a:extLst>
                  <a:ext uri="{FF2B5EF4-FFF2-40B4-BE49-F238E27FC236}">
                    <a16:creationId xmlns:a16="http://schemas.microsoft.com/office/drawing/2014/main" id="{6578015E-BC36-83B8-2511-7104879C67DD}"/>
                  </a:ext>
                </a:extLst>
              </p:cNvPr>
              <p:cNvSpPr/>
              <p:nvPr/>
            </p:nvSpPr>
            <p:spPr>
              <a:xfrm>
                <a:off x="4123433" y="5784006"/>
                <a:ext cx="279229" cy="280095"/>
              </a:xfrm>
              <a:custGeom>
                <a:avLst/>
                <a:gdLst>
                  <a:gd name="connsiteX0" fmla="*/ 22122 w 279229"/>
                  <a:gd name="connsiteY0" fmla="*/ 215986 h 280095"/>
                  <a:gd name="connsiteX1" fmla="*/ 63244 w 279229"/>
                  <a:gd name="connsiteY1" fmla="*/ 22122 h 280095"/>
                  <a:gd name="connsiteX2" fmla="*/ 257108 w 279229"/>
                  <a:gd name="connsiteY2" fmla="*/ 63245 h 280095"/>
                  <a:gd name="connsiteX3" fmla="*/ 215986 w 279229"/>
                  <a:gd name="connsiteY3" fmla="*/ 257108 h 280095"/>
                  <a:gd name="connsiteX4" fmla="*/ 22122 w 279229"/>
                  <a:gd name="connsiteY4" fmla="*/ 215986 h 28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229" h="280095">
                    <a:moveTo>
                      <a:pt x="22122" y="215986"/>
                    </a:moveTo>
                    <a:cubicBezTo>
                      <a:pt x="-19001" y="151364"/>
                      <a:pt x="-1377" y="63245"/>
                      <a:pt x="63244" y="22122"/>
                    </a:cubicBezTo>
                    <a:cubicBezTo>
                      <a:pt x="127866" y="-19001"/>
                      <a:pt x="215986" y="-1377"/>
                      <a:pt x="257108" y="63245"/>
                    </a:cubicBezTo>
                    <a:cubicBezTo>
                      <a:pt x="298231" y="127866"/>
                      <a:pt x="280607" y="215986"/>
                      <a:pt x="215986" y="257108"/>
                    </a:cubicBezTo>
                    <a:cubicBezTo>
                      <a:pt x="151364" y="300189"/>
                      <a:pt x="65202" y="280607"/>
                      <a:pt x="22122" y="215986"/>
                    </a:cubicBezTo>
                    <a:close/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29" name="Forma Livre: Forma 928">
                <a:extLst>
                  <a:ext uri="{FF2B5EF4-FFF2-40B4-BE49-F238E27FC236}">
                    <a16:creationId xmlns:a16="http://schemas.microsoft.com/office/drawing/2014/main" id="{68010ADE-51C0-0616-E045-F062933FEF44}"/>
                  </a:ext>
                </a:extLst>
              </p:cNvPr>
              <p:cNvSpPr/>
              <p:nvPr/>
            </p:nvSpPr>
            <p:spPr>
              <a:xfrm>
                <a:off x="4345293" y="6045031"/>
                <a:ext cx="21540" cy="33289"/>
              </a:xfrm>
              <a:custGeom>
                <a:avLst/>
                <a:gdLst>
                  <a:gd name="connsiteX0" fmla="*/ 21540 w 21540"/>
                  <a:gd name="connsiteY0" fmla="*/ 33290 h 33289"/>
                  <a:gd name="connsiteX1" fmla="*/ 0 w 21540"/>
                  <a:gd name="connsiteY1" fmla="*/ 0 h 3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540" h="33289">
                    <a:moveTo>
                      <a:pt x="21540" y="33290"/>
                    </a:moveTo>
                    <a:lnTo>
                      <a:pt x="0" y="0"/>
                    </a:lnTo>
                  </a:path>
                </a:pathLst>
              </a:custGeom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30" name="Forma Livre: Forma 929">
                <a:extLst>
                  <a:ext uri="{FF2B5EF4-FFF2-40B4-BE49-F238E27FC236}">
                    <a16:creationId xmlns:a16="http://schemas.microsoft.com/office/drawing/2014/main" id="{9A36D80F-BA6F-8FC5-9C73-2C4B1ABCACF9}"/>
                  </a:ext>
                </a:extLst>
              </p:cNvPr>
              <p:cNvSpPr/>
              <p:nvPr/>
            </p:nvSpPr>
            <p:spPr>
              <a:xfrm>
                <a:off x="4337460" y="6062655"/>
                <a:ext cx="134580" cy="165911"/>
              </a:xfrm>
              <a:custGeom>
                <a:avLst/>
                <a:gdLst>
                  <a:gd name="connsiteX0" fmla="*/ 0 w 134580"/>
                  <a:gd name="connsiteY0" fmla="*/ 35248 h 165911"/>
                  <a:gd name="connsiteX1" fmla="*/ 54830 w 134580"/>
                  <a:gd name="connsiteY1" fmla="*/ 0 h 165911"/>
                  <a:gd name="connsiteX2" fmla="*/ 95953 w 134580"/>
                  <a:gd name="connsiteY2" fmla="*/ 64621 h 165911"/>
                  <a:gd name="connsiteX3" fmla="*/ 129243 w 134580"/>
                  <a:gd name="connsiteY3" fmla="*/ 115535 h 165911"/>
                  <a:gd name="connsiteX4" fmla="*/ 119452 w 134580"/>
                  <a:gd name="connsiteY4" fmla="*/ 160574 h 165911"/>
                  <a:gd name="connsiteX5" fmla="*/ 119452 w 134580"/>
                  <a:gd name="connsiteY5" fmla="*/ 160574 h 165911"/>
                  <a:gd name="connsiteX6" fmla="*/ 74412 w 134580"/>
                  <a:gd name="connsiteY6" fmla="*/ 150783 h 165911"/>
                  <a:gd name="connsiteX7" fmla="*/ 54830 w 134580"/>
                  <a:gd name="connsiteY7" fmla="*/ 121409 h 165911"/>
                  <a:gd name="connsiteX8" fmla="*/ 0 w 134580"/>
                  <a:gd name="connsiteY8" fmla="*/ 35248 h 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580" h="165911">
                    <a:moveTo>
                      <a:pt x="0" y="35248"/>
                    </a:moveTo>
                    <a:lnTo>
                      <a:pt x="54830" y="0"/>
                    </a:lnTo>
                    <a:lnTo>
                      <a:pt x="95953" y="64621"/>
                    </a:lnTo>
                    <a:lnTo>
                      <a:pt x="129243" y="115535"/>
                    </a:lnTo>
                    <a:cubicBezTo>
                      <a:pt x="139034" y="131201"/>
                      <a:pt x="135117" y="150783"/>
                      <a:pt x="119452" y="160574"/>
                    </a:cubicBezTo>
                    <a:lnTo>
                      <a:pt x="119452" y="160574"/>
                    </a:lnTo>
                    <a:cubicBezTo>
                      <a:pt x="103786" y="170365"/>
                      <a:pt x="84204" y="166449"/>
                      <a:pt x="74412" y="150783"/>
                    </a:cubicBezTo>
                    <a:lnTo>
                      <a:pt x="54830" y="121409"/>
                    </a:lnTo>
                    <a:lnTo>
                      <a:pt x="0" y="35248"/>
                    </a:lnTo>
                    <a:close/>
                  </a:path>
                </a:pathLst>
              </a:custGeom>
              <a:noFill/>
              <a:ln w="19566" cap="flat">
                <a:solidFill>
                  <a:srgbClr val="FDAD2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19" name="Forma Livre: Forma 918">
              <a:extLst>
                <a:ext uri="{FF2B5EF4-FFF2-40B4-BE49-F238E27FC236}">
                  <a16:creationId xmlns:a16="http://schemas.microsoft.com/office/drawing/2014/main" id="{0FB16C6B-05FA-69A1-04C1-901870001751}"/>
                </a:ext>
              </a:extLst>
            </p:cNvPr>
            <p:cNvSpPr/>
            <p:nvPr/>
          </p:nvSpPr>
          <p:spPr>
            <a:xfrm>
              <a:off x="3941899" y="5878582"/>
              <a:ext cx="54830" cy="35247"/>
            </a:xfrm>
            <a:custGeom>
              <a:avLst/>
              <a:gdLst>
                <a:gd name="connsiteX0" fmla="*/ 0 w 54830"/>
                <a:gd name="connsiteY0" fmla="*/ 13707 h 35247"/>
                <a:gd name="connsiteX1" fmla="*/ 21540 w 54830"/>
                <a:gd name="connsiteY1" fmla="*/ 35248 h 35247"/>
                <a:gd name="connsiteX2" fmla="*/ 54830 w 54830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7">
                  <a:moveTo>
                    <a:pt x="0" y="13707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0" name="Forma Livre: Forma 919">
              <a:extLst>
                <a:ext uri="{FF2B5EF4-FFF2-40B4-BE49-F238E27FC236}">
                  <a16:creationId xmlns:a16="http://schemas.microsoft.com/office/drawing/2014/main" id="{C94E89EA-E09C-1324-4FC8-3AE05DB0FF41}"/>
                </a:ext>
              </a:extLst>
            </p:cNvPr>
            <p:cNvSpPr/>
            <p:nvPr/>
          </p:nvSpPr>
          <p:spPr>
            <a:xfrm>
              <a:off x="3941899" y="5998033"/>
              <a:ext cx="54830" cy="33290"/>
            </a:xfrm>
            <a:custGeom>
              <a:avLst/>
              <a:gdLst>
                <a:gd name="connsiteX0" fmla="*/ 0 w 54830"/>
                <a:gd name="connsiteY0" fmla="*/ 13708 h 33290"/>
                <a:gd name="connsiteX1" fmla="*/ 21540 w 54830"/>
                <a:gd name="connsiteY1" fmla="*/ 33290 h 33290"/>
                <a:gd name="connsiteX2" fmla="*/ 54830 w 54830"/>
                <a:gd name="connsiteY2" fmla="*/ 0 h 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3290">
                  <a:moveTo>
                    <a:pt x="0" y="13708"/>
                  </a:moveTo>
                  <a:lnTo>
                    <a:pt x="21540" y="33290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1" name="Forma Livre: Forma 920">
              <a:extLst>
                <a:ext uri="{FF2B5EF4-FFF2-40B4-BE49-F238E27FC236}">
                  <a16:creationId xmlns:a16="http://schemas.microsoft.com/office/drawing/2014/main" id="{59211649-F0F3-FD46-6AB4-DD0E360B7807}"/>
                </a:ext>
              </a:extLst>
            </p:cNvPr>
            <p:cNvSpPr/>
            <p:nvPr/>
          </p:nvSpPr>
          <p:spPr>
            <a:xfrm>
              <a:off x="4043727" y="5896206"/>
              <a:ext cx="46997" cy="19582"/>
            </a:xfrm>
            <a:custGeom>
              <a:avLst/>
              <a:gdLst>
                <a:gd name="connsiteX0" fmla="*/ 0 w 46997"/>
                <a:gd name="connsiteY0" fmla="*/ 0 h 19582"/>
                <a:gd name="connsiteX1" fmla="*/ 46997 w 46997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97" h="19582">
                  <a:moveTo>
                    <a:pt x="0" y="0"/>
                  </a:moveTo>
                  <a:lnTo>
                    <a:pt x="46997" y="0"/>
                  </a:lnTo>
                </a:path>
              </a:pathLst>
            </a:custGeom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2" name="Forma Livre: Forma 921">
              <a:extLst>
                <a:ext uri="{FF2B5EF4-FFF2-40B4-BE49-F238E27FC236}">
                  <a16:creationId xmlns:a16="http://schemas.microsoft.com/office/drawing/2014/main" id="{A66BD6F9-0512-E4AE-F1C3-E2B02D74A671}"/>
                </a:ext>
              </a:extLst>
            </p:cNvPr>
            <p:cNvSpPr/>
            <p:nvPr/>
          </p:nvSpPr>
          <p:spPr>
            <a:xfrm>
              <a:off x="4043727" y="5776754"/>
              <a:ext cx="95952" cy="19582"/>
            </a:xfrm>
            <a:custGeom>
              <a:avLst/>
              <a:gdLst>
                <a:gd name="connsiteX0" fmla="*/ 0 w 95952"/>
                <a:gd name="connsiteY0" fmla="*/ 0 h 19582"/>
                <a:gd name="connsiteX1" fmla="*/ 95953 w 9595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952" h="19582">
                  <a:moveTo>
                    <a:pt x="0" y="0"/>
                  </a:moveTo>
                  <a:lnTo>
                    <a:pt x="95953" y="0"/>
                  </a:lnTo>
                </a:path>
              </a:pathLst>
            </a:custGeom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3" name="Forma Livre: Forma 922">
              <a:extLst>
                <a:ext uri="{FF2B5EF4-FFF2-40B4-BE49-F238E27FC236}">
                  <a16:creationId xmlns:a16="http://schemas.microsoft.com/office/drawing/2014/main" id="{8FA4238B-DD59-9C8A-1F5F-0D675106E41C}"/>
                </a:ext>
              </a:extLst>
            </p:cNvPr>
            <p:cNvSpPr/>
            <p:nvPr/>
          </p:nvSpPr>
          <p:spPr>
            <a:xfrm>
              <a:off x="3939941" y="5759130"/>
              <a:ext cx="56788" cy="35247"/>
            </a:xfrm>
            <a:custGeom>
              <a:avLst/>
              <a:gdLst>
                <a:gd name="connsiteX0" fmla="*/ 0 w 56788"/>
                <a:gd name="connsiteY0" fmla="*/ 13707 h 35247"/>
                <a:gd name="connsiteX1" fmla="*/ 21541 w 56788"/>
                <a:gd name="connsiteY1" fmla="*/ 35248 h 35247"/>
                <a:gd name="connsiteX2" fmla="*/ 56789 w 56788"/>
                <a:gd name="connsiteY2" fmla="*/ 0 h 3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88" h="35247">
                  <a:moveTo>
                    <a:pt x="0" y="13707"/>
                  </a:moveTo>
                  <a:lnTo>
                    <a:pt x="21541" y="35248"/>
                  </a:lnTo>
                  <a:lnTo>
                    <a:pt x="56789" y="0"/>
                  </a:lnTo>
                </a:path>
              </a:pathLst>
            </a:custGeom>
            <a:noFill/>
            <a:ln w="19566" cap="sq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4" name="Forma Livre: Forma 923">
              <a:extLst>
                <a:ext uri="{FF2B5EF4-FFF2-40B4-BE49-F238E27FC236}">
                  <a16:creationId xmlns:a16="http://schemas.microsoft.com/office/drawing/2014/main" id="{4E3FC93C-58BF-2CE2-88BF-4D4097F3BBA6}"/>
                </a:ext>
              </a:extLst>
            </p:cNvPr>
            <p:cNvSpPr/>
            <p:nvPr/>
          </p:nvSpPr>
          <p:spPr>
            <a:xfrm>
              <a:off x="4043727" y="6013699"/>
              <a:ext cx="54830" cy="19582"/>
            </a:xfrm>
            <a:custGeom>
              <a:avLst/>
              <a:gdLst>
                <a:gd name="connsiteX0" fmla="*/ 0 w 54830"/>
                <a:gd name="connsiteY0" fmla="*/ 0 h 19582"/>
                <a:gd name="connsiteX1" fmla="*/ 54830 w 54830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830" h="19582">
                  <a:moveTo>
                    <a:pt x="0" y="0"/>
                  </a:moveTo>
                  <a:lnTo>
                    <a:pt x="54830" y="0"/>
                  </a:lnTo>
                </a:path>
              </a:pathLst>
            </a:custGeom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5" name="Forma Livre: Forma 924">
              <a:extLst>
                <a:ext uri="{FF2B5EF4-FFF2-40B4-BE49-F238E27FC236}">
                  <a16:creationId xmlns:a16="http://schemas.microsoft.com/office/drawing/2014/main" id="{88631C6F-DC20-B02D-9AF8-39EF159322B7}"/>
                </a:ext>
              </a:extLst>
            </p:cNvPr>
            <p:cNvSpPr/>
            <p:nvPr/>
          </p:nvSpPr>
          <p:spPr>
            <a:xfrm>
              <a:off x="3941899" y="6115526"/>
              <a:ext cx="54830" cy="35248"/>
            </a:xfrm>
            <a:custGeom>
              <a:avLst/>
              <a:gdLst>
                <a:gd name="connsiteX0" fmla="*/ 0 w 54830"/>
                <a:gd name="connsiteY0" fmla="*/ 15666 h 35248"/>
                <a:gd name="connsiteX1" fmla="*/ 21540 w 54830"/>
                <a:gd name="connsiteY1" fmla="*/ 35248 h 35248"/>
                <a:gd name="connsiteX2" fmla="*/ 54830 w 54830"/>
                <a:gd name="connsiteY2" fmla="*/ 0 h 3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830" h="35248">
                  <a:moveTo>
                    <a:pt x="0" y="15666"/>
                  </a:moveTo>
                  <a:lnTo>
                    <a:pt x="21540" y="35248"/>
                  </a:lnTo>
                  <a:lnTo>
                    <a:pt x="54830" y="0"/>
                  </a:lnTo>
                </a:path>
              </a:pathLst>
            </a:custGeom>
            <a:noFill/>
            <a:ln w="19566" cap="sq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6" name="Forma Livre: Forma 925">
              <a:extLst>
                <a:ext uri="{FF2B5EF4-FFF2-40B4-BE49-F238E27FC236}">
                  <a16:creationId xmlns:a16="http://schemas.microsoft.com/office/drawing/2014/main" id="{FC630D02-931D-2AC0-A501-57D94BB0BCF7}"/>
                </a:ext>
              </a:extLst>
            </p:cNvPr>
            <p:cNvSpPr/>
            <p:nvPr/>
          </p:nvSpPr>
          <p:spPr>
            <a:xfrm>
              <a:off x="4043727" y="6133151"/>
              <a:ext cx="162532" cy="19582"/>
            </a:xfrm>
            <a:custGeom>
              <a:avLst/>
              <a:gdLst>
                <a:gd name="connsiteX0" fmla="*/ 0 w 162532"/>
                <a:gd name="connsiteY0" fmla="*/ 0 h 19582"/>
                <a:gd name="connsiteX1" fmla="*/ 162532 w 162532"/>
                <a:gd name="connsiteY1" fmla="*/ 0 h 1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32" h="19582">
                  <a:moveTo>
                    <a:pt x="0" y="0"/>
                  </a:moveTo>
                  <a:lnTo>
                    <a:pt x="162532" y="0"/>
                  </a:lnTo>
                </a:path>
              </a:pathLst>
            </a:custGeom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7" name="Forma Livre: Forma 926">
              <a:extLst>
                <a:ext uri="{FF2B5EF4-FFF2-40B4-BE49-F238E27FC236}">
                  <a16:creationId xmlns:a16="http://schemas.microsoft.com/office/drawing/2014/main" id="{09273406-600F-A437-8C30-0A0AFC01A3A3}"/>
                </a:ext>
              </a:extLst>
            </p:cNvPr>
            <p:cNvSpPr/>
            <p:nvPr/>
          </p:nvSpPr>
          <p:spPr>
            <a:xfrm>
              <a:off x="4181025" y="5853125"/>
              <a:ext cx="38941" cy="115534"/>
            </a:xfrm>
            <a:custGeom>
              <a:avLst/>
              <a:gdLst>
                <a:gd name="connsiteX0" fmla="*/ 13485 w 38941"/>
                <a:gd name="connsiteY0" fmla="*/ 115535 h 115534"/>
                <a:gd name="connsiteX1" fmla="*/ 38942 w 38941"/>
                <a:gd name="connsiteY1" fmla="*/ 0 h 11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41" h="115534">
                  <a:moveTo>
                    <a:pt x="13485" y="115535"/>
                  </a:moveTo>
                  <a:cubicBezTo>
                    <a:pt x="-11972" y="76371"/>
                    <a:pt x="-223" y="25457"/>
                    <a:pt x="38942" y="0"/>
                  </a:cubicBezTo>
                </a:path>
              </a:pathLst>
            </a:custGeom>
            <a:noFill/>
            <a:ln w="19566" cap="flat">
              <a:solidFill>
                <a:srgbClr val="FDAD2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073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áfico 4">
            <a:extLst>
              <a:ext uri="{FF2B5EF4-FFF2-40B4-BE49-F238E27FC236}">
                <a16:creationId xmlns:a16="http://schemas.microsoft.com/office/drawing/2014/main" id="{E24C573C-3749-D16C-9023-CFBBC174A2E7}"/>
              </a:ext>
            </a:extLst>
          </p:cNvPr>
          <p:cNvGrpSpPr/>
          <p:nvPr/>
        </p:nvGrpSpPr>
        <p:grpSpPr>
          <a:xfrm>
            <a:off x="6856158" y="463061"/>
            <a:ext cx="625230" cy="549030"/>
            <a:chOff x="6856158" y="463061"/>
            <a:chExt cx="625230" cy="549030"/>
          </a:xfrm>
          <a:noFill/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F125194-7D0C-B2A7-4CD8-C6AF52AB8F7C}"/>
                </a:ext>
              </a:extLst>
            </p:cNvPr>
            <p:cNvSpPr/>
            <p:nvPr/>
          </p:nvSpPr>
          <p:spPr>
            <a:xfrm>
              <a:off x="6856158" y="726830"/>
              <a:ext cx="625230" cy="285261"/>
            </a:xfrm>
            <a:custGeom>
              <a:avLst/>
              <a:gdLst>
                <a:gd name="connsiteX0" fmla="*/ 0 w 625230"/>
                <a:gd name="connsiteY0" fmla="*/ 0 h 285261"/>
                <a:gd name="connsiteX1" fmla="*/ 625231 w 625230"/>
                <a:gd name="connsiteY1" fmla="*/ 0 h 285261"/>
                <a:gd name="connsiteX2" fmla="*/ 625231 w 625230"/>
                <a:gd name="connsiteY2" fmla="*/ 285262 h 285261"/>
                <a:gd name="connsiteX3" fmla="*/ 0 w 625230"/>
                <a:gd name="connsiteY3" fmla="*/ 285262 h 28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30" h="285261">
                  <a:moveTo>
                    <a:pt x="0" y="0"/>
                  </a:moveTo>
                  <a:lnTo>
                    <a:pt x="625231" y="0"/>
                  </a:lnTo>
                  <a:lnTo>
                    <a:pt x="625231" y="285262"/>
                  </a:lnTo>
                  <a:lnTo>
                    <a:pt x="0" y="285262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149F22E-5F83-9B59-BA21-53A7763394A8}"/>
                </a:ext>
              </a:extLst>
            </p:cNvPr>
            <p:cNvSpPr/>
            <p:nvPr/>
          </p:nvSpPr>
          <p:spPr>
            <a:xfrm>
              <a:off x="6856158" y="463061"/>
              <a:ext cx="625230" cy="263769"/>
            </a:xfrm>
            <a:custGeom>
              <a:avLst/>
              <a:gdLst>
                <a:gd name="connsiteX0" fmla="*/ 625231 w 625230"/>
                <a:gd name="connsiteY0" fmla="*/ 263769 h 263769"/>
                <a:gd name="connsiteX1" fmla="*/ 0 w 625230"/>
                <a:gd name="connsiteY1" fmla="*/ 263769 h 263769"/>
                <a:gd name="connsiteX2" fmla="*/ 66431 w 625230"/>
                <a:gd name="connsiteY2" fmla="*/ 0 h 263769"/>
                <a:gd name="connsiteX3" fmla="*/ 558800 w 625230"/>
                <a:gd name="connsiteY3" fmla="*/ 0 h 26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30" h="263769">
                  <a:moveTo>
                    <a:pt x="625231" y="263769"/>
                  </a:moveTo>
                  <a:lnTo>
                    <a:pt x="0" y="263769"/>
                  </a:lnTo>
                  <a:lnTo>
                    <a:pt x="66431" y="0"/>
                  </a:lnTo>
                  <a:lnTo>
                    <a:pt x="558800" y="0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D7EA4BE-8959-6F0E-D851-9EDAEB359ED4}"/>
                </a:ext>
              </a:extLst>
            </p:cNvPr>
            <p:cNvSpPr/>
            <p:nvPr/>
          </p:nvSpPr>
          <p:spPr>
            <a:xfrm>
              <a:off x="7065219" y="804984"/>
              <a:ext cx="207107" cy="130907"/>
            </a:xfrm>
            <a:custGeom>
              <a:avLst/>
              <a:gdLst>
                <a:gd name="connsiteX0" fmla="*/ 207107 w 207107"/>
                <a:gd name="connsiteY0" fmla="*/ 0 h 130907"/>
                <a:gd name="connsiteX1" fmla="*/ 207107 w 207107"/>
                <a:gd name="connsiteY1" fmla="*/ 0 h 130907"/>
                <a:gd name="connsiteX2" fmla="*/ 0 w 207107"/>
                <a:gd name="connsiteY2" fmla="*/ 0 h 130907"/>
                <a:gd name="connsiteX3" fmla="*/ 0 w 207107"/>
                <a:gd name="connsiteY3" fmla="*/ 0 h 130907"/>
                <a:gd name="connsiteX4" fmla="*/ 0 w 207107"/>
                <a:gd name="connsiteY4" fmla="*/ 130908 h 130907"/>
                <a:gd name="connsiteX5" fmla="*/ 207107 w 207107"/>
                <a:gd name="connsiteY5" fmla="*/ 130908 h 13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07" h="130907">
                  <a:moveTo>
                    <a:pt x="207107" y="0"/>
                  </a:moveTo>
                  <a:lnTo>
                    <a:pt x="20710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30908"/>
                  </a:lnTo>
                  <a:lnTo>
                    <a:pt x="207107" y="130908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02F1FBF-CCFB-4291-EA27-9CC30026E515}"/>
                </a:ext>
              </a:extLst>
            </p:cNvPr>
            <p:cNvSpPr/>
            <p:nvPr/>
          </p:nvSpPr>
          <p:spPr>
            <a:xfrm>
              <a:off x="6949942" y="660400"/>
              <a:ext cx="435707" cy="66430"/>
            </a:xfrm>
            <a:custGeom>
              <a:avLst/>
              <a:gdLst>
                <a:gd name="connsiteX0" fmla="*/ 0 w 435707"/>
                <a:gd name="connsiteY0" fmla="*/ 0 h 66430"/>
                <a:gd name="connsiteX1" fmla="*/ 435707 w 435707"/>
                <a:gd name="connsiteY1" fmla="*/ 0 h 66430"/>
                <a:gd name="connsiteX2" fmla="*/ 435707 w 435707"/>
                <a:gd name="connsiteY2" fmla="*/ 66431 h 66430"/>
                <a:gd name="connsiteX3" fmla="*/ 0 w 435707"/>
                <a:gd name="connsiteY3" fmla="*/ 66431 h 6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707" h="66430">
                  <a:moveTo>
                    <a:pt x="0" y="0"/>
                  </a:moveTo>
                  <a:lnTo>
                    <a:pt x="435707" y="0"/>
                  </a:lnTo>
                  <a:lnTo>
                    <a:pt x="435707" y="66431"/>
                  </a:lnTo>
                  <a:lnTo>
                    <a:pt x="0" y="66431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D125CE1-EF43-791D-3A7A-2234C01A6DC7}"/>
                </a:ext>
              </a:extLst>
            </p:cNvPr>
            <p:cNvSpPr/>
            <p:nvPr/>
          </p:nvSpPr>
          <p:spPr>
            <a:xfrm>
              <a:off x="6967527" y="595923"/>
              <a:ext cx="402492" cy="66430"/>
            </a:xfrm>
            <a:custGeom>
              <a:avLst/>
              <a:gdLst>
                <a:gd name="connsiteX0" fmla="*/ 0 w 402492"/>
                <a:gd name="connsiteY0" fmla="*/ 0 h 66430"/>
                <a:gd name="connsiteX1" fmla="*/ 402493 w 402492"/>
                <a:gd name="connsiteY1" fmla="*/ 0 h 66430"/>
                <a:gd name="connsiteX2" fmla="*/ 402493 w 402492"/>
                <a:gd name="connsiteY2" fmla="*/ 66431 h 66430"/>
                <a:gd name="connsiteX3" fmla="*/ 0 w 402492"/>
                <a:gd name="connsiteY3" fmla="*/ 66431 h 6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492" h="66430">
                  <a:moveTo>
                    <a:pt x="0" y="0"/>
                  </a:moveTo>
                  <a:lnTo>
                    <a:pt x="402493" y="0"/>
                  </a:lnTo>
                  <a:lnTo>
                    <a:pt x="402493" y="66431"/>
                  </a:lnTo>
                  <a:lnTo>
                    <a:pt x="0" y="66431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B902CC3-D50B-7EC5-0962-AF1D96E51841}"/>
                </a:ext>
              </a:extLst>
            </p:cNvPr>
            <p:cNvSpPr/>
            <p:nvPr/>
          </p:nvSpPr>
          <p:spPr>
            <a:xfrm>
              <a:off x="6983158" y="529492"/>
              <a:ext cx="371230" cy="66430"/>
            </a:xfrm>
            <a:custGeom>
              <a:avLst/>
              <a:gdLst>
                <a:gd name="connsiteX0" fmla="*/ 0 w 371230"/>
                <a:gd name="connsiteY0" fmla="*/ 0 h 66430"/>
                <a:gd name="connsiteX1" fmla="*/ 371231 w 371230"/>
                <a:gd name="connsiteY1" fmla="*/ 0 h 66430"/>
                <a:gd name="connsiteX2" fmla="*/ 371231 w 371230"/>
                <a:gd name="connsiteY2" fmla="*/ 66431 h 66430"/>
                <a:gd name="connsiteX3" fmla="*/ 0 w 371230"/>
                <a:gd name="connsiteY3" fmla="*/ 66431 h 6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230" h="66430">
                  <a:moveTo>
                    <a:pt x="0" y="0"/>
                  </a:moveTo>
                  <a:lnTo>
                    <a:pt x="371231" y="0"/>
                  </a:lnTo>
                  <a:lnTo>
                    <a:pt x="371231" y="66431"/>
                  </a:lnTo>
                  <a:lnTo>
                    <a:pt x="0" y="66431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326E2E2-FA3C-E9CF-E299-CF9F3F8310C4}"/>
                </a:ext>
              </a:extLst>
            </p:cNvPr>
            <p:cNvSpPr/>
            <p:nvPr/>
          </p:nvSpPr>
          <p:spPr>
            <a:xfrm>
              <a:off x="7131650" y="871415"/>
              <a:ext cx="74246" cy="19538"/>
            </a:xfrm>
            <a:custGeom>
              <a:avLst/>
              <a:gdLst>
                <a:gd name="connsiteX0" fmla="*/ 74246 w 74246"/>
                <a:gd name="connsiteY0" fmla="*/ 0 h 19538"/>
                <a:gd name="connsiteX1" fmla="*/ 0 w 742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246" h="19538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" name="Gráfico 4">
            <a:extLst>
              <a:ext uri="{FF2B5EF4-FFF2-40B4-BE49-F238E27FC236}">
                <a16:creationId xmlns:a16="http://schemas.microsoft.com/office/drawing/2014/main" id="{4FD91D16-0D4F-790E-C983-923D99589B39}"/>
              </a:ext>
            </a:extLst>
          </p:cNvPr>
          <p:cNvGrpSpPr/>
          <p:nvPr/>
        </p:nvGrpSpPr>
        <p:grpSpPr>
          <a:xfrm>
            <a:off x="4767496" y="388815"/>
            <a:ext cx="582245" cy="623276"/>
            <a:chOff x="4767496" y="388815"/>
            <a:chExt cx="582245" cy="623276"/>
          </a:xfrm>
          <a:noFill/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623EE34-B822-EBC6-083A-F6554ECC8DD7}"/>
                </a:ext>
              </a:extLst>
            </p:cNvPr>
            <p:cNvSpPr/>
            <p:nvPr/>
          </p:nvSpPr>
          <p:spPr>
            <a:xfrm>
              <a:off x="4886681" y="388815"/>
              <a:ext cx="463061" cy="623276"/>
            </a:xfrm>
            <a:custGeom>
              <a:avLst/>
              <a:gdLst>
                <a:gd name="connsiteX0" fmla="*/ 0 w 463061"/>
                <a:gd name="connsiteY0" fmla="*/ 87923 h 623276"/>
                <a:gd name="connsiteX1" fmla="*/ 0 w 463061"/>
                <a:gd name="connsiteY1" fmla="*/ 25400 h 623276"/>
                <a:gd name="connsiteX2" fmla="*/ 25400 w 463061"/>
                <a:gd name="connsiteY2" fmla="*/ 0 h 623276"/>
                <a:gd name="connsiteX3" fmla="*/ 355600 w 463061"/>
                <a:gd name="connsiteY3" fmla="*/ 0 h 623276"/>
                <a:gd name="connsiteX4" fmla="*/ 361462 w 463061"/>
                <a:gd name="connsiteY4" fmla="*/ 1954 h 623276"/>
                <a:gd name="connsiteX5" fmla="*/ 459154 w 463061"/>
                <a:gd name="connsiteY5" fmla="*/ 99646 h 623276"/>
                <a:gd name="connsiteX6" fmla="*/ 463061 w 463061"/>
                <a:gd name="connsiteY6" fmla="*/ 107462 h 623276"/>
                <a:gd name="connsiteX7" fmla="*/ 463061 w 463061"/>
                <a:gd name="connsiteY7" fmla="*/ 597877 h 623276"/>
                <a:gd name="connsiteX8" fmla="*/ 437661 w 463061"/>
                <a:gd name="connsiteY8" fmla="*/ 623277 h 623276"/>
                <a:gd name="connsiteX9" fmla="*/ 316523 w 463061"/>
                <a:gd name="connsiteY9" fmla="*/ 623277 h 623276"/>
                <a:gd name="connsiteX10" fmla="*/ 148492 w 463061"/>
                <a:gd name="connsiteY10" fmla="*/ 623277 h 623276"/>
                <a:gd name="connsiteX11" fmla="*/ 27354 w 463061"/>
                <a:gd name="connsiteY11" fmla="*/ 623277 h 623276"/>
                <a:gd name="connsiteX12" fmla="*/ 1953 w 463061"/>
                <a:gd name="connsiteY12" fmla="*/ 597877 h 623276"/>
                <a:gd name="connsiteX13" fmla="*/ 1953 w 463061"/>
                <a:gd name="connsiteY13" fmla="*/ 392723 h 62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3061" h="623276">
                  <a:moveTo>
                    <a:pt x="0" y="87923"/>
                  </a:moveTo>
                  <a:lnTo>
                    <a:pt x="0" y="25400"/>
                  </a:lnTo>
                  <a:cubicBezTo>
                    <a:pt x="0" y="11723"/>
                    <a:pt x="11723" y="0"/>
                    <a:pt x="25400" y="0"/>
                  </a:cubicBezTo>
                  <a:lnTo>
                    <a:pt x="355600" y="0"/>
                  </a:lnTo>
                  <a:cubicBezTo>
                    <a:pt x="357554" y="0"/>
                    <a:pt x="359508" y="0"/>
                    <a:pt x="361462" y="1954"/>
                  </a:cubicBezTo>
                  <a:lnTo>
                    <a:pt x="459154" y="99646"/>
                  </a:lnTo>
                  <a:cubicBezTo>
                    <a:pt x="461107" y="101600"/>
                    <a:pt x="463061" y="105508"/>
                    <a:pt x="463061" y="107462"/>
                  </a:cubicBezTo>
                  <a:lnTo>
                    <a:pt x="463061" y="597877"/>
                  </a:lnTo>
                  <a:cubicBezTo>
                    <a:pt x="463061" y="611554"/>
                    <a:pt x="451338" y="623277"/>
                    <a:pt x="437661" y="623277"/>
                  </a:cubicBezTo>
                  <a:lnTo>
                    <a:pt x="316523" y="623277"/>
                  </a:lnTo>
                  <a:lnTo>
                    <a:pt x="148492" y="623277"/>
                  </a:lnTo>
                  <a:lnTo>
                    <a:pt x="27354" y="623277"/>
                  </a:lnTo>
                  <a:cubicBezTo>
                    <a:pt x="13677" y="623277"/>
                    <a:pt x="1953" y="611554"/>
                    <a:pt x="1953" y="597877"/>
                  </a:cubicBezTo>
                  <a:lnTo>
                    <a:pt x="1953" y="392723"/>
                  </a:lnTo>
                </a:path>
              </a:pathLst>
            </a:custGeom>
            <a:noFill/>
            <a:ln w="19526" cap="sq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CC3BF2C-E3C2-36C3-43A1-60F4E36C5855}"/>
                </a:ext>
              </a:extLst>
            </p:cNvPr>
            <p:cNvSpPr/>
            <p:nvPr/>
          </p:nvSpPr>
          <p:spPr>
            <a:xfrm>
              <a:off x="4767496" y="474784"/>
              <a:ext cx="160215" cy="293076"/>
            </a:xfrm>
            <a:custGeom>
              <a:avLst/>
              <a:gdLst>
                <a:gd name="connsiteX0" fmla="*/ 0 w 160215"/>
                <a:gd name="connsiteY0" fmla="*/ 197339 h 293076"/>
                <a:gd name="connsiteX1" fmla="*/ 0 w 160215"/>
                <a:gd name="connsiteY1" fmla="*/ 80108 h 293076"/>
                <a:gd name="connsiteX2" fmla="*/ 80108 w 160215"/>
                <a:gd name="connsiteY2" fmla="*/ 0 h 293076"/>
                <a:gd name="connsiteX3" fmla="*/ 80108 w 160215"/>
                <a:gd name="connsiteY3" fmla="*/ 0 h 293076"/>
                <a:gd name="connsiteX4" fmla="*/ 160215 w 160215"/>
                <a:gd name="connsiteY4" fmla="*/ 80108 h 293076"/>
                <a:gd name="connsiteX5" fmla="*/ 160215 w 160215"/>
                <a:gd name="connsiteY5" fmla="*/ 254000 h 293076"/>
                <a:gd name="connsiteX6" fmla="*/ 121138 w 160215"/>
                <a:gd name="connsiteY6" fmla="*/ 293077 h 293076"/>
                <a:gd name="connsiteX7" fmla="*/ 95738 w 160215"/>
                <a:gd name="connsiteY7" fmla="*/ 293077 h 293076"/>
                <a:gd name="connsiteX8" fmla="*/ 56661 w 160215"/>
                <a:gd name="connsiteY8" fmla="*/ 254000 h 293076"/>
                <a:gd name="connsiteX9" fmla="*/ 56661 w 160215"/>
                <a:gd name="connsiteY9" fmla="*/ 80108 h 293076"/>
                <a:gd name="connsiteX10" fmla="*/ 84015 w 160215"/>
                <a:gd name="connsiteY10" fmla="*/ 52754 h 293076"/>
                <a:gd name="connsiteX11" fmla="*/ 84015 w 160215"/>
                <a:gd name="connsiteY11" fmla="*/ 52754 h 293076"/>
                <a:gd name="connsiteX12" fmla="*/ 111369 w 160215"/>
                <a:gd name="connsiteY12" fmla="*/ 80108 h 293076"/>
                <a:gd name="connsiteX13" fmla="*/ 111369 w 160215"/>
                <a:gd name="connsiteY13" fmla="*/ 240323 h 29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215" h="293076">
                  <a:moveTo>
                    <a:pt x="0" y="197339"/>
                  </a:moveTo>
                  <a:lnTo>
                    <a:pt x="0" y="80108"/>
                  </a:lnTo>
                  <a:cubicBezTo>
                    <a:pt x="0" y="37123"/>
                    <a:pt x="35169" y="0"/>
                    <a:pt x="80108" y="0"/>
                  </a:cubicBezTo>
                  <a:lnTo>
                    <a:pt x="80108" y="0"/>
                  </a:lnTo>
                  <a:cubicBezTo>
                    <a:pt x="123092" y="0"/>
                    <a:pt x="160215" y="35169"/>
                    <a:pt x="160215" y="80108"/>
                  </a:cubicBezTo>
                  <a:lnTo>
                    <a:pt x="160215" y="254000"/>
                  </a:lnTo>
                  <a:cubicBezTo>
                    <a:pt x="160215" y="275492"/>
                    <a:pt x="142631" y="293077"/>
                    <a:pt x="121138" y="293077"/>
                  </a:cubicBezTo>
                  <a:lnTo>
                    <a:pt x="95738" y="293077"/>
                  </a:lnTo>
                  <a:cubicBezTo>
                    <a:pt x="74246" y="293077"/>
                    <a:pt x="56661" y="275492"/>
                    <a:pt x="56661" y="254000"/>
                  </a:cubicBezTo>
                  <a:lnTo>
                    <a:pt x="56661" y="80108"/>
                  </a:lnTo>
                  <a:cubicBezTo>
                    <a:pt x="56661" y="66431"/>
                    <a:pt x="68385" y="52754"/>
                    <a:pt x="84015" y="52754"/>
                  </a:cubicBezTo>
                  <a:lnTo>
                    <a:pt x="84015" y="52754"/>
                  </a:lnTo>
                  <a:cubicBezTo>
                    <a:pt x="97692" y="52754"/>
                    <a:pt x="111369" y="64477"/>
                    <a:pt x="111369" y="80108"/>
                  </a:cubicBezTo>
                  <a:lnTo>
                    <a:pt x="111369" y="240323"/>
                  </a:lnTo>
                </a:path>
              </a:pathLst>
            </a:custGeom>
            <a:noFill/>
            <a:ln w="19526" cap="sq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5EEB3C43-8FD7-E22C-CA4E-B524EAC45120}"/>
                </a:ext>
              </a:extLst>
            </p:cNvPr>
            <p:cNvSpPr/>
            <p:nvPr/>
          </p:nvSpPr>
          <p:spPr>
            <a:xfrm>
              <a:off x="4964834" y="615461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BA968704-C113-52F6-A75C-F2F0CA93BFD0}"/>
                </a:ext>
              </a:extLst>
            </p:cNvPr>
            <p:cNvSpPr/>
            <p:nvPr/>
          </p:nvSpPr>
          <p:spPr>
            <a:xfrm>
              <a:off x="4964834" y="687753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5B1409C-D586-4A8D-B3B4-FAAEFFB58302}"/>
                </a:ext>
              </a:extLst>
            </p:cNvPr>
            <p:cNvSpPr/>
            <p:nvPr/>
          </p:nvSpPr>
          <p:spPr>
            <a:xfrm>
              <a:off x="4964834" y="760046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A8FB7029-3EE7-AF9C-37D3-93DE4C490093}"/>
                </a:ext>
              </a:extLst>
            </p:cNvPr>
            <p:cNvSpPr/>
            <p:nvPr/>
          </p:nvSpPr>
          <p:spPr>
            <a:xfrm>
              <a:off x="4964834" y="834292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7651F60-E604-A616-744E-24705020D76C}"/>
                </a:ext>
              </a:extLst>
            </p:cNvPr>
            <p:cNvSpPr/>
            <p:nvPr/>
          </p:nvSpPr>
          <p:spPr>
            <a:xfrm>
              <a:off x="4964834" y="906584"/>
              <a:ext cx="154353" cy="19538"/>
            </a:xfrm>
            <a:custGeom>
              <a:avLst/>
              <a:gdLst>
                <a:gd name="connsiteX0" fmla="*/ 154354 w 154353"/>
                <a:gd name="connsiteY0" fmla="*/ 0 h 19538"/>
                <a:gd name="connsiteX1" fmla="*/ 0 w 1543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53" h="19538">
                  <a:moveTo>
                    <a:pt x="1543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A71EC28B-CBDD-31AC-65E9-F67EBBAB9466}"/>
                </a:ext>
              </a:extLst>
            </p:cNvPr>
            <p:cNvSpPr/>
            <p:nvPr/>
          </p:nvSpPr>
          <p:spPr>
            <a:xfrm>
              <a:off x="4964834" y="541215"/>
              <a:ext cx="164123" cy="19538"/>
            </a:xfrm>
            <a:custGeom>
              <a:avLst/>
              <a:gdLst>
                <a:gd name="connsiteX0" fmla="*/ 164123 w 164123"/>
                <a:gd name="connsiteY0" fmla="*/ 0 h 19538"/>
                <a:gd name="connsiteX1" fmla="*/ 0 w 16412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123" h="19538">
                  <a:moveTo>
                    <a:pt x="164123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4" name="Gráfico 4">
            <a:extLst>
              <a:ext uri="{FF2B5EF4-FFF2-40B4-BE49-F238E27FC236}">
                <a16:creationId xmlns:a16="http://schemas.microsoft.com/office/drawing/2014/main" id="{3C2F4359-F375-56CD-2868-7D788CEA1918}"/>
              </a:ext>
            </a:extLst>
          </p:cNvPr>
          <p:cNvGrpSpPr/>
          <p:nvPr/>
        </p:nvGrpSpPr>
        <p:grpSpPr>
          <a:xfrm>
            <a:off x="7973758" y="388815"/>
            <a:ext cx="498230" cy="625230"/>
            <a:chOff x="7973758" y="388815"/>
            <a:chExt cx="498230" cy="625230"/>
          </a:xfrm>
          <a:noFill/>
        </p:grpSpPr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69655BDD-10C7-1A09-3AB6-0F4D85BA61ED}"/>
                </a:ext>
              </a:extLst>
            </p:cNvPr>
            <p:cNvSpPr/>
            <p:nvPr/>
          </p:nvSpPr>
          <p:spPr>
            <a:xfrm>
              <a:off x="7973758" y="388815"/>
              <a:ext cx="498230" cy="625230"/>
            </a:xfrm>
            <a:custGeom>
              <a:avLst/>
              <a:gdLst>
                <a:gd name="connsiteX0" fmla="*/ 349738 w 498230"/>
                <a:gd name="connsiteY0" fmla="*/ 625231 h 625230"/>
                <a:gd name="connsiteX1" fmla="*/ 25400 w 498230"/>
                <a:gd name="connsiteY1" fmla="*/ 625231 h 625230"/>
                <a:gd name="connsiteX2" fmla="*/ 0 w 498230"/>
                <a:gd name="connsiteY2" fmla="*/ 599831 h 625230"/>
                <a:gd name="connsiteX3" fmla="*/ 0 w 498230"/>
                <a:gd name="connsiteY3" fmla="*/ 25400 h 625230"/>
                <a:gd name="connsiteX4" fmla="*/ 25400 w 498230"/>
                <a:gd name="connsiteY4" fmla="*/ 0 h 625230"/>
                <a:gd name="connsiteX5" fmla="*/ 382953 w 498230"/>
                <a:gd name="connsiteY5" fmla="*/ 0 h 625230"/>
                <a:gd name="connsiteX6" fmla="*/ 400538 w 498230"/>
                <a:gd name="connsiteY6" fmla="*/ 7815 h 625230"/>
                <a:gd name="connsiteX7" fmla="*/ 490415 w 498230"/>
                <a:gd name="connsiteY7" fmla="*/ 97692 h 625230"/>
                <a:gd name="connsiteX8" fmla="*/ 498231 w 498230"/>
                <a:gd name="connsiteY8" fmla="*/ 115277 h 625230"/>
                <a:gd name="connsiteX9" fmla="*/ 498231 w 498230"/>
                <a:gd name="connsiteY9" fmla="*/ 597877 h 625230"/>
                <a:gd name="connsiteX10" fmla="*/ 472830 w 498230"/>
                <a:gd name="connsiteY10" fmla="*/ 623277 h 625230"/>
                <a:gd name="connsiteX11" fmla="*/ 349738 w 498230"/>
                <a:gd name="connsiteY11" fmla="*/ 623277 h 62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8230" h="625230">
                  <a:moveTo>
                    <a:pt x="349738" y="625231"/>
                  </a:moveTo>
                  <a:lnTo>
                    <a:pt x="25400" y="625231"/>
                  </a:lnTo>
                  <a:cubicBezTo>
                    <a:pt x="11723" y="625231"/>
                    <a:pt x="0" y="613508"/>
                    <a:pt x="0" y="599831"/>
                  </a:cubicBezTo>
                  <a:lnTo>
                    <a:pt x="0" y="25400"/>
                  </a:lnTo>
                  <a:cubicBezTo>
                    <a:pt x="0" y="11723"/>
                    <a:pt x="11723" y="0"/>
                    <a:pt x="25400" y="0"/>
                  </a:cubicBezTo>
                  <a:lnTo>
                    <a:pt x="382953" y="0"/>
                  </a:lnTo>
                  <a:cubicBezTo>
                    <a:pt x="390769" y="0"/>
                    <a:pt x="396631" y="1954"/>
                    <a:pt x="400538" y="7815"/>
                  </a:cubicBezTo>
                  <a:lnTo>
                    <a:pt x="490415" y="97692"/>
                  </a:lnTo>
                  <a:cubicBezTo>
                    <a:pt x="496277" y="103554"/>
                    <a:pt x="498231" y="109415"/>
                    <a:pt x="498231" y="115277"/>
                  </a:cubicBezTo>
                  <a:lnTo>
                    <a:pt x="498231" y="597877"/>
                  </a:lnTo>
                  <a:cubicBezTo>
                    <a:pt x="498231" y="611554"/>
                    <a:pt x="486508" y="623277"/>
                    <a:pt x="472830" y="623277"/>
                  </a:cubicBezTo>
                  <a:lnTo>
                    <a:pt x="349738" y="623277"/>
                  </a:lnTo>
                  <a:close/>
                </a:path>
              </a:pathLst>
            </a:custGeom>
            <a:noFill/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DB88D02-EF9D-DF91-60B7-5A5CB3ADC83F}"/>
                </a:ext>
              </a:extLst>
            </p:cNvPr>
            <p:cNvSpPr/>
            <p:nvPr/>
          </p:nvSpPr>
          <p:spPr>
            <a:xfrm>
              <a:off x="8055819" y="578338"/>
              <a:ext cx="95738" cy="19538"/>
            </a:xfrm>
            <a:custGeom>
              <a:avLst/>
              <a:gdLst>
                <a:gd name="connsiteX0" fmla="*/ 95738 w 95738"/>
                <a:gd name="connsiteY0" fmla="*/ 0 h 19538"/>
                <a:gd name="connsiteX1" fmla="*/ 0 w 957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8" h="19538">
                  <a:moveTo>
                    <a:pt x="95738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162337F6-2F24-0AD2-519B-7015CEC83D53}"/>
                </a:ext>
              </a:extLst>
            </p:cNvPr>
            <p:cNvSpPr/>
            <p:nvPr/>
          </p:nvSpPr>
          <p:spPr>
            <a:xfrm>
              <a:off x="8055819" y="664307"/>
              <a:ext cx="80107" cy="19538"/>
            </a:xfrm>
            <a:custGeom>
              <a:avLst/>
              <a:gdLst>
                <a:gd name="connsiteX0" fmla="*/ 80108 w 80107"/>
                <a:gd name="connsiteY0" fmla="*/ 0 h 19538"/>
                <a:gd name="connsiteX1" fmla="*/ 0 w 80107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107" h="19538">
                  <a:moveTo>
                    <a:pt x="80108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D7A7DAE-7AEE-E645-42E7-8B75D60CA7A7}"/>
                </a:ext>
              </a:extLst>
            </p:cNvPr>
            <p:cNvSpPr/>
            <p:nvPr/>
          </p:nvSpPr>
          <p:spPr>
            <a:xfrm>
              <a:off x="8055819" y="924169"/>
              <a:ext cx="336061" cy="19538"/>
            </a:xfrm>
            <a:custGeom>
              <a:avLst/>
              <a:gdLst>
                <a:gd name="connsiteX0" fmla="*/ 336062 w 336061"/>
                <a:gd name="connsiteY0" fmla="*/ 0 h 19538"/>
                <a:gd name="connsiteX1" fmla="*/ 0 w 3360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061" h="19538">
                  <a:moveTo>
                    <a:pt x="336062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D7A91F6D-D75C-77CD-C877-1A0181130EB0}"/>
                </a:ext>
              </a:extLst>
            </p:cNvPr>
            <p:cNvSpPr/>
            <p:nvPr/>
          </p:nvSpPr>
          <p:spPr>
            <a:xfrm>
              <a:off x="8055819" y="750276"/>
              <a:ext cx="95738" cy="19538"/>
            </a:xfrm>
            <a:custGeom>
              <a:avLst/>
              <a:gdLst>
                <a:gd name="connsiteX0" fmla="*/ 95738 w 95738"/>
                <a:gd name="connsiteY0" fmla="*/ 0 h 19538"/>
                <a:gd name="connsiteX1" fmla="*/ 0 w 957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8" h="19538">
                  <a:moveTo>
                    <a:pt x="95738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2047D8F-7656-3C89-EA6A-07892C36D897}"/>
                </a:ext>
              </a:extLst>
            </p:cNvPr>
            <p:cNvSpPr/>
            <p:nvPr/>
          </p:nvSpPr>
          <p:spPr>
            <a:xfrm>
              <a:off x="8055819" y="838200"/>
              <a:ext cx="336061" cy="19538"/>
            </a:xfrm>
            <a:custGeom>
              <a:avLst/>
              <a:gdLst>
                <a:gd name="connsiteX0" fmla="*/ 336062 w 336061"/>
                <a:gd name="connsiteY0" fmla="*/ 0 h 19538"/>
                <a:gd name="connsiteX1" fmla="*/ 0 w 3360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061" h="19538">
                  <a:moveTo>
                    <a:pt x="336062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6259553-5623-D7BB-6760-5527E3B39234}"/>
                </a:ext>
              </a:extLst>
            </p:cNvPr>
            <p:cNvSpPr/>
            <p:nvPr/>
          </p:nvSpPr>
          <p:spPr>
            <a:xfrm>
              <a:off x="8216035" y="595923"/>
              <a:ext cx="148492" cy="148492"/>
            </a:xfrm>
            <a:custGeom>
              <a:avLst/>
              <a:gdLst>
                <a:gd name="connsiteX0" fmla="*/ 0 w 148492"/>
                <a:gd name="connsiteY0" fmla="*/ 74246 h 148492"/>
                <a:gd name="connsiteX1" fmla="*/ 74246 w 148492"/>
                <a:gd name="connsiteY1" fmla="*/ 0 h 148492"/>
                <a:gd name="connsiteX2" fmla="*/ 148492 w 148492"/>
                <a:gd name="connsiteY2" fmla="*/ 74246 h 148492"/>
                <a:gd name="connsiteX3" fmla="*/ 74246 w 148492"/>
                <a:gd name="connsiteY3" fmla="*/ 148492 h 148492"/>
                <a:gd name="connsiteX4" fmla="*/ 0 w 148492"/>
                <a:gd name="connsiteY4" fmla="*/ 74246 h 14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492" h="148492">
                  <a:moveTo>
                    <a:pt x="0" y="74246"/>
                  </a:moveTo>
                  <a:cubicBezTo>
                    <a:pt x="0" y="33215"/>
                    <a:pt x="33215" y="0"/>
                    <a:pt x="74246" y="0"/>
                  </a:cubicBezTo>
                  <a:cubicBezTo>
                    <a:pt x="115277" y="0"/>
                    <a:pt x="148492" y="33215"/>
                    <a:pt x="148492" y="74246"/>
                  </a:cubicBezTo>
                  <a:cubicBezTo>
                    <a:pt x="148492" y="115277"/>
                    <a:pt x="115277" y="148492"/>
                    <a:pt x="74246" y="148492"/>
                  </a:cubicBezTo>
                  <a:cubicBezTo>
                    <a:pt x="33215" y="148492"/>
                    <a:pt x="0" y="115277"/>
                    <a:pt x="0" y="74246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" name="Gráfico 4">
              <a:extLst>
                <a:ext uri="{FF2B5EF4-FFF2-40B4-BE49-F238E27FC236}">
                  <a16:creationId xmlns:a16="http://schemas.microsoft.com/office/drawing/2014/main" id="{B4EB78CF-CE99-119F-BD02-AFDD3A4EBFC1}"/>
                </a:ext>
              </a:extLst>
            </p:cNvPr>
            <p:cNvGrpSpPr/>
            <p:nvPr/>
          </p:nvGrpSpPr>
          <p:grpSpPr>
            <a:xfrm>
              <a:off x="8290281" y="558800"/>
              <a:ext cx="19538" cy="222738"/>
              <a:chOff x="8290281" y="558800"/>
              <a:chExt cx="19538" cy="222738"/>
            </a:xfrm>
          </p:grpSpPr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86C99BA-E483-3A9D-7071-FE5C1896D548}"/>
                  </a:ext>
                </a:extLst>
              </p:cNvPr>
              <p:cNvSpPr/>
              <p:nvPr/>
            </p:nvSpPr>
            <p:spPr>
              <a:xfrm>
                <a:off x="8290281" y="558800"/>
                <a:ext cx="19538" cy="37123"/>
              </a:xfrm>
              <a:custGeom>
                <a:avLst/>
                <a:gdLst>
                  <a:gd name="connsiteX0" fmla="*/ 0 w 19538"/>
                  <a:gd name="connsiteY0" fmla="*/ 37123 h 37123"/>
                  <a:gd name="connsiteX1" fmla="*/ 0 w 19538"/>
                  <a:gd name="connsiteY1" fmla="*/ 0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7123">
                    <a:moveTo>
                      <a:pt x="0" y="37123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114D09C-FAC3-36B8-7EBA-1345B8C5C9C8}"/>
                  </a:ext>
                </a:extLst>
              </p:cNvPr>
              <p:cNvSpPr/>
              <p:nvPr/>
            </p:nvSpPr>
            <p:spPr>
              <a:xfrm>
                <a:off x="8290281" y="744415"/>
                <a:ext cx="19538" cy="37123"/>
              </a:xfrm>
              <a:custGeom>
                <a:avLst/>
                <a:gdLst>
                  <a:gd name="connsiteX0" fmla="*/ 0 w 19538"/>
                  <a:gd name="connsiteY0" fmla="*/ 37123 h 37123"/>
                  <a:gd name="connsiteX1" fmla="*/ 0 w 19538"/>
                  <a:gd name="connsiteY1" fmla="*/ 0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7123">
                    <a:moveTo>
                      <a:pt x="0" y="37123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5" name="Gráfico 4">
              <a:extLst>
                <a:ext uri="{FF2B5EF4-FFF2-40B4-BE49-F238E27FC236}">
                  <a16:creationId xmlns:a16="http://schemas.microsoft.com/office/drawing/2014/main" id="{E0BCD2AF-1C56-3513-B4FD-3E6001173D10}"/>
                </a:ext>
              </a:extLst>
            </p:cNvPr>
            <p:cNvGrpSpPr/>
            <p:nvPr/>
          </p:nvGrpSpPr>
          <p:grpSpPr>
            <a:xfrm>
              <a:off x="8212127" y="592015"/>
              <a:ext cx="156307" cy="156307"/>
              <a:chOff x="8212127" y="592015"/>
              <a:chExt cx="156307" cy="156307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AD63F57F-8DF9-AD44-1629-1C2F2B6863DD}"/>
                  </a:ext>
                </a:extLst>
              </p:cNvPr>
              <p:cNvSpPr/>
              <p:nvPr/>
            </p:nvSpPr>
            <p:spPr>
              <a:xfrm>
                <a:off x="8212127" y="592015"/>
                <a:ext cx="31261" cy="31261"/>
              </a:xfrm>
              <a:custGeom>
                <a:avLst/>
                <a:gdLst>
                  <a:gd name="connsiteX0" fmla="*/ 31262 w 31261"/>
                  <a:gd name="connsiteY0" fmla="*/ 31262 h 31261"/>
                  <a:gd name="connsiteX1" fmla="*/ 0 w 31261"/>
                  <a:gd name="connsiteY1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61" h="31261">
                    <a:moveTo>
                      <a:pt x="31262" y="31262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48FB22-471B-3725-BB3F-119FB43C9590}"/>
                  </a:ext>
                </a:extLst>
              </p:cNvPr>
              <p:cNvSpPr/>
              <p:nvPr/>
            </p:nvSpPr>
            <p:spPr>
              <a:xfrm>
                <a:off x="8337173" y="717061"/>
                <a:ext cx="31261" cy="31261"/>
              </a:xfrm>
              <a:custGeom>
                <a:avLst/>
                <a:gdLst>
                  <a:gd name="connsiteX0" fmla="*/ 31261 w 31261"/>
                  <a:gd name="connsiteY0" fmla="*/ 31262 h 31261"/>
                  <a:gd name="connsiteX1" fmla="*/ 0 w 31261"/>
                  <a:gd name="connsiteY1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61" h="31261">
                    <a:moveTo>
                      <a:pt x="31261" y="31262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8" name="Gráfico 4">
              <a:extLst>
                <a:ext uri="{FF2B5EF4-FFF2-40B4-BE49-F238E27FC236}">
                  <a16:creationId xmlns:a16="http://schemas.microsoft.com/office/drawing/2014/main" id="{1AE12500-F97C-AA08-CD78-4A1CA9FC38EC}"/>
                </a:ext>
              </a:extLst>
            </p:cNvPr>
            <p:cNvGrpSpPr/>
            <p:nvPr/>
          </p:nvGrpSpPr>
          <p:grpSpPr>
            <a:xfrm>
              <a:off x="8178911" y="670169"/>
              <a:ext cx="222738" cy="19538"/>
              <a:chOff x="8178911" y="670169"/>
              <a:chExt cx="222738" cy="19538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D5A6CF89-3590-E135-7D44-F58F5E131AD8}"/>
                  </a:ext>
                </a:extLst>
              </p:cNvPr>
              <p:cNvSpPr/>
              <p:nvPr/>
            </p:nvSpPr>
            <p:spPr>
              <a:xfrm>
                <a:off x="8178911" y="670169"/>
                <a:ext cx="44938" cy="19538"/>
              </a:xfrm>
              <a:custGeom>
                <a:avLst/>
                <a:gdLst>
                  <a:gd name="connsiteX0" fmla="*/ 44938 w 44938"/>
                  <a:gd name="connsiteY0" fmla="*/ 0 h 19538"/>
                  <a:gd name="connsiteX1" fmla="*/ 0 w 449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38" h="19538">
                    <a:moveTo>
                      <a:pt x="449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F177106A-A19F-5E70-9BA0-150B8D061E21}"/>
                  </a:ext>
                </a:extLst>
              </p:cNvPr>
              <p:cNvSpPr/>
              <p:nvPr/>
            </p:nvSpPr>
            <p:spPr>
              <a:xfrm>
                <a:off x="8356711" y="670169"/>
                <a:ext cx="44938" cy="19538"/>
              </a:xfrm>
              <a:custGeom>
                <a:avLst/>
                <a:gdLst>
                  <a:gd name="connsiteX0" fmla="*/ 44939 w 44938"/>
                  <a:gd name="connsiteY0" fmla="*/ 0 h 19538"/>
                  <a:gd name="connsiteX1" fmla="*/ 0 w 449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38" h="19538">
                    <a:moveTo>
                      <a:pt x="449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1" name="Gráfico 4">
              <a:extLst>
                <a:ext uri="{FF2B5EF4-FFF2-40B4-BE49-F238E27FC236}">
                  <a16:creationId xmlns:a16="http://schemas.microsoft.com/office/drawing/2014/main" id="{F38E58A8-D46E-55A3-E48E-5B40993EF3C9}"/>
                </a:ext>
              </a:extLst>
            </p:cNvPr>
            <p:cNvGrpSpPr/>
            <p:nvPr/>
          </p:nvGrpSpPr>
          <p:grpSpPr>
            <a:xfrm>
              <a:off x="8212127" y="592015"/>
              <a:ext cx="156307" cy="156307"/>
              <a:chOff x="8212127" y="592015"/>
              <a:chExt cx="156307" cy="156307"/>
            </a:xfrm>
          </p:grpSpPr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57DD7442-1398-9A4C-1A7C-12E69230208C}"/>
                  </a:ext>
                </a:extLst>
              </p:cNvPr>
              <p:cNvSpPr/>
              <p:nvPr/>
            </p:nvSpPr>
            <p:spPr>
              <a:xfrm>
                <a:off x="8212127" y="717061"/>
                <a:ext cx="31261" cy="31261"/>
              </a:xfrm>
              <a:custGeom>
                <a:avLst/>
                <a:gdLst>
                  <a:gd name="connsiteX0" fmla="*/ 31262 w 31261"/>
                  <a:gd name="connsiteY0" fmla="*/ 0 h 31261"/>
                  <a:gd name="connsiteX1" fmla="*/ 0 w 31261"/>
                  <a:gd name="connsiteY1" fmla="*/ 31262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61" h="31261">
                    <a:moveTo>
                      <a:pt x="31262" y="0"/>
                    </a:moveTo>
                    <a:lnTo>
                      <a:pt x="0" y="3126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EAB0A060-C1E2-A52C-8125-49E9995B1AB4}"/>
                  </a:ext>
                </a:extLst>
              </p:cNvPr>
              <p:cNvSpPr/>
              <p:nvPr/>
            </p:nvSpPr>
            <p:spPr>
              <a:xfrm>
                <a:off x="8337173" y="592015"/>
                <a:ext cx="31261" cy="31261"/>
              </a:xfrm>
              <a:custGeom>
                <a:avLst/>
                <a:gdLst>
                  <a:gd name="connsiteX0" fmla="*/ 31261 w 31261"/>
                  <a:gd name="connsiteY0" fmla="*/ 0 h 31261"/>
                  <a:gd name="connsiteX1" fmla="*/ 0 w 31261"/>
                  <a:gd name="connsiteY1" fmla="*/ 31262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61" h="31261">
                    <a:moveTo>
                      <a:pt x="31261" y="0"/>
                    </a:moveTo>
                    <a:lnTo>
                      <a:pt x="0" y="3126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C3CCDDCC-8D2C-1C0F-D76D-492736E3C3F1}"/>
                </a:ext>
              </a:extLst>
            </p:cNvPr>
            <p:cNvSpPr/>
            <p:nvPr/>
          </p:nvSpPr>
          <p:spPr>
            <a:xfrm>
              <a:off x="8051912" y="388815"/>
              <a:ext cx="89876" cy="115276"/>
            </a:xfrm>
            <a:custGeom>
              <a:avLst/>
              <a:gdLst>
                <a:gd name="connsiteX0" fmla="*/ 0 w 89876"/>
                <a:gd name="connsiteY0" fmla="*/ 0 h 115276"/>
                <a:gd name="connsiteX1" fmla="*/ 0 w 89876"/>
                <a:gd name="connsiteY1" fmla="*/ 115277 h 115276"/>
                <a:gd name="connsiteX2" fmla="*/ 0 w 89876"/>
                <a:gd name="connsiteY2" fmla="*/ 115277 h 115276"/>
                <a:gd name="connsiteX3" fmla="*/ 44938 w 89876"/>
                <a:gd name="connsiteY3" fmla="*/ 76200 h 115276"/>
                <a:gd name="connsiteX4" fmla="*/ 89876 w 89876"/>
                <a:gd name="connsiteY4" fmla="*/ 115277 h 115276"/>
                <a:gd name="connsiteX5" fmla="*/ 89876 w 89876"/>
                <a:gd name="connsiteY5" fmla="*/ 115277 h 115276"/>
                <a:gd name="connsiteX6" fmla="*/ 89876 w 89876"/>
                <a:gd name="connsiteY6" fmla="*/ 0 h 1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76" h="115276">
                  <a:moveTo>
                    <a:pt x="0" y="0"/>
                  </a:moveTo>
                  <a:lnTo>
                    <a:pt x="0" y="115277"/>
                  </a:lnTo>
                  <a:lnTo>
                    <a:pt x="0" y="115277"/>
                  </a:lnTo>
                  <a:lnTo>
                    <a:pt x="44938" y="76200"/>
                  </a:lnTo>
                  <a:lnTo>
                    <a:pt x="89876" y="115277"/>
                  </a:lnTo>
                  <a:lnTo>
                    <a:pt x="89876" y="115277"/>
                  </a:lnTo>
                  <a:lnTo>
                    <a:pt x="89876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5" name="Gráfico 4">
            <a:extLst>
              <a:ext uri="{FF2B5EF4-FFF2-40B4-BE49-F238E27FC236}">
                <a16:creationId xmlns:a16="http://schemas.microsoft.com/office/drawing/2014/main" id="{240B3454-0DD0-B7ED-9853-ABBCEC1A1D6F}"/>
              </a:ext>
            </a:extLst>
          </p:cNvPr>
          <p:cNvGrpSpPr/>
          <p:nvPr/>
        </p:nvGrpSpPr>
        <p:grpSpPr>
          <a:xfrm>
            <a:off x="-158150" y="0"/>
            <a:ext cx="1217246" cy="3122246"/>
            <a:chOff x="-158150" y="0"/>
            <a:chExt cx="1217246" cy="3122246"/>
          </a:xfrm>
          <a:noFill/>
        </p:grpSpPr>
        <p:grpSp>
          <p:nvGrpSpPr>
            <p:cNvPr id="46" name="Gráfico 4">
              <a:extLst>
                <a:ext uri="{FF2B5EF4-FFF2-40B4-BE49-F238E27FC236}">
                  <a16:creationId xmlns:a16="http://schemas.microsoft.com/office/drawing/2014/main" id="{7324AFF2-4CDF-64FC-2519-8A08DDAA7975}"/>
                </a:ext>
              </a:extLst>
            </p:cNvPr>
            <p:cNvGrpSpPr/>
            <p:nvPr/>
          </p:nvGrpSpPr>
          <p:grpSpPr>
            <a:xfrm>
              <a:off x="-158150" y="0"/>
              <a:ext cx="1217246" cy="3122246"/>
              <a:chOff x="-158150" y="0"/>
              <a:chExt cx="1217246" cy="3122246"/>
            </a:xfrm>
            <a:noFill/>
          </p:grpSpPr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C4EAD837-C3C0-90EC-003A-1AD407F2EB70}"/>
                  </a:ext>
                </a:extLst>
              </p:cNvPr>
              <p:cNvSpPr/>
              <p:nvPr/>
            </p:nvSpPr>
            <p:spPr>
              <a:xfrm>
                <a:off x="707403" y="2993292"/>
                <a:ext cx="263769" cy="64476"/>
              </a:xfrm>
              <a:custGeom>
                <a:avLst/>
                <a:gdLst>
                  <a:gd name="connsiteX0" fmla="*/ 263769 w 263769"/>
                  <a:gd name="connsiteY0" fmla="*/ 0 h 64476"/>
                  <a:gd name="connsiteX1" fmla="*/ 263769 w 263769"/>
                  <a:gd name="connsiteY1" fmla="*/ 27354 h 64476"/>
                  <a:gd name="connsiteX2" fmla="*/ 226646 w 263769"/>
                  <a:gd name="connsiteY2" fmla="*/ 64477 h 64476"/>
                  <a:gd name="connsiteX3" fmla="*/ 222739 w 263769"/>
                  <a:gd name="connsiteY3" fmla="*/ 64477 h 64476"/>
                  <a:gd name="connsiteX4" fmla="*/ 37123 w 263769"/>
                  <a:gd name="connsiteY4" fmla="*/ 64477 h 64476"/>
                  <a:gd name="connsiteX5" fmla="*/ 37123 w 263769"/>
                  <a:gd name="connsiteY5" fmla="*/ 64477 h 64476"/>
                  <a:gd name="connsiteX6" fmla="*/ 0 w 263769"/>
                  <a:gd name="connsiteY6" fmla="*/ 27354 h 64476"/>
                  <a:gd name="connsiteX7" fmla="*/ 0 w 263769"/>
                  <a:gd name="connsiteY7" fmla="*/ 0 h 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769" h="64476">
                    <a:moveTo>
                      <a:pt x="263769" y="0"/>
                    </a:moveTo>
                    <a:lnTo>
                      <a:pt x="263769" y="27354"/>
                    </a:lnTo>
                    <a:cubicBezTo>
                      <a:pt x="263769" y="48846"/>
                      <a:pt x="246185" y="64477"/>
                      <a:pt x="226646" y="64477"/>
                    </a:cubicBezTo>
                    <a:lnTo>
                      <a:pt x="222739" y="64477"/>
                    </a:lnTo>
                    <a:lnTo>
                      <a:pt x="37123" y="64477"/>
                    </a:lnTo>
                    <a:lnTo>
                      <a:pt x="37123" y="64477"/>
                    </a:lnTo>
                    <a:cubicBezTo>
                      <a:pt x="15631" y="64477"/>
                      <a:pt x="0" y="46892"/>
                      <a:pt x="0" y="27354"/>
                    </a:cubicBez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8C64A943-F637-BC49-6110-E1AC687999AD}"/>
                  </a:ext>
                </a:extLst>
              </p:cNvPr>
              <p:cNvSpPr/>
              <p:nvPr/>
            </p:nvSpPr>
            <p:spPr>
              <a:xfrm>
                <a:off x="752342" y="3057769"/>
                <a:ext cx="156307" cy="64476"/>
              </a:xfrm>
              <a:custGeom>
                <a:avLst/>
                <a:gdLst>
                  <a:gd name="connsiteX0" fmla="*/ 156308 w 156307"/>
                  <a:gd name="connsiteY0" fmla="*/ 0 h 64476"/>
                  <a:gd name="connsiteX1" fmla="*/ 78154 w 156307"/>
                  <a:gd name="connsiteY1" fmla="*/ 64477 h 64476"/>
                  <a:gd name="connsiteX2" fmla="*/ 0 w 156307"/>
                  <a:gd name="connsiteY2" fmla="*/ 0 h 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6307" h="64476">
                    <a:moveTo>
                      <a:pt x="156308" y="0"/>
                    </a:moveTo>
                    <a:cubicBezTo>
                      <a:pt x="156308" y="35169"/>
                      <a:pt x="156308" y="64477"/>
                      <a:pt x="78154" y="64477"/>
                    </a:cubicBezTo>
                    <a:cubicBezTo>
                      <a:pt x="0" y="64477"/>
                      <a:pt x="0" y="35169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02F104B0-05E1-C258-3C81-0A6B08D177CE}"/>
                  </a:ext>
                </a:extLst>
              </p:cNvPr>
              <p:cNvSpPr/>
              <p:nvPr/>
            </p:nvSpPr>
            <p:spPr>
              <a:xfrm>
                <a:off x="617526" y="2498969"/>
                <a:ext cx="441569" cy="494322"/>
              </a:xfrm>
              <a:custGeom>
                <a:avLst/>
                <a:gdLst>
                  <a:gd name="connsiteX0" fmla="*/ 353646 w 441569"/>
                  <a:gd name="connsiteY0" fmla="*/ 494323 h 494322"/>
                  <a:gd name="connsiteX1" fmla="*/ 353646 w 441569"/>
                  <a:gd name="connsiteY1" fmla="*/ 494323 h 494322"/>
                  <a:gd name="connsiteX2" fmla="*/ 423985 w 441569"/>
                  <a:gd name="connsiteY2" fmla="*/ 306754 h 494322"/>
                  <a:gd name="connsiteX3" fmla="*/ 441569 w 441569"/>
                  <a:gd name="connsiteY3" fmla="*/ 238369 h 494322"/>
                  <a:gd name="connsiteX4" fmla="*/ 441569 w 441569"/>
                  <a:gd name="connsiteY4" fmla="*/ 220785 h 494322"/>
                  <a:gd name="connsiteX5" fmla="*/ 220785 w 441569"/>
                  <a:gd name="connsiteY5" fmla="*/ 0 h 494322"/>
                  <a:gd name="connsiteX6" fmla="*/ 0 w 441569"/>
                  <a:gd name="connsiteY6" fmla="*/ 220785 h 494322"/>
                  <a:gd name="connsiteX7" fmla="*/ 0 w 441569"/>
                  <a:gd name="connsiteY7" fmla="*/ 238369 h 494322"/>
                  <a:gd name="connsiteX8" fmla="*/ 17585 w 441569"/>
                  <a:gd name="connsiteY8" fmla="*/ 306754 h 494322"/>
                  <a:gd name="connsiteX9" fmla="*/ 87923 w 441569"/>
                  <a:gd name="connsiteY9" fmla="*/ 492369 h 494322"/>
                  <a:gd name="connsiteX10" fmla="*/ 87923 w 441569"/>
                  <a:gd name="connsiteY10" fmla="*/ 494323 h 494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1569" h="494322">
                    <a:moveTo>
                      <a:pt x="353646" y="494323"/>
                    </a:moveTo>
                    <a:lnTo>
                      <a:pt x="353646" y="494323"/>
                    </a:lnTo>
                    <a:cubicBezTo>
                      <a:pt x="353646" y="392723"/>
                      <a:pt x="382954" y="398585"/>
                      <a:pt x="423985" y="306754"/>
                    </a:cubicBezTo>
                    <a:cubicBezTo>
                      <a:pt x="433754" y="285262"/>
                      <a:pt x="439615" y="261815"/>
                      <a:pt x="441569" y="238369"/>
                    </a:cubicBezTo>
                    <a:lnTo>
                      <a:pt x="441569" y="220785"/>
                    </a:lnTo>
                    <a:cubicBezTo>
                      <a:pt x="441569" y="97692"/>
                      <a:pt x="341923" y="0"/>
                      <a:pt x="220785" y="0"/>
                    </a:cubicBezTo>
                    <a:cubicBezTo>
                      <a:pt x="99646" y="0"/>
                      <a:pt x="0" y="99646"/>
                      <a:pt x="0" y="220785"/>
                    </a:cubicBezTo>
                    <a:lnTo>
                      <a:pt x="0" y="238369"/>
                    </a:lnTo>
                    <a:cubicBezTo>
                      <a:pt x="1954" y="261815"/>
                      <a:pt x="7815" y="285262"/>
                      <a:pt x="17585" y="306754"/>
                    </a:cubicBezTo>
                    <a:cubicBezTo>
                      <a:pt x="58615" y="398585"/>
                      <a:pt x="87923" y="392723"/>
                      <a:pt x="87923" y="492369"/>
                    </a:cubicBezTo>
                    <a:lnTo>
                      <a:pt x="87923" y="494323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9D73D5CA-42B4-52AD-9E0E-7AE704ECA6DC}"/>
                  </a:ext>
                </a:extLst>
              </p:cNvPr>
              <p:cNvSpPr/>
              <p:nvPr/>
            </p:nvSpPr>
            <p:spPr>
              <a:xfrm>
                <a:off x="705450" y="2973753"/>
                <a:ext cx="265723" cy="19538"/>
              </a:xfrm>
              <a:custGeom>
                <a:avLst/>
                <a:gdLst>
                  <a:gd name="connsiteX0" fmla="*/ 0 w 265723"/>
                  <a:gd name="connsiteY0" fmla="*/ 0 h 19538"/>
                  <a:gd name="connsiteX1" fmla="*/ 265723 w 2657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5723" h="19538">
                    <a:moveTo>
                      <a:pt x="0" y="0"/>
                    </a:moveTo>
                    <a:lnTo>
                      <a:pt x="265723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FBA296C8-35E2-844F-A609-433465937128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2" name="Gráfico 4">
              <a:extLst>
                <a:ext uri="{FF2B5EF4-FFF2-40B4-BE49-F238E27FC236}">
                  <a16:creationId xmlns:a16="http://schemas.microsoft.com/office/drawing/2014/main" id="{CC9D8AD0-3B17-C8EE-A463-FE458E3D944C}"/>
                </a:ext>
              </a:extLst>
            </p:cNvPr>
            <p:cNvGrpSpPr/>
            <p:nvPr/>
          </p:nvGrpSpPr>
          <p:grpSpPr>
            <a:xfrm>
              <a:off x="689819" y="2573215"/>
              <a:ext cx="295030" cy="295030"/>
              <a:chOff x="689819" y="2573215"/>
              <a:chExt cx="295030" cy="295030"/>
            </a:xfrm>
            <a:noFill/>
          </p:grpSpPr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7E2C678F-2718-8A3F-07C8-173A5648A4A2}"/>
                  </a:ext>
                </a:extLst>
              </p:cNvPr>
              <p:cNvSpPr/>
              <p:nvPr/>
            </p:nvSpPr>
            <p:spPr>
              <a:xfrm>
                <a:off x="783115" y="2666511"/>
                <a:ext cx="110392" cy="110392"/>
              </a:xfrm>
              <a:custGeom>
                <a:avLst/>
                <a:gdLst>
                  <a:gd name="connsiteX0" fmla="*/ 94273 w 110392"/>
                  <a:gd name="connsiteY0" fmla="*/ 94273 h 110392"/>
                  <a:gd name="connsiteX1" fmla="*/ 16119 w 110392"/>
                  <a:gd name="connsiteY1" fmla="*/ 94273 h 110392"/>
                  <a:gd name="connsiteX2" fmla="*/ 16119 w 110392"/>
                  <a:gd name="connsiteY2" fmla="*/ 16119 h 110392"/>
                  <a:gd name="connsiteX3" fmla="*/ 94273 w 110392"/>
                  <a:gd name="connsiteY3" fmla="*/ 16119 h 110392"/>
                  <a:gd name="connsiteX4" fmla="*/ 94273 w 110392"/>
                  <a:gd name="connsiteY4" fmla="*/ 94273 h 110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392" h="110392">
                    <a:moveTo>
                      <a:pt x="94273" y="94273"/>
                    </a:moveTo>
                    <a:cubicBezTo>
                      <a:pt x="72781" y="115765"/>
                      <a:pt x="37611" y="115765"/>
                      <a:pt x="16119" y="94273"/>
                    </a:cubicBezTo>
                    <a:cubicBezTo>
                      <a:pt x="-5373" y="72781"/>
                      <a:pt x="-5373" y="37611"/>
                      <a:pt x="16119" y="16119"/>
                    </a:cubicBezTo>
                    <a:cubicBezTo>
                      <a:pt x="37611" y="-5373"/>
                      <a:pt x="72781" y="-5373"/>
                      <a:pt x="94273" y="16119"/>
                    </a:cubicBezTo>
                    <a:cubicBezTo>
                      <a:pt x="115765" y="37611"/>
                      <a:pt x="115765" y="72781"/>
                      <a:pt x="94273" y="9427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53B9827B-C8B6-4979-A198-123E533EB38D}"/>
                  </a:ext>
                </a:extLst>
              </p:cNvPr>
              <p:cNvSpPr/>
              <p:nvPr/>
            </p:nvSpPr>
            <p:spPr>
              <a:xfrm>
                <a:off x="689819" y="2573215"/>
                <a:ext cx="295030" cy="295030"/>
              </a:xfrm>
              <a:custGeom>
                <a:avLst/>
                <a:gdLst>
                  <a:gd name="connsiteX0" fmla="*/ 295031 w 295030"/>
                  <a:gd name="connsiteY0" fmla="*/ 173892 h 295030"/>
                  <a:gd name="connsiteX1" fmla="*/ 295031 w 295030"/>
                  <a:gd name="connsiteY1" fmla="*/ 121138 h 295030"/>
                  <a:gd name="connsiteX2" fmla="*/ 257908 w 295030"/>
                  <a:gd name="connsiteY2" fmla="*/ 121138 h 295030"/>
                  <a:gd name="connsiteX3" fmla="*/ 244231 w 295030"/>
                  <a:gd name="connsiteY3" fmla="*/ 87923 h 295030"/>
                  <a:gd name="connsiteX4" fmla="*/ 269631 w 295030"/>
                  <a:gd name="connsiteY4" fmla="*/ 62523 h 295030"/>
                  <a:gd name="connsiteX5" fmla="*/ 232508 w 295030"/>
                  <a:gd name="connsiteY5" fmla="*/ 25400 h 295030"/>
                  <a:gd name="connsiteX6" fmla="*/ 207108 w 295030"/>
                  <a:gd name="connsiteY6" fmla="*/ 50800 h 295030"/>
                  <a:gd name="connsiteX7" fmla="*/ 173892 w 295030"/>
                  <a:gd name="connsiteY7" fmla="*/ 37123 h 295030"/>
                  <a:gd name="connsiteX8" fmla="*/ 173892 w 295030"/>
                  <a:gd name="connsiteY8" fmla="*/ 0 h 295030"/>
                  <a:gd name="connsiteX9" fmla="*/ 121138 w 295030"/>
                  <a:gd name="connsiteY9" fmla="*/ 0 h 295030"/>
                  <a:gd name="connsiteX10" fmla="*/ 121138 w 295030"/>
                  <a:gd name="connsiteY10" fmla="*/ 37123 h 295030"/>
                  <a:gd name="connsiteX11" fmla="*/ 87923 w 295030"/>
                  <a:gd name="connsiteY11" fmla="*/ 50800 h 295030"/>
                  <a:gd name="connsiteX12" fmla="*/ 62523 w 295030"/>
                  <a:gd name="connsiteY12" fmla="*/ 25400 h 295030"/>
                  <a:gd name="connsiteX13" fmla="*/ 25400 w 295030"/>
                  <a:gd name="connsiteY13" fmla="*/ 62523 h 295030"/>
                  <a:gd name="connsiteX14" fmla="*/ 50800 w 295030"/>
                  <a:gd name="connsiteY14" fmla="*/ 87923 h 295030"/>
                  <a:gd name="connsiteX15" fmla="*/ 37123 w 295030"/>
                  <a:gd name="connsiteY15" fmla="*/ 121138 h 295030"/>
                  <a:gd name="connsiteX16" fmla="*/ 0 w 295030"/>
                  <a:gd name="connsiteY16" fmla="*/ 121138 h 295030"/>
                  <a:gd name="connsiteX17" fmla="*/ 0 w 295030"/>
                  <a:gd name="connsiteY17" fmla="*/ 173892 h 295030"/>
                  <a:gd name="connsiteX18" fmla="*/ 37123 w 295030"/>
                  <a:gd name="connsiteY18" fmla="*/ 173892 h 295030"/>
                  <a:gd name="connsiteX19" fmla="*/ 50800 w 295030"/>
                  <a:gd name="connsiteY19" fmla="*/ 207108 h 295030"/>
                  <a:gd name="connsiteX20" fmla="*/ 25400 w 295030"/>
                  <a:gd name="connsiteY20" fmla="*/ 232508 h 295030"/>
                  <a:gd name="connsiteX21" fmla="*/ 62523 w 295030"/>
                  <a:gd name="connsiteY21" fmla="*/ 269631 h 295030"/>
                  <a:gd name="connsiteX22" fmla="*/ 87923 w 295030"/>
                  <a:gd name="connsiteY22" fmla="*/ 244231 h 295030"/>
                  <a:gd name="connsiteX23" fmla="*/ 121138 w 295030"/>
                  <a:gd name="connsiteY23" fmla="*/ 257908 h 295030"/>
                  <a:gd name="connsiteX24" fmla="*/ 121138 w 295030"/>
                  <a:gd name="connsiteY24" fmla="*/ 295031 h 295030"/>
                  <a:gd name="connsiteX25" fmla="*/ 173892 w 295030"/>
                  <a:gd name="connsiteY25" fmla="*/ 295031 h 295030"/>
                  <a:gd name="connsiteX26" fmla="*/ 173892 w 295030"/>
                  <a:gd name="connsiteY26" fmla="*/ 257908 h 295030"/>
                  <a:gd name="connsiteX27" fmla="*/ 207108 w 295030"/>
                  <a:gd name="connsiteY27" fmla="*/ 244231 h 295030"/>
                  <a:gd name="connsiteX28" fmla="*/ 232508 w 295030"/>
                  <a:gd name="connsiteY28" fmla="*/ 269631 h 295030"/>
                  <a:gd name="connsiteX29" fmla="*/ 269631 w 295030"/>
                  <a:gd name="connsiteY29" fmla="*/ 232508 h 295030"/>
                  <a:gd name="connsiteX30" fmla="*/ 244231 w 295030"/>
                  <a:gd name="connsiteY30" fmla="*/ 207108 h 295030"/>
                  <a:gd name="connsiteX31" fmla="*/ 257908 w 295030"/>
                  <a:gd name="connsiteY31" fmla="*/ 173892 h 295030"/>
                  <a:gd name="connsiteX32" fmla="*/ 295031 w 295030"/>
                  <a:gd name="connsiteY32" fmla="*/ 173892 h 29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95030" h="295030">
                    <a:moveTo>
                      <a:pt x="295031" y="173892"/>
                    </a:moveTo>
                    <a:lnTo>
                      <a:pt x="295031" y="121138"/>
                    </a:lnTo>
                    <a:lnTo>
                      <a:pt x="257908" y="121138"/>
                    </a:lnTo>
                    <a:cubicBezTo>
                      <a:pt x="255954" y="109416"/>
                      <a:pt x="250092" y="97692"/>
                      <a:pt x="244231" y="87923"/>
                    </a:cubicBezTo>
                    <a:lnTo>
                      <a:pt x="269631" y="62523"/>
                    </a:lnTo>
                    <a:lnTo>
                      <a:pt x="232508" y="25400"/>
                    </a:lnTo>
                    <a:lnTo>
                      <a:pt x="207108" y="50800"/>
                    </a:lnTo>
                    <a:cubicBezTo>
                      <a:pt x="197338" y="44939"/>
                      <a:pt x="185615" y="39077"/>
                      <a:pt x="173892" y="37123"/>
                    </a:cubicBezTo>
                    <a:lnTo>
                      <a:pt x="173892" y="0"/>
                    </a:lnTo>
                    <a:lnTo>
                      <a:pt x="121138" y="0"/>
                    </a:lnTo>
                    <a:lnTo>
                      <a:pt x="121138" y="37123"/>
                    </a:lnTo>
                    <a:cubicBezTo>
                      <a:pt x="109415" y="39077"/>
                      <a:pt x="97692" y="44939"/>
                      <a:pt x="87923" y="50800"/>
                    </a:cubicBezTo>
                    <a:lnTo>
                      <a:pt x="62523" y="25400"/>
                    </a:lnTo>
                    <a:lnTo>
                      <a:pt x="25400" y="62523"/>
                    </a:lnTo>
                    <a:lnTo>
                      <a:pt x="50800" y="87923"/>
                    </a:lnTo>
                    <a:cubicBezTo>
                      <a:pt x="44938" y="97692"/>
                      <a:pt x="39077" y="109416"/>
                      <a:pt x="37123" y="121138"/>
                    </a:cubicBezTo>
                    <a:lnTo>
                      <a:pt x="0" y="121138"/>
                    </a:lnTo>
                    <a:lnTo>
                      <a:pt x="0" y="173892"/>
                    </a:lnTo>
                    <a:lnTo>
                      <a:pt x="37123" y="173892"/>
                    </a:lnTo>
                    <a:cubicBezTo>
                      <a:pt x="37123" y="185615"/>
                      <a:pt x="44938" y="197339"/>
                      <a:pt x="50800" y="207108"/>
                    </a:cubicBezTo>
                    <a:lnTo>
                      <a:pt x="25400" y="232508"/>
                    </a:lnTo>
                    <a:lnTo>
                      <a:pt x="62523" y="269631"/>
                    </a:lnTo>
                    <a:lnTo>
                      <a:pt x="87923" y="244231"/>
                    </a:lnTo>
                    <a:cubicBezTo>
                      <a:pt x="97692" y="250092"/>
                      <a:pt x="109415" y="255954"/>
                      <a:pt x="121138" y="257908"/>
                    </a:cubicBezTo>
                    <a:lnTo>
                      <a:pt x="121138" y="295031"/>
                    </a:lnTo>
                    <a:lnTo>
                      <a:pt x="173892" y="295031"/>
                    </a:lnTo>
                    <a:lnTo>
                      <a:pt x="173892" y="257908"/>
                    </a:lnTo>
                    <a:cubicBezTo>
                      <a:pt x="185615" y="255954"/>
                      <a:pt x="197338" y="250092"/>
                      <a:pt x="207108" y="244231"/>
                    </a:cubicBezTo>
                    <a:lnTo>
                      <a:pt x="232508" y="269631"/>
                    </a:lnTo>
                    <a:lnTo>
                      <a:pt x="269631" y="232508"/>
                    </a:lnTo>
                    <a:lnTo>
                      <a:pt x="244231" y="207108"/>
                    </a:lnTo>
                    <a:cubicBezTo>
                      <a:pt x="250092" y="197339"/>
                      <a:pt x="255954" y="185615"/>
                      <a:pt x="257908" y="173892"/>
                    </a:cubicBezTo>
                    <a:lnTo>
                      <a:pt x="295031" y="173892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55" name="Gráfico 4">
            <a:extLst>
              <a:ext uri="{FF2B5EF4-FFF2-40B4-BE49-F238E27FC236}">
                <a16:creationId xmlns:a16="http://schemas.microsoft.com/office/drawing/2014/main" id="{AC975549-1BE9-8C5F-0931-873E1BB0274D}"/>
              </a:ext>
            </a:extLst>
          </p:cNvPr>
          <p:cNvGrpSpPr/>
          <p:nvPr/>
        </p:nvGrpSpPr>
        <p:grpSpPr>
          <a:xfrm>
            <a:off x="7911235" y="2498969"/>
            <a:ext cx="625230" cy="623276"/>
            <a:chOff x="7911235" y="2498969"/>
            <a:chExt cx="625230" cy="623276"/>
          </a:xfrm>
          <a:noFill/>
        </p:grpSpPr>
        <p:grpSp>
          <p:nvGrpSpPr>
            <p:cNvPr id="56" name="Gráfico 4">
              <a:extLst>
                <a:ext uri="{FF2B5EF4-FFF2-40B4-BE49-F238E27FC236}">
                  <a16:creationId xmlns:a16="http://schemas.microsoft.com/office/drawing/2014/main" id="{BFEAFCE8-71EA-639A-F349-267251D1855E}"/>
                </a:ext>
              </a:extLst>
            </p:cNvPr>
            <p:cNvGrpSpPr/>
            <p:nvPr/>
          </p:nvGrpSpPr>
          <p:grpSpPr>
            <a:xfrm>
              <a:off x="7969850" y="2498969"/>
              <a:ext cx="539261" cy="568569"/>
              <a:chOff x="7969850" y="2498969"/>
              <a:chExt cx="539261" cy="568569"/>
            </a:xfrm>
            <a:noFill/>
          </p:grpSpPr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D0BA6FDD-A540-1CE5-23FE-EFFA256BFEB8}"/>
                  </a:ext>
                </a:extLst>
              </p:cNvPr>
              <p:cNvSpPr/>
              <p:nvPr/>
            </p:nvSpPr>
            <p:spPr>
              <a:xfrm>
                <a:off x="7969850" y="2667000"/>
                <a:ext cx="425938" cy="400538"/>
              </a:xfrm>
              <a:custGeom>
                <a:avLst/>
                <a:gdLst>
                  <a:gd name="connsiteX0" fmla="*/ 425938 w 425938"/>
                  <a:gd name="connsiteY0" fmla="*/ 400538 h 400538"/>
                  <a:gd name="connsiteX1" fmla="*/ 193431 w 425938"/>
                  <a:gd name="connsiteY1" fmla="*/ 0 h 400538"/>
                  <a:gd name="connsiteX2" fmla="*/ 0 w 425938"/>
                  <a:gd name="connsiteY2" fmla="*/ 334108 h 40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938" h="400538">
                    <a:moveTo>
                      <a:pt x="425938" y="400538"/>
                    </a:moveTo>
                    <a:lnTo>
                      <a:pt x="193431" y="0"/>
                    </a:lnTo>
                    <a:lnTo>
                      <a:pt x="0" y="334108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5A9CD7ED-E059-5B18-AD4A-C327ADF024B0}"/>
                  </a:ext>
                </a:extLst>
              </p:cNvPr>
              <p:cNvSpPr/>
              <p:nvPr/>
            </p:nvSpPr>
            <p:spPr>
              <a:xfrm>
                <a:off x="8163281" y="2528276"/>
                <a:ext cx="107461" cy="84015"/>
              </a:xfrm>
              <a:custGeom>
                <a:avLst/>
                <a:gdLst>
                  <a:gd name="connsiteX0" fmla="*/ 0 w 107461"/>
                  <a:gd name="connsiteY0" fmla="*/ 84015 h 84015"/>
                  <a:gd name="connsiteX1" fmla="*/ 107462 w 107461"/>
                  <a:gd name="connsiteY1" fmla="*/ 84015 h 84015"/>
                  <a:gd name="connsiteX2" fmla="*/ 82062 w 107461"/>
                  <a:gd name="connsiteY2" fmla="*/ 42985 h 84015"/>
                  <a:gd name="connsiteX3" fmla="*/ 107462 w 107461"/>
                  <a:gd name="connsiteY3" fmla="*/ 0 h 84015"/>
                  <a:gd name="connsiteX4" fmla="*/ 0 w 107461"/>
                  <a:gd name="connsiteY4" fmla="*/ 0 h 8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61" h="84015">
                    <a:moveTo>
                      <a:pt x="0" y="84015"/>
                    </a:moveTo>
                    <a:lnTo>
                      <a:pt x="107462" y="84015"/>
                    </a:lnTo>
                    <a:lnTo>
                      <a:pt x="82062" y="42985"/>
                    </a:lnTo>
                    <a:lnTo>
                      <a:pt x="107462" y="0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01B54D7C-E4BF-5684-0E39-4B461C1FFBE9}"/>
                  </a:ext>
                </a:extLst>
              </p:cNvPr>
              <p:cNvSpPr/>
              <p:nvPr/>
            </p:nvSpPr>
            <p:spPr>
              <a:xfrm>
                <a:off x="8163281" y="2498969"/>
                <a:ext cx="19538" cy="168030"/>
              </a:xfrm>
              <a:custGeom>
                <a:avLst/>
                <a:gdLst>
                  <a:gd name="connsiteX0" fmla="*/ 0 w 19538"/>
                  <a:gd name="connsiteY0" fmla="*/ 168031 h 168030"/>
                  <a:gd name="connsiteX1" fmla="*/ 0 w 19538"/>
                  <a:gd name="connsiteY1" fmla="*/ 0 h 16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8030">
                    <a:moveTo>
                      <a:pt x="0" y="168031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0DFF0FF0-F685-5463-0ED2-BA675D5AA4A4}"/>
                  </a:ext>
                </a:extLst>
              </p:cNvPr>
              <p:cNvSpPr/>
              <p:nvPr/>
            </p:nvSpPr>
            <p:spPr>
              <a:xfrm>
                <a:off x="8290281" y="2731476"/>
                <a:ext cx="218831" cy="224692"/>
              </a:xfrm>
              <a:custGeom>
                <a:avLst/>
                <a:gdLst>
                  <a:gd name="connsiteX0" fmla="*/ 218831 w 218831"/>
                  <a:gd name="connsiteY0" fmla="*/ 224692 h 224692"/>
                  <a:gd name="connsiteX1" fmla="*/ 87923 w 218831"/>
                  <a:gd name="connsiteY1" fmla="*/ 0 h 224692"/>
                  <a:gd name="connsiteX2" fmla="*/ 0 w 218831"/>
                  <a:gd name="connsiteY2" fmla="*/ 152400 h 22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831" h="224692">
                    <a:moveTo>
                      <a:pt x="218831" y="224692"/>
                    </a:moveTo>
                    <a:lnTo>
                      <a:pt x="87923" y="0"/>
                    </a:lnTo>
                    <a:lnTo>
                      <a:pt x="0" y="15240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18833190-9C10-80D5-5951-A2E4E1AD23D2}"/>
                  </a:ext>
                </a:extLst>
              </p:cNvPr>
              <p:cNvSpPr/>
              <p:nvPr/>
            </p:nvSpPr>
            <p:spPr>
              <a:xfrm>
                <a:off x="8331311" y="2813538"/>
                <a:ext cx="93784" cy="17584"/>
              </a:xfrm>
              <a:custGeom>
                <a:avLst/>
                <a:gdLst>
                  <a:gd name="connsiteX0" fmla="*/ 0 w 93784"/>
                  <a:gd name="connsiteY0" fmla="*/ 0 h 17584"/>
                  <a:gd name="connsiteX1" fmla="*/ 46892 w 93784"/>
                  <a:gd name="connsiteY1" fmla="*/ 17584 h 17584"/>
                  <a:gd name="connsiteX2" fmla="*/ 93784 w 93784"/>
                  <a:gd name="connsiteY2" fmla="*/ 0 h 1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784" h="17584">
                    <a:moveTo>
                      <a:pt x="0" y="0"/>
                    </a:moveTo>
                    <a:lnTo>
                      <a:pt x="46892" y="17584"/>
                    </a:lnTo>
                    <a:lnTo>
                      <a:pt x="93784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33977117-6633-D05E-C66E-6CCD029BD1AE}"/>
                  </a:ext>
                </a:extLst>
              </p:cNvPr>
              <p:cNvSpPr/>
              <p:nvPr/>
            </p:nvSpPr>
            <p:spPr>
              <a:xfrm>
                <a:off x="8106619" y="2774461"/>
                <a:ext cx="113322" cy="23446"/>
              </a:xfrm>
              <a:custGeom>
                <a:avLst/>
                <a:gdLst>
                  <a:gd name="connsiteX0" fmla="*/ 0 w 113322"/>
                  <a:gd name="connsiteY0" fmla="*/ 0 h 23446"/>
                  <a:gd name="connsiteX1" fmla="*/ 56661 w 113322"/>
                  <a:gd name="connsiteY1" fmla="*/ 23446 h 23446"/>
                  <a:gd name="connsiteX2" fmla="*/ 113323 w 113322"/>
                  <a:gd name="connsiteY2" fmla="*/ 0 h 2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322" h="23446">
                    <a:moveTo>
                      <a:pt x="0" y="0"/>
                    </a:moveTo>
                    <a:lnTo>
                      <a:pt x="56661" y="23446"/>
                    </a:lnTo>
                    <a:lnTo>
                      <a:pt x="113323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CD87BFC4-989D-2A0D-A9E9-70AE19058CCC}"/>
                </a:ext>
              </a:extLst>
            </p:cNvPr>
            <p:cNvSpPr/>
            <p:nvPr/>
          </p:nvSpPr>
          <p:spPr>
            <a:xfrm>
              <a:off x="7911235" y="2889738"/>
              <a:ext cx="625230" cy="232507"/>
            </a:xfrm>
            <a:custGeom>
              <a:avLst/>
              <a:gdLst>
                <a:gd name="connsiteX0" fmla="*/ 625231 w 625230"/>
                <a:gd name="connsiteY0" fmla="*/ 0 h 232507"/>
                <a:gd name="connsiteX1" fmla="*/ 615462 w 625230"/>
                <a:gd name="connsiteY1" fmla="*/ 29308 h 232507"/>
                <a:gd name="connsiteX2" fmla="*/ 543169 w 625230"/>
                <a:gd name="connsiteY2" fmla="*/ 136769 h 232507"/>
                <a:gd name="connsiteX3" fmla="*/ 435707 w 625230"/>
                <a:gd name="connsiteY3" fmla="*/ 209062 h 232507"/>
                <a:gd name="connsiteX4" fmla="*/ 312615 w 625230"/>
                <a:gd name="connsiteY4" fmla="*/ 232508 h 232507"/>
                <a:gd name="connsiteX5" fmla="*/ 189523 w 625230"/>
                <a:gd name="connsiteY5" fmla="*/ 209062 h 232507"/>
                <a:gd name="connsiteX6" fmla="*/ 82062 w 625230"/>
                <a:gd name="connsiteY6" fmla="*/ 136769 h 232507"/>
                <a:gd name="connsiteX7" fmla="*/ 9769 w 625230"/>
                <a:gd name="connsiteY7" fmla="*/ 29308 h 232507"/>
                <a:gd name="connsiteX8" fmla="*/ 0 w 625230"/>
                <a:gd name="connsiteY8" fmla="*/ 0 h 23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230" h="232507">
                  <a:moveTo>
                    <a:pt x="625231" y="0"/>
                  </a:moveTo>
                  <a:cubicBezTo>
                    <a:pt x="621323" y="9769"/>
                    <a:pt x="619370" y="19538"/>
                    <a:pt x="615462" y="29308"/>
                  </a:cubicBezTo>
                  <a:cubicBezTo>
                    <a:pt x="599831" y="68385"/>
                    <a:pt x="576385" y="105508"/>
                    <a:pt x="543169" y="136769"/>
                  </a:cubicBezTo>
                  <a:cubicBezTo>
                    <a:pt x="511908" y="168031"/>
                    <a:pt x="474784" y="193431"/>
                    <a:pt x="435707" y="209062"/>
                  </a:cubicBezTo>
                  <a:cubicBezTo>
                    <a:pt x="396631" y="224692"/>
                    <a:pt x="355600" y="232508"/>
                    <a:pt x="312615" y="232508"/>
                  </a:cubicBezTo>
                  <a:cubicBezTo>
                    <a:pt x="269631" y="232508"/>
                    <a:pt x="228600" y="224692"/>
                    <a:pt x="189523" y="209062"/>
                  </a:cubicBezTo>
                  <a:cubicBezTo>
                    <a:pt x="150446" y="193431"/>
                    <a:pt x="113323" y="169985"/>
                    <a:pt x="82062" y="136769"/>
                  </a:cubicBezTo>
                  <a:cubicBezTo>
                    <a:pt x="50800" y="105508"/>
                    <a:pt x="25400" y="68385"/>
                    <a:pt x="9769" y="29308"/>
                  </a:cubicBezTo>
                  <a:cubicBezTo>
                    <a:pt x="5861" y="19538"/>
                    <a:pt x="1954" y="9769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4" name="Gráfico 4">
            <a:extLst>
              <a:ext uri="{FF2B5EF4-FFF2-40B4-BE49-F238E27FC236}">
                <a16:creationId xmlns:a16="http://schemas.microsoft.com/office/drawing/2014/main" id="{C83F76FD-1461-B12C-54A6-0B707ED8D916}"/>
              </a:ext>
            </a:extLst>
          </p:cNvPr>
          <p:cNvGrpSpPr/>
          <p:nvPr/>
        </p:nvGrpSpPr>
        <p:grpSpPr>
          <a:xfrm>
            <a:off x="7911235" y="3638061"/>
            <a:ext cx="625230" cy="541215"/>
            <a:chOff x="7911235" y="3638061"/>
            <a:chExt cx="625230" cy="541215"/>
          </a:xfrm>
          <a:noFill/>
        </p:grpSpPr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C8574E4D-CB65-8C17-BDEB-07433F3FEA63}"/>
                </a:ext>
              </a:extLst>
            </p:cNvPr>
            <p:cNvSpPr/>
            <p:nvPr/>
          </p:nvSpPr>
          <p:spPr>
            <a:xfrm>
              <a:off x="7911235" y="3638061"/>
              <a:ext cx="625230" cy="541215"/>
            </a:xfrm>
            <a:custGeom>
              <a:avLst/>
              <a:gdLst>
                <a:gd name="connsiteX0" fmla="*/ 312615 w 625230"/>
                <a:gd name="connsiteY0" fmla="*/ 0 h 541215"/>
                <a:gd name="connsiteX1" fmla="*/ 0 w 625230"/>
                <a:gd name="connsiteY1" fmla="*/ 541215 h 541215"/>
                <a:gd name="connsiteX2" fmla="*/ 625231 w 625230"/>
                <a:gd name="connsiteY2" fmla="*/ 541215 h 54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5230" h="541215">
                  <a:moveTo>
                    <a:pt x="312615" y="0"/>
                  </a:moveTo>
                  <a:lnTo>
                    <a:pt x="0" y="541215"/>
                  </a:lnTo>
                  <a:lnTo>
                    <a:pt x="625231" y="541215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35880FA1-AEAC-26FD-4FB4-86E98859579D}"/>
                </a:ext>
              </a:extLst>
            </p:cNvPr>
            <p:cNvSpPr/>
            <p:nvPr/>
          </p:nvSpPr>
          <p:spPr>
            <a:xfrm>
              <a:off x="8157419" y="3753338"/>
              <a:ext cx="132861" cy="19538"/>
            </a:xfrm>
            <a:custGeom>
              <a:avLst/>
              <a:gdLst>
                <a:gd name="connsiteX0" fmla="*/ 0 w 132861"/>
                <a:gd name="connsiteY0" fmla="*/ 0 h 19538"/>
                <a:gd name="connsiteX1" fmla="*/ 132861 w 1328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861" h="19538">
                  <a:moveTo>
                    <a:pt x="0" y="0"/>
                  </a:moveTo>
                  <a:lnTo>
                    <a:pt x="132861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D22647BB-11F5-C257-2560-8E586AC270D8}"/>
                </a:ext>
              </a:extLst>
            </p:cNvPr>
            <p:cNvSpPr/>
            <p:nvPr/>
          </p:nvSpPr>
          <p:spPr>
            <a:xfrm>
              <a:off x="7995250" y="4032738"/>
              <a:ext cx="457200" cy="19538"/>
            </a:xfrm>
            <a:custGeom>
              <a:avLst/>
              <a:gdLst>
                <a:gd name="connsiteX0" fmla="*/ 457200 w 457200"/>
                <a:gd name="connsiteY0" fmla="*/ 0 h 19538"/>
                <a:gd name="connsiteX1" fmla="*/ 0 w 45720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9538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94A1A45-C01C-A8A2-409B-C8B9D534F8AA}"/>
                </a:ext>
              </a:extLst>
            </p:cNvPr>
            <p:cNvSpPr/>
            <p:nvPr/>
          </p:nvSpPr>
          <p:spPr>
            <a:xfrm>
              <a:off x="8282465" y="4032738"/>
              <a:ext cx="19538" cy="146538"/>
            </a:xfrm>
            <a:custGeom>
              <a:avLst/>
              <a:gdLst>
                <a:gd name="connsiteX0" fmla="*/ 0 w 19538"/>
                <a:gd name="connsiteY0" fmla="*/ 0 h 146538"/>
                <a:gd name="connsiteX1" fmla="*/ 0 w 19538"/>
                <a:gd name="connsiteY1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6538">
                  <a:moveTo>
                    <a:pt x="0" y="0"/>
                  </a:moveTo>
                  <a:lnTo>
                    <a:pt x="0" y="146538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65003297-0F05-FA3B-3083-D3E632E68F01}"/>
                </a:ext>
              </a:extLst>
            </p:cNvPr>
            <p:cNvSpPr/>
            <p:nvPr/>
          </p:nvSpPr>
          <p:spPr>
            <a:xfrm>
              <a:off x="8048004" y="4032738"/>
              <a:ext cx="19538" cy="146538"/>
            </a:xfrm>
            <a:custGeom>
              <a:avLst/>
              <a:gdLst>
                <a:gd name="connsiteX0" fmla="*/ 0 w 19538"/>
                <a:gd name="connsiteY0" fmla="*/ 0 h 146538"/>
                <a:gd name="connsiteX1" fmla="*/ 0 w 19538"/>
                <a:gd name="connsiteY1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6538">
                  <a:moveTo>
                    <a:pt x="0" y="0"/>
                  </a:moveTo>
                  <a:lnTo>
                    <a:pt x="0" y="146538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DF3C90C4-A0E9-3D72-FB1E-9B01CF2013BC}"/>
                </a:ext>
              </a:extLst>
            </p:cNvPr>
            <p:cNvSpPr/>
            <p:nvPr/>
          </p:nvSpPr>
          <p:spPr>
            <a:xfrm>
              <a:off x="8165235" y="4032738"/>
              <a:ext cx="19538" cy="146538"/>
            </a:xfrm>
            <a:custGeom>
              <a:avLst/>
              <a:gdLst>
                <a:gd name="connsiteX0" fmla="*/ 0 w 19538"/>
                <a:gd name="connsiteY0" fmla="*/ 0 h 146538"/>
                <a:gd name="connsiteX1" fmla="*/ 0 w 19538"/>
                <a:gd name="connsiteY1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6538">
                  <a:moveTo>
                    <a:pt x="0" y="0"/>
                  </a:moveTo>
                  <a:lnTo>
                    <a:pt x="0" y="146538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E21CB5B3-FF89-26CE-9C57-7CDC39D80E85}"/>
                </a:ext>
              </a:extLst>
            </p:cNvPr>
            <p:cNvSpPr/>
            <p:nvPr/>
          </p:nvSpPr>
          <p:spPr>
            <a:xfrm>
              <a:off x="8399696" y="4032738"/>
              <a:ext cx="19538" cy="146538"/>
            </a:xfrm>
            <a:custGeom>
              <a:avLst/>
              <a:gdLst>
                <a:gd name="connsiteX0" fmla="*/ 0 w 19538"/>
                <a:gd name="connsiteY0" fmla="*/ 0 h 146538"/>
                <a:gd name="connsiteX1" fmla="*/ 0 w 19538"/>
                <a:gd name="connsiteY1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6538">
                  <a:moveTo>
                    <a:pt x="0" y="0"/>
                  </a:moveTo>
                  <a:lnTo>
                    <a:pt x="0" y="146538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2" name="Gráfico 4">
            <a:extLst>
              <a:ext uri="{FF2B5EF4-FFF2-40B4-BE49-F238E27FC236}">
                <a16:creationId xmlns:a16="http://schemas.microsoft.com/office/drawing/2014/main" id="{7FCBC5E7-4D16-5BE6-6122-A1BEB49A6EF2}"/>
              </a:ext>
            </a:extLst>
          </p:cNvPr>
          <p:cNvGrpSpPr/>
          <p:nvPr/>
        </p:nvGrpSpPr>
        <p:grpSpPr>
          <a:xfrm>
            <a:off x="525696" y="3571630"/>
            <a:ext cx="625230" cy="607645"/>
            <a:chOff x="525696" y="3571630"/>
            <a:chExt cx="625230" cy="607645"/>
          </a:xfrm>
          <a:noFill/>
        </p:grpSpPr>
        <p:grpSp>
          <p:nvGrpSpPr>
            <p:cNvPr id="73" name="Gráfico 4">
              <a:extLst>
                <a:ext uri="{FF2B5EF4-FFF2-40B4-BE49-F238E27FC236}">
                  <a16:creationId xmlns:a16="http://schemas.microsoft.com/office/drawing/2014/main" id="{290AD459-B408-ED0F-25FF-F426D52BDB3B}"/>
                </a:ext>
              </a:extLst>
            </p:cNvPr>
            <p:cNvGrpSpPr/>
            <p:nvPr/>
          </p:nvGrpSpPr>
          <p:grpSpPr>
            <a:xfrm>
              <a:off x="525696" y="3571630"/>
              <a:ext cx="625230" cy="539261"/>
              <a:chOff x="525696" y="3571630"/>
              <a:chExt cx="625230" cy="539261"/>
            </a:xfrm>
            <a:noFill/>
          </p:grpSpPr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CCEBCF46-A108-1D37-790E-1114B0CAE589}"/>
                  </a:ext>
                </a:extLst>
              </p:cNvPr>
              <p:cNvSpPr/>
              <p:nvPr/>
            </p:nvSpPr>
            <p:spPr>
              <a:xfrm>
                <a:off x="525696" y="3571630"/>
                <a:ext cx="625230" cy="431799"/>
              </a:xfrm>
              <a:custGeom>
                <a:avLst/>
                <a:gdLst>
                  <a:gd name="connsiteX0" fmla="*/ 410308 w 625230"/>
                  <a:gd name="connsiteY0" fmla="*/ 431800 h 431799"/>
                  <a:gd name="connsiteX1" fmla="*/ 570523 w 625230"/>
                  <a:gd name="connsiteY1" fmla="*/ 271585 h 431799"/>
                  <a:gd name="connsiteX2" fmla="*/ 599831 w 625230"/>
                  <a:gd name="connsiteY2" fmla="*/ 298939 h 431799"/>
                  <a:gd name="connsiteX3" fmla="*/ 625231 w 625230"/>
                  <a:gd name="connsiteY3" fmla="*/ 160215 h 431799"/>
                  <a:gd name="connsiteX4" fmla="*/ 484554 w 625230"/>
                  <a:gd name="connsiteY4" fmla="*/ 185615 h 431799"/>
                  <a:gd name="connsiteX5" fmla="*/ 513862 w 625230"/>
                  <a:gd name="connsiteY5" fmla="*/ 214923 h 431799"/>
                  <a:gd name="connsiteX6" fmla="*/ 353646 w 625230"/>
                  <a:gd name="connsiteY6" fmla="*/ 375138 h 431799"/>
                  <a:gd name="connsiteX7" fmla="*/ 353646 w 625230"/>
                  <a:gd name="connsiteY7" fmla="*/ 117231 h 431799"/>
                  <a:gd name="connsiteX8" fmla="*/ 392723 w 625230"/>
                  <a:gd name="connsiteY8" fmla="*/ 117231 h 431799"/>
                  <a:gd name="connsiteX9" fmla="*/ 312615 w 625230"/>
                  <a:gd name="connsiteY9" fmla="*/ 0 h 431799"/>
                  <a:gd name="connsiteX10" fmla="*/ 232508 w 625230"/>
                  <a:gd name="connsiteY10" fmla="*/ 117231 h 431799"/>
                  <a:gd name="connsiteX11" fmla="*/ 271585 w 625230"/>
                  <a:gd name="connsiteY11" fmla="*/ 117231 h 431799"/>
                  <a:gd name="connsiteX12" fmla="*/ 271585 w 625230"/>
                  <a:gd name="connsiteY12" fmla="*/ 375138 h 431799"/>
                  <a:gd name="connsiteX13" fmla="*/ 111369 w 625230"/>
                  <a:gd name="connsiteY13" fmla="*/ 214923 h 431799"/>
                  <a:gd name="connsiteX14" fmla="*/ 140677 w 625230"/>
                  <a:gd name="connsiteY14" fmla="*/ 185615 h 431799"/>
                  <a:gd name="connsiteX15" fmla="*/ 0 w 625230"/>
                  <a:gd name="connsiteY15" fmla="*/ 160215 h 431799"/>
                  <a:gd name="connsiteX16" fmla="*/ 25400 w 625230"/>
                  <a:gd name="connsiteY16" fmla="*/ 298939 h 431799"/>
                  <a:gd name="connsiteX17" fmla="*/ 54708 w 625230"/>
                  <a:gd name="connsiteY17" fmla="*/ 271585 h 431799"/>
                  <a:gd name="connsiteX18" fmla="*/ 214923 w 625230"/>
                  <a:gd name="connsiteY18" fmla="*/ 431800 h 431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25230" h="431799">
                    <a:moveTo>
                      <a:pt x="410308" y="431800"/>
                    </a:moveTo>
                    <a:lnTo>
                      <a:pt x="570523" y="271585"/>
                    </a:lnTo>
                    <a:lnTo>
                      <a:pt x="599831" y="298939"/>
                    </a:lnTo>
                    <a:lnTo>
                      <a:pt x="625231" y="160215"/>
                    </a:lnTo>
                    <a:lnTo>
                      <a:pt x="484554" y="185615"/>
                    </a:lnTo>
                    <a:lnTo>
                      <a:pt x="513862" y="214923"/>
                    </a:lnTo>
                    <a:lnTo>
                      <a:pt x="353646" y="375138"/>
                    </a:lnTo>
                    <a:lnTo>
                      <a:pt x="353646" y="117231"/>
                    </a:lnTo>
                    <a:lnTo>
                      <a:pt x="392723" y="117231"/>
                    </a:lnTo>
                    <a:lnTo>
                      <a:pt x="312615" y="0"/>
                    </a:lnTo>
                    <a:lnTo>
                      <a:pt x="232508" y="117231"/>
                    </a:lnTo>
                    <a:lnTo>
                      <a:pt x="271585" y="117231"/>
                    </a:lnTo>
                    <a:lnTo>
                      <a:pt x="271585" y="375138"/>
                    </a:lnTo>
                    <a:lnTo>
                      <a:pt x="111369" y="214923"/>
                    </a:lnTo>
                    <a:lnTo>
                      <a:pt x="140677" y="185615"/>
                    </a:lnTo>
                    <a:lnTo>
                      <a:pt x="0" y="160215"/>
                    </a:lnTo>
                    <a:lnTo>
                      <a:pt x="25400" y="298939"/>
                    </a:lnTo>
                    <a:lnTo>
                      <a:pt x="54708" y="271585"/>
                    </a:lnTo>
                    <a:lnTo>
                      <a:pt x="214923" y="43180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orma Livre: Forma 74">
                <a:extLst>
                  <a:ext uri="{FF2B5EF4-FFF2-40B4-BE49-F238E27FC236}">
                    <a16:creationId xmlns:a16="http://schemas.microsoft.com/office/drawing/2014/main" id="{6CF176AE-5F5F-93B9-56DF-33BD020D48D4}"/>
                  </a:ext>
                </a:extLst>
              </p:cNvPr>
              <p:cNvSpPr/>
              <p:nvPr/>
            </p:nvSpPr>
            <p:spPr>
              <a:xfrm>
                <a:off x="793373" y="4021015"/>
                <a:ext cx="89876" cy="89876"/>
              </a:xfrm>
              <a:custGeom>
                <a:avLst/>
                <a:gdLst>
                  <a:gd name="connsiteX0" fmla="*/ 89877 w 89876"/>
                  <a:gd name="connsiteY0" fmla="*/ 44939 h 89876"/>
                  <a:gd name="connsiteX1" fmla="*/ 44938 w 89876"/>
                  <a:gd name="connsiteY1" fmla="*/ 89877 h 89876"/>
                  <a:gd name="connsiteX2" fmla="*/ 0 w 89876"/>
                  <a:gd name="connsiteY2" fmla="*/ 44939 h 89876"/>
                  <a:gd name="connsiteX3" fmla="*/ 44938 w 89876"/>
                  <a:gd name="connsiteY3" fmla="*/ 0 h 89876"/>
                  <a:gd name="connsiteX4" fmla="*/ 89877 w 89876"/>
                  <a:gd name="connsiteY4" fmla="*/ 44939 h 8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6" h="89876">
                    <a:moveTo>
                      <a:pt x="89877" y="44939"/>
                    </a:moveTo>
                    <a:cubicBezTo>
                      <a:pt x="89877" y="69757"/>
                      <a:pt x="69757" y="89877"/>
                      <a:pt x="44938" y="89877"/>
                    </a:cubicBezTo>
                    <a:cubicBezTo>
                      <a:pt x="20120" y="89877"/>
                      <a:pt x="0" y="69758"/>
                      <a:pt x="0" y="44939"/>
                    </a:cubicBezTo>
                    <a:cubicBezTo>
                      <a:pt x="0" y="20120"/>
                      <a:pt x="20120" y="0"/>
                      <a:pt x="44938" y="0"/>
                    </a:cubicBezTo>
                    <a:cubicBezTo>
                      <a:pt x="69757" y="0"/>
                      <a:pt x="89877" y="20120"/>
                      <a:pt x="89877" y="44939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32BCD712-587B-D029-AD26-86311BCC175C}"/>
                </a:ext>
              </a:extLst>
            </p:cNvPr>
            <p:cNvSpPr/>
            <p:nvPr/>
          </p:nvSpPr>
          <p:spPr>
            <a:xfrm>
              <a:off x="726942" y="3952630"/>
              <a:ext cx="226646" cy="226645"/>
            </a:xfrm>
            <a:custGeom>
              <a:avLst/>
              <a:gdLst>
                <a:gd name="connsiteX0" fmla="*/ 0 w 226646"/>
                <a:gd name="connsiteY0" fmla="*/ 113323 h 226645"/>
                <a:gd name="connsiteX1" fmla="*/ 113323 w 226646"/>
                <a:gd name="connsiteY1" fmla="*/ 0 h 226645"/>
                <a:gd name="connsiteX2" fmla="*/ 226646 w 226646"/>
                <a:gd name="connsiteY2" fmla="*/ 113323 h 226645"/>
                <a:gd name="connsiteX3" fmla="*/ 113323 w 226646"/>
                <a:gd name="connsiteY3" fmla="*/ 226646 h 226645"/>
                <a:gd name="connsiteX4" fmla="*/ 0 w 226646"/>
                <a:gd name="connsiteY4" fmla="*/ 113323 h 22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646" h="226645">
                  <a:moveTo>
                    <a:pt x="0" y="113323"/>
                  </a:moveTo>
                  <a:cubicBezTo>
                    <a:pt x="0" y="50800"/>
                    <a:pt x="50800" y="0"/>
                    <a:pt x="113323" y="0"/>
                  </a:cubicBezTo>
                  <a:cubicBezTo>
                    <a:pt x="175846" y="0"/>
                    <a:pt x="226646" y="50800"/>
                    <a:pt x="226646" y="113323"/>
                  </a:cubicBezTo>
                  <a:cubicBezTo>
                    <a:pt x="226646" y="175846"/>
                    <a:pt x="175846" y="226646"/>
                    <a:pt x="113323" y="226646"/>
                  </a:cubicBezTo>
                  <a:cubicBezTo>
                    <a:pt x="48846" y="226646"/>
                    <a:pt x="0" y="175846"/>
                    <a:pt x="0" y="113323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7" name="Gráfico 4">
            <a:extLst>
              <a:ext uri="{FF2B5EF4-FFF2-40B4-BE49-F238E27FC236}">
                <a16:creationId xmlns:a16="http://schemas.microsoft.com/office/drawing/2014/main" id="{77303B62-D3ED-66E3-3D50-0C424DAC529C}"/>
              </a:ext>
            </a:extLst>
          </p:cNvPr>
          <p:cNvGrpSpPr/>
          <p:nvPr/>
        </p:nvGrpSpPr>
        <p:grpSpPr>
          <a:xfrm>
            <a:off x="7934681" y="4656015"/>
            <a:ext cx="578338" cy="578338"/>
            <a:chOff x="7934681" y="4656015"/>
            <a:chExt cx="578338" cy="578338"/>
          </a:xfrm>
          <a:noFill/>
        </p:grpSpPr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810AB20A-2FC4-AA05-1834-F2163B089F2D}"/>
                </a:ext>
              </a:extLst>
            </p:cNvPr>
            <p:cNvSpPr/>
            <p:nvPr/>
          </p:nvSpPr>
          <p:spPr>
            <a:xfrm>
              <a:off x="8114434" y="4835769"/>
              <a:ext cx="218831" cy="218831"/>
            </a:xfrm>
            <a:custGeom>
              <a:avLst/>
              <a:gdLst>
                <a:gd name="connsiteX0" fmla="*/ 0 w 218831"/>
                <a:gd name="connsiteY0" fmla="*/ 109416 h 218831"/>
                <a:gd name="connsiteX1" fmla="*/ 109416 w 218831"/>
                <a:gd name="connsiteY1" fmla="*/ 0 h 218831"/>
                <a:gd name="connsiteX2" fmla="*/ 218831 w 218831"/>
                <a:gd name="connsiteY2" fmla="*/ 109416 h 218831"/>
                <a:gd name="connsiteX3" fmla="*/ 109416 w 218831"/>
                <a:gd name="connsiteY3" fmla="*/ 218831 h 218831"/>
                <a:gd name="connsiteX4" fmla="*/ 0 w 218831"/>
                <a:gd name="connsiteY4" fmla="*/ 109416 h 21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31" h="218831">
                  <a:moveTo>
                    <a:pt x="0" y="109416"/>
                  </a:moveTo>
                  <a:cubicBezTo>
                    <a:pt x="0" y="48846"/>
                    <a:pt x="48846" y="0"/>
                    <a:pt x="109416" y="0"/>
                  </a:cubicBezTo>
                  <a:cubicBezTo>
                    <a:pt x="169985" y="0"/>
                    <a:pt x="218831" y="48846"/>
                    <a:pt x="218831" y="109416"/>
                  </a:cubicBezTo>
                  <a:cubicBezTo>
                    <a:pt x="218831" y="169985"/>
                    <a:pt x="169985" y="218831"/>
                    <a:pt x="109416" y="218831"/>
                  </a:cubicBezTo>
                  <a:cubicBezTo>
                    <a:pt x="48846" y="218831"/>
                    <a:pt x="0" y="169985"/>
                    <a:pt x="0" y="109416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842A4E1F-891F-B604-0BB9-2264BD451D89}"/>
                </a:ext>
              </a:extLst>
            </p:cNvPr>
            <p:cNvSpPr/>
            <p:nvPr/>
          </p:nvSpPr>
          <p:spPr>
            <a:xfrm>
              <a:off x="7934681" y="4656015"/>
              <a:ext cx="578338" cy="578338"/>
            </a:xfrm>
            <a:custGeom>
              <a:avLst/>
              <a:gdLst>
                <a:gd name="connsiteX0" fmla="*/ 517769 w 578338"/>
                <a:gd name="connsiteY0" fmla="*/ 453292 h 578338"/>
                <a:gd name="connsiteX1" fmla="*/ 459154 w 578338"/>
                <a:gd name="connsiteY1" fmla="*/ 394677 h 578338"/>
                <a:gd name="connsiteX2" fmla="*/ 490415 w 578338"/>
                <a:gd name="connsiteY2" fmla="*/ 289169 h 578338"/>
                <a:gd name="connsiteX3" fmla="*/ 459154 w 578338"/>
                <a:gd name="connsiteY3" fmla="*/ 183661 h 578338"/>
                <a:gd name="connsiteX4" fmla="*/ 517769 w 578338"/>
                <a:gd name="connsiteY4" fmla="*/ 125046 h 578338"/>
                <a:gd name="connsiteX5" fmla="*/ 549030 w 578338"/>
                <a:gd name="connsiteY5" fmla="*/ 156308 h 578338"/>
                <a:gd name="connsiteX6" fmla="*/ 578338 w 578338"/>
                <a:gd name="connsiteY6" fmla="*/ 0 h 578338"/>
                <a:gd name="connsiteX7" fmla="*/ 422030 w 578338"/>
                <a:gd name="connsiteY7" fmla="*/ 29308 h 578338"/>
                <a:gd name="connsiteX8" fmla="*/ 453292 w 578338"/>
                <a:gd name="connsiteY8" fmla="*/ 60569 h 578338"/>
                <a:gd name="connsiteX9" fmla="*/ 394677 w 578338"/>
                <a:gd name="connsiteY9" fmla="*/ 119184 h 578338"/>
                <a:gd name="connsiteX10" fmla="*/ 289169 w 578338"/>
                <a:gd name="connsiteY10" fmla="*/ 87923 h 578338"/>
                <a:gd name="connsiteX11" fmla="*/ 183661 w 578338"/>
                <a:gd name="connsiteY11" fmla="*/ 119184 h 578338"/>
                <a:gd name="connsiteX12" fmla="*/ 125046 w 578338"/>
                <a:gd name="connsiteY12" fmla="*/ 60569 h 578338"/>
                <a:gd name="connsiteX13" fmla="*/ 156308 w 578338"/>
                <a:gd name="connsiteY13" fmla="*/ 29308 h 578338"/>
                <a:gd name="connsiteX14" fmla="*/ 0 w 578338"/>
                <a:gd name="connsiteY14" fmla="*/ 0 h 578338"/>
                <a:gd name="connsiteX15" fmla="*/ 29308 w 578338"/>
                <a:gd name="connsiteY15" fmla="*/ 156308 h 578338"/>
                <a:gd name="connsiteX16" fmla="*/ 60569 w 578338"/>
                <a:gd name="connsiteY16" fmla="*/ 125046 h 578338"/>
                <a:gd name="connsiteX17" fmla="*/ 119184 w 578338"/>
                <a:gd name="connsiteY17" fmla="*/ 183661 h 578338"/>
                <a:gd name="connsiteX18" fmla="*/ 87923 w 578338"/>
                <a:gd name="connsiteY18" fmla="*/ 289169 h 578338"/>
                <a:gd name="connsiteX19" fmla="*/ 119184 w 578338"/>
                <a:gd name="connsiteY19" fmla="*/ 394677 h 578338"/>
                <a:gd name="connsiteX20" fmla="*/ 60569 w 578338"/>
                <a:gd name="connsiteY20" fmla="*/ 453292 h 578338"/>
                <a:gd name="connsiteX21" fmla="*/ 29308 w 578338"/>
                <a:gd name="connsiteY21" fmla="*/ 422031 h 578338"/>
                <a:gd name="connsiteX22" fmla="*/ 0 w 578338"/>
                <a:gd name="connsiteY22" fmla="*/ 578338 h 578338"/>
                <a:gd name="connsiteX23" fmla="*/ 156308 w 578338"/>
                <a:gd name="connsiteY23" fmla="*/ 549031 h 578338"/>
                <a:gd name="connsiteX24" fmla="*/ 125046 w 578338"/>
                <a:gd name="connsiteY24" fmla="*/ 517769 h 578338"/>
                <a:gd name="connsiteX25" fmla="*/ 183661 w 578338"/>
                <a:gd name="connsiteY25" fmla="*/ 459154 h 578338"/>
                <a:gd name="connsiteX26" fmla="*/ 289169 w 578338"/>
                <a:gd name="connsiteY26" fmla="*/ 490415 h 578338"/>
                <a:gd name="connsiteX27" fmla="*/ 394677 w 578338"/>
                <a:gd name="connsiteY27" fmla="*/ 459154 h 578338"/>
                <a:gd name="connsiteX28" fmla="*/ 453292 w 578338"/>
                <a:gd name="connsiteY28" fmla="*/ 517769 h 578338"/>
                <a:gd name="connsiteX29" fmla="*/ 422030 w 578338"/>
                <a:gd name="connsiteY29" fmla="*/ 549031 h 578338"/>
                <a:gd name="connsiteX30" fmla="*/ 578338 w 578338"/>
                <a:gd name="connsiteY30" fmla="*/ 578338 h 578338"/>
                <a:gd name="connsiteX31" fmla="*/ 549030 w 578338"/>
                <a:gd name="connsiteY31" fmla="*/ 422031 h 578338"/>
                <a:gd name="connsiteX32" fmla="*/ 517769 w 578338"/>
                <a:gd name="connsiteY32" fmla="*/ 453292 h 57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8338" h="578338">
                  <a:moveTo>
                    <a:pt x="517769" y="453292"/>
                  </a:moveTo>
                  <a:lnTo>
                    <a:pt x="459154" y="394677"/>
                  </a:lnTo>
                  <a:cubicBezTo>
                    <a:pt x="478692" y="363415"/>
                    <a:pt x="490415" y="328246"/>
                    <a:pt x="490415" y="289169"/>
                  </a:cubicBezTo>
                  <a:cubicBezTo>
                    <a:pt x="490415" y="250092"/>
                    <a:pt x="478692" y="214923"/>
                    <a:pt x="459154" y="183661"/>
                  </a:cubicBezTo>
                  <a:lnTo>
                    <a:pt x="517769" y="125046"/>
                  </a:lnTo>
                  <a:lnTo>
                    <a:pt x="549030" y="156308"/>
                  </a:lnTo>
                  <a:lnTo>
                    <a:pt x="578338" y="0"/>
                  </a:lnTo>
                  <a:lnTo>
                    <a:pt x="422030" y="29308"/>
                  </a:lnTo>
                  <a:lnTo>
                    <a:pt x="453292" y="60569"/>
                  </a:lnTo>
                  <a:lnTo>
                    <a:pt x="394677" y="119184"/>
                  </a:lnTo>
                  <a:cubicBezTo>
                    <a:pt x="363415" y="99646"/>
                    <a:pt x="328246" y="87923"/>
                    <a:pt x="289169" y="87923"/>
                  </a:cubicBezTo>
                  <a:cubicBezTo>
                    <a:pt x="250092" y="87923"/>
                    <a:pt x="214923" y="99646"/>
                    <a:pt x="183661" y="119184"/>
                  </a:cubicBezTo>
                  <a:lnTo>
                    <a:pt x="125046" y="60569"/>
                  </a:lnTo>
                  <a:lnTo>
                    <a:pt x="156308" y="29308"/>
                  </a:lnTo>
                  <a:lnTo>
                    <a:pt x="0" y="0"/>
                  </a:lnTo>
                  <a:lnTo>
                    <a:pt x="29308" y="156308"/>
                  </a:lnTo>
                  <a:lnTo>
                    <a:pt x="60569" y="125046"/>
                  </a:lnTo>
                  <a:lnTo>
                    <a:pt x="119184" y="183661"/>
                  </a:lnTo>
                  <a:cubicBezTo>
                    <a:pt x="99646" y="214923"/>
                    <a:pt x="87923" y="250092"/>
                    <a:pt x="87923" y="289169"/>
                  </a:cubicBezTo>
                  <a:cubicBezTo>
                    <a:pt x="87923" y="328246"/>
                    <a:pt x="99646" y="363415"/>
                    <a:pt x="119184" y="394677"/>
                  </a:cubicBezTo>
                  <a:lnTo>
                    <a:pt x="60569" y="453292"/>
                  </a:lnTo>
                  <a:lnTo>
                    <a:pt x="29308" y="422031"/>
                  </a:lnTo>
                  <a:lnTo>
                    <a:pt x="0" y="578338"/>
                  </a:lnTo>
                  <a:lnTo>
                    <a:pt x="156308" y="549031"/>
                  </a:lnTo>
                  <a:lnTo>
                    <a:pt x="125046" y="517769"/>
                  </a:lnTo>
                  <a:lnTo>
                    <a:pt x="183661" y="459154"/>
                  </a:lnTo>
                  <a:cubicBezTo>
                    <a:pt x="214923" y="478692"/>
                    <a:pt x="250092" y="490415"/>
                    <a:pt x="289169" y="490415"/>
                  </a:cubicBezTo>
                  <a:cubicBezTo>
                    <a:pt x="328246" y="490415"/>
                    <a:pt x="363415" y="478692"/>
                    <a:pt x="394677" y="459154"/>
                  </a:cubicBezTo>
                  <a:lnTo>
                    <a:pt x="453292" y="517769"/>
                  </a:lnTo>
                  <a:lnTo>
                    <a:pt x="422030" y="549031"/>
                  </a:lnTo>
                  <a:lnTo>
                    <a:pt x="578338" y="578338"/>
                  </a:lnTo>
                  <a:lnTo>
                    <a:pt x="549030" y="422031"/>
                  </a:lnTo>
                  <a:lnTo>
                    <a:pt x="517769" y="453292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0" name="Gráfico 4">
            <a:extLst>
              <a:ext uri="{FF2B5EF4-FFF2-40B4-BE49-F238E27FC236}">
                <a16:creationId xmlns:a16="http://schemas.microsoft.com/office/drawing/2014/main" id="{E1B0D609-6052-82E3-1396-AEEF4D13ADD7}"/>
              </a:ext>
            </a:extLst>
          </p:cNvPr>
          <p:cNvGrpSpPr/>
          <p:nvPr/>
        </p:nvGrpSpPr>
        <p:grpSpPr>
          <a:xfrm>
            <a:off x="572614" y="4607169"/>
            <a:ext cx="535328" cy="625230"/>
            <a:chOff x="572614" y="4607169"/>
            <a:chExt cx="535328" cy="625230"/>
          </a:xfrm>
          <a:noFill/>
        </p:grpSpPr>
        <p:grpSp>
          <p:nvGrpSpPr>
            <p:cNvPr id="81" name="Gráfico 4">
              <a:extLst>
                <a:ext uri="{FF2B5EF4-FFF2-40B4-BE49-F238E27FC236}">
                  <a16:creationId xmlns:a16="http://schemas.microsoft.com/office/drawing/2014/main" id="{70D83444-C3C5-C719-2D1B-919AE5CDE9E1}"/>
                </a:ext>
              </a:extLst>
            </p:cNvPr>
            <p:cNvGrpSpPr/>
            <p:nvPr/>
          </p:nvGrpSpPr>
          <p:grpSpPr>
            <a:xfrm>
              <a:off x="572614" y="4609122"/>
              <a:ext cx="533374" cy="623277"/>
              <a:chOff x="572614" y="4609122"/>
              <a:chExt cx="533374" cy="623277"/>
            </a:xfrm>
            <a:noFill/>
          </p:grpSpPr>
          <p:grpSp>
            <p:nvGrpSpPr>
              <p:cNvPr id="82" name="Gráfico 4">
                <a:extLst>
                  <a:ext uri="{FF2B5EF4-FFF2-40B4-BE49-F238E27FC236}">
                    <a16:creationId xmlns:a16="http://schemas.microsoft.com/office/drawing/2014/main" id="{BE0E812D-B3FE-F698-6B3B-3060091602A0}"/>
                  </a:ext>
                </a:extLst>
              </p:cNvPr>
              <p:cNvGrpSpPr/>
              <p:nvPr/>
            </p:nvGrpSpPr>
            <p:grpSpPr>
              <a:xfrm>
                <a:off x="773834" y="4609122"/>
                <a:ext cx="332153" cy="367323"/>
                <a:chOff x="773834" y="4609122"/>
                <a:chExt cx="332153" cy="367323"/>
              </a:xfrm>
              <a:noFill/>
            </p:grpSpPr>
            <p:sp>
              <p:nvSpPr>
                <p:cNvPr id="83" name="Forma Livre: Forma 82">
                  <a:extLst>
                    <a:ext uri="{FF2B5EF4-FFF2-40B4-BE49-F238E27FC236}">
                      <a16:creationId xmlns:a16="http://schemas.microsoft.com/office/drawing/2014/main" id="{66959279-8119-9785-0D62-E10409E52E90}"/>
                    </a:ext>
                  </a:extLst>
                </p:cNvPr>
                <p:cNvSpPr/>
                <p:nvPr/>
              </p:nvSpPr>
              <p:spPr>
                <a:xfrm>
                  <a:off x="773834" y="4683369"/>
                  <a:ext cx="296984" cy="19538"/>
                </a:xfrm>
                <a:custGeom>
                  <a:avLst/>
                  <a:gdLst>
                    <a:gd name="connsiteX0" fmla="*/ 296985 w 296984"/>
                    <a:gd name="connsiteY0" fmla="*/ 0 h 19538"/>
                    <a:gd name="connsiteX1" fmla="*/ 148492 w 296984"/>
                    <a:gd name="connsiteY1" fmla="*/ 19538 h 19538"/>
                    <a:gd name="connsiteX2" fmla="*/ 0 w 296984"/>
                    <a:gd name="connsiteY2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6984" h="19538">
                      <a:moveTo>
                        <a:pt x="296985" y="0"/>
                      </a:moveTo>
                      <a:cubicBezTo>
                        <a:pt x="257908" y="11723"/>
                        <a:pt x="205154" y="19538"/>
                        <a:pt x="148492" y="19538"/>
                      </a:cubicBezTo>
                      <a:cubicBezTo>
                        <a:pt x="91831" y="19538"/>
                        <a:pt x="39077" y="11723"/>
                        <a:pt x="0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F7262896-862B-8481-C063-0CFFCE085B5E}"/>
                    </a:ext>
                  </a:extLst>
                </p:cNvPr>
                <p:cNvSpPr/>
                <p:nvPr/>
              </p:nvSpPr>
              <p:spPr>
                <a:xfrm>
                  <a:off x="855896" y="4792784"/>
                  <a:ext cx="250092" cy="19538"/>
                </a:xfrm>
                <a:custGeom>
                  <a:avLst/>
                  <a:gdLst>
                    <a:gd name="connsiteX0" fmla="*/ 250092 w 250092"/>
                    <a:gd name="connsiteY0" fmla="*/ 0 h 19538"/>
                    <a:gd name="connsiteX1" fmla="*/ 0 w 250092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092" h="19538">
                      <a:moveTo>
                        <a:pt x="250092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FC3B7A59-BEF0-BFF6-FDED-E7589838B5DA}"/>
                    </a:ext>
                  </a:extLst>
                </p:cNvPr>
                <p:cNvSpPr/>
                <p:nvPr/>
              </p:nvSpPr>
              <p:spPr>
                <a:xfrm>
                  <a:off x="922326" y="4609122"/>
                  <a:ext cx="66430" cy="367323"/>
                </a:xfrm>
                <a:custGeom>
                  <a:avLst/>
                  <a:gdLst>
                    <a:gd name="connsiteX0" fmla="*/ 0 w 66430"/>
                    <a:gd name="connsiteY0" fmla="*/ 0 h 367323"/>
                    <a:gd name="connsiteX1" fmla="*/ 66431 w 66430"/>
                    <a:gd name="connsiteY1" fmla="*/ 183662 h 367323"/>
                    <a:gd name="connsiteX2" fmla="*/ 0 w 66430"/>
                    <a:gd name="connsiteY2" fmla="*/ 367323 h 367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430" h="367323">
                      <a:moveTo>
                        <a:pt x="0" y="0"/>
                      </a:moveTo>
                      <a:cubicBezTo>
                        <a:pt x="37123" y="0"/>
                        <a:pt x="66431" y="82062"/>
                        <a:pt x="66431" y="183662"/>
                      </a:cubicBezTo>
                      <a:cubicBezTo>
                        <a:pt x="66431" y="285262"/>
                        <a:pt x="37123" y="367323"/>
                        <a:pt x="0" y="367323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6" name="Forma Livre: Forma 85">
                  <a:extLst>
                    <a:ext uri="{FF2B5EF4-FFF2-40B4-BE49-F238E27FC236}">
                      <a16:creationId xmlns:a16="http://schemas.microsoft.com/office/drawing/2014/main" id="{913A4ED3-B0BE-9C64-F301-5079D64E8CA6}"/>
                    </a:ext>
                  </a:extLst>
                </p:cNvPr>
                <p:cNvSpPr/>
                <p:nvPr/>
              </p:nvSpPr>
              <p:spPr>
                <a:xfrm>
                  <a:off x="910603" y="4880707"/>
                  <a:ext cx="156307" cy="19538"/>
                </a:xfrm>
                <a:custGeom>
                  <a:avLst/>
                  <a:gdLst>
                    <a:gd name="connsiteX0" fmla="*/ 0 w 156307"/>
                    <a:gd name="connsiteY0" fmla="*/ 0 h 19538"/>
                    <a:gd name="connsiteX1" fmla="*/ 11723 w 156307"/>
                    <a:gd name="connsiteY1" fmla="*/ 0 h 19538"/>
                    <a:gd name="connsiteX2" fmla="*/ 156308 w 156307"/>
                    <a:gd name="connsiteY2" fmla="*/ 19538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6307" h="19538">
                      <a:moveTo>
                        <a:pt x="0" y="0"/>
                      </a:moveTo>
                      <a:cubicBezTo>
                        <a:pt x="3908" y="0"/>
                        <a:pt x="7815" y="0"/>
                        <a:pt x="11723" y="0"/>
                      </a:cubicBezTo>
                      <a:cubicBezTo>
                        <a:pt x="68385" y="0"/>
                        <a:pt x="119185" y="7815"/>
                        <a:pt x="156308" y="19538"/>
                      </a:cubicBezTo>
                    </a:path>
                  </a:pathLst>
                </a:custGeom>
                <a:noFill/>
                <a:ln w="1952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7" name="Gráfico 4">
                <a:extLst>
                  <a:ext uri="{FF2B5EF4-FFF2-40B4-BE49-F238E27FC236}">
                    <a16:creationId xmlns:a16="http://schemas.microsoft.com/office/drawing/2014/main" id="{AB7A478B-E1BC-2158-10E3-82A02420696E}"/>
                  </a:ext>
                </a:extLst>
              </p:cNvPr>
              <p:cNvGrpSpPr/>
              <p:nvPr/>
            </p:nvGrpSpPr>
            <p:grpSpPr>
              <a:xfrm>
                <a:off x="572614" y="4687276"/>
                <a:ext cx="347758" cy="545123"/>
                <a:chOff x="572614" y="4687276"/>
                <a:chExt cx="347758" cy="545123"/>
              </a:xfrm>
              <a:noFill/>
            </p:grpSpPr>
            <p:grpSp>
              <p:nvGrpSpPr>
                <p:cNvPr id="88" name="Gráfico 4">
                  <a:extLst>
                    <a:ext uri="{FF2B5EF4-FFF2-40B4-BE49-F238E27FC236}">
                      <a16:creationId xmlns:a16="http://schemas.microsoft.com/office/drawing/2014/main" id="{F6C44E1E-AA5D-240E-AFF2-84A9866A106D}"/>
                    </a:ext>
                  </a:extLst>
                </p:cNvPr>
                <p:cNvGrpSpPr/>
                <p:nvPr/>
              </p:nvGrpSpPr>
              <p:grpSpPr>
                <a:xfrm>
                  <a:off x="572614" y="4687276"/>
                  <a:ext cx="327490" cy="435708"/>
                  <a:chOff x="572614" y="4687276"/>
                  <a:chExt cx="327490" cy="435708"/>
                </a:xfrm>
                <a:noFill/>
              </p:grpSpPr>
              <p:sp>
                <p:nvSpPr>
                  <p:cNvPr id="89" name="Forma Livre: Forma 88">
                    <a:extLst>
                      <a:ext uri="{FF2B5EF4-FFF2-40B4-BE49-F238E27FC236}">
                        <a16:creationId xmlns:a16="http://schemas.microsoft.com/office/drawing/2014/main" id="{7FE67D88-9513-CE49-11B8-8BCB4754A2BB}"/>
                      </a:ext>
                    </a:extLst>
                  </p:cNvPr>
                  <p:cNvSpPr/>
                  <p:nvPr/>
                </p:nvSpPr>
                <p:spPr>
                  <a:xfrm>
                    <a:off x="572614" y="4687276"/>
                    <a:ext cx="327490" cy="435708"/>
                  </a:xfrm>
                  <a:custGeom>
                    <a:avLst/>
                    <a:gdLst>
                      <a:gd name="connsiteX0" fmla="*/ 173867 w 327490"/>
                      <a:gd name="connsiteY0" fmla="*/ 121139 h 435708"/>
                      <a:gd name="connsiteX1" fmla="*/ 164097 w 327490"/>
                      <a:gd name="connsiteY1" fmla="*/ 195385 h 435708"/>
                      <a:gd name="connsiteX2" fmla="*/ 97667 w 327490"/>
                      <a:gd name="connsiteY2" fmla="*/ 207108 h 435708"/>
                      <a:gd name="connsiteX3" fmla="*/ 54682 w 327490"/>
                      <a:gd name="connsiteY3" fmla="*/ 255954 h 435708"/>
                      <a:gd name="connsiteX4" fmla="*/ 19513 w 327490"/>
                      <a:gd name="connsiteY4" fmla="*/ 255954 h 435708"/>
                      <a:gd name="connsiteX5" fmla="*/ 19513 w 327490"/>
                      <a:gd name="connsiteY5" fmla="*/ 255954 h 435708"/>
                      <a:gd name="connsiteX6" fmla="*/ 11697 w 327490"/>
                      <a:gd name="connsiteY6" fmla="*/ 160216 h 435708"/>
                      <a:gd name="connsiteX7" fmla="*/ 64451 w 327490"/>
                      <a:gd name="connsiteY7" fmla="*/ 74246 h 435708"/>
                      <a:gd name="connsiteX8" fmla="*/ 58590 w 327490"/>
                      <a:gd name="connsiteY8" fmla="*/ 0 h 435708"/>
                      <a:gd name="connsiteX9" fmla="*/ 160190 w 327490"/>
                      <a:gd name="connsiteY9" fmla="*/ 41031 h 435708"/>
                      <a:gd name="connsiteX10" fmla="*/ 162144 w 327490"/>
                      <a:gd name="connsiteY10" fmla="*/ 41031 h 435708"/>
                      <a:gd name="connsiteX11" fmla="*/ 326267 w 327490"/>
                      <a:gd name="connsiteY11" fmla="*/ 250092 h 435708"/>
                      <a:gd name="connsiteX12" fmla="*/ 314544 w 327490"/>
                      <a:gd name="connsiteY12" fmla="*/ 435708 h 435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27490" h="435708">
                        <a:moveTo>
                          <a:pt x="173867" y="121139"/>
                        </a:moveTo>
                        <a:cubicBezTo>
                          <a:pt x="189497" y="138723"/>
                          <a:pt x="185590" y="171939"/>
                          <a:pt x="164097" y="195385"/>
                        </a:cubicBezTo>
                        <a:cubicBezTo>
                          <a:pt x="142605" y="218831"/>
                          <a:pt x="113297" y="224692"/>
                          <a:pt x="97667" y="207108"/>
                        </a:cubicBezTo>
                        <a:lnTo>
                          <a:pt x="54682" y="255954"/>
                        </a:lnTo>
                        <a:cubicBezTo>
                          <a:pt x="44913" y="267677"/>
                          <a:pt x="29282" y="267677"/>
                          <a:pt x="19513" y="255954"/>
                        </a:cubicBezTo>
                        <a:lnTo>
                          <a:pt x="19513" y="255954"/>
                        </a:lnTo>
                        <a:cubicBezTo>
                          <a:pt x="-3933" y="230554"/>
                          <a:pt x="-5887" y="189523"/>
                          <a:pt x="11697" y="160216"/>
                        </a:cubicBezTo>
                        <a:lnTo>
                          <a:pt x="64451" y="74246"/>
                        </a:lnTo>
                        <a:cubicBezTo>
                          <a:pt x="64451" y="74246"/>
                          <a:pt x="44913" y="17585"/>
                          <a:pt x="58590" y="0"/>
                        </a:cubicBezTo>
                        <a:cubicBezTo>
                          <a:pt x="58590" y="0"/>
                          <a:pt x="85943" y="41031"/>
                          <a:pt x="160190" y="41031"/>
                        </a:cubicBezTo>
                        <a:cubicBezTo>
                          <a:pt x="160190" y="41031"/>
                          <a:pt x="160190" y="41031"/>
                          <a:pt x="162144" y="41031"/>
                        </a:cubicBezTo>
                        <a:cubicBezTo>
                          <a:pt x="250067" y="44939"/>
                          <a:pt x="320405" y="130908"/>
                          <a:pt x="326267" y="250092"/>
                        </a:cubicBezTo>
                        <a:cubicBezTo>
                          <a:pt x="330174" y="312615"/>
                          <a:pt x="324313" y="379046"/>
                          <a:pt x="314544" y="435708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90" name="Forma Livre: Forma 89">
                    <a:extLst>
                      <a:ext uri="{FF2B5EF4-FFF2-40B4-BE49-F238E27FC236}">
                        <a16:creationId xmlns:a16="http://schemas.microsoft.com/office/drawing/2014/main" id="{C650F1BF-2C87-5CB0-8F52-C2FF09653396}"/>
                      </a:ext>
                    </a:extLst>
                  </p:cNvPr>
                  <p:cNvSpPr/>
                  <p:nvPr/>
                </p:nvSpPr>
                <p:spPr>
                  <a:xfrm>
                    <a:off x="660511" y="4896338"/>
                    <a:ext cx="79123" cy="222738"/>
                  </a:xfrm>
                  <a:custGeom>
                    <a:avLst/>
                    <a:gdLst>
                      <a:gd name="connsiteX0" fmla="*/ 66431 w 79123"/>
                      <a:gd name="connsiteY0" fmla="*/ 0 h 222738"/>
                      <a:gd name="connsiteX1" fmla="*/ 58615 w 79123"/>
                      <a:gd name="connsiteY1" fmla="*/ 107462 h 222738"/>
                      <a:gd name="connsiteX2" fmla="*/ 0 w 79123"/>
                      <a:gd name="connsiteY2" fmla="*/ 222738 h 222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123" h="222738">
                        <a:moveTo>
                          <a:pt x="66431" y="0"/>
                        </a:moveTo>
                        <a:cubicBezTo>
                          <a:pt x="66431" y="0"/>
                          <a:pt x="99646" y="64477"/>
                          <a:pt x="58615" y="107462"/>
                        </a:cubicBezTo>
                        <a:cubicBezTo>
                          <a:pt x="21492" y="144585"/>
                          <a:pt x="5862" y="187569"/>
                          <a:pt x="0" y="222738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91" name="Forma Livre: Forma 90">
                  <a:extLst>
                    <a:ext uri="{FF2B5EF4-FFF2-40B4-BE49-F238E27FC236}">
                      <a16:creationId xmlns:a16="http://schemas.microsoft.com/office/drawing/2014/main" id="{3B17BFA4-F16D-530B-A02F-5E20DED81EFC}"/>
                    </a:ext>
                  </a:extLst>
                </p:cNvPr>
                <p:cNvSpPr/>
                <p:nvPr/>
              </p:nvSpPr>
              <p:spPr>
                <a:xfrm>
                  <a:off x="623388" y="5175738"/>
                  <a:ext cx="296984" cy="56661"/>
                </a:xfrm>
                <a:custGeom>
                  <a:avLst/>
                  <a:gdLst>
                    <a:gd name="connsiteX0" fmla="*/ 0 w 296984"/>
                    <a:gd name="connsiteY0" fmla="*/ 0 h 56661"/>
                    <a:gd name="connsiteX1" fmla="*/ 296985 w 296984"/>
                    <a:gd name="connsiteY1" fmla="*/ 0 h 56661"/>
                    <a:gd name="connsiteX2" fmla="*/ 296985 w 296984"/>
                    <a:gd name="connsiteY2" fmla="*/ 56661 h 56661"/>
                    <a:gd name="connsiteX3" fmla="*/ 0 w 296984"/>
                    <a:gd name="connsiteY3" fmla="*/ 56661 h 56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984" h="56661">
                      <a:moveTo>
                        <a:pt x="0" y="0"/>
                      </a:moveTo>
                      <a:lnTo>
                        <a:pt x="296985" y="0"/>
                      </a:lnTo>
                      <a:lnTo>
                        <a:pt x="296985" y="56661"/>
                      </a:lnTo>
                      <a:lnTo>
                        <a:pt x="0" y="56661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92" name="Forma Livre: Forma 91">
                <a:extLst>
                  <a:ext uri="{FF2B5EF4-FFF2-40B4-BE49-F238E27FC236}">
                    <a16:creationId xmlns:a16="http://schemas.microsoft.com/office/drawing/2014/main" id="{6EB1E07C-CBB2-14E8-DB9B-063D24F34263}"/>
                  </a:ext>
                </a:extLst>
              </p:cNvPr>
              <p:cNvSpPr/>
              <p:nvPr/>
            </p:nvSpPr>
            <p:spPr>
              <a:xfrm>
                <a:off x="654650" y="4804507"/>
                <a:ext cx="15630" cy="19538"/>
              </a:xfrm>
              <a:custGeom>
                <a:avLst/>
                <a:gdLst>
                  <a:gd name="connsiteX0" fmla="*/ 15631 w 15630"/>
                  <a:gd name="connsiteY0" fmla="*/ 0 h 19538"/>
                  <a:gd name="connsiteX1" fmla="*/ 0 w 15630"/>
                  <a:gd name="connsiteY1" fmla="*/ 19538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30" h="19538">
                    <a:moveTo>
                      <a:pt x="15631" y="0"/>
                    </a:moveTo>
                    <a:lnTo>
                      <a:pt x="0" y="19538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3" name="Forma Livre: Forma 92">
                <a:extLst>
                  <a:ext uri="{FF2B5EF4-FFF2-40B4-BE49-F238E27FC236}">
                    <a16:creationId xmlns:a16="http://schemas.microsoft.com/office/drawing/2014/main" id="{9FAE9C3F-0183-1063-7CCB-1B09EDEB8392}"/>
                  </a:ext>
                </a:extLst>
              </p:cNvPr>
              <p:cNvSpPr/>
              <p:nvPr/>
            </p:nvSpPr>
            <p:spPr>
              <a:xfrm>
                <a:off x="642926" y="5119076"/>
                <a:ext cx="259861" cy="56661"/>
              </a:xfrm>
              <a:custGeom>
                <a:avLst/>
                <a:gdLst>
                  <a:gd name="connsiteX0" fmla="*/ 0 w 259861"/>
                  <a:gd name="connsiteY0" fmla="*/ 0 h 56661"/>
                  <a:gd name="connsiteX1" fmla="*/ 259862 w 259861"/>
                  <a:gd name="connsiteY1" fmla="*/ 0 h 56661"/>
                  <a:gd name="connsiteX2" fmla="*/ 259862 w 259861"/>
                  <a:gd name="connsiteY2" fmla="*/ 56661 h 56661"/>
                  <a:gd name="connsiteX3" fmla="*/ 0 w 259861"/>
                  <a:gd name="connsiteY3" fmla="*/ 56661 h 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861" h="56661">
                    <a:moveTo>
                      <a:pt x="0" y="0"/>
                    </a:moveTo>
                    <a:lnTo>
                      <a:pt x="259862" y="0"/>
                    </a:lnTo>
                    <a:lnTo>
                      <a:pt x="259862" y="56661"/>
                    </a:lnTo>
                    <a:lnTo>
                      <a:pt x="0" y="56661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6F807D02-A5C5-78AB-DEF6-973BAB6EC8AF}"/>
                </a:ext>
              </a:extLst>
            </p:cNvPr>
            <p:cNvSpPr/>
            <p:nvPr/>
          </p:nvSpPr>
          <p:spPr>
            <a:xfrm>
              <a:off x="752342" y="4609122"/>
              <a:ext cx="355600" cy="367323"/>
            </a:xfrm>
            <a:custGeom>
              <a:avLst/>
              <a:gdLst>
                <a:gd name="connsiteX0" fmla="*/ 0 w 355600"/>
                <a:gd name="connsiteY0" fmla="*/ 117231 h 367323"/>
                <a:gd name="connsiteX1" fmla="*/ 171939 w 355600"/>
                <a:gd name="connsiteY1" fmla="*/ 0 h 367323"/>
                <a:gd name="connsiteX2" fmla="*/ 355600 w 355600"/>
                <a:gd name="connsiteY2" fmla="*/ 183662 h 367323"/>
                <a:gd name="connsiteX3" fmla="*/ 171939 w 355600"/>
                <a:gd name="connsiteY3" fmla="*/ 367323 h 367323"/>
                <a:gd name="connsiteX4" fmla="*/ 150446 w 355600"/>
                <a:gd name="connsiteY4" fmla="*/ 365369 h 36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367323">
                  <a:moveTo>
                    <a:pt x="0" y="117231"/>
                  </a:moveTo>
                  <a:cubicBezTo>
                    <a:pt x="25400" y="48846"/>
                    <a:pt x="93785" y="0"/>
                    <a:pt x="171939" y="0"/>
                  </a:cubicBezTo>
                  <a:cubicBezTo>
                    <a:pt x="273538" y="0"/>
                    <a:pt x="355600" y="82062"/>
                    <a:pt x="355600" y="183662"/>
                  </a:cubicBezTo>
                  <a:cubicBezTo>
                    <a:pt x="355600" y="285262"/>
                    <a:pt x="273538" y="367323"/>
                    <a:pt x="171939" y="367323"/>
                  </a:cubicBezTo>
                  <a:cubicBezTo>
                    <a:pt x="164123" y="367323"/>
                    <a:pt x="156308" y="367323"/>
                    <a:pt x="150446" y="365369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F45C8A2F-2455-7011-57F6-F40F9C02FA9E}"/>
                </a:ext>
              </a:extLst>
            </p:cNvPr>
            <p:cNvSpPr/>
            <p:nvPr/>
          </p:nvSpPr>
          <p:spPr>
            <a:xfrm>
              <a:off x="855896" y="4607169"/>
              <a:ext cx="66430" cy="189523"/>
            </a:xfrm>
            <a:custGeom>
              <a:avLst/>
              <a:gdLst>
                <a:gd name="connsiteX0" fmla="*/ 0 w 66430"/>
                <a:gd name="connsiteY0" fmla="*/ 189523 h 189523"/>
                <a:gd name="connsiteX1" fmla="*/ 0 w 66430"/>
                <a:gd name="connsiteY1" fmla="*/ 183661 h 189523"/>
                <a:gd name="connsiteX2" fmla="*/ 66431 w 66430"/>
                <a:gd name="connsiteY2" fmla="*/ 0 h 18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30" h="189523">
                  <a:moveTo>
                    <a:pt x="0" y="189523"/>
                  </a:moveTo>
                  <a:cubicBezTo>
                    <a:pt x="0" y="187569"/>
                    <a:pt x="0" y="185615"/>
                    <a:pt x="0" y="183661"/>
                  </a:cubicBezTo>
                  <a:cubicBezTo>
                    <a:pt x="0" y="82061"/>
                    <a:pt x="29308" y="0"/>
                    <a:pt x="66431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6" name="Gráfico 4">
            <a:extLst>
              <a:ext uri="{FF2B5EF4-FFF2-40B4-BE49-F238E27FC236}">
                <a16:creationId xmlns:a16="http://schemas.microsoft.com/office/drawing/2014/main" id="{8817AC6D-AF5D-83F6-73F5-DDB2328116C1}"/>
              </a:ext>
            </a:extLst>
          </p:cNvPr>
          <p:cNvGrpSpPr/>
          <p:nvPr/>
        </p:nvGrpSpPr>
        <p:grpSpPr>
          <a:xfrm>
            <a:off x="525696" y="398584"/>
            <a:ext cx="625230" cy="615461"/>
            <a:chOff x="525696" y="398584"/>
            <a:chExt cx="625230" cy="615461"/>
          </a:xfrm>
          <a:noFill/>
        </p:grpSpPr>
        <p:grpSp>
          <p:nvGrpSpPr>
            <p:cNvPr id="97" name="Gráfico 4">
              <a:extLst>
                <a:ext uri="{FF2B5EF4-FFF2-40B4-BE49-F238E27FC236}">
                  <a16:creationId xmlns:a16="http://schemas.microsoft.com/office/drawing/2014/main" id="{02A2592D-08A0-CC2F-848B-85F34A8AB510}"/>
                </a:ext>
              </a:extLst>
            </p:cNvPr>
            <p:cNvGrpSpPr/>
            <p:nvPr/>
          </p:nvGrpSpPr>
          <p:grpSpPr>
            <a:xfrm>
              <a:off x="525696" y="398584"/>
              <a:ext cx="625230" cy="615461"/>
              <a:chOff x="525696" y="398584"/>
              <a:chExt cx="625230" cy="615461"/>
            </a:xfrm>
            <a:noFill/>
          </p:grpSpPr>
          <p:grpSp>
            <p:nvGrpSpPr>
              <p:cNvPr id="98" name="Gráfico 4">
                <a:extLst>
                  <a:ext uri="{FF2B5EF4-FFF2-40B4-BE49-F238E27FC236}">
                    <a16:creationId xmlns:a16="http://schemas.microsoft.com/office/drawing/2014/main" id="{CDE1C3D8-EE52-578D-5C06-5FFF2CCA212F}"/>
                  </a:ext>
                </a:extLst>
              </p:cNvPr>
              <p:cNvGrpSpPr/>
              <p:nvPr/>
            </p:nvGrpSpPr>
            <p:grpSpPr>
              <a:xfrm>
                <a:off x="603850" y="531446"/>
                <a:ext cx="468923" cy="289169"/>
                <a:chOff x="603850" y="531446"/>
                <a:chExt cx="468923" cy="289169"/>
              </a:xfrm>
              <a:noFill/>
            </p:grpSpPr>
            <p:grpSp>
              <p:nvGrpSpPr>
                <p:cNvPr id="99" name="Gráfico 4">
                  <a:extLst>
                    <a:ext uri="{FF2B5EF4-FFF2-40B4-BE49-F238E27FC236}">
                      <a16:creationId xmlns:a16="http://schemas.microsoft.com/office/drawing/2014/main" id="{DF5657D2-CD2B-09D4-FBF9-E9E2479B9121}"/>
                    </a:ext>
                  </a:extLst>
                </p:cNvPr>
                <p:cNvGrpSpPr/>
                <p:nvPr/>
              </p:nvGrpSpPr>
              <p:grpSpPr>
                <a:xfrm>
                  <a:off x="635111" y="531446"/>
                  <a:ext cx="406400" cy="289169"/>
                  <a:chOff x="635111" y="531446"/>
                  <a:chExt cx="406400" cy="289169"/>
                </a:xfrm>
                <a:noFill/>
              </p:grpSpPr>
              <p:sp>
                <p:nvSpPr>
                  <p:cNvPr id="100" name="Forma Livre: Forma 99">
                    <a:extLst>
                      <a:ext uri="{FF2B5EF4-FFF2-40B4-BE49-F238E27FC236}">
                        <a16:creationId xmlns:a16="http://schemas.microsoft.com/office/drawing/2014/main" id="{F25C2C70-F704-193D-5590-87B9EF5D77ED}"/>
                      </a:ext>
                    </a:extLst>
                  </p:cNvPr>
                  <p:cNvSpPr/>
                  <p:nvPr/>
                </p:nvSpPr>
                <p:spPr>
                  <a:xfrm>
                    <a:off x="750388" y="664307"/>
                    <a:ext cx="58615" cy="156307"/>
                  </a:xfrm>
                  <a:custGeom>
                    <a:avLst/>
                    <a:gdLst>
                      <a:gd name="connsiteX0" fmla="*/ 0 w 58615"/>
                      <a:gd name="connsiteY0" fmla="*/ 0 h 156307"/>
                      <a:gd name="connsiteX1" fmla="*/ 58615 w 58615"/>
                      <a:gd name="connsiteY1" fmla="*/ 0 h 156307"/>
                      <a:gd name="connsiteX2" fmla="*/ 58615 w 58615"/>
                      <a:gd name="connsiteY2" fmla="*/ 156308 h 156307"/>
                      <a:gd name="connsiteX3" fmla="*/ 0 w 58615"/>
                      <a:gd name="connsiteY3" fmla="*/ 156308 h 156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15" h="156307">
                        <a:moveTo>
                          <a:pt x="0" y="0"/>
                        </a:moveTo>
                        <a:lnTo>
                          <a:pt x="58615" y="0"/>
                        </a:lnTo>
                        <a:lnTo>
                          <a:pt x="58615" y="156308"/>
                        </a:lnTo>
                        <a:lnTo>
                          <a:pt x="0" y="156308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01" name="Forma Livre: Forma 100">
                    <a:extLst>
                      <a:ext uri="{FF2B5EF4-FFF2-40B4-BE49-F238E27FC236}">
                        <a16:creationId xmlns:a16="http://schemas.microsoft.com/office/drawing/2014/main" id="{1E120E53-48EF-C502-C053-AFF159224855}"/>
                      </a:ext>
                    </a:extLst>
                  </p:cNvPr>
                  <p:cNvSpPr/>
                  <p:nvPr/>
                </p:nvSpPr>
                <p:spPr>
                  <a:xfrm>
                    <a:off x="865665" y="597876"/>
                    <a:ext cx="58615" cy="222738"/>
                  </a:xfrm>
                  <a:custGeom>
                    <a:avLst/>
                    <a:gdLst>
                      <a:gd name="connsiteX0" fmla="*/ 0 w 58615"/>
                      <a:gd name="connsiteY0" fmla="*/ 0 h 222738"/>
                      <a:gd name="connsiteX1" fmla="*/ 58615 w 58615"/>
                      <a:gd name="connsiteY1" fmla="*/ 0 h 222738"/>
                      <a:gd name="connsiteX2" fmla="*/ 58615 w 58615"/>
                      <a:gd name="connsiteY2" fmla="*/ 222738 h 222738"/>
                      <a:gd name="connsiteX3" fmla="*/ 0 w 58615"/>
                      <a:gd name="connsiteY3" fmla="*/ 222738 h 222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15" h="222738">
                        <a:moveTo>
                          <a:pt x="0" y="0"/>
                        </a:moveTo>
                        <a:lnTo>
                          <a:pt x="58615" y="0"/>
                        </a:lnTo>
                        <a:lnTo>
                          <a:pt x="58615" y="222738"/>
                        </a:lnTo>
                        <a:lnTo>
                          <a:pt x="0" y="222738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02" name="Forma Livre: Forma 101">
                    <a:extLst>
                      <a:ext uri="{FF2B5EF4-FFF2-40B4-BE49-F238E27FC236}">
                        <a16:creationId xmlns:a16="http://schemas.microsoft.com/office/drawing/2014/main" id="{EB31F19B-BAB6-FCF6-93A6-245CBB7BD6DB}"/>
                      </a:ext>
                    </a:extLst>
                  </p:cNvPr>
                  <p:cNvSpPr/>
                  <p:nvPr/>
                </p:nvSpPr>
                <p:spPr>
                  <a:xfrm>
                    <a:off x="635111" y="689707"/>
                    <a:ext cx="58615" cy="130907"/>
                  </a:xfrm>
                  <a:custGeom>
                    <a:avLst/>
                    <a:gdLst>
                      <a:gd name="connsiteX0" fmla="*/ 0 w 58615"/>
                      <a:gd name="connsiteY0" fmla="*/ 130908 h 130907"/>
                      <a:gd name="connsiteX1" fmla="*/ 58615 w 58615"/>
                      <a:gd name="connsiteY1" fmla="*/ 130908 h 130907"/>
                      <a:gd name="connsiteX2" fmla="*/ 58615 w 58615"/>
                      <a:gd name="connsiteY2" fmla="*/ 0 h 130907"/>
                      <a:gd name="connsiteX3" fmla="*/ 0 w 58615"/>
                      <a:gd name="connsiteY3" fmla="*/ 0 h 130907"/>
                      <a:gd name="connsiteX4" fmla="*/ 0 w 58615"/>
                      <a:gd name="connsiteY4" fmla="*/ 130908 h 130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615" h="130907">
                        <a:moveTo>
                          <a:pt x="0" y="130908"/>
                        </a:moveTo>
                        <a:lnTo>
                          <a:pt x="58615" y="130908"/>
                        </a:lnTo>
                        <a:lnTo>
                          <a:pt x="58615" y="0"/>
                        </a:lnTo>
                        <a:lnTo>
                          <a:pt x="0" y="0"/>
                        </a:lnTo>
                        <a:lnTo>
                          <a:pt x="0" y="130908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03" name="Forma Livre: Forma 102">
                    <a:extLst>
                      <a:ext uri="{FF2B5EF4-FFF2-40B4-BE49-F238E27FC236}">
                        <a16:creationId xmlns:a16="http://schemas.microsoft.com/office/drawing/2014/main" id="{20FB3E76-CD6C-B76E-3AB1-7F884FEF207C}"/>
                      </a:ext>
                    </a:extLst>
                  </p:cNvPr>
                  <p:cNvSpPr/>
                  <p:nvPr/>
                </p:nvSpPr>
                <p:spPr>
                  <a:xfrm>
                    <a:off x="982896" y="531446"/>
                    <a:ext cx="58615" cy="289169"/>
                  </a:xfrm>
                  <a:custGeom>
                    <a:avLst/>
                    <a:gdLst>
                      <a:gd name="connsiteX0" fmla="*/ 0 w 58615"/>
                      <a:gd name="connsiteY0" fmla="*/ 0 h 289169"/>
                      <a:gd name="connsiteX1" fmla="*/ 58615 w 58615"/>
                      <a:gd name="connsiteY1" fmla="*/ 0 h 289169"/>
                      <a:gd name="connsiteX2" fmla="*/ 58615 w 58615"/>
                      <a:gd name="connsiteY2" fmla="*/ 289169 h 289169"/>
                      <a:gd name="connsiteX3" fmla="*/ 0 w 58615"/>
                      <a:gd name="connsiteY3" fmla="*/ 289169 h 289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15" h="289169">
                        <a:moveTo>
                          <a:pt x="0" y="0"/>
                        </a:moveTo>
                        <a:lnTo>
                          <a:pt x="58615" y="0"/>
                        </a:lnTo>
                        <a:lnTo>
                          <a:pt x="58615" y="289169"/>
                        </a:lnTo>
                        <a:lnTo>
                          <a:pt x="0" y="289169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04" name="Forma Livre: Forma 103">
                  <a:extLst>
                    <a:ext uri="{FF2B5EF4-FFF2-40B4-BE49-F238E27FC236}">
                      <a16:creationId xmlns:a16="http://schemas.microsoft.com/office/drawing/2014/main" id="{5CD2723D-A625-9ECA-7C4A-8239BDB9D20C}"/>
                    </a:ext>
                  </a:extLst>
                </p:cNvPr>
                <p:cNvSpPr/>
                <p:nvPr/>
              </p:nvSpPr>
              <p:spPr>
                <a:xfrm>
                  <a:off x="603850" y="820615"/>
                  <a:ext cx="468923" cy="19538"/>
                </a:xfrm>
                <a:custGeom>
                  <a:avLst/>
                  <a:gdLst>
                    <a:gd name="connsiteX0" fmla="*/ 0 w 468923"/>
                    <a:gd name="connsiteY0" fmla="*/ 0 h 19538"/>
                    <a:gd name="connsiteX1" fmla="*/ 468923 w 468923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8923" h="19538">
                      <a:moveTo>
                        <a:pt x="0" y="0"/>
                      </a:moveTo>
                      <a:lnTo>
                        <a:pt x="468923" y="0"/>
                      </a:lnTo>
                    </a:path>
                  </a:pathLst>
                </a:custGeom>
                <a:ln w="1952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D13512D4-241E-3690-E937-4A8FE08BDE5C}"/>
                  </a:ext>
                </a:extLst>
              </p:cNvPr>
              <p:cNvSpPr/>
              <p:nvPr/>
            </p:nvSpPr>
            <p:spPr>
              <a:xfrm>
                <a:off x="545234" y="449384"/>
                <a:ext cx="586153" cy="429846"/>
              </a:xfrm>
              <a:custGeom>
                <a:avLst/>
                <a:gdLst>
                  <a:gd name="connsiteX0" fmla="*/ 0 w 586153"/>
                  <a:gd name="connsiteY0" fmla="*/ 0 h 429846"/>
                  <a:gd name="connsiteX1" fmla="*/ 586154 w 586153"/>
                  <a:gd name="connsiteY1" fmla="*/ 0 h 429846"/>
                  <a:gd name="connsiteX2" fmla="*/ 586154 w 586153"/>
                  <a:gd name="connsiteY2" fmla="*/ 429846 h 429846"/>
                  <a:gd name="connsiteX3" fmla="*/ 0 w 586153"/>
                  <a:gd name="connsiteY3" fmla="*/ 429846 h 429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153" h="429846">
                    <a:moveTo>
                      <a:pt x="0" y="0"/>
                    </a:moveTo>
                    <a:lnTo>
                      <a:pt x="586154" y="0"/>
                    </a:lnTo>
                    <a:lnTo>
                      <a:pt x="586154" y="429846"/>
                    </a:lnTo>
                    <a:lnTo>
                      <a:pt x="0" y="429846"/>
                    </a:lnTo>
                    <a:close/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6" name="Forma Livre: Forma 105">
                <a:extLst>
                  <a:ext uri="{FF2B5EF4-FFF2-40B4-BE49-F238E27FC236}">
                    <a16:creationId xmlns:a16="http://schemas.microsoft.com/office/drawing/2014/main" id="{46CEC72A-F198-1965-34C2-3BB5426C5741}"/>
                  </a:ext>
                </a:extLst>
              </p:cNvPr>
              <p:cNvSpPr/>
              <p:nvPr/>
            </p:nvSpPr>
            <p:spPr>
              <a:xfrm>
                <a:off x="525696" y="398584"/>
                <a:ext cx="625230" cy="52753"/>
              </a:xfrm>
              <a:custGeom>
                <a:avLst/>
                <a:gdLst>
                  <a:gd name="connsiteX0" fmla="*/ 0 w 625230"/>
                  <a:gd name="connsiteY0" fmla="*/ 0 h 52753"/>
                  <a:gd name="connsiteX1" fmla="*/ 625231 w 625230"/>
                  <a:gd name="connsiteY1" fmla="*/ 0 h 52753"/>
                  <a:gd name="connsiteX2" fmla="*/ 625231 w 625230"/>
                  <a:gd name="connsiteY2" fmla="*/ 52754 h 52753"/>
                  <a:gd name="connsiteX3" fmla="*/ 0 w 625230"/>
                  <a:gd name="connsiteY3" fmla="*/ 52754 h 5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230" h="52753">
                    <a:moveTo>
                      <a:pt x="0" y="0"/>
                    </a:moveTo>
                    <a:lnTo>
                      <a:pt x="625231" y="0"/>
                    </a:lnTo>
                    <a:lnTo>
                      <a:pt x="625231" y="52754"/>
                    </a:lnTo>
                    <a:lnTo>
                      <a:pt x="0" y="52754"/>
                    </a:lnTo>
                    <a:close/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7" name="Forma Livre: Forma 106">
                <a:extLst>
                  <a:ext uri="{FF2B5EF4-FFF2-40B4-BE49-F238E27FC236}">
                    <a16:creationId xmlns:a16="http://schemas.microsoft.com/office/drawing/2014/main" id="{4F41291C-B751-97CB-0918-FECA848E2AD7}"/>
                  </a:ext>
                </a:extLst>
              </p:cNvPr>
              <p:cNvSpPr/>
              <p:nvPr/>
            </p:nvSpPr>
            <p:spPr>
              <a:xfrm>
                <a:off x="838311" y="879230"/>
                <a:ext cx="19538" cy="84015"/>
              </a:xfrm>
              <a:custGeom>
                <a:avLst/>
                <a:gdLst>
                  <a:gd name="connsiteX0" fmla="*/ 0 w 19538"/>
                  <a:gd name="connsiteY0" fmla="*/ 0 h 84015"/>
                  <a:gd name="connsiteX1" fmla="*/ 0 w 19538"/>
                  <a:gd name="connsiteY1" fmla="*/ 84015 h 8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84015">
                    <a:moveTo>
                      <a:pt x="0" y="0"/>
                    </a:moveTo>
                    <a:lnTo>
                      <a:pt x="0" y="84015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AC525D97-E01F-7664-AA82-9F6AD174345C}"/>
                  </a:ext>
                </a:extLst>
              </p:cNvPr>
              <p:cNvSpPr/>
              <p:nvPr/>
            </p:nvSpPr>
            <p:spPr>
              <a:xfrm>
                <a:off x="812911" y="963246"/>
                <a:ext cx="50799" cy="50800"/>
              </a:xfrm>
              <a:custGeom>
                <a:avLst/>
                <a:gdLst>
                  <a:gd name="connsiteX0" fmla="*/ 0 w 50799"/>
                  <a:gd name="connsiteY0" fmla="*/ 25400 h 50800"/>
                  <a:gd name="connsiteX1" fmla="*/ 25400 w 50799"/>
                  <a:gd name="connsiteY1" fmla="*/ 0 h 50800"/>
                  <a:gd name="connsiteX2" fmla="*/ 50800 w 50799"/>
                  <a:gd name="connsiteY2" fmla="*/ 25400 h 50800"/>
                  <a:gd name="connsiteX3" fmla="*/ 25400 w 50799"/>
                  <a:gd name="connsiteY3" fmla="*/ 50800 h 50800"/>
                  <a:gd name="connsiteX4" fmla="*/ 0 w 50799"/>
                  <a:gd name="connsiteY4" fmla="*/ 254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99" h="50800">
                    <a:moveTo>
                      <a:pt x="0" y="25400"/>
                    </a:moveTo>
                    <a:cubicBezTo>
                      <a:pt x="0" y="11723"/>
                      <a:pt x="11723" y="0"/>
                      <a:pt x="25400" y="0"/>
                    </a:cubicBezTo>
                    <a:cubicBezTo>
                      <a:pt x="39077" y="0"/>
                      <a:pt x="50800" y="11723"/>
                      <a:pt x="50800" y="25400"/>
                    </a:cubicBezTo>
                    <a:cubicBezTo>
                      <a:pt x="50800" y="39077"/>
                      <a:pt x="39077" y="50800"/>
                      <a:pt x="25400" y="50800"/>
                    </a:cubicBezTo>
                    <a:cubicBezTo>
                      <a:pt x="11723" y="50800"/>
                      <a:pt x="0" y="39077"/>
                      <a:pt x="0" y="25400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9" name="Forma Livre: Forma 108">
              <a:extLst>
                <a:ext uri="{FF2B5EF4-FFF2-40B4-BE49-F238E27FC236}">
                  <a16:creationId xmlns:a16="http://schemas.microsoft.com/office/drawing/2014/main" id="{1E0E388F-CFEA-2689-43F1-DAB08E25644F}"/>
                </a:ext>
              </a:extLst>
            </p:cNvPr>
            <p:cNvSpPr/>
            <p:nvPr/>
          </p:nvSpPr>
          <p:spPr>
            <a:xfrm>
              <a:off x="525696" y="879230"/>
              <a:ext cx="625230" cy="19538"/>
            </a:xfrm>
            <a:custGeom>
              <a:avLst/>
              <a:gdLst>
                <a:gd name="connsiteX0" fmla="*/ 625231 w 625230"/>
                <a:gd name="connsiteY0" fmla="*/ 0 h 19538"/>
                <a:gd name="connsiteX1" fmla="*/ 0 w 62523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230" h="19538">
                  <a:moveTo>
                    <a:pt x="625231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0" name="Gráfico 4">
            <a:extLst>
              <a:ext uri="{FF2B5EF4-FFF2-40B4-BE49-F238E27FC236}">
                <a16:creationId xmlns:a16="http://schemas.microsoft.com/office/drawing/2014/main" id="{3E65FA97-2C2B-8B8D-E5FA-5D4D5B14A988}"/>
              </a:ext>
            </a:extLst>
          </p:cNvPr>
          <p:cNvGrpSpPr/>
          <p:nvPr/>
        </p:nvGrpSpPr>
        <p:grpSpPr>
          <a:xfrm>
            <a:off x="7911000" y="1464896"/>
            <a:ext cx="625699" cy="604226"/>
            <a:chOff x="7911000" y="1464896"/>
            <a:chExt cx="625699" cy="604226"/>
          </a:xfrm>
          <a:noFill/>
        </p:grpSpPr>
        <p:grpSp>
          <p:nvGrpSpPr>
            <p:cNvPr id="111" name="Gráfico 4">
              <a:extLst>
                <a:ext uri="{FF2B5EF4-FFF2-40B4-BE49-F238E27FC236}">
                  <a16:creationId xmlns:a16="http://schemas.microsoft.com/office/drawing/2014/main" id="{7CC74CE3-9A26-14CD-249E-AAFA34ABA4F6}"/>
                </a:ext>
              </a:extLst>
            </p:cNvPr>
            <p:cNvGrpSpPr/>
            <p:nvPr/>
          </p:nvGrpSpPr>
          <p:grpSpPr>
            <a:xfrm>
              <a:off x="8081219" y="1464896"/>
              <a:ext cx="285261" cy="354134"/>
              <a:chOff x="8081219" y="1464896"/>
              <a:chExt cx="285261" cy="354134"/>
            </a:xfrm>
            <a:noFill/>
          </p:grpSpPr>
          <p:sp>
            <p:nvSpPr>
              <p:cNvPr id="112" name="Forma Livre: Forma 111">
                <a:extLst>
                  <a:ext uri="{FF2B5EF4-FFF2-40B4-BE49-F238E27FC236}">
                    <a16:creationId xmlns:a16="http://schemas.microsoft.com/office/drawing/2014/main" id="{D661FC70-6F3A-7EBC-DB99-B7C89A7B6770}"/>
                  </a:ext>
                </a:extLst>
              </p:cNvPr>
              <p:cNvSpPr/>
              <p:nvPr/>
            </p:nvSpPr>
            <p:spPr>
              <a:xfrm>
                <a:off x="8081219" y="1464896"/>
                <a:ext cx="285261" cy="354134"/>
              </a:xfrm>
              <a:custGeom>
                <a:avLst/>
                <a:gdLst>
                  <a:gd name="connsiteX0" fmla="*/ 0 w 285261"/>
                  <a:gd name="connsiteY0" fmla="*/ 39565 h 354134"/>
                  <a:gd name="connsiteX1" fmla="*/ 0 w 285261"/>
                  <a:gd name="connsiteY1" fmla="*/ 115765 h 354134"/>
                  <a:gd name="connsiteX2" fmla="*/ 142631 w 285261"/>
                  <a:gd name="connsiteY2" fmla="*/ 354135 h 354134"/>
                  <a:gd name="connsiteX3" fmla="*/ 285261 w 285261"/>
                  <a:gd name="connsiteY3" fmla="*/ 115765 h 354134"/>
                  <a:gd name="connsiteX4" fmla="*/ 285261 w 285261"/>
                  <a:gd name="connsiteY4" fmla="*/ 39565 h 354134"/>
                  <a:gd name="connsiteX5" fmla="*/ 285261 w 285261"/>
                  <a:gd name="connsiteY5" fmla="*/ 39565 h 354134"/>
                  <a:gd name="connsiteX6" fmla="*/ 0 w 285261"/>
                  <a:gd name="connsiteY6" fmla="*/ 39565 h 354134"/>
                  <a:gd name="connsiteX7" fmla="*/ 0 w 285261"/>
                  <a:gd name="connsiteY7" fmla="*/ 39565 h 35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261" h="354134">
                    <a:moveTo>
                      <a:pt x="0" y="39565"/>
                    </a:moveTo>
                    <a:lnTo>
                      <a:pt x="0" y="115765"/>
                    </a:lnTo>
                    <a:cubicBezTo>
                      <a:pt x="0" y="207596"/>
                      <a:pt x="52753" y="295519"/>
                      <a:pt x="142631" y="354135"/>
                    </a:cubicBezTo>
                    <a:cubicBezTo>
                      <a:pt x="232508" y="295519"/>
                      <a:pt x="285261" y="209550"/>
                      <a:pt x="285261" y="115765"/>
                    </a:cubicBezTo>
                    <a:lnTo>
                      <a:pt x="285261" y="39565"/>
                    </a:lnTo>
                    <a:lnTo>
                      <a:pt x="285261" y="39565"/>
                    </a:lnTo>
                    <a:cubicBezTo>
                      <a:pt x="199292" y="-13188"/>
                      <a:pt x="89876" y="-13188"/>
                      <a:pt x="0" y="39565"/>
                    </a:cubicBezTo>
                    <a:lnTo>
                      <a:pt x="0" y="39565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" name="Forma Livre: Forma 112">
                <a:extLst>
                  <a:ext uri="{FF2B5EF4-FFF2-40B4-BE49-F238E27FC236}">
                    <a16:creationId xmlns:a16="http://schemas.microsoft.com/office/drawing/2014/main" id="{00AB7EB5-2CFE-7DFD-7F3A-F626121043D8}"/>
                  </a:ext>
                </a:extLst>
              </p:cNvPr>
              <p:cNvSpPr/>
              <p:nvPr/>
            </p:nvSpPr>
            <p:spPr>
              <a:xfrm>
                <a:off x="8165235" y="1578707"/>
                <a:ext cx="121138" cy="78153"/>
              </a:xfrm>
              <a:custGeom>
                <a:avLst/>
                <a:gdLst>
                  <a:gd name="connsiteX0" fmla="*/ 121139 w 121138"/>
                  <a:gd name="connsiteY0" fmla="*/ 0 h 78153"/>
                  <a:gd name="connsiteX1" fmla="*/ 42985 w 121138"/>
                  <a:gd name="connsiteY1" fmla="*/ 78154 h 78153"/>
                  <a:gd name="connsiteX2" fmla="*/ 0 w 121138"/>
                  <a:gd name="connsiteY2" fmla="*/ 35169 h 7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38" h="78153">
                    <a:moveTo>
                      <a:pt x="121139" y="0"/>
                    </a:moveTo>
                    <a:lnTo>
                      <a:pt x="42985" y="78154"/>
                    </a:lnTo>
                    <a:lnTo>
                      <a:pt x="0" y="35169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14" name="Gráfico 4">
              <a:extLst>
                <a:ext uri="{FF2B5EF4-FFF2-40B4-BE49-F238E27FC236}">
                  <a16:creationId xmlns:a16="http://schemas.microsoft.com/office/drawing/2014/main" id="{CCCFDF48-B64B-49A4-B288-015591A14330}"/>
                </a:ext>
              </a:extLst>
            </p:cNvPr>
            <p:cNvGrpSpPr/>
            <p:nvPr/>
          </p:nvGrpSpPr>
          <p:grpSpPr>
            <a:xfrm>
              <a:off x="7911000" y="1573556"/>
              <a:ext cx="625699" cy="495566"/>
              <a:chOff x="7911000" y="1573556"/>
              <a:chExt cx="625699" cy="495566"/>
            </a:xfrm>
            <a:noFill/>
          </p:grpSpPr>
          <p:grpSp>
            <p:nvGrpSpPr>
              <p:cNvPr id="115" name="Gráfico 4">
                <a:extLst>
                  <a:ext uri="{FF2B5EF4-FFF2-40B4-BE49-F238E27FC236}">
                    <a16:creationId xmlns:a16="http://schemas.microsoft.com/office/drawing/2014/main" id="{F0733C12-CE3F-CFDD-8F1E-FA1A5B4F61CE}"/>
                  </a:ext>
                </a:extLst>
              </p:cNvPr>
              <p:cNvGrpSpPr/>
              <p:nvPr/>
            </p:nvGrpSpPr>
            <p:grpSpPr>
              <a:xfrm>
                <a:off x="8270742" y="1573556"/>
                <a:ext cx="265957" cy="495566"/>
                <a:chOff x="8270742" y="1573556"/>
                <a:chExt cx="265957" cy="495566"/>
              </a:xfrm>
              <a:noFill/>
            </p:grpSpPr>
            <p:sp>
              <p:nvSpPr>
                <p:cNvPr id="116" name="Forma Livre: Forma 115">
                  <a:extLst>
                    <a:ext uri="{FF2B5EF4-FFF2-40B4-BE49-F238E27FC236}">
                      <a16:creationId xmlns:a16="http://schemas.microsoft.com/office/drawing/2014/main" id="{BB56068B-5059-0876-2EBE-D4FAD0F07C96}"/>
                    </a:ext>
                  </a:extLst>
                </p:cNvPr>
                <p:cNvSpPr/>
                <p:nvPr/>
              </p:nvSpPr>
              <p:spPr>
                <a:xfrm>
                  <a:off x="8434865" y="1573556"/>
                  <a:ext cx="101834" cy="419366"/>
                </a:xfrm>
                <a:custGeom>
                  <a:avLst/>
                  <a:gdLst>
                    <a:gd name="connsiteX0" fmla="*/ 31262 w 101834"/>
                    <a:gd name="connsiteY0" fmla="*/ 173182 h 419366"/>
                    <a:gd name="connsiteX1" fmla="*/ 48846 w 101834"/>
                    <a:gd name="connsiteY1" fmla="*/ 67675 h 419366"/>
                    <a:gd name="connsiteX2" fmla="*/ 74247 w 101834"/>
                    <a:gd name="connsiteY2" fmla="*/ 1244 h 419366"/>
                    <a:gd name="connsiteX3" fmla="*/ 74247 w 101834"/>
                    <a:gd name="connsiteY3" fmla="*/ 1244 h 419366"/>
                    <a:gd name="connsiteX4" fmla="*/ 91831 w 101834"/>
                    <a:gd name="connsiteY4" fmla="*/ 11013 h 419366"/>
                    <a:gd name="connsiteX5" fmla="*/ 99646 w 101834"/>
                    <a:gd name="connsiteY5" fmla="*/ 231798 h 419366"/>
                    <a:gd name="connsiteX6" fmla="*/ 89877 w 101834"/>
                    <a:gd name="connsiteY6" fmla="*/ 266967 h 419366"/>
                    <a:gd name="connsiteX7" fmla="*/ 5862 w 101834"/>
                    <a:gd name="connsiteY7" fmla="*/ 374428 h 419366"/>
                    <a:gd name="connsiteX8" fmla="*/ 0 w 101834"/>
                    <a:gd name="connsiteY8" fmla="*/ 388105 h 419366"/>
                    <a:gd name="connsiteX9" fmla="*/ 0 w 101834"/>
                    <a:gd name="connsiteY9" fmla="*/ 419367 h 419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834" h="419366">
                      <a:moveTo>
                        <a:pt x="31262" y="173182"/>
                      </a:moveTo>
                      <a:cubicBezTo>
                        <a:pt x="46893" y="136059"/>
                        <a:pt x="48846" y="67675"/>
                        <a:pt x="48846" y="67675"/>
                      </a:cubicBezTo>
                      <a:cubicBezTo>
                        <a:pt x="50800" y="48136"/>
                        <a:pt x="54708" y="11013"/>
                        <a:pt x="74247" y="1244"/>
                      </a:cubicBezTo>
                      <a:lnTo>
                        <a:pt x="74247" y="1244"/>
                      </a:lnTo>
                      <a:cubicBezTo>
                        <a:pt x="82062" y="-2664"/>
                        <a:pt x="89877" y="3198"/>
                        <a:pt x="91831" y="11013"/>
                      </a:cubicBezTo>
                      <a:cubicBezTo>
                        <a:pt x="91831" y="11013"/>
                        <a:pt x="107462" y="87213"/>
                        <a:pt x="99646" y="231798"/>
                      </a:cubicBezTo>
                      <a:cubicBezTo>
                        <a:pt x="99646" y="235705"/>
                        <a:pt x="91831" y="265013"/>
                        <a:pt x="89877" y="266967"/>
                      </a:cubicBezTo>
                      <a:lnTo>
                        <a:pt x="5862" y="374428"/>
                      </a:lnTo>
                      <a:cubicBezTo>
                        <a:pt x="1954" y="378336"/>
                        <a:pt x="0" y="382244"/>
                        <a:pt x="0" y="388105"/>
                      </a:cubicBezTo>
                      <a:lnTo>
                        <a:pt x="0" y="419367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7" name="Forma Livre: Forma 116">
                  <a:extLst>
                    <a:ext uri="{FF2B5EF4-FFF2-40B4-BE49-F238E27FC236}">
                      <a16:creationId xmlns:a16="http://schemas.microsoft.com/office/drawing/2014/main" id="{4511BB6D-C5D6-DC81-ABD1-C9A2877B06BD}"/>
                    </a:ext>
                  </a:extLst>
                </p:cNvPr>
                <p:cNvSpPr/>
                <p:nvPr/>
              </p:nvSpPr>
              <p:spPr>
                <a:xfrm>
                  <a:off x="8288327" y="1743975"/>
                  <a:ext cx="190988" cy="248947"/>
                </a:xfrm>
                <a:custGeom>
                  <a:avLst/>
                  <a:gdLst>
                    <a:gd name="connsiteX0" fmla="*/ 0 w 190988"/>
                    <a:gd name="connsiteY0" fmla="*/ 248948 h 248947"/>
                    <a:gd name="connsiteX1" fmla="*/ 1954 w 190988"/>
                    <a:gd name="connsiteY1" fmla="*/ 190332 h 248947"/>
                    <a:gd name="connsiteX2" fmla="*/ 35170 w 190988"/>
                    <a:gd name="connsiteY2" fmla="*/ 116086 h 248947"/>
                    <a:gd name="connsiteX3" fmla="*/ 39077 w 190988"/>
                    <a:gd name="connsiteY3" fmla="*/ 112179 h 248947"/>
                    <a:gd name="connsiteX4" fmla="*/ 62523 w 190988"/>
                    <a:gd name="connsiteY4" fmla="*/ 96548 h 248947"/>
                    <a:gd name="connsiteX5" fmla="*/ 64477 w 190988"/>
                    <a:gd name="connsiteY5" fmla="*/ 94594 h 248947"/>
                    <a:gd name="connsiteX6" fmla="*/ 138723 w 190988"/>
                    <a:gd name="connsiteY6" fmla="*/ 12532 h 248947"/>
                    <a:gd name="connsiteX7" fmla="*/ 138723 w 190988"/>
                    <a:gd name="connsiteY7" fmla="*/ 12532 h 248947"/>
                    <a:gd name="connsiteX8" fmla="*/ 158262 w 190988"/>
                    <a:gd name="connsiteY8" fmla="*/ 809 h 248947"/>
                    <a:gd name="connsiteX9" fmla="*/ 177800 w 190988"/>
                    <a:gd name="connsiteY9" fmla="*/ 2763 h 248947"/>
                    <a:gd name="connsiteX10" fmla="*/ 177800 w 190988"/>
                    <a:gd name="connsiteY10" fmla="*/ 2763 h 248947"/>
                    <a:gd name="connsiteX11" fmla="*/ 181708 w 190988"/>
                    <a:gd name="connsiteY11" fmla="*/ 4717 h 248947"/>
                    <a:gd name="connsiteX12" fmla="*/ 185615 w 190988"/>
                    <a:gd name="connsiteY12" fmla="*/ 43794 h 248947"/>
                    <a:gd name="connsiteX13" fmla="*/ 140677 w 190988"/>
                    <a:gd name="connsiteY13" fmla="*/ 108271 h 248947"/>
                    <a:gd name="connsiteX14" fmla="*/ 140677 w 190988"/>
                    <a:gd name="connsiteY14" fmla="*/ 108271 h 248947"/>
                    <a:gd name="connsiteX15" fmla="*/ 111369 w 190988"/>
                    <a:gd name="connsiteY15" fmla="*/ 162979 h 248947"/>
                    <a:gd name="connsiteX16" fmla="*/ 111369 w 190988"/>
                    <a:gd name="connsiteY16" fmla="*/ 162979 h 248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0988" h="248947">
                      <a:moveTo>
                        <a:pt x="0" y="248948"/>
                      </a:moveTo>
                      <a:lnTo>
                        <a:pt x="1954" y="190332"/>
                      </a:lnTo>
                      <a:cubicBezTo>
                        <a:pt x="1954" y="162979"/>
                        <a:pt x="13677" y="133671"/>
                        <a:pt x="35170" y="116086"/>
                      </a:cubicBezTo>
                      <a:cubicBezTo>
                        <a:pt x="37124" y="114132"/>
                        <a:pt x="39077" y="114132"/>
                        <a:pt x="39077" y="112179"/>
                      </a:cubicBezTo>
                      <a:cubicBezTo>
                        <a:pt x="46893" y="106317"/>
                        <a:pt x="54708" y="100455"/>
                        <a:pt x="62523" y="96548"/>
                      </a:cubicBezTo>
                      <a:lnTo>
                        <a:pt x="64477" y="94594"/>
                      </a:lnTo>
                      <a:cubicBezTo>
                        <a:pt x="91831" y="71148"/>
                        <a:pt x="117231" y="43794"/>
                        <a:pt x="138723" y="12532"/>
                      </a:cubicBezTo>
                      <a:lnTo>
                        <a:pt x="138723" y="12532"/>
                      </a:lnTo>
                      <a:cubicBezTo>
                        <a:pt x="142631" y="6671"/>
                        <a:pt x="150446" y="809"/>
                        <a:pt x="158262" y="809"/>
                      </a:cubicBezTo>
                      <a:cubicBezTo>
                        <a:pt x="164124" y="-1145"/>
                        <a:pt x="171939" y="809"/>
                        <a:pt x="177800" y="2763"/>
                      </a:cubicBezTo>
                      <a:cubicBezTo>
                        <a:pt x="179754" y="2763"/>
                        <a:pt x="175846" y="2763"/>
                        <a:pt x="177800" y="2763"/>
                      </a:cubicBezTo>
                      <a:lnTo>
                        <a:pt x="181708" y="4717"/>
                      </a:lnTo>
                      <a:cubicBezTo>
                        <a:pt x="195385" y="14486"/>
                        <a:pt x="191477" y="32071"/>
                        <a:pt x="185615" y="43794"/>
                      </a:cubicBezTo>
                      <a:lnTo>
                        <a:pt x="140677" y="108271"/>
                      </a:lnTo>
                      <a:lnTo>
                        <a:pt x="140677" y="108271"/>
                      </a:lnTo>
                      <a:cubicBezTo>
                        <a:pt x="140677" y="108271"/>
                        <a:pt x="142631" y="139532"/>
                        <a:pt x="111369" y="162979"/>
                      </a:cubicBezTo>
                      <a:lnTo>
                        <a:pt x="111369" y="162979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8" name="Forma Livre: Forma 117">
                  <a:extLst>
                    <a:ext uri="{FF2B5EF4-FFF2-40B4-BE49-F238E27FC236}">
                      <a16:creationId xmlns:a16="http://schemas.microsoft.com/office/drawing/2014/main" id="{61710884-3BD1-2837-52E9-06E055A595B7}"/>
                    </a:ext>
                  </a:extLst>
                </p:cNvPr>
                <p:cNvSpPr/>
                <p:nvPr/>
              </p:nvSpPr>
              <p:spPr>
                <a:xfrm>
                  <a:off x="8270742" y="1992923"/>
                  <a:ext cx="181708" cy="76200"/>
                </a:xfrm>
                <a:custGeom>
                  <a:avLst/>
                  <a:gdLst>
                    <a:gd name="connsiteX0" fmla="*/ 0 w 181708"/>
                    <a:gd name="connsiteY0" fmla="*/ 76200 h 76200"/>
                    <a:gd name="connsiteX1" fmla="*/ 0 w 181708"/>
                    <a:gd name="connsiteY1" fmla="*/ 0 h 76200"/>
                    <a:gd name="connsiteX2" fmla="*/ 181708 w 181708"/>
                    <a:gd name="connsiteY2" fmla="*/ 0 h 76200"/>
                    <a:gd name="connsiteX3" fmla="*/ 181708 w 181708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708" h="76200">
                      <a:moveTo>
                        <a:pt x="0" y="76200"/>
                      </a:moveTo>
                      <a:lnTo>
                        <a:pt x="0" y="0"/>
                      </a:lnTo>
                      <a:lnTo>
                        <a:pt x="181708" y="0"/>
                      </a:lnTo>
                      <a:lnTo>
                        <a:pt x="181708" y="7620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9" name="Gráfico 4">
                <a:extLst>
                  <a:ext uri="{FF2B5EF4-FFF2-40B4-BE49-F238E27FC236}">
                    <a16:creationId xmlns:a16="http://schemas.microsoft.com/office/drawing/2014/main" id="{1AA46C18-876E-E607-2593-926A0FB2251D}"/>
                  </a:ext>
                </a:extLst>
              </p:cNvPr>
              <p:cNvGrpSpPr/>
              <p:nvPr/>
            </p:nvGrpSpPr>
            <p:grpSpPr>
              <a:xfrm>
                <a:off x="7911000" y="1573556"/>
                <a:ext cx="265957" cy="495566"/>
                <a:chOff x="7911000" y="1573556"/>
                <a:chExt cx="265957" cy="495566"/>
              </a:xfrm>
              <a:noFill/>
            </p:grpSpPr>
            <p:sp>
              <p:nvSpPr>
                <p:cNvPr id="120" name="Forma Livre: Forma 119">
                  <a:extLst>
                    <a:ext uri="{FF2B5EF4-FFF2-40B4-BE49-F238E27FC236}">
                      <a16:creationId xmlns:a16="http://schemas.microsoft.com/office/drawing/2014/main" id="{A1176D97-AF65-CA4A-0624-4858AAEE64C6}"/>
                    </a:ext>
                  </a:extLst>
                </p:cNvPr>
                <p:cNvSpPr/>
                <p:nvPr/>
              </p:nvSpPr>
              <p:spPr>
                <a:xfrm>
                  <a:off x="7911000" y="1573556"/>
                  <a:ext cx="101834" cy="419366"/>
                </a:xfrm>
                <a:custGeom>
                  <a:avLst/>
                  <a:gdLst>
                    <a:gd name="connsiteX0" fmla="*/ 70573 w 101834"/>
                    <a:gd name="connsiteY0" fmla="*/ 173182 h 419366"/>
                    <a:gd name="connsiteX1" fmla="*/ 52988 w 101834"/>
                    <a:gd name="connsiteY1" fmla="*/ 67675 h 419366"/>
                    <a:gd name="connsiteX2" fmla="*/ 27588 w 101834"/>
                    <a:gd name="connsiteY2" fmla="*/ 1244 h 419366"/>
                    <a:gd name="connsiteX3" fmla="*/ 27588 w 101834"/>
                    <a:gd name="connsiteY3" fmla="*/ 1244 h 419366"/>
                    <a:gd name="connsiteX4" fmla="*/ 10004 w 101834"/>
                    <a:gd name="connsiteY4" fmla="*/ 11013 h 419366"/>
                    <a:gd name="connsiteX5" fmla="*/ 2188 w 101834"/>
                    <a:gd name="connsiteY5" fmla="*/ 231798 h 419366"/>
                    <a:gd name="connsiteX6" fmla="*/ 11958 w 101834"/>
                    <a:gd name="connsiteY6" fmla="*/ 266967 h 419366"/>
                    <a:gd name="connsiteX7" fmla="*/ 95973 w 101834"/>
                    <a:gd name="connsiteY7" fmla="*/ 374428 h 419366"/>
                    <a:gd name="connsiteX8" fmla="*/ 101835 w 101834"/>
                    <a:gd name="connsiteY8" fmla="*/ 388105 h 419366"/>
                    <a:gd name="connsiteX9" fmla="*/ 101835 w 101834"/>
                    <a:gd name="connsiteY9" fmla="*/ 419367 h 419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834" h="419366">
                      <a:moveTo>
                        <a:pt x="70573" y="173182"/>
                      </a:moveTo>
                      <a:cubicBezTo>
                        <a:pt x="54942" y="136059"/>
                        <a:pt x="52988" y="67675"/>
                        <a:pt x="52988" y="67675"/>
                      </a:cubicBezTo>
                      <a:cubicBezTo>
                        <a:pt x="51034" y="48136"/>
                        <a:pt x="47127" y="11013"/>
                        <a:pt x="27588" y="1244"/>
                      </a:cubicBezTo>
                      <a:lnTo>
                        <a:pt x="27588" y="1244"/>
                      </a:lnTo>
                      <a:cubicBezTo>
                        <a:pt x="19773" y="-2664"/>
                        <a:pt x="11958" y="3198"/>
                        <a:pt x="10004" y="11013"/>
                      </a:cubicBezTo>
                      <a:cubicBezTo>
                        <a:pt x="10004" y="11013"/>
                        <a:pt x="-5627" y="87213"/>
                        <a:pt x="2188" y="231798"/>
                      </a:cubicBezTo>
                      <a:cubicBezTo>
                        <a:pt x="2188" y="235705"/>
                        <a:pt x="10004" y="265013"/>
                        <a:pt x="11958" y="266967"/>
                      </a:cubicBezTo>
                      <a:lnTo>
                        <a:pt x="95973" y="374428"/>
                      </a:lnTo>
                      <a:cubicBezTo>
                        <a:pt x="99881" y="378336"/>
                        <a:pt x="101835" y="382244"/>
                        <a:pt x="101835" y="388105"/>
                      </a:cubicBezTo>
                      <a:lnTo>
                        <a:pt x="101835" y="419367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1" name="Forma Livre: Forma 120">
                  <a:extLst>
                    <a:ext uri="{FF2B5EF4-FFF2-40B4-BE49-F238E27FC236}">
                      <a16:creationId xmlns:a16="http://schemas.microsoft.com/office/drawing/2014/main" id="{1AE099A9-E357-685F-9F32-445B09FB8BF2}"/>
                    </a:ext>
                  </a:extLst>
                </p:cNvPr>
                <p:cNvSpPr/>
                <p:nvPr/>
              </p:nvSpPr>
              <p:spPr>
                <a:xfrm>
                  <a:off x="7968385" y="1743975"/>
                  <a:ext cx="190988" cy="248947"/>
                </a:xfrm>
                <a:custGeom>
                  <a:avLst/>
                  <a:gdLst>
                    <a:gd name="connsiteX0" fmla="*/ 190989 w 190988"/>
                    <a:gd name="connsiteY0" fmla="*/ 248948 h 248947"/>
                    <a:gd name="connsiteX1" fmla="*/ 189035 w 190988"/>
                    <a:gd name="connsiteY1" fmla="*/ 190332 h 248947"/>
                    <a:gd name="connsiteX2" fmla="*/ 155819 w 190988"/>
                    <a:gd name="connsiteY2" fmla="*/ 116086 h 248947"/>
                    <a:gd name="connsiteX3" fmla="*/ 151912 w 190988"/>
                    <a:gd name="connsiteY3" fmla="*/ 112179 h 248947"/>
                    <a:gd name="connsiteX4" fmla="*/ 128465 w 190988"/>
                    <a:gd name="connsiteY4" fmla="*/ 96548 h 248947"/>
                    <a:gd name="connsiteX5" fmla="*/ 126511 w 190988"/>
                    <a:gd name="connsiteY5" fmla="*/ 94594 h 248947"/>
                    <a:gd name="connsiteX6" fmla="*/ 52265 w 190988"/>
                    <a:gd name="connsiteY6" fmla="*/ 12532 h 248947"/>
                    <a:gd name="connsiteX7" fmla="*/ 52265 w 190988"/>
                    <a:gd name="connsiteY7" fmla="*/ 12532 h 248947"/>
                    <a:gd name="connsiteX8" fmla="*/ 32727 w 190988"/>
                    <a:gd name="connsiteY8" fmla="*/ 809 h 248947"/>
                    <a:gd name="connsiteX9" fmla="*/ 13189 w 190988"/>
                    <a:gd name="connsiteY9" fmla="*/ 2763 h 248947"/>
                    <a:gd name="connsiteX10" fmla="*/ 13189 w 190988"/>
                    <a:gd name="connsiteY10" fmla="*/ 2763 h 248947"/>
                    <a:gd name="connsiteX11" fmla="*/ 9281 w 190988"/>
                    <a:gd name="connsiteY11" fmla="*/ 4717 h 248947"/>
                    <a:gd name="connsiteX12" fmla="*/ 5373 w 190988"/>
                    <a:gd name="connsiteY12" fmla="*/ 43794 h 248947"/>
                    <a:gd name="connsiteX13" fmla="*/ 50311 w 190988"/>
                    <a:gd name="connsiteY13" fmla="*/ 108271 h 248947"/>
                    <a:gd name="connsiteX14" fmla="*/ 50311 w 190988"/>
                    <a:gd name="connsiteY14" fmla="*/ 108271 h 248947"/>
                    <a:gd name="connsiteX15" fmla="*/ 79619 w 190988"/>
                    <a:gd name="connsiteY15" fmla="*/ 162979 h 248947"/>
                    <a:gd name="connsiteX16" fmla="*/ 79619 w 190988"/>
                    <a:gd name="connsiteY16" fmla="*/ 162979 h 248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0988" h="248947">
                      <a:moveTo>
                        <a:pt x="190989" y="248948"/>
                      </a:moveTo>
                      <a:lnTo>
                        <a:pt x="189035" y="190332"/>
                      </a:lnTo>
                      <a:cubicBezTo>
                        <a:pt x="189035" y="162979"/>
                        <a:pt x="177311" y="133671"/>
                        <a:pt x="155819" y="116086"/>
                      </a:cubicBezTo>
                      <a:cubicBezTo>
                        <a:pt x="153865" y="114132"/>
                        <a:pt x="151912" y="114132"/>
                        <a:pt x="151912" y="112179"/>
                      </a:cubicBezTo>
                      <a:cubicBezTo>
                        <a:pt x="144096" y="106317"/>
                        <a:pt x="136281" y="100455"/>
                        <a:pt x="128465" y="96548"/>
                      </a:cubicBezTo>
                      <a:lnTo>
                        <a:pt x="126511" y="94594"/>
                      </a:lnTo>
                      <a:cubicBezTo>
                        <a:pt x="99158" y="71148"/>
                        <a:pt x="73758" y="43794"/>
                        <a:pt x="52265" y="12532"/>
                      </a:cubicBezTo>
                      <a:lnTo>
                        <a:pt x="52265" y="12532"/>
                      </a:lnTo>
                      <a:cubicBezTo>
                        <a:pt x="48358" y="6671"/>
                        <a:pt x="40542" y="809"/>
                        <a:pt x="32727" y="809"/>
                      </a:cubicBezTo>
                      <a:cubicBezTo>
                        <a:pt x="26865" y="-1145"/>
                        <a:pt x="19050" y="809"/>
                        <a:pt x="13189" y="2763"/>
                      </a:cubicBezTo>
                      <a:cubicBezTo>
                        <a:pt x="11235" y="2763"/>
                        <a:pt x="15142" y="2763"/>
                        <a:pt x="13189" y="2763"/>
                      </a:cubicBezTo>
                      <a:lnTo>
                        <a:pt x="9281" y="4717"/>
                      </a:lnTo>
                      <a:cubicBezTo>
                        <a:pt x="-4396" y="14486"/>
                        <a:pt x="-489" y="32071"/>
                        <a:pt x="5373" y="43794"/>
                      </a:cubicBezTo>
                      <a:lnTo>
                        <a:pt x="50311" y="108271"/>
                      </a:lnTo>
                      <a:lnTo>
                        <a:pt x="50311" y="108271"/>
                      </a:lnTo>
                      <a:cubicBezTo>
                        <a:pt x="50311" y="108271"/>
                        <a:pt x="48358" y="139532"/>
                        <a:pt x="79619" y="162979"/>
                      </a:cubicBezTo>
                      <a:lnTo>
                        <a:pt x="79619" y="162979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" name="Forma Livre: Forma 121">
                  <a:extLst>
                    <a:ext uri="{FF2B5EF4-FFF2-40B4-BE49-F238E27FC236}">
                      <a16:creationId xmlns:a16="http://schemas.microsoft.com/office/drawing/2014/main" id="{C1FD398D-D2DD-EFB3-08AE-D32AEBF2EC55}"/>
                    </a:ext>
                  </a:extLst>
                </p:cNvPr>
                <p:cNvSpPr/>
                <p:nvPr/>
              </p:nvSpPr>
              <p:spPr>
                <a:xfrm>
                  <a:off x="7995250" y="1992923"/>
                  <a:ext cx="181708" cy="76200"/>
                </a:xfrm>
                <a:custGeom>
                  <a:avLst/>
                  <a:gdLst>
                    <a:gd name="connsiteX0" fmla="*/ 181708 w 181708"/>
                    <a:gd name="connsiteY0" fmla="*/ 76200 h 76200"/>
                    <a:gd name="connsiteX1" fmla="*/ 181708 w 181708"/>
                    <a:gd name="connsiteY1" fmla="*/ 0 h 76200"/>
                    <a:gd name="connsiteX2" fmla="*/ 0 w 181708"/>
                    <a:gd name="connsiteY2" fmla="*/ 0 h 76200"/>
                    <a:gd name="connsiteX3" fmla="*/ 0 w 181708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708" h="76200">
                      <a:moveTo>
                        <a:pt x="181708" y="76200"/>
                      </a:moveTo>
                      <a:lnTo>
                        <a:pt x="181708" y="0"/>
                      </a:lnTo>
                      <a:lnTo>
                        <a:pt x="0" y="0"/>
                      </a:lnTo>
                      <a:lnTo>
                        <a:pt x="0" y="7620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23" name="Gráfico 4">
            <a:extLst>
              <a:ext uri="{FF2B5EF4-FFF2-40B4-BE49-F238E27FC236}">
                <a16:creationId xmlns:a16="http://schemas.microsoft.com/office/drawing/2014/main" id="{E25E6FF6-935D-B2C0-8673-74E9244D4D66}"/>
              </a:ext>
            </a:extLst>
          </p:cNvPr>
          <p:cNvGrpSpPr/>
          <p:nvPr/>
        </p:nvGrpSpPr>
        <p:grpSpPr>
          <a:xfrm>
            <a:off x="525696" y="1535723"/>
            <a:ext cx="625230" cy="532939"/>
            <a:chOff x="525696" y="1535723"/>
            <a:chExt cx="625230" cy="532939"/>
          </a:xfrm>
          <a:noFill/>
        </p:grpSpPr>
        <p:grpSp>
          <p:nvGrpSpPr>
            <p:cNvPr id="124" name="Gráfico 4">
              <a:extLst>
                <a:ext uri="{FF2B5EF4-FFF2-40B4-BE49-F238E27FC236}">
                  <a16:creationId xmlns:a16="http://schemas.microsoft.com/office/drawing/2014/main" id="{73BE0FCF-E00D-9CED-788D-51EF42E26C6D}"/>
                </a:ext>
              </a:extLst>
            </p:cNvPr>
            <p:cNvGrpSpPr/>
            <p:nvPr/>
          </p:nvGrpSpPr>
          <p:grpSpPr>
            <a:xfrm>
              <a:off x="525696" y="1535723"/>
              <a:ext cx="625230" cy="532939"/>
              <a:chOff x="525696" y="1535723"/>
              <a:chExt cx="625230" cy="532939"/>
            </a:xfrm>
            <a:noFill/>
          </p:grpSpPr>
          <p:grpSp>
            <p:nvGrpSpPr>
              <p:cNvPr id="125" name="Gráfico 4">
                <a:extLst>
                  <a:ext uri="{FF2B5EF4-FFF2-40B4-BE49-F238E27FC236}">
                    <a16:creationId xmlns:a16="http://schemas.microsoft.com/office/drawing/2014/main" id="{E7F1BDF5-1EA8-DAE9-DF3E-C15FC2D43BC7}"/>
                  </a:ext>
                </a:extLst>
              </p:cNvPr>
              <p:cNvGrpSpPr/>
              <p:nvPr/>
            </p:nvGrpSpPr>
            <p:grpSpPr>
              <a:xfrm>
                <a:off x="917014" y="1535723"/>
                <a:ext cx="233912" cy="532939"/>
                <a:chOff x="917014" y="1535723"/>
                <a:chExt cx="233912" cy="532939"/>
              </a:xfrm>
              <a:noFill/>
            </p:grpSpPr>
            <p:sp>
              <p:nvSpPr>
                <p:cNvPr id="126" name="Forma Livre: Forma 125">
                  <a:extLst>
                    <a:ext uri="{FF2B5EF4-FFF2-40B4-BE49-F238E27FC236}">
                      <a16:creationId xmlns:a16="http://schemas.microsoft.com/office/drawing/2014/main" id="{023DDDDE-CE24-DD7A-3D10-39E4C458CF48}"/>
                    </a:ext>
                  </a:extLst>
                </p:cNvPr>
                <p:cNvSpPr/>
                <p:nvPr/>
              </p:nvSpPr>
              <p:spPr>
                <a:xfrm>
                  <a:off x="917014" y="1535723"/>
                  <a:ext cx="73147" cy="121138"/>
                </a:xfrm>
                <a:custGeom>
                  <a:avLst/>
                  <a:gdLst>
                    <a:gd name="connsiteX0" fmla="*/ 71743 w 73147"/>
                    <a:gd name="connsiteY0" fmla="*/ 52754 h 121138"/>
                    <a:gd name="connsiteX1" fmla="*/ 20943 w 73147"/>
                    <a:gd name="connsiteY1" fmla="*/ 0 h 121138"/>
                    <a:gd name="connsiteX2" fmla="*/ 1404 w 73147"/>
                    <a:gd name="connsiteY2" fmla="*/ 68385 h 121138"/>
                    <a:gd name="connsiteX3" fmla="*/ 52204 w 73147"/>
                    <a:gd name="connsiteY3" fmla="*/ 121139 h 121138"/>
                    <a:gd name="connsiteX4" fmla="*/ 71743 w 73147"/>
                    <a:gd name="connsiteY4" fmla="*/ 52754 h 121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147" h="121138">
                      <a:moveTo>
                        <a:pt x="71743" y="52754"/>
                      </a:moveTo>
                      <a:cubicBezTo>
                        <a:pt x="63927" y="19538"/>
                        <a:pt x="20943" y="0"/>
                        <a:pt x="20943" y="0"/>
                      </a:cubicBezTo>
                      <a:cubicBezTo>
                        <a:pt x="20943" y="0"/>
                        <a:pt x="-6411" y="35169"/>
                        <a:pt x="1404" y="68385"/>
                      </a:cubicBezTo>
                      <a:cubicBezTo>
                        <a:pt x="9220" y="101600"/>
                        <a:pt x="52204" y="121139"/>
                        <a:pt x="52204" y="121139"/>
                      </a:cubicBezTo>
                      <a:cubicBezTo>
                        <a:pt x="52204" y="121139"/>
                        <a:pt x="79558" y="85969"/>
                        <a:pt x="71743" y="52754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7" name="Forma Livre: Forma 126">
                  <a:extLst>
                    <a:ext uri="{FF2B5EF4-FFF2-40B4-BE49-F238E27FC236}">
                      <a16:creationId xmlns:a16="http://schemas.microsoft.com/office/drawing/2014/main" id="{2647ADCD-861B-0F56-4FCC-200889DB228B}"/>
                    </a:ext>
                  </a:extLst>
                </p:cNvPr>
                <p:cNvSpPr/>
                <p:nvPr/>
              </p:nvSpPr>
              <p:spPr>
                <a:xfrm>
                  <a:off x="1039530" y="1763671"/>
                  <a:ext cx="103607" cy="83364"/>
                </a:xfrm>
                <a:custGeom>
                  <a:avLst/>
                  <a:gdLst>
                    <a:gd name="connsiteX0" fmla="*/ 76227 w 103607"/>
                    <a:gd name="connsiteY0" fmla="*/ 65128 h 83364"/>
                    <a:gd name="connsiteX1" fmla="*/ 103581 w 103607"/>
                    <a:gd name="connsiteY1" fmla="*/ 651 h 83364"/>
                    <a:gd name="connsiteX2" fmla="*/ 27381 w 103607"/>
                    <a:gd name="connsiteY2" fmla="*/ 18236 h 83364"/>
                    <a:gd name="connsiteX3" fmla="*/ 27 w 103607"/>
                    <a:gd name="connsiteY3" fmla="*/ 82713 h 83364"/>
                    <a:gd name="connsiteX4" fmla="*/ 76227 w 103607"/>
                    <a:gd name="connsiteY4" fmla="*/ 65128 h 8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607" h="83364">
                      <a:moveTo>
                        <a:pt x="76227" y="65128"/>
                      </a:moveTo>
                      <a:cubicBezTo>
                        <a:pt x="105535" y="41682"/>
                        <a:pt x="103581" y="651"/>
                        <a:pt x="103581" y="651"/>
                      </a:cubicBezTo>
                      <a:cubicBezTo>
                        <a:pt x="103581" y="651"/>
                        <a:pt x="56689" y="-5210"/>
                        <a:pt x="27381" y="18236"/>
                      </a:cubicBezTo>
                      <a:cubicBezTo>
                        <a:pt x="-1927" y="41682"/>
                        <a:pt x="27" y="82713"/>
                        <a:pt x="27" y="82713"/>
                      </a:cubicBezTo>
                      <a:cubicBezTo>
                        <a:pt x="27" y="82713"/>
                        <a:pt x="46919" y="88574"/>
                        <a:pt x="76227" y="65128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orma Livre: Forma 127">
                  <a:extLst>
                    <a:ext uri="{FF2B5EF4-FFF2-40B4-BE49-F238E27FC236}">
                      <a16:creationId xmlns:a16="http://schemas.microsoft.com/office/drawing/2014/main" id="{774DF55C-FEA1-50F8-A68C-DE3CBE1530F3}"/>
                    </a:ext>
                  </a:extLst>
                </p:cNvPr>
                <p:cNvSpPr/>
                <p:nvPr/>
              </p:nvSpPr>
              <p:spPr>
                <a:xfrm>
                  <a:off x="1014157" y="1893737"/>
                  <a:ext cx="136769" cy="65510"/>
                </a:xfrm>
                <a:custGeom>
                  <a:avLst/>
                  <a:gdLst>
                    <a:gd name="connsiteX0" fmla="*/ 76200 w 136769"/>
                    <a:gd name="connsiteY0" fmla="*/ 64017 h 65510"/>
                    <a:gd name="connsiteX1" fmla="*/ 136769 w 136769"/>
                    <a:gd name="connsiteY1" fmla="*/ 19078 h 65510"/>
                    <a:gd name="connsiteX2" fmla="*/ 60569 w 136769"/>
                    <a:gd name="connsiteY2" fmla="*/ 1494 h 65510"/>
                    <a:gd name="connsiteX3" fmla="*/ 0 w 136769"/>
                    <a:gd name="connsiteY3" fmla="*/ 46432 h 65510"/>
                    <a:gd name="connsiteX4" fmla="*/ 76200 w 136769"/>
                    <a:gd name="connsiteY4" fmla="*/ 64017 h 65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769" h="65510">
                      <a:moveTo>
                        <a:pt x="76200" y="64017"/>
                      </a:moveTo>
                      <a:cubicBezTo>
                        <a:pt x="113323" y="56201"/>
                        <a:pt x="136769" y="19078"/>
                        <a:pt x="136769" y="19078"/>
                      </a:cubicBezTo>
                      <a:cubicBezTo>
                        <a:pt x="136769" y="19078"/>
                        <a:pt x="97692" y="-6322"/>
                        <a:pt x="60569" y="1494"/>
                      </a:cubicBezTo>
                      <a:cubicBezTo>
                        <a:pt x="23446" y="9309"/>
                        <a:pt x="0" y="46432"/>
                        <a:pt x="0" y="46432"/>
                      </a:cubicBezTo>
                      <a:cubicBezTo>
                        <a:pt x="0" y="46432"/>
                        <a:pt x="39077" y="71832"/>
                        <a:pt x="76200" y="6401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9" name="Forma Livre: Forma 128">
                  <a:extLst>
                    <a:ext uri="{FF2B5EF4-FFF2-40B4-BE49-F238E27FC236}">
                      <a16:creationId xmlns:a16="http://schemas.microsoft.com/office/drawing/2014/main" id="{D18B4EAA-8173-6C6D-8062-79CC83264FDC}"/>
                    </a:ext>
                  </a:extLst>
                </p:cNvPr>
                <p:cNvSpPr/>
                <p:nvPr/>
              </p:nvSpPr>
              <p:spPr>
                <a:xfrm>
                  <a:off x="951634" y="2003152"/>
                  <a:ext cx="136769" cy="65510"/>
                </a:xfrm>
                <a:custGeom>
                  <a:avLst/>
                  <a:gdLst>
                    <a:gd name="connsiteX0" fmla="*/ 60569 w 136769"/>
                    <a:gd name="connsiteY0" fmla="*/ 64017 h 65510"/>
                    <a:gd name="connsiteX1" fmla="*/ 136769 w 136769"/>
                    <a:gd name="connsiteY1" fmla="*/ 46432 h 65510"/>
                    <a:gd name="connsiteX2" fmla="*/ 76200 w 136769"/>
                    <a:gd name="connsiteY2" fmla="*/ 1494 h 65510"/>
                    <a:gd name="connsiteX3" fmla="*/ 0 w 136769"/>
                    <a:gd name="connsiteY3" fmla="*/ 19078 h 65510"/>
                    <a:gd name="connsiteX4" fmla="*/ 60569 w 136769"/>
                    <a:gd name="connsiteY4" fmla="*/ 64017 h 65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769" h="65510">
                      <a:moveTo>
                        <a:pt x="60569" y="64017"/>
                      </a:moveTo>
                      <a:cubicBezTo>
                        <a:pt x="97692" y="71832"/>
                        <a:pt x="136769" y="46432"/>
                        <a:pt x="136769" y="46432"/>
                      </a:cubicBezTo>
                      <a:cubicBezTo>
                        <a:pt x="136769" y="46432"/>
                        <a:pt x="115277" y="9309"/>
                        <a:pt x="76200" y="1494"/>
                      </a:cubicBezTo>
                      <a:cubicBezTo>
                        <a:pt x="39077" y="-6322"/>
                        <a:pt x="0" y="19078"/>
                        <a:pt x="0" y="19078"/>
                      </a:cubicBezTo>
                      <a:cubicBezTo>
                        <a:pt x="0" y="19078"/>
                        <a:pt x="21492" y="56201"/>
                        <a:pt x="60569" y="6401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" name="Forma Livre: Forma 129">
                  <a:extLst>
                    <a:ext uri="{FF2B5EF4-FFF2-40B4-BE49-F238E27FC236}">
                      <a16:creationId xmlns:a16="http://schemas.microsoft.com/office/drawing/2014/main" id="{052357B3-FEA7-E108-2227-D1BA4C41CE93}"/>
                    </a:ext>
                  </a:extLst>
                </p:cNvPr>
                <p:cNvSpPr/>
                <p:nvPr/>
              </p:nvSpPr>
              <p:spPr>
                <a:xfrm>
                  <a:off x="1010456" y="1633415"/>
                  <a:ext cx="76639" cy="115276"/>
                </a:xfrm>
                <a:custGeom>
                  <a:avLst/>
                  <a:gdLst>
                    <a:gd name="connsiteX0" fmla="*/ 13471 w 76639"/>
                    <a:gd name="connsiteY0" fmla="*/ 115277 h 115276"/>
                    <a:gd name="connsiteX1" fmla="*/ 72086 w 76639"/>
                    <a:gd name="connsiteY1" fmla="*/ 68385 h 115276"/>
                    <a:gd name="connsiteX2" fmla="*/ 64271 w 76639"/>
                    <a:gd name="connsiteY2" fmla="*/ 0 h 115276"/>
                    <a:gd name="connsiteX3" fmla="*/ 5655 w 76639"/>
                    <a:gd name="connsiteY3" fmla="*/ 46892 h 115276"/>
                    <a:gd name="connsiteX4" fmla="*/ 1748 w 76639"/>
                    <a:gd name="connsiteY4" fmla="*/ 82062 h 11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639" h="115276">
                      <a:moveTo>
                        <a:pt x="13471" y="115277"/>
                      </a:moveTo>
                      <a:cubicBezTo>
                        <a:pt x="13471" y="115277"/>
                        <a:pt x="58409" y="101600"/>
                        <a:pt x="72086" y="68385"/>
                      </a:cubicBezTo>
                      <a:cubicBezTo>
                        <a:pt x="85763" y="37123"/>
                        <a:pt x="64271" y="0"/>
                        <a:pt x="64271" y="0"/>
                      </a:cubicBezTo>
                      <a:cubicBezTo>
                        <a:pt x="64271" y="0"/>
                        <a:pt x="19332" y="13677"/>
                        <a:pt x="5655" y="46892"/>
                      </a:cubicBezTo>
                      <a:cubicBezTo>
                        <a:pt x="-2160" y="62523"/>
                        <a:pt x="-206" y="74246"/>
                        <a:pt x="1748" y="82062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1" name="Forma Livre: Forma 130">
                  <a:extLst>
                    <a:ext uri="{FF2B5EF4-FFF2-40B4-BE49-F238E27FC236}">
                      <a16:creationId xmlns:a16="http://schemas.microsoft.com/office/drawing/2014/main" id="{7AF7AD65-9E98-56D4-6DF0-D5D0D51D1656}"/>
                    </a:ext>
                  </a:extLst>
                </p:cNvPr>
                <p:cNvSpPr/>
                <p:nvPr/>
              </p:nvSpPr>
              <p:spPr>
                <a:xfrm>
                  <a:off x="951634" y="1656861"/>
                  <a:ext cx="86795" cy="365369"/>
                </a:xfrm>
                <a:custGeom>
                  <a:avLst/>
                  <a:gdLst>
                    <a:gd name="connsiteX0" fmla="*/ 0 w 86795"/>
                    <a:gd name="connsiteY0" fmla="*/ 365369 h 365369"/>
                    <a:gd name="connsiteX1" fmla="*/ 17585 w 86795"/>
                    <a:gd name="connsiteY1" fmla="*/ 0 h 36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6795" h="365369">
                      <a:moveTo>
                        <a:pt x="0" y="365369"/>
                      </a:moveTo>
                      <a:cubicBezTo>
                        <a:pt x="107462" y="269631"/>
                        <a:pt x="117231" y="95738"/>
                        <a:pt x="17585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2" name="Gráfico 4">
                <a:extLst>
                  <a:ext uri="{FF2B5EF4-FFF2-40B4-BE49-F238E27FC236}">
                    <a16:creationId xmlns:a16="http://schemas.microsoft.com/office/drawing/2014/main" id="{460A862E-502E-5DDC-19D3-23C1AA13C9D7}"/>
                  </a:ext>
                </a:extLst>
              </p:cNvPr>
              <p:cNvGrpSpPr/>
              <p:nvPr/>
            </p:nvGrpSpPr>
            <p:grpSpPr>
              <a:xfrm>
                <a:off x="525696" y="1535723"/>
                <a:ext cx="233912" cy="532939"/>
                <a:chOff x="525696" y="1535723"/>
                <a:chExt cx="233912" cy="532939"/>
              </a:xfrm>
              <a:noFill/>
            </p:grpSpPr>
            <p:sp>
              <p:nvSpPr>
                <p:cNvPr id="133" name="Forma Livre: Forma 132">
                  <a:extLst>
                    <a:ext uri="{FF2B5EF4-FFF2-40B4-BE49-F238E27FC236}">
                      <a16:creationId xmlns:a16="http://schemas.microsoft.com/office/drawing/2014/main" id="{F50FF4F4-EEA4-C74F-B3E8-8F2BE25F3D5A}"/>
                    </a:ext>
                  </a:extLst>
                </p:cNvPr>
                <p:cNvSpPr/>
                <p:nvPr/>
              </p:nvSpPr>
              <p:spPr>
                <a:xfrm>
                  <a:off x="686461" y="1535723"/>
                  <a:ext cx="73147" cy="121138"/>
                </a:xfrm>
                <a:custGeom>
                  <a:avLst/>
                  <a:gdLst>
                    <a:gd name="connsiteX0" fmla="*/ 1404 w 73147"/>
                    <a:gd name="connsiteY0" fmla="*/ 52754 h 121138"/>
                    <a:gd name="connsiteX1" fmla="*/ 52204 w 73147"/>
                    <a:gd name="connsiteY1" fmla="*/ 0 h 121138"/>
                    <a:gd name="connsiteX2" fmla="*/ 71743 w 73147"/>
                    <a:gd name="connsiteY2" fmla="*/ 68385 h 121138"/>
                    <a:gd name="connsiteX3" fmla="*/ 20943 w 73147"/>
                    <a:gd name="connsiteY3" fmla="*/ 121139 h 121138"/>
                    <a:gd name="connsiteX4" fmla="*/ 1404 w 73147"/>
                    <a:gd name="connsiteY4" fmla="*/ 52754 h 121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147" h="121138">
                      <a:moveTo>
                        <a:pt x="1404" y="52754"/>
                      </a:moveTo>
                      <a:cubicBezTo>
                        <a:pt x="9220" y="19538"/>
                        <a:pt x="52204" y="0"/>
                        <a:pt x="52204" y="0"/>
                      </a:cubicBezTo>
                      <a:cubicBezTo>
                        <a:pt x="52204" y="0"/>
                        <a:pt x="79558" y="35169"/>
                        <a:pt x="71743" y="68385"/>
                      </a:cubicBezTo>
                      <a:cubicBezTo>
                        <a:pt x="63927" y="101600"/>
                        <a:pt x="20943" y="121139"/>
                        <a:pt x="20943" y="121139"/>
                      </a:cubicBezTo>
                      <a:cubicBezTo>
                        <a:pt x="20943" y="121139"/>
                        <a:pt x="-6411" y="85969"/>
                        <a:pt x="1404" y="52754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4" name="Forma Livre: Forma 133">
                  <a:extLst>
                    <a:ext uri="{FF2B5EF4-FFF2-40B4-BE49-F238E27FC236}">
                      <a16:creationId xmlns:a16="http://schemas.microsoft.com/office/drawing/2014/main" id="{EBC9110C-5BBA-35EA-12E3-250773434F1D}"/>
                    </a:ext>
                  </a:extLst>
                </p:cNvPr>
                <p:cNvSpPr/>
                <p:nvPr/>
              </p:nvSpPr>
              <p:spPr>
                <a:xfrm>
                  <a:off x="533484" y="1763671"/>
                  <a:ext cx="103607" cy="83364"/>
                </a:xfrm>
                <a:custGeom>
                  <a:avLst/>
                  <a:gdLst>
                    <a:gd name="connsiteX0" fmla="*/ 27381 w 103607"/>
                    <a:gd name="connsiteY0" fmla="*/ 65128 h 83364"/>
                    <a:gd name="connsiteX1" fmla="*/ 27 w 103607"/>
                    <a:gd name="connsiteY1" fmla="*/ 651 h 83364"/>
                    <a:gd name="connsiteX2" fmla="*/ 76227 w 103607"/>
                    <a:gd name="connsiteY2" fmla="*/ 18236 h 83364"/>
                    <a:gd name="connsiteX3" fmla="*/ 103581 w 103607"/>
                    <a:gd name="connsiteY3" fmla="*/ 82713 h 83364"/>
                    <a:gd name="connsiteX4" fmla="*/ 27381 w 103607"/>
                    <a:gd name="connsiteY4" fmla="*/ 65128 h 8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607" h="83364">
                      <a:moveTo>
                        <a:pt x="27381" y="65128"/>
                      </a:moveTo>
                      <a:cubicBezTo>
                        <a:pt x="-1927" y="41682"/>
                        <a:pt x="27" y="651"/>
                        <a:pt x="27" y="651"/>
                      </a:cubicBezTo>
                      <a:cubicBezTo>
                        <a:pt x="27" y="651"/>
                        <a:pt x="46919" y="-5210"/>
                        <a:pt x="76227" y="18236"/>
                      </a:cubicBezTo>
                      <a:cubicBezTo>
                        <a:pt x="105535" y="41682"/>
                        <a:pt x="103581" y="82713"/>
                        <a:pt x="103581" y="82713"/>
                      </a:cubicBezTo>
                      <a:cubicBezTo>
                        <a:pt x="103581" y="82713"/>
                        <a:pt x="56689" y="88574"/>
                        <a:pt x="27381" y="65128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" name="Forma Livre: Forma 134">
                  <a:extLst>
                    <a:ext uri="{FF2B5EF4-FFF2-40B4-BE49-F238E27FC236}">
                      <a16:creationId xmlns:a16="http://schemas.microsoft.com/office/drawing/2014/main" id="{4E912A01-2F53-5BA5-78DB-0AF6F31D5A5B}"/>
                    </a:ext>
                  </a:extLst>
                </p:cNvPr>
                <p:cNvSpPr/>
                <p:nvPr/>
              </p:nvSpPr>
              <p:spPr>
                <a:xfrm>
                  <a:off x="525696" y="1895690"/>
                  <a:ext cx="136769" cy="63657"/>
                </a:xfrm>
                <a:custGeom>
                  <a:avLst/>
                  <a:gdLst>
                    <a:gd name="connsiteX0" fmla="*/ 60569 w 136769"/>
                    <a:gd name="connsiteY0" fmla="*/ 62063 h 63657"/>
                    <a:gd name="connsiteX1" fmla="*/ 0 w 136769"/>
                    <a:gd name="connsiteY1" fmla="*/ 19078 h 63657"/>
                    <a:gd name="connsiteX2" fmla="*/ 76200 w 136769"/>
                    <a:gd name="connsiteY2" fmla="*/ 1494 h 63657"/>
                    <a:gd name="connsiteX3" fmla="*/ 136769 w 136769"/>
                    <a:gd name="connsiteY3" fmla="*/ 46432 h 63657"/>
                    <a:gd name="connsiteX4" fmla="*/ 60569 w 136769"/>
                    <a:gd name="connsiteY4" fmla="*/ 62063 h 6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769" h="63657">
                      <a:moveTo>
                        <a:pt x="60569" y="62063"/>
                      </a:moveTo>
                      <a:cubicBezTo>
                        <a:pt x="21492" y="56201"/>
                        <a:pt x="0" y="19078"/>
                        <a:pt x="0" y="19078"/>
                      </a:cubicBezTo>
                      <a:cubicBezTo>
                        <a:pt x="0" y="19078"/>
                        <a:pt x="39077" y="-6322"/>
                        <a:pt x="76200" y="1494"/>
                      </a:cubicBezTo>
                      <a:cubicBezTo>
                        <a:pt x="113323" y="9309"/>
                        <a:pt x="136769" y="46432"/>
                        <a:pt x="136769" y="46432"/>
                      </a:cubicBezTo>
                      <a:cubicBezTo>
                        <a:pt x="136769" y="46432"/>
                        <a:pt x="97692" y="69878"/>
                        <a:pt x="60569" y="62063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" name="Forma Livre: Forma 135">
                  <a:extLst>
                    <a:ext uri="{FF2B5EF4-FFF2-40B4-BE49-F238E27FC236}">
                      <a16:creationId xmlns:a16="http://schemas.microsoft.com/office/drawing/2014/main" id="{DD3FBA94-B9D3-79E7-F89F-6C4E428868BC}"/>
                    </a:ext>
                  </a:extLst>
                </p:cNvPr>
                <p:cNvSpPr/>
                <p:nvPr/>
              </p:nvSpPr>
              <p:spPr>
                <a:xfrm>
                  <a:off x="588219" y="2003152"/>
                  <a:ext cx="136769" cy="65510"/>
                </a:xfrm>
                <a:custGeom>
                  <a:avLst/>
                  <a:gdLst>
                    <a:gd name="connsiteX0" fmla="*/ 76200 w 136769"/>
                    <a:gd name="connsiteY0" fmla="*/ 64017 h 65510"/>
                    <a:gd name="connsiteX1" fmla="*/ 0 w 136769"/>
                    <a:gd name="connsiteY1" fmla="*/ 46432 h 65510"/>
                    <a:gd name="connsiteX2" fmla="*/ 60569 w 136769"/>
                    <a:gd name="connsiteY2" fmla="*/ 1494 h 65510"/>
                    <a:gd name="connsiteX3" fmla="*/ 136769 w 136769"/>
                    <a:gd name="connsiteY3" fmla="*/ 19078 h 65510"/>
                    <a:gd name="connsiteX4" fmla="*/ 76200 w 136769"/>
                    <a:gd name="connsiteY4" fmla="*/ 64017 h 65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769" h="65510">
                      <a:moveTo>
                        <a:pt x="76200" y="64017"/>
                      </a:moveTo>
                      <a:cubicBezTo>
                        <a:pt x="39077" y="71832"/>
                        <a:pt x="0" y="46432"/>
                        <a:pt x="0" y="46432"/>
                      </a:cubicBezTo>
                      <a:cubicBezTo>
                        <a:pt x="0" y="46432"/>
                        <a:pt x="21492" y="9309"/>
                        <a:pt x="60569" y="1494"/>
                      </a:cubicBezTo>
                      <a:cubicBezTo>
                        <a:pt x="97692" y="-6322"/>
                        <a:pt x="136769" y="19078"/>
                        <a:pt x="136769" y="19078"/>
                      </a:cubicBezTo>
                      <a:cubicBezTo>
                        <a:pt x="136769" y="19078"/>
                        <a:pt x="113323" y="56201"/>
                        <a:pt x="76200" y="6401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7" name="Forma Livre: Forma 136">
                  <a:extLst>
                    <a:ext uri="{FF2B5EF4-FFF2-40B4-BE49-F238E27FC236}">
                      <a16:creationId xmlns:a16="http://schemas.microsoft.com/office/drawing/2014/main" id="{CF8D2FEE-D9BB-3810-B9BE-800D75F2A6EF}"/>
                    </a:ext>
                  </a:extLst>
                </p:cNvPr>
                <p:cNvSpPr/>
                <p:nvPr/>
              </p:nvSpPr>
              <p:spPr>
                <a:xfrm>
                  <a:off x="589527" y="1633415"/>
                  <a:ext cx="77458" cy="115276"/>
                </a:xfrm>
                <a:custGeom>
                  <a:avLst/>
                  <a:gdLst>
                    <a:gd name="connsiteX0" fmla="*/ 63169 w 77458"/>
                    <a:gd name="connsiteY0" fmla="*/ 115277 h 115276"/>
                    <a:gd name="connsiteX1" fmla="*/ 4554 w 77458"/>
                    <a:gd name="connsiteY1" fmla="*/ 68385 h 115276"/>
                    <a:gd name="connsiteX2" fmla="*/ 12369 w 77458"/>
                    <a:gd name="connsiteY2" fmla="*/ 0 h 115276"/>
                    <a:gd name="connsiteX3" fmla="*/ 70984 w 77458"/>
                    <a:gd name="connsiteY3" fmla="*/ 46892 h 115276"/>
                    <a:gd name="connsiteX4" fmla="*/ 74892 w 77458"/>
                    <a:gd name="connsiteY4" fmla="*/ 84015 h 11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58" h="115276">
                      <a:moveTo>
                        <a:pt x="63169" y="115277"/>
                      </a:moveTo>
                      <a:cubicBezTo>
                        <a:pt x="63169" y="115277"/>
                        <a:pt x="18230" y="101600"/>
                        <a:pt x="4554" y="68385"/>
                      </a:cubicBezTo>
                      <a:cubicBezTo>
                        <a:pt x="-9123" y="37123"/>
                        <a:pt x="12369" y="0"/>
                        <a:pt x="12369" y="0"/>
                      </a:cubicBezTo>
                      <a:cubicBezTo>
                        <a:pt x="12369" y="0"/>
                        <a:pt x="57307" y="13677"/>
                        <a:pt x="70984" y="46892"/>
                      </a:cubicBezTo>
                      <a:cubicBezTo>
                        <a:pt x="78800" y="62523"/>
                        <a:pt x="78800" y="70338"/>
                        <a:pt x="74892" y="84015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8" name="Forma Livre: Forma 137">
                  <a:extLst>
                    <a:ext uri="{FF2B5EF4-FFF2-40B4-BE49-F238E27FC236}">
                      <a16:creationId xmlns:a16="http://schemas.microsoft.com/office/drawing/2014/main" id="{C3F8020B-F142-CD31-0350-BFFFFC892121}"/>
                    </a:ext>
                  </a:extLst>
                </p:cNvPr>
                <p:cNvSpPr/>
                <p:nvPr/>
              </p:nvSpPr>
              <p:spPr>
                <a:xfrm>
                  <a:off x="638192" y="1656861"/>
                  <a:ext cx="86795" cy="365369"/>
                </a:xfrm>
                <a:custGeom>
                  <a:avLst/>
                  <a:gdLst>
                    <a:gd name="connsiteX0" fmla="*/ 86796 w 86795"/>
                    <a:gd name="connsiteY0" fmla="*/ 365369 h 365369"/>
                    <a:gd name="connsiteX1" fmla="*/ 69211 w 86795"/>
                    <a:gd name="connsiteY1" fmla="*/ 0 h 36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6795" h="365369">
                      <a:moveTo>
                        <a:pt x="86796" y="365369"/>
                      </a:moveTo>
                      <a:cubicBezTo>
                        <a:pt x="-20666" y="269631"/>
                        <a:pt x="-30435" y="95738"/>
                        <a:pt x="69211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819FB926-1495-F483-E9DC-A21D298FF4FC}"/>
                </a:ext>
              </a:extLst>
            </p:cNvPr>
            <p:cNvSpPr/>
            <p:nvPr/>
          </p:nvSpPr>
          <p:spPr>
            <a:xfrm>
              <a:off x="709357" y="1701799"/>
              <a:ext cx="257907" cy="246184"/>
            </a:xfrm>
            <a:custGeom>
              <a:avLst/>
              <a:gdLst>
                <a:gd name="connsiteX0" fmla="*/ 128954 w 257907"/>
                <a:gd name="connsiteY0" fmla="*/ 0 h 246184"/>
                <a:gd name="connsiteX1" fmla="*/ 169985 w 257907"/>
                <a:gd name="connsiteY1" fmla="*/ 84015 h 246184"/>
                <a:gd name="connsiteX2" fmla="*/ 257908 w 257907"/>
                <a:gd name="connsiteY2" fmla="*/ 93785 h 246184"/>
                <a:gd name="connsiteX3" fmla="*/ 257908 w 257907"/>
                <a:gd name="connsiteY3" fmla="*/ 93785 h 246184"/>
                <a:gd name="connsiteX4" fmla="*/ 189523 w 257907"/>
                <a:gd name="connsiteY4" fmla="*/ 150446 h 246184"/>
                <a:gd name="connsiteX5" fmla="*/ 209061 w 257907"/>
                <a:gd name="connsiteY5" fmla="*/ 244231 h 246184"/>
                <a:gd name="connsiteX6" fmla="*/ 209061 w 257907"/>
                <a:gd name="connsiteY6" fmla="*/ 244231 h 246184"/>
                <a:gd name="connsiteX7" fmla="*/ 128954 w 257907"/>
                <a:gd name="connsiteY7" fmla="*/ 197338 h 246184"/>
                <a:gd name="connsiteX8" fmla="*/ 48846 w 257907"/>
                <a:gd name="connsiteY8" fmla="*/ 246185 h 246184"/>
                <a:gd name="connsiteX9" fmla="*/ 48846 w 257907"/>
                <a:gd name="connsiteY9" fmla="*/ 246185 h 246184"/>
                <a:gd name="connsiteX10" fmla="*/ 68385 w 257907"/>
                <a:gd name="connsiteY10" fmla="*/ 152400 h 246184"/>
                <a:gd name="connsiteX11" fmla="*/ 0 w 257907"/>
                <a:gd name="connsiteY11" fmla="*/ 93785 h 246184"/>
                <a:gd name="connsiteX12" fmla="*/ 0 w 257907"/>
                <a:gd name="connsiteY12" fmla="*/ 93785 h 246184"/>
                <a:gd name="connsiteX13" fmla="*/ 87923 w 257907"/>
                <a:gd name="connsiteY13" fmla="*/ 82062 h 246184"/>
                <a:gd name="connsiteX14" fmla="*/ 128954 w 257907"/>
                <a:gd name="connsiteY14" fmla="*/ 0 h 246184"/>
                <a:gd name="connsiteX15" fmla="*/ 128954 w 257907"/>
                <a:gd name="connsiteY15" fmla="*/ 0 h 24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07" h="246184">
                  <a:moveTo>
                    <a:pt x="128954" y="0"/>
                  </a:moveTo>
                  <a:lnTo>
                    <a:pt x="169985" y="84015"/>
                  </a:lnTo>
                  <a:lnTo>
                    <a:pt x="257908" y="93785"/>
                  </a:lnTo>
                  <a:cubicBezTo>
                    <a:pt x="257908" y="93785"/>
                    <a:pt x="257908" y="93785"/>
                    <a:pt x="257908" y="93785"/>
                  </a:cubicBezTo>
                  <a:lnTo>
                    <a:pt x="189523" y="150446"/>
                  </a:lnTo>
                  <a:lnTo>
                    <a:pt x="209061" y="244231"/>
                  </a:lnTo>
                  <a:cubicBezTo>
                    <a:pt x="209061" y="244231"/>
                    <a:pt x="209061" y="244231"/>
                    <a:pt x="209061" y="244231"/>
                  </a:cubicBezTo>
                  <a:lnTo>
                    <a:pt x="128954" y="197338"/>
                  </a:lnTo>
                  <a:lnTo>
                    <a:pt x="48846" y="246185"/>
                  </a:lnTo>
                  <a:cubicBezTo>
                    <a:pt x="48846" y="246185"/>
                    <a:pt x="48846" y="246185"/>
                    <a:pt x="48846" y="246185"/>
                  </a:cubicBezTo>
                  <a:lnTo>
                    <a:pt x="68385" y="152400"/>
                  </a:lnTo>
                  <a:lnTo>
                    <a:pt x="0" y="93785"/>
                  </a:lnTo>
                  <a:cubicBezTo>
                    <a:pt x="0" y="93785"/>
                    <a:pt x="0" y="93785"/>
                    <a:pt x="0" y="93785"/>
                  </a:cubicBezTo>
                  <a:lnTo>
                    <a:pt x="87923" y="82062"/>
                  </a:lnTo>
                  <a:lnTo>
                    <a:pt x="128954" y="0"/>
                  </a:lnTo>
                  <a:lnTo>
                    <a:pt x="128954" y="0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40" name="Gráfico 4">
            <a:extLst>
              <a:ext uri="{FF2B5EF4-FFF2-40B4-BE49-F238E27FC236}">
                <a16:creationId xmlns:a16="http://schemas.microsoft.com/office/drawing/2014/main" id="{DB17E4AF-57AA-0282-4842-4131A3617E50}"/>
              </a:ext>
            </a:extLst>
          </p:cNvPr>
          <p:cNvGrpSpPr/>
          <p:nvPr/>
        </p:nvGrpSpPr>
        <p:grpSpPr>
          <a:xfrm>
            <a:off x="7954219" y="5662245"/>
            <a:ext cx="537307" cy="625230"/>
            <a:chOff x="7954219" y="5662245"/>
            <a:chExt cx="537307" cy="625230"/>
          </a:xfrm>
          <a:noFill/>
        </p:grpSpPr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4AC15FB3-1F1C-E79A-7FA6-C1FF56D94A59}"/>
                </a:ext>
              </a:extLst>
            </p:cNvPr>
            <p:cNvSpPr/>
            <p:nvPr/>
          </p:nvSpPr>
          <p:spPr>
            <a:xfrm>
              <a:off x="7956173" y="5732584"/>
              <a:ext cx="535354" cy="400538"/>
            </a:xfrm>
            <a:custGeom>
              <a:avLst/>
              <a:gdLst>
                <a:gd name="connsiteX0" fmla="*/ 111369 w 535354"/>
                <a:gd name="connsiteY0" fmla="*/ 400538 h 400538"/>
                <a:gd name="connsiteX1" fmla="*/ 29308 w 535354"/>
                <a:gd name="connsiteY1" fmla="*/ 400538 h 400538"/>
                <a:gd name="connsiteX2" fmla="*/ 0 w 535354"/>
                <a:gd name="connsiteY2" fmla="*/ 371231 h 400538"/>
                <a:gd name="connsiteX3" fmla="*/ 0 w 535354"/>
                <a:gd name="connsiteY3" fmla="*/ 50800 h 400538"/>
                <a:gd name="connsiteX4" fmla="*/ 50800 w 535354"/>
                <a:gd name="connsiteY4" fmla="*/ 0 h 400538"/>
                <a:gd name="connsiteX5" fmla="*/ 484554 w 535354"/>
                <a:gd name="connsiteY5" fmla="*/ 0 h 400538"/>
                <a:gd name="connsiteX6" fmla="*/ 535354 w 535354"/>
                <a:gd name="connsiteY6" fmla="*/ 50800 h 400538"/>
                <a:gd name="connsiteX7" fmla="*/ 535354 w 535354"/>
                <a:gd name="connsiteY7" fmla="*/ 371231 h 400538"/>
                <a:gd name="connsiteX8" fmla="*/ 506047 w 535354"/>
                <a:gd name="connsiteY8" fmla="*/ 400538 h 400538"/>
                <a:gd name="connsiteX9" fmla="*/ 423985 w 535354"/>
                <a:gd name="connsiteY9" fmla="*/ 400538 h 4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354" h="400538">
                  <a:moveTo>
                    <a:pt x="111369" y="400538"/>
                  </a:moveTo>
                  <a:lnTo>
                    <a:pt x="29308" y="400538"/>
                  </a:lnTo>
                  <a:cubicBezTo>
                    <a:pt x="13677" y="400538"/>
                    <a:pt x="0" y="386862"/>
                    <a:pt x="0" y="371231"/>
                  </a:cubicBezTo>
                  <a:lnTo>
                    <a:pt x="0" y="50800"/>
                  </a:lnTo>
                  <a:cubicBezTo>
                    <a:pt x="0" y="21492"/>
                    <a:pt x="23446" y="0"/>
                    <a:pt x="50800" y="0"/>
                  </a:cubicBezTo>
                  <a:lnTo>
                    <a:pt x="484554" y="0"/>
                  </a:lnTo>
                  <a:cubicBezTo>
                    <a:pt x="513862" y="0"/>
                    <a:pt x="535354" y="23446"/>
                    <a:pt x="535354" y="50800"/>
                  </a:cubicBezTo>
                  <a:lnTo>
                    <a:pt x="535354" y="371231"/>
                  </a:lnTo>
                  <a:cubicBezTo>
                    <a:pt x="535354" y="386862"/>
                    <a:pt x="521677" y="400538"/>
                    <a:pt x="506047" y="400538"/>
                  </a:cubicBezTo>
                  <a:lnTo>
                    <a:pt x="423985" y="400538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orma Livre: Forma 141">
              <a:extLst>
                <a:ext uri="{FF2B5EF4-FFF2-40B4-BE49-F238E27FC236}">
                  <a16:creationId xmlns:a16="http://schemas.microsoft.com/office/drawing/2014/main" id="{76AEA6E7-B712-490B-1BFA-52991CD75C79}"/>
                </a:ext>
              </a:extLst>
            </p:cNvPr>
            <p:cNvSpPr/>
            <p:nvPr/>
          </p:nvSpPr>
          <p:spPr>
            <a:xfrm>
              <a:off x="8133973" y="5662245"/>
              <a:ext cx="183661" cy="68384"/>
            </a:xfrm>
            <a:custGeom>
              <a:avLst/>
              <a:gdLst>
                <a:gd name="connsiteX0" fmla="*/ 181708 w 183661"/>
                <a:gd name="connsiteY0" fmla="*/ 68385 h 68384"/>
                <a:gd name="connsiteX1" fmla="*/ 0 w 183661"/>
                <a:gd name="connsiteY1" fmla="*/ 68385 h 68384"/>
                <a:gd name="connsiteX2" fmla="*/ 0 w 183661"/>
                <a:gd name="connsiteY2" fmla="*/ 17585 h 68384"/>
                <a:gd name="connsiteX3" fmla="*/ 17584 w 183661"/>
                <a:gd name="connsiteY3" fmla="*/ 0 h 68384"/>
                <a:gd name="connsiteX4" fmla="*/ 166077 w 183661"/>
                <a:gd name="connsiteY4" fmla="*/ 0 h 68384"/>
                <a:gd name="connsiteX5" fmla="*/ 183661 w 183661"/>
                <a:gd name="connsiteY5" fmla="*/ 17585 h 68384"/>
                <a:gd name="connsiteX6" fmla="*/ 183661 w 183661"/>
                <a:gd name="connsiteY6" fmla="*/ 68385 h 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661" h="68384">
                  <a:moveTo>
                    <a:pt x="181708" y="68385"/>
                  </a:moveTo>
                  <a:lnTo>
                    <a:pt x="0" y="68385"/>
                  </a:lnTo>
                  <a:lnTo>
                    <a:pt x="0" y="17585"/>
                  </a:lnTo>
                  <a:cubicBezTo>
                    <a:pt x="0" y="7816"/>
                    <a:pt x="7815" y="0"/>
                    <a:pt x="17584" y="0"/>
                  </a:cubicBezTo>
                  <a:lnTo>
                    <a:pt x="166077" y="0"/>
                  </a:lnTo>
                  <a:cubicBezTo>
                    <a:pt x="175846" y="0"/>
                    <a:pt x="183661" y="7816"/>
                    <a:pt x="183661" y="17585"/>
                  </a:cubicBezTo>
                  <a:lnTo>
                    <a:pt x="183661" y="68385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orma Livre: Forma 142">
              <a:extLst>
                <a:ext uri="{FF2B5EF4-FFF2-40B4-BE49-F238E27FC236}">
                  <a16:creationId xmlns:a16="http://schemas.microsoft.com/office/drawing/2014/main" id="{E87B0918-D1F3-7C15-E2E8-C4DFBF976F2E}"/>
                </a:ext>
              </a:extLst>
            </p:cNvPr>
            <p:cNvSpPr/>
            <p:nvPr/>
          </p:nvSpPr>
          <p:spPr>
            <a:xfrm>
              <a:off x="7954219" y="5773615"/>
              <a:ext cx="136769" cy="119184"/>
            </a:xfrm>
            <a:custGeom>
              <a:avLst/>
              <a:gdLst>
                <a:gd name="connsiteX0" fmla="*/ 136769 w 136769"/>
                <a:gd name="connsiteY0" fmla="*/ 119185 h 119184"/>
                <a:gd name="connsiteX1" fmla="*/ 93784 w 136769"/>
                <a:gd name="connsiteY1" fmla="*/ 119185 h 119184"/>
                <a:gd name="connsiteX2" fmla="*/ 44938 w 136769"/>
                <a:gd name="connsiteY2" fmla="*/ 99646 h 119184"/>
                <a:gd name="connsiteX3" fmla="*/ 44938 w 136769"/>
                <a:gd name="connsiteY3" fmla="*/ 99646 h 119184"/>
                <a:gd name="connsiteX4" fmla="*/ 0 w 136769"/>
                <a:gd name="connsiteY4" fmla="*/ 0 h 11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769" h="119184">
                  <a:moveTo>
                    <a:pt x="136769" y="119185"/>
                  </a:moveTo>
                  <a:lnTo>
                    <a:pt x="93784" y="119185"/>
                  </a:lnTo>
                  <a:cubicBezTo>
                    <a:pt x="76200" y="119185"/>
                    <a:pt x="58615" y="111369"/>
                    <a:pt x="44938" y="99646"/>
                  </a:cubicBezTo>
                  <a:lnTo>
                    <a:pt x="44938" y="99646"/>
                  </a:lnTo>
                  <a:cubicBezTo>
                    <a:pt x="19538" y="72293"/>
                    <a:pt x="3907" y="37123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0A02D035-5D22-0B3D-D23B-E9A4DA92E1B6}"/>
                </a:ext>
              </a:extLst>
            </p:cNvPr>
            <p:cNvSpPr/>
            <p:nvPr/>
          </p:nvSpPr>
          <p:spPr>
            <a:xfrm>
              <a:off x="8149604" y="5892800"/>
              <a:ext cx="148492" cy="19538"/>
            </a:xfrm>
            <a:custGeom>
              <a:avLst/>
              <a:gdLst>
                <a:gd name="connsiteX0" fmla="*/ 148492 w 148492"/>
                <a:gd name="connsiteY0" fmla="*/ 0 h 19538"/>
                <a:gd name="connsiteX1" fmla="*/ 0 w 148492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492" h="19538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orma Livre: Forma 144">
              <a:extLst>
                <a:ext uri="{FF2B5EF4-FFF2-40B4-BE49-F238E27FC236}">
                  <a16:creationId xmlns:a16="http://schemas.microsoft.com/office/drawing/2014/main" id="{A0D07BED-895E-3C44-2C7B-05900E554AAB}"/>
                </a:ext>
              </a:extLst>
            </p:cNvPr>
            <p:cNvSpPr/>
            <p:nvPr/>
          </p:nvSpPr>
          <p:spPr>
            <a:xfrm>
              <a:off x="8358665" y="5771661"/>
              <a:ext cx="132861" cy="121138"/>
            </a:xfrm>
            <a:custGeom>
              <a:avLst/>
              <a:gdLst>
                <a:gd name="connsiteX0" fmla="*/ 132862 w 132861"/>
                <a:gd name="connsiteY0" fmla="*/ 0 h 121138"/>
                <a:gd name="connsiteX1" fmla="*/ 85969 w 132861"/>
                <a:gd name="connsiteY1" fmla="*/ 101600 h 121138"/>
                <a:gd name="connsiteX2" fmla="*/ 85969 w 132861"/>
                <a:gd name="connsiteY2" fmla="*/ 101600 h 121138"/>
                <a:gd name="connsiteX3" fmla="*/ 39077 w 132861"/>
                <a:gd name="connsiteY3" fmla="*/ 121139 h 121138"/>
                <a:gd name="connsiteX4" fmla="*/ 0 w 132861"/>
                <a:gd name="connsiteY4" fmla="*/ 121139 h 12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861" h="121138">
                  <a:moveTo>
                    <a:pt x="132862" y="0"/>
                  </a:moveTo>
                  <a:cubicBezTo>
                    <a:pt x="128954" y="37123"/>
                    <a:pt x="113323" y="74247"/>
                    <a:pt x="85969" y="101600"/>
                  </a:cubicBezTo>
                  <a:lnTo>
                    <a:pt x="85969" y="101600"/>
                  </a:lnTo>
                  <a:cubicBezTo>
                    <a:pt x="74247" y="113323"/>
                    <a:pt x="56661" y="121139"/>
                    <a:pt x="39077" y="121139"/>
                  </a:cubicBezTo>
                  <a:lnTo>
                    <a:pt x="0" y="121139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orma Livre: Forma 145">
              <a:extLst>
                <a:ext uri="{FF2B5EF4-FFF2-40B4-BE49-F238E27FC236}">
                  <a16:creationId xmlns:a16="http://schemas.microsoft.com/office/drawing/2014/main" id="{7D64099A-2A1E-EE34-38A1-65786A1D2050}"/>
                </a:ext>
              </a:extLst>
            </p:cNvPr>
            <p:cNvSpPr/>
            <p:nvPr/>
          </p:nvSpPr>
          <p:spPr>
            <a:xfrm>
              <a:off x="8090989" y="5863492"/>
              <a:ext cx="58615" cy="72292"/>
            </a:xfrm>
            <a:custGeom>
              <a:avLst/>
              <a:gdLst>
                <a:gd name="connsiteX0" fmla="*/ 58615 w 58615"/>
                <a:gd name="connsiteY0" fmla="*/ 0 h 72292"/>
                <a:gd name="connsiteX1" fmla="*/ 58615 w 58615"/>
                <a:gd name="connsiteY1" fmla="*/ 56661 h 72292"/>
                <a:gd name="connsiteX2" fmla="*/ 54707 w 58615"/>
                <a:gd name="connsiteY2" fmla="*/ 60569 h 72292"/>
                <a:gd name="connsiteX3" fmla="*/ 3907 w 58615"/>
                <a:gd name="connsiteY3" fmla="*/ 60569 h 72292"/>
                <a:gd name="connsiteX4" fmla="*/ 0 w 58615"/>
                <a:gd name="connsiteY4" fmla="*/ 56661 h 72292"/>
                <a:gd name="connsiteX5" fmla="*/ 0 w 58615"/>
                <a:gd name="connsiteY5" fmla="*/ 0 h 72292"/>
                <a:gd name="connsiteX6" fmla="*/ 58615 w 58615"/>
                <a:gd name="connsiteY6" fmla="*/ 0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5" h="72292">
                  <a:moveTo>
                    <a:pt x="58615" y="0"/>
                  </a:moveTo>
                  <a:lnTo>
                    <a:pt x="58615" y="56661"/>
                  </a:lnTo>
                  <a:lnTo>
                    <a:pt x="54707" y="60569"/>
                  </a:lnTo>
                  <a:cubicBezTo>
                    <a:pt x="41030" y="76200"/>
                    <a:pt x="17584" y="76200"/>
                    <a:pt x="3907" y="60569"/>
                  </a:cubicBezTo>
                  <a:lnTo>
                    <a:pt x="0" y="56661"/>
                  </a:lnTo>
                  <a:lnTo>
                    <a:pt x="0" y="0"/>
                  </a:lnTo>
                  <a:lnTo>
                    <a:pt x="58615" y="0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DEC34CEC-6290-FBA0-89D4-2769A5CCB928}"/>
                </a:ext>
              </a:extLst>
            </p:cNvPr>
            <p:cNvSpPr/>
            <p:nvPr/>
          </p:nvSpPr>
          <p:spPr>
            <a:xfrm>
              <a:off x="8300050" y="5863492"/>
              <a:ext cx="58615" cy="74246"/>
            </a:xfrm>
            <a:custGeom>
              <a:avLst/>
              <a:gdLst>
                <a:gd name="connsiteX0" fmla="*/ 58615 w 58615"/>
                <a:gd name="connsiteY0" fmla="*/ 0 h 74246"/>
                <a:gd name="connsiteX1" fmla="*/ 58615 w 58615"/>
                <a:gd name="connsiteY1" fmla="*/ 56661 h 74246"/>
                <a:gd name="connsiteX2" fmla="*/ 54708 w 58615"/>
                <a:gd name="connsiteY2" fmla="*/ 62523 h 74246"/>
                <a:gd name="connsiteX3" fmla="*/ 3908 w 58615"/>
                <a:gd name="connsiteY3" fmla="*/ 62523 h 74246"/>
                <a:gd name="connsiteX4" fmla="*/ 0 w 58615"/>
                <a:gd name="connsiteY4" fmla="*/ 56661 h 74246"/>
                <a:gd name="connsiteX5" fmla="*/ 0 w 58615"/>
                <a:gd name="connsiteY5" fmla="*/ 0 h 74246"/>
                <a:gd name="connsiteX6" fmla="*/ 58615 w 58615"/>
                <a:gd name="connsiteY6" fmla="*/ 0 h 7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5" h="74246">
                  <a:moveTo>
                    <a:pt x="58615" y="0"/>
                  </a:moveTo>
                  <a:lnTo>
                    <a:pt x="58615" y="56661"/>
                  </a:lnTo>
                  <a:lnTo>
                    <a:pt x="54708" y="62523"/>
                  </a:lnTo>
                  <a:cubicBezTo>
                    <a:pt x="41031" y="78154"/>
                    <a:pt x="17584" y="78154"/>
                    <a:pt x="3908" y="62523"/>
                  </a:cubicBezTo>
                  <a:lnTo>
                    <a:pt x="0" y="56661"/>
                  </a:lnTo>
                  <a:lnTo>
                    <a:pt x="0" y="0"/>
                  </a:lnTo>
                  <a:lnTo>
                    <a:pt x="58615" y="0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orma Livre: Forma 147">
              <a:extLst>
                <a:ext uri="{FF2B5EF4-FFF2-40B4-BE49-F238E27FC236}">
                  <a16:creationId xmlns:a16="http://schemas.microsoft.com/office/drawing/2014/main" id="{981CEE1C-D8D2-D131-F79A-7A71691E4F49}"/>
                </a:ext>
              </a:extLst>
            </p:cNvPr>
            <p:cNvSpPr/>
            <p:nvPr/>
          </p:nvSpPr>
          <p:spPr>
            <a:xfrm>
              <a:off x="8163281" y="6072553"/>
              <a:ext cx="119184" cy="119184"/>
            </a:xfrm>
            <a:custGeom>
              <a:avLst/>
              <a:gdLst>
                <a:gd name="connsiteX0" fmla="*/ 101600 w 119184"/>
                <a:gd name="connsiteY0" fmla="*/ 101600 h 119184"/>
                <a:gd name="connsiteX1" fmla="*/ 17584 w 119184"/>
                <a:gd name="connsiteY1" fmla="*/ 101600 h 119184"/>
                <a:gd name="connsiteX2" fmla="*/ 17584 w 119184"/>
                <a:gd name="connsiteY2" fmla="*/ 17585 h 119184"/>
                <a:gd name="connsiteX3" fmla="*/ 101600 w 119184"/>
                <a:gd name="connsiteY3" fmla="*/ 17585 h 119184"/>
                <a:gd name="connsiteX4" fmla="*/ 101600 w 119184"/>
                <a:gd name="connsiteY4" fmla="*/ 101600 h 11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84" h="119184">
                  <a:moveTo>
                    <a:pt x="101600" y="101600"/>
                  </a:moveTo>
                  <a:cubicBezTo>
                    <a:pt x="78154" y="125046"/>
                    <a:pt x="41031" y="125046"/>
                    <a:pt x="17584" y="101600"/>
                  </a:cubicBezTo>
                  <a:cubicBezTo>
                    <a:pt x="-5861" y="78154"/>
                    <a:pt x="-5861" y="41031"/>
                    <a:pt x="17584" y="17585"/>
                  </a:cubicBezTo>
                  <a:cubicBezTo>
                    <a:pt x="41031" y="-5862"/>
                    <a:pt x="78154" y="-5862"/>
                    <a:pt x="101600" y="17585"/>
                  </a:cubicBezTo>
                  <a:cubicBezTo>
                    <a:pt x="125046" y="41031"/>
                    <a:pt x="125046" y="78154"/>
                    <a:pt x="101600" y="101600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orma Livre: Forma 148">
              <a:extLst>
                <a:ext uri="{FF2B5EF4-FFF2-40B4-BE49-F238E27FC236}">
                  <a16:creationId xmlns:a16="http://schemas.microsoft.com/office/drawing/2014/main" id="{C2A74D50-F63E-E126-29CD-858B450BD3D8}"/>
                </a:ext>
              </a:extLst>
            </p:cNvPr>
            <p:cNvSpPr/>
            <p:nvPr/>
          </p:nvSpPr>
          <p:spPr>
            <a:xfrm>
              <a:off x="8069496" y="5976815"/>
              <a:ext cx="310661" cy="310661"/>
            </a:xfrm>
            <a:custGeom>
              <a:avLst/>
              <a:gdLst>
                <a:gd name="connsiteX0" fmla="*/ 310661 w 310661"/>
                <a:gd name="connsiteY0" fmla="*/ 183661 h 310661"/>
                <a:gd name="connsiteX1" fmla="*/ 310661 w 310661"/>
                <a:gd name="connsiteY1" fmla="*/ 127000 h 310661"/>
                <a:gd name="connsiteX2" fmla="*/ 271585 w 310661"/>
                <a:gd name="connsiteY2" fmla="*/ 127000 h 310661"/>
                <a:gd name="connsiteX3" fmla="*/ 257907 w 310661"/>
                <a:gd name="connsiteY3" fmla="*/ 91831 h 310661"/>
                <a:gd name="connsiteX4" fmla="*/ 285262 w 310661"/>
                <a:gd name="connsiteY4" fmla="*/ 64477 h 310661"/>
                <a:gd name="connsiteX5" fmla="*/ 246185 w 310661"/>
                <a:gd name="connsiteY5" fmla="*/ 25400 h 310661"/>
                <a:gd name="connsiteX6" fmla="*/ 218830 w 310661"/>
                <a:gd name="connsiteY6" fmla="*/ 52754 h 310661"/>
                <a:gd name="connsiteX7" fmla="*/ 183661 w 310661"/>
                <a:gd name="connsiteY7" fmla="*/ 39077 h 310661"/>
                <a:gd name="connsiteX8" fmla="*/ 183661 w 310661"/>
                <a:gd name="connsiteY8" fmla="*/ 0 h 310661"/>
                <a:gd name="connsiteX9" fmla="*/ 127000 w 310661"/>
                <a:gd name="connsiteY9" fmla="*/ 0 h 310661"/>
                <a:gd name="connsiteX10" fmla="*/ 127000 w 310661"/>
                <a:gd name="connsiteY10" fmla="*/ 39077 h 310661"/>
                <a:gd name="connsiteX11" fmla="*/ 91830 w 310661"/>
                <a:gd name="connsiteY11" fmla="*/ 52754 h 310661"/>
                <a:gd name="connsiteX12" fmla="*/ 64477 w 310661"/>
                <a:gd name="connsiteY12" fmla="*/ 25400 h 310661"/>
                <a:gd name="connsiteX13" fmla="*/ 25400 w 310661"/>
                <a:gd name="connsiteY13" fmla="*/ 64477 h 310661"/>
                <a:gd name="connsiteX14" fmla="*/ 52753 w 310661"/>
                <a:gd name="connsiteY14" fmla="*/ 91831 h 310661"/>
                <a:gd name="connsiteX15" fmla="*/ 39077 w 310661"/>
                <a:gd name="connsiteY15" fmla="*/ 127000 h 310661"/>
                <a:gd name="connsiteX16" fmla="*/ 0 w 310661"/>
                <a:gd name="connsiteY16" fmla="*/ 127000 h 310661"/>
                <a:gd name="connsiteX17" fmla="*/ 0 w 310661"/>
                <a:gd name="connsiteY17" fmla="*/ 183661 h 310661"/>
                <a:gd name="connsiteX18" fmla="*/ 39077 w 310661"/>
                <a:gd name="connsiteY18" fmla="*/ 183661 h 310661"/>
                <a:gd name="connsiteX19" fmla="*/ 52753 w 310661"/>
                <a:gd name="connsiteY19" fmla="*/ 218831 h 310661"/>
                <a:gd name="connsiteX20" fmla="*/ 25400 w 310661"/>
                <a:gd name="connsiteY20" fmla="*/ 246185 h 310661"/>
                <a:gd name="connsiteX21" fmla="*/ 64477 w 310661"/>
                <a:gd name="connsiteY21" fmla="*/ 285262 h 310661"/>
                <a:gd name="connsiteX22" fmla="*/ 91830 w 310661"/>
                <a:gd name="connsiteY22" fmla="*/ 257908 h 310661"/>
                <a:gd name="connsiteX23" fmla="*/ 127000 w 310661"/>
                <a:gd name="connsiteY23" fmla="*/ 271585 h 310661"/>
                <a:gd name="connsiteX24" fmla="*/ 127000 w 310661"/>
                <a:gd name="connsiteY24" fmla="*/ 310661 h 310661"/>
                <a:gd name="connsiteX25" fmla="*/ 183661 w 310661"/>
                <a:gd name="connsiteY25" fmla="*/ 310661 h 310661"/>
                <a:gd name="connsiteX26" fmla="*/ 183661 w 310661"/>
                <a:gd name="connsiteY26" fmla="*/ 271585 h 310661"/>
                <a:gd name="connsiteX27" fmla="*/ 218830 w 310661"/>
                <a:gd name="connsiteY27" fmla="*/ 257908 h 310661"/>
                <a:gd name="connsiteX28" fmla="*/ 246185 w 310661"/>
                <a:gd name="connsiteY28" fmla="*/ 285262 h 310661"/>
                <a:gd name="connsiteX29" fmla="*/ 285262 w 310661"/>
                <a:gd name="connsiteY29" fmla="*/ 246185 h 310661"/>
                <a:gd name="connsiteX30" fmla="*/ 257907 w 310661"/>
                <a:gd name="connsiteY30" fmla="*/ 218831 h 310661"/>
                <a:gd name="connsiteX31" fmla="*/ 271585 w 310661"/>
                <a:gd name="connsiteY31" fmla="*/ 183661 h 310661"/>
                <a:gd name="connsiteX32" fmla="*/ 310661 w 310661"/>
                <a:gd name="connsiteY32" fmla="*/ 183661 h 31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0661" h="310661">
                  <a:moveTo>
                    <a:pt x="310661" y="183661"/>
                  </a:moveTo>
                  <a:lnTo>
                    <a:pt x="310661" y="127000"/>
                  </a:lnTo>
                  <a:lnTo>
                    <a:pt x="271585" y="127000"/>
                  </a:lnTo>
                  <a:cubicBezTo>
                    <a:pt x="267677" y="115277"/>
                    <a:pt x="263769" y="103554"/>
                    <a:pt x="257907" y="91831"/>
                  </a:cubicBezTo>
                  <a:lnTo>
                    <a:pt x="285262" y="64477"/>
                  </a:lnTo>
                  <a:lnTo>
                    <a:pt x="246185" y="25400"/>
                  </a:lnTo>
                  <a:lnTo>
                    <a:pt x="218830" y="52754"/>
                  </a:lnTo>
                  <a:cubicBezTo>
                    <a:pt x="207108" y="44939"/>
                    <a:pt x="195385" y="41031"/>
                    <a:pt x="183661" y="39077"/>
                  </a:cubicBezTo>
                  <a:lnTo>
                    <a:pt x="183661" y="0"/>
                  </a:lnTo>
                  <a:lnTo>
                    <a:pt x="127000" y="0"/>
                  </a:lnTo>
                  <a:lnTo>
                    <a:pt x="127000" y="39077"/>
                  </a:lnTo>
                  <a:cubicBezTo>
                    <a:pt x="115277" y="41031"/>
                    <a:pt x="103554" y="46892"/>
                    <a:pt x="91830" y="52754"/>
                  </a:cubicBezTo>
                  <a:lnTo>
                    <a:pt x="64477" y="25400"/>
                  </a:lnTo>
                  <a:lnTo>
                    <a:pt x="25400" y="64477"/>
                  </a:lnTo>
                  <a:lnTo>
                    <a:pt x="52753" y="91831"/>
                  </a:lnTo>
                  <a:cubicBezTo>
                    <a:pt x="44938" y="103554"/>
                    <a:pt x="41031" y="115277"/>
                    <a:pt x="39077" y="127000"/>
                  </a:cubicBezTo>
                  <a:lnTo>
                    <a:pt x="0" y="127000"/>
                  </a:lnTo>
                  <a:lnTo>
                    <a:pt x="0" y="183661"/>
                  </a:lnTo>
                  <a:lnTo>
                    <a:pt x="39077" y="183661"/>
                  </a:lnTo>
                  <a:cubicBezTo>
                    <a:pt x="41031" y="195385"/>
                    <a:pt x="46892" y="207108"/>
                    <a:pt x="52753" y="218831"/>
                  </a:cubicBezTo>
                  <a:lnTo>
                    <a:pt x="25400" y="246185"/>
                  </a:lnTo>
                  <a:lnTo>
                    <a:pt x="64477" y="285262"/>
                  </a:lnTo>
                  <a:lnTo>
                    <a:pt x="91830" y="257908"/>
                  </a:lnTo>
                  <a:cubicBezTo>
                    <a:pt x="103554" y="265723"/>
                    <a:pt x="115277" y="271585"/>
                    <a:pt x="127000" y="271585"/>
                  </a:cubicBezTo>
                  <a:lnTo>
                    <a:pt x="127000" y="310661"/>
                  </a:lnTo>
                  <a:lnTo>
                    <a:pt x="183661" y="310661"/>
                  </a:lnTo>
                  <a:lnTo>
                    <a:pt x="183661" y="271585"/>
                  </a:lnTo>
                  <a:cubicBezTo>
                    <a:pt x="195385" y="269631"/>
                    <a:pt x="207108" y="263769"/>
                    <a:pt x="218830" y="257908"/>
                  </a:cubicBezTo>
                  <a:lnTo>
                    <a:pt x="246185" y="285262"/>
                  </a:lnTo>
                  <a:lnTo>
                    <a:pt x="285262" y="246185"/>
                  </a:lnTo>
                  <a:lnTo>
                    <a:pt x="257907" y="218831"/>
                  </a:lnTo>
                  <a:cubicBezTo>
                    <a:pt x="265723" y="207108"/>
                    <a:pt x="269631" y="195385"/>
                    <a:pt x="271585" y="183661"/>
                  </a:cubicBezTo>
                  <a:lnTo>
                    <a:pt x="310661" y="183661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0" name="Gráfico 4">
            <a:extLst>
              <a:ext uri="{FF2B5EF4-FFF2-40B4-BE49-F238E27FC236}">
                <a16:creationId xmlns:a16="http://schemas.microsoft.com/office/drawing/2014/main" id="{DAEB70D5-D90E-5524-B55A-40575DE3CB35}"/>
              </a:ext>
            </a:extLst>
          </p:cNvPr>
          <p:cNvGrpSpPr/>
          <p:nvPr/>
        </p:nvGrpSpPr>
        <p:grpSpPr>
          <a:xfrm>
            <a:off x="584311" y="5662245"/>
            <a:ext cx="506601" cy="627184"/>
            <a:chOff x="584311" y="5662245"/>
            <a:chExt cx="506601" cy="627184"/>
          </a:xfrm>
          <a:noFill/>
        </p:grpSpPr>
        <p:grpSp>
          <p:nvGrpSpPr>
            <p:cNvPr id="151" name="Gráfico 4">
              <a:extLst>
                <a:ext uri="{FF2B5EF4-FFF2-40B4-BE49-F238E27FC236}">
                  <a16:creationId xmlns:a16="http://schemas.microsoft.com/office/drawing/2014/main" id="{FCE79557-1D1E-0D0A-9EBD-FF7D59F9F55D}"/>
                </a:ext>
              </a:extLst>
            </p:cNvPr>
            <p:cNvGrpSpPr/>
            <p:nvPr/>
          </p:nvGrpSpPr>
          <p:grpSpPr>
            <a:xfrm>
              <a:off x="584311" y="5662245"/>
              <a:ext cx="506601" cy="627184"/>
              <a:chOff x="584311" y="5662245"/>
              <a:chExt cx="506601" cy="627184"/>
            </a:xfrm>
            <a:noFill/>
          </p:grpSpPr>
          <p:sp>
            <p:nvSpPr>
              <p:cNvPr id="152" name="Forma Livre: Forma 151">
                <a:extLst>
                  <a:ext uri="{FF2B5EF4-FFF2-40B4-BE49-F238E27FC236}">
                    <a16:creationId xmlns:a16="http://schemas.microsoft.com/office/drawing/2014/main" id="{C27AA300-C10D-DDF7-8CB6-3E881A0E0C58}"/>
                  </a:ext>
                </a:extLst>
              </p:cNvPr>
              <p:cNvSpPr/>
              <p:nvPr/>
            </p:nvSpPr>
            <p:spPr>
              <a:xfrm>
                <a:off x="627296" y="5892800"/>
                <a:ext cx="406400" cy="76199"/>
              </a:xfrm>
              <a:custGeom>
                <a:avLst/>
                <a:gdLst>
                  <a:gd name="connsiteX0" fmla="*/ 275492 w 406400"/>
                  <a:gd name="connsiteY0" fmla="*/ 0 h 76199"/>
                  <a:gd name="connsiteX1" fmla="*/ 406400 w 406400"/>
                  <a:gd name="connsiteY1" fmla="*/ 37123 h 76199"/>
                  <a:gd name="connsiteX2" fmla="*/ 203200 w 406400"/>
                  <a:gd name="connsiteY2" fmla="*/ 76200 h 76199"/>
                  <a:gd name="connsiteX3" fmla="*/ 0 w 406400"/>
                  <a:gd name="connsiteY3" fmla="*/ 37123 h 76199"/>
                  <a:gd name="connsiteX4" fmla="*/ 89877 w 406400"/>
                  <a:gd name="connsiteY4" fmla="*/ 3907 h 76199"/>
                  <a:gd name="connsiteX5" fmla="*/ 99646 w 406400"/>
                  <a:gd name="connsiteY5" fmla="*/ 1954 h 7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400" h="76199">
                    <a:moveTo>
                      <a:pt x="275492" y="0"/>
                    </a:moveTo>
                    <a:cubicBezTo>
                      <a:pt x="351692" y="5861"/>
                      <a:pt x="406400" y="19538"/>
                      <a:pt x="406400" y="37123"/>
                    </a:cubicBezTo>
                    <a:cubicBezTo>
                      <a:pt x="406400" y="58615"/>
                      <a:pt x="314569" y="76200"/>
                      <a:pt x="203200" y="76200"/>
                    </a:cubicBezTo>
                    <a:cubicBezTo>
                      <a:pt x="91831" y="76200"/>
                      <a:pt x="0" y="58615"/>
                      <a:pt x="0" y="37123"/>
                    </a:cubicBezTo>
                    <a:cubicBezTo>
                      <a:pt x="0" y="23446"/>
                      <a:pt x="35169" y="11723"/>
                      <a:pt x="89877" y="3907"/>
                    </a:cubicBezTo>
                    <a:cubicBezTo>
                      <a:pt x="93785" y="3907"/>
                      <a:pt x="95738" y="3907"/>
                      <a:pt x="99646" y="1954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3" name="Forma Livre: Forma 152">
                <a:extLst>
                  <a:ext uri="{FF2B5EF4-FFF2-40B4-BE49-F238E27FC236}">
                    <a16:creationId xmlns:a16="http://schemas.microsoft.com/office/drawing/2014/main" id="{68514071-EDD6-1BD3-C94E-72A64E86CA22}"/>
                  </a:ext>
                </a:extLst>
              </p:cNvPr>
              <p:cNvSpPr/>
              <p:nvPr/>
            </p:nvSpPr>
            <p:spPr>
              <a:xfrm>
                <a:off x="797280" y="5890846"/>
                <a:ext cx="39076" cy="19538"/>
              </a:xfrm>
              <a:custGeom>
                <a:avLst/>
                <a:gdLst>
                  <a:gd name="connsiteX0" fmla="*/ 0 w 39076"/>
                  <a:gd name="connsiteY0" fmla="*/ 0 h 19538"/>
                  <a:gd name="connsiteX1" fmla="*/ 33215 w 39076"/>
                  <a:gd name="connsiteY1" fmla="*/ 0 h 19538"/>
                  <a:gd name="connsiteX2" fmla="*/ 39077 w 39076"/>
                  <a:gd name="connsiteY2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19538">
                    <a:moveTo>
                      <a:pt x="0" y="0"/>
                    </a:moveTo>
                    <a:cubicBezTo>
                      <a:pt x="11723" y="0"/>
                      <a:pt x="21492" y="0"/>
                      <a:pt x="33215" y="0"/>
                    </a:cubicBezTo>
                    <a:cubicBezTo>
                      <a:pt x="35169" y="0"/>
                      <a:pt x="37123" y="0"/>
                      <a:pt x="39077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10D4B180-5E90-0335-4856-97966E9B27A0}"/>
                  </a:ext>
                </a:extLst>
              </p:cNvPr>
              <p:cNvSpPr/>
              <p:nvPr/>
            </p:nvSpPr>
            <p:spPr>
              <a:xfrm>
                <a:off x="627296" y="5929923"/>
                <a:ext cx="406400" cy="285749"/>
              </a:xfrm>
              <a:custGeom>
                <a:avLst/>
                <a:gdLst>
                  <a:gd name="connsiteX0" fmla="*/ 406400 w 406400"/>
                  <a:gd name="connsiteY0" fmla="*/ 0 h 285749"/>
                  <a:gd name="connsiteX1" fmla="*/ 353646 w 406400"/>
                  <a:gd name="connsiteY1" fmla="*/ 234462 h 285749"/>
                  <a:gd name="connsiteX2" fmla="*/ 318477 w 406400"/>
                  <a:gd name="connsiteY2" fmla="*/ 269631 h 285749"/>
                  <a:gd name="connsiteX3" fmla="*/ 318477 w 406400"/>
                  <a:gd name="connsiteY3" fmla="*/ 269631 h 285749"/>
                  <a:gd name="connsiteX4" fmla="*/ 87923 w 406400"/>
                  <a:gd name="connsiteY4" fmla="*/ 269631 h 285749"/>
                  <a:gd name="connsiteX5" fmla="*/ 87923 w 406400"/>
                  <a:gd name="connsiteY5" fmla="*/ 269631 h 285749"/>
                  <a:gd name="connsiteX6" fmla="*/ 52754 w 406400"/>
                  <a:gd name="connsiteY6" fmla="*/ 234462 h 285749"/>
                  <a:gd name="connsiteX7" fmla="*/ 0 w 406400"/>
                  <a:gd name="connsiteY7" fmla="*/ 0 h 28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400" h="285749">
                    <a:moveTo>
                      <a:pt x="406400" y="0"/>
                    </a:moveTo>
                    <a:lnTo>
                      <a:pt x="353646" y="234462"/>
                    </a:lnTo>
                    <a:cubicBezTo>
                      <a:pt x="349738" y="252046"/>
                      <a:pt x="336062" y="265723"/>
                      <a:pt x="318477" y="269631"/>
                    </a:cubicBezTo>
                    <a:lnTo>
                      <a:pt x="318477" y="269631"/>
                    </a:lnTo>
                    <a:cubicBezTo>
                      <a:pt x="242277" y="291123"/>
                      <a:pt x="162169" y="291123"/>
                      <a:pt x="87923" y="269631"/>
                    </a:cubicBezTo>
                    <a:lnTo>
                      <a:pt x="87923" y="269631"/>
                    </a:lnTo>
                    <a:cubicBezTo>
                      <a:pt x="70338" y="265723"/>
                      <a:pt x="56661" y="252046"/>
                      <a:pt x="52754" y="234462"/>
                    </a:cubicBez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25A6B61F-36A2-60A4-6D42-DB7B640DFEC1}"/>
                  </a:ext>
                </a:extLst>
              </p:cNvPr>
              <p:cNvSpPr/>
              <p:nvPr/>
            </p:nvSpPr>
            <p:spPr>
              <a:xfrm>
                <a:off x="988757" y="5989748"/>
                <a:ext cx="102155" cy="141420"/>
              </a:xfrm>
              <a:custGeom>
                <a:avLst/>
                <a:gdLst>
                  <a:gd name="connsiteX0" fmla="*/ 27354 w 102155"/>
                  <a:gd name="connsiteY0" fmla="*/ 14420 h 141420"/>
                  <a:gd name="connsiteX1" fmla="*/ 89877 w 102155"/>
                  <a:gd name="connsiteY1" fmla="*/ 76944 h 141420"/>
                  <a:gd name="connsiteX2" fmla="*/ 0 w 102155"/>
                  <a:gd name="connsiteY2" fmla="*/ 141420 h 141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55" h="141420">
                    <a:moveTo>
                      <a:pt x="27354" y="14420"/>
                    </a:moveTo>
                    <a:cubicBezTo>
                      <a:pt x="72292" y="-24657"/>
                      <a:pt x="127000" y="22236"/>
                      <a:pt x="89877" y="76944"/>
                    </a:cubicBezTo>
                    <a:cubicBezTo>
                      <a:pt x="68385" y="108205"/>
                      <a:pt x="0" y="141420"/>
                      <a:pt x="0" y="14142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6" name="Forma Livre: Forma 155">
                <a:extLst>
                  <a:ext uri="{FF2B5EF4-FFF2-40B4-BE49-F238E27FC236}">
                    <a16:creationId xmlns:a16="http://schemas.microsoft.com/office/drawing/2014/main" id="{71B3F446-3CC7-17A2-9598-19FC5ACE4B29}"/>
                  </a:ext>
                </a:extLst>
              </p:cNvPr>
              <p:cNvSpPr/>
              <p:nvPr/>
            </p:nvSpPr>
            <p:spPr>
              <a:xfrm>
                <a:off x="584311" y="6107723"/>
                <a:ext cx="492369" cy="181707"/>
              </a:xfrm>
              <a:custGeom>
                <a:avLst/>
                <a:gdLst>
                  <a:gd name="connsiteX0" fmla="*/ 463062 w 492369"/>
                  <a:gd name="connsiteY0" fmla="*/ 29308 h 181707"/>
                  <a:gd name="connsiteX1" fmla="*/ 492369 w 492369"/>
                  <a:gd name="connsiteY1" fmla="*/ 78154 h 181707"/>
                  <a:gd name="connsiteX2" fmla="*/ 246185 w 492369"/>
                  <a:gd name="connsiteY2" fmla="*/ 181707 h 181707"/>
                  <a:gd name="connsiteX3" fmla="*/ 0 w 492369"/>
                  <a:gd name="connsiteY3" fmla="*/ 78154 h 181707"/>
                  <a:gd name="connsiteX4" fmla="*/ 82062 w 492369"/>
                  <a:gd name="connsiteY4" fmla="*/ 0 h 18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369" h="181707">
                    <a:moveTo>
                      <a:pt x="463062" y="29308"/>
                    </a:moveTo>
                    <a:cubicBezTo>
                      <a:pt x="482600" y="42984"/>
                      <a:pt x="492369" y="60569"/>
                      <a:pt x="492369" y="78154"/>
                    </a:cubicBezTo>
                    <a:cubicBezTo>
                      <a:pt x="492369" y="134815"/>
                      <a:pt x="382954" y="181707"/>
                      <a:pt x="246185" y="181707"/>
                    </a:cubicBezTo>
                    <a:cubicBezTo>
                      <a:pt x="111369" y="181707"/>
                      <a:pt x="0" y="134815"/>
                      <a:pt x="0" y="78154"/>
                    </a:cubicBezTo>
                    <a:cubicBezTo>
                      <a:pt x="0" y="46892"/>
                      <a:pt x="31262" y="19538"/>
                      <a:pt x="82062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7" name="Forma Livre: Forma 156">
                <a:extLst>
                  <a:ext uri="{FF2B5EF4-FFF2-40B4-BE49-F238E27FC236}">
                    <a16:creationId xmlns:a16="http://schemas.microsoft.com/office/drawing/2014/main" id="{70A34B31-292E-9C0B-FA4C-A5BC97296574}"/>
                  </a:ext>
                </a:extLst>
              </p:cNvPr>
              <p:cNvSpPr/>
              <p:nvPr/>
            </p:nvSpPr>
            <p:spPr>
              <a:xfrm>
                <a:off x="809165" y="5662245"/>
                <a:ext cx="111132" cy="252046"/>
              </a:xfrm>
              <a:custGeom>
                <a:avLst/>
                <a:gdLst>
                  <a:gd name="connsiteX0" fmla="*/ 52592 w 111132"/>
                  <a:gd name="connsiteY0" fmla="*/ 252047 h 252046"/>
                  <a:gd name="connsiteX1" fmla="*/ 56500 w 111132"/>
                  <a:gd name="connsiteY1" fmla="*/ 185615 h 252046"/>
                  <a:gd name="connsiteX2" fmla="*/ 27192 w 111132"/>
                  <a:gd name="connsiteY2" fmla="*/ 154354 h 252046"/>
                  <a:gd name="connsiteX3" fmla="*/ 3746 w 111132"/>
                  <a:gd name="connsiteY3" fmla="*/ 74247 h 252046"/>
                  <a:gd name="connsiteX4" fmla="*/ 77992 w 111132"/>
                  <a:gd name="connsiteY4" fmla="*/ 0 h 252046"/>
                  <a:gd name="connsiteX5" fmla="*/ 87761 w 111132"/>
                  <a:gd name="connsiteY5" fmla="*/ 105508 h 252046"/>
                  <a:gd name="connsiteX6" fmla="*/ 107300 w 111132"/>
                  <a:gd name="connsiteY6" fmla="*/ 119185 h 252046"/>
                  <a:gd name="connsiteX7" fmla="*/ 87761 w 111132"/>
                  <a:gd name="connsiteY7" fmla="*/ 185615 h 252046"/>
                  <a:gd name="connsiteX8" fmla="*/ 52592 w 111132"/>
                  <a:gd name="connsiteY8" fmla="*/ 252047 h 25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132" h="252046">
                    <a:moveTo>
                      <a:pt x="52592" y="252047"/>
                    </a:moveTo>
                    <a:cubicBezTo>
                      <a:pt x="54546" y="236416"/>
                      <a:pt x="58454" y="205154"/>
                      <a:pt x="56500" y="185615"/>
                    </a:cubicBezTo>
                    <a:cubicBezTo>
                      <a:pt x="52592" y="168031"/>
                      <a:pt x="27192" y="154354"/>
                      <a:pt x="27192" y="154354"/>
                    </a:cubicBezTo>
                    <a:cubicBezTo>
                      <a:pt x="-13839" y="125047"/>
                      <a:pt x="3746" y="74247"/>
                      <a:pt x="3746" y="74247"/>
                    </a:cubicBezTo>
                    <a:cubicBezTo>
                      <a:pt x="17423" y="23446"/>
                      <a:pt x="77992" y="0"/>
                      <a:pt x="77992" y="0"/>
                    </a:cubicBezTo>
                    <a:cubicBezTo>
                      <a:pt x="77992" y="0"/>
                      <a:pt x="25238" y="84016"/>
                      <a:pt x="87761" y="105508"/>
                    </a:cubicBezTo>
                    <a:cubicBezTo>
                      <a:pt x="95577" y="107462"/>
                      <a:pt x="101438" y="113323"/>
                      <a:pt x="107300" y="119185"/>
                    </a:cubicBezTo>
                    <a:cubicBezTo>
                      <a:pt x="117069" y="130908"/>
                      <a:pt x="107300" y="154354"/>
                      <a:pt x="87761" y="185615"/>
                    </a:cubicBezTo>
                    <a:lnTo>
                      <a:pt x="52592" y="252047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8" name="Forma Livre: Forma 157">
                <a:extLst>
                  <a:ext uri="{FF2B5EF4-FFF2-40B4-BE49-F238E27FC236}">
                    <a16:creationId xmlns:a16="http://schemas.microsoft.com/office/drawing/2014/main" id="{090A7506-1019-86CD-D0E9-6D3EDDD93D76}"/>
                  </a:ext>
                </a:extLst>
              </p:cNvPr>
              <p:cNvSpPr/>
              <p:nvPr/>
            </p:nvSpPr>
            <p:spPr>
              <a:xfrm>
                <a:off x="716629" y="5744307"/>
                <a:ext cx="75940" cy="169984"/>
              </a:xfrm>
              <a:custGeom>
                <a:avLst/>
                <a:gdLst>
                  <a:gd name="connsiteX0" fmla="*/ 35713 w 75940"/>
                  <a:gd name="connsiteY0" fmla="*/ 169985 h 169984"/>
                  <a:gd name="connsiteX1" fmla="*/ 37666 w 75940"/>
                  <a:gd name="connsiteY1" fmla="*/ 125046 h 169984"/>
                  <a:gd name="connsiteX2" fmla="*/ 18128 w 75940"/>
                  <a:gd name="connsiteY2" fmla="*/ 103554 h 169984"/>
                  <a:gd name="connsiteX3" fmla="*/ 2497 w 75940"/>
                  <a:gd name="connsiteY3" fmla="*/ 50800 h 169984"/>
                  <a:gd name="connsiteX4" fmla="*/ 53297 w 75940"/>
                  <a:gd name="connsiteY4" fmla="*/ 0 h 169984"/>
                  <a:gd name="connsiteX5" fmla="*/ 59159 w 75940"/>
                  <a:gd name="connsiteY5" fmla="*/ 70339 h 169984"/>
                  <a:gd name="connsiteX6" fmla="*/ 72836 w 75940"/>
                  <a:gd name="connsiteY6" fmla="*/ 78154 h 169984"/>
                  <a:gd name="connsiteX7" fmla="*/ 59159 w 75940"/>
                  <a:gd name="connsiteY7" fmla="*/ 123092 h 169984"/>
                  <a:gd name="connsiteX8" fmla="*/ 35713 w 75940"/>
                  <a:gd name="connsiteY8" fmla="*/ 169985 h 16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40" h="169984">
                    <a:moveTo>
                      <a:pt x="35713" y="169985"/>
                    </a:moveTo>
                    <a:cubicBezTo>
                      <a:pt x="37666" y="160216"/>
                      <a:pt x="39620" y="138723"/>
                      <a:pt x="37666" y="125046"/>
                    </a:cubicBezTo>
                    <a:cubicBezTo>
                      <a:pt x="35713" y="113323"/>
                      <a:pt x="18128" y="103554"/>
                      <a:pt x="18128" y="103554"/>
                    </a:cubicBezTo>
                    <a:cubicBezTo>
                      <a:pt x="-9226" y="84015"/>
                      <a:pt x="2497" y="50800"/>
                      <a:pt x="2497" y="50800"/>
                    </a:cubicBezTo>
                    <a:cubicBezTo>
                      <a:pt x="12266" y="17584"/>
                      <a:pt x="53297" y="0"/>
                      <a:pt x="53297" y="0"/>
                    </a:cubicBezTo>
                    <a:cubicBezTo>
                      <a:pt x="53297" y="0"/>
                      <a:pt x="18128" y="56661"/>
                      <a:pt x="59159" y="70339"/>
                    </a:cubicBezTo>
                    <a:cubicBezTo>
                      <a:pt x="65020" y="72293"/>
                      <a:pt x="68928" y="74246"/>
                      <a:pt x="72836" y="78154"/>
                    </a:cubicBezTo>
                    <a:cubicBezTo>
                      <a:pt x="80651" y="85969"/>
                      <a:pt x="72836" y="101600"/>
                      <a:pt x="59159" y="123092"/>
                    </a:cubicBezTo>
                    <a:lnTo>
                      <a:pt x="35713" y="169985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B0847269-7663-95C9-05A1-2DEC08FDDB12}"/>
                </a:ext>
              </a:extLst>
            </p:cNvPr>
            <p:cNvSpPr/>
            <p:nvPr/>
          </p:nvSpPr>
          <p:spPr>
            <a:xfrm>
              <a:off x="693726" y="6015892"/>
              <a:ext cx="80107" cy="148492"/>
            </a:xfrm>
            <a:custGeom>
              <a:avLst/>
              <a:gdLst>
                <a:gd name="connsiteX0" fmla="*/ 0 w 80107"/>
                <a:gd name="connsiteY0" fmla="*/ 0 h 148492"/>
                <a:gd name="connsiteX1" fmla="*/ 25400 w 80107"/>
                <a:gd name="connsiteY1" fmla="*/ 109416 h 148492"/>
                <a:gd name="connsiteX2" fmla="*/ 60569 w 80107"/>
                <a:gd name="connsiteY2" fmla="*/ 144585 h 148492"/>
                <a:gd name="connsiteX3" fmla="*/ 80108 w 80107"/>
                <a:gd name="connsiteY3" fmla="*/ 148492 h 14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07" h="148492">
                  <a:moveTo>
                    <a:pt x="0" y="0"/>
                  </a:moveTo>
                  <a:lnTo>
                    <a:pt x="25400" y="109416"/>
                  </a:lnTo>
                  <a:cubicBezTo>
                    <a:pt x="29308" y="127000"/>
                    <a:pt x="42985" y="140677"/>
                    <a:pt x="60569" y="144585"/>
                  </a:cubicBezTo>
                  <a:lnTo>
                    <a:pt x="80108" y="148492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60" name="Gráfico 4">
            <a:extLst>
              <a:ext uri="{FF2B5EF4-FFF2-40B4-BE49-F238E27FC236}">
                <a16:creationId xmlns:a16="http://schemas.microsoft.com/office/drawing/2014/main" id="{2A0D942F-CBEC-C6E5-B0FF-E1FC91B09331}"/>
              </a:ext>
            </a:extLst>
          </p:cNvPr>
          <p:cNvGrpSpPr/>
          <p:nvPr/>
        </p:nvGrpSpPr>
        <p:grpSpPr>
          <a:xfrm>
            <a:off x="4746004" y="4609122"/>
            <a:ext cx="625230" cy="625230"/>
            <a:chOff x="4746004" y="4609122"/>
            <a:chExt cx="625230" cy="625230"/>
          </a:xfrm>
          <a:noFill/>
        </p:grpSpPr>
        <p:grpSp>
          <p:nvGrpSpPr>
            <p:cNvPr id="161" name="Gráfico 4">
              <a:extLst>
                <a:ext uri="{FF2B5EF4-FFF2-40B4-BE49-F238E27FC236}">
                  <a16:creationId xmlns:a16="http://schemas.microsoft.com/office/drawing/2014/main" id="{A7D331F5-C1C1-9A38-42F9-B2FED8555919}"/>
                </a:ext>
              </a:extLst>
            </p:cNvPr>
            <p:cNvGrpSpPr/>
            <p:nvPr/>
          </p:nvGrpSpPr>
          <p:grpSpPr>
            <a:xfrm>
              <a:off x="5171942" y="4984261"/>
              <a:ext cx="199292" cy="199292"/>
              <a:chOff x="5171942" y="4984261"/>
              <a:chExt cx="199292" cy="199292"/>
            </a:xfrm>
            <a:noFill/>
          </p:grpSpPr>
          <p:sp>
            <p:nvSpPr>
              <p:cNvPr id="162" name="Forma Livre: Forma 161">
                <a:extLst>
                  <a:ext uri="{FF2B5EF4-FFF2-40B4-BE49-F238E27FC236}">
                    <a16:creationId xmlns:a16="http://schemas.microsoft.com/office/drawing/2014/main" id="{774BB20B-8465-92BB-E576-39F5CD3E2231}"/>
                  </a:ext>
                </a:extLst>
              </p:cNvPr>
              <p:cNvSpPr/>
              <p:nvPr/>
            </p:nvSpPr>
            <p:spPr>
              <a:xfrm>
                <a:off x="5171942" y="4984261"/>
                <a:ext cx="199292" cy="199292"/>
              </a:xfrm>
              <a:custGeom>
                <a:avLst/>
                <a:gdLst>
                  <a:gd name="connsiteX0" fmla="*/ 199292 w 199292"/>
                  <a:gd name="connsiteY0" fmla="*/ 99646 h 199292"/>
                  <a:gd name="connsiteX1" fmla="*/ 99646 w 199292"/>
                  <a:gd name="connsiteY1" fmla="*/ 199293 h 199292"/>
                  <a:gd name="connsiteX2" fmla="*/ 0 w 199292"/>
                  <a:gd name="connsiteY2" fmla="*/ 99646 h 199292"/>
                  <a:gd name="connsiteX3" fmla="*/ 99646 w 199292"/>
                  <a:gd name="connsiteY3" fmla="*/ 0 h 199292"/>
                  <a:gd name="connsiteX4" fmla="*/ 199292 w 199292"/>
                  <a:gd name="connsiteY4" fmla="*/ 99646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292" h="199292">
                    <a:moveTo>
                      <a:pt x="199292" y="99646"/>
                    </a:moveTo>
                    <a:cubicBezTo>
                      <a:pt x="199292" y="154679"/>
                      <a:pt x="154679" y="199293"/>
                      <a:pt x="99646" y="199293"/>
                    </a:cubicBezTo>
                    <a:cubicBezTo>
                      <a:pt x="44613" y="199293"/>
                      <a:pt x="0" y="154679"/>
                      <a:pt x="0" y="99646"/>
                    </a:cubicBezTo>
                    <a:cubicBezTo>
                      <a:pt x="0" y="44613"/>
                      <a:pt x="44613" y="0"/>
                      <a:pt x="99646" y="0"/>
                    </a:cubicBezTo>
                    <a:cubicBezTo>
                      <a:pt x="154679" y="0"/>
                      <a:pt x="199292" y="44613"/>
                      <a:pt x="199292" y="996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3" name="Forma Livre: Forma 162">
                <a:extLst>
                  <a:ext uri="{FF2B5EF4-FFF2-40B4-BE49-F238E27FC236}">
                    <a16:creationId xmlns:a16="http://schemas.microsoft.com/office/drawing/2014/main" id="{AF7C6D75-993F-B6D6-1B51-420BE8E77F59}"/>
                  </a:ext>
                </a:extLst>
              </p:cNvPr>
              <p:cNvSpPr/>
              <p:nvPr/>
            </p:nvSpPr>
            <p:spPr>
              <a:xfrm>
                <a:off x="5271588" y="5023338"/>
                <a:ext cx="31261" cy="91830"/>
              </a:xfrm>
              <a:custGeom>
                <a:avLst/>
                <a:gdLst>
                  <a:gd name="connsiteX0" fmla="*/ 31262 w 31261"/>
                  <a:gd name="connsiteY0" fmla="*/ 91830 h 91830"/>
                  <a:gd name="connsiteX1" fmla="*/ 0 w 31261"/>
                  <a:gd name="connsiteY1" fmla="*/ 60569 h 91830"/>
                  <a:gd name="connsiteX2" fmla="*/ 0 w 31261"/>
                  <a:gd name="connsiteY2" fmla="*/ 0 h 9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261" h="91830">
                    <a:moveTo>
                      <a:pt x="31262" y="91830"/>
                    </a:moveTo>
                    <a:lnTo>
                      <a:pt x="0" y="60569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64" name="Gráfico 4">
              <a:extLst>
                <a:ext uri="{FF2B5EF4-FFF2-40B4-BE49-F238E27FC236}">
                  <a16:creationId xmlns:a16="http://schemas.microsoft.com/office/drawing/2014/main" id="{50D2C74C-1F51-681A-0F97-BED5BAB11A28}"/>
                </a:ext>
              </a:extLst>
            </p:cNvPr>
            <p:cNvGrpSpPr/>
            <p:nvPr/>
          </p:nvGrpSpPr>
          <p:grpSpPr>
            <a:xfrm>
              <a:off x="4746004" y="4968630"/>
              <a:ext cx="220784" cy="220784"/>
              <a:chOff x="4746004" y="4968630"/>
              <a:chExt cx="220784" cy="220784"/>
            </a:xfrm>
            <a:noFill/>
          </p:grpSpPr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F6ABC622-C201-924E-B011-BD5F7C75CEAC}"/>
                  </a:ext>
                </a:extLst>
              </p:cNvPr>
              <p:cNvSpPr/>
              <p:nvPr/>
            </p:nvSpPr>
            <p:spPr>
              <a:xfrm>
                <a:off x="4783127" y="5005753"/>
                <a:ext cx="144584" cy="144584"/>
              </a:xfrm>
              <a:custGeom>
                <a:avLst/>
                <a:gdLst>
                  <a:gd name="connsiteX0" fmla="*/ 144584 w 144584"/>
                  <a:gd name="connsiteY0" fmla="*/ 72292 h 144584"/>
                  <a:gd name="connsiteX1" fmla="*/ 72292 w 144584"/>
                  <a:gd name="connsiteY1" fmla="*/ 144585 h 144584"/>
                  <a:gd name="connsiteX2" fmla="*/ 0 w 144584"/>
                  <a:gd name="connsiteY2" fmla="*/ 72292 h 144584"/>
                  <a:gd name="connsiteX3" fmla="*/ 72292 w 144584"/>
                  <a:gd name="connsiteY3" fmla="*/ 0 h 144584"/>
                  <a:gd name="connsiteX4" fmla="*/ 144584 w 144584"/>
                  <a:gd name="connsiteY4" fmla="*/ 72292 h 14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84" h="144584">
                    <a:moveTo>
                      <a:pt x="144584" y="72292"/>
                    </a:moveTo>
                    <a:cubicBezTo>
                      <a:pt x="144584" y="112218"/>
                      <a:pt x="112218" y="144585"/>
                      <a:pt x="72292" y="144585"/>
                    </a:cubicBezTo>
                    <a:cubicBezTo>
                      <a:pt x="32366" y="144585"/>
                      <a:pt x="0" y="112218"/>
                      <a:pt x="0" y="72292"/>
                    </a:cubicBezTo>
                    <a:cubicBezTo>
                      <a:pt x="0" y="32366"/>
                      <a:pt x="32366" y="0"/>
                      <a:pt x="72292" y="0"/>
                    </a:cubicBezTo>
                    <a:cubicBezTo>
                      <a:pt x="112218" y="0"/>
                      <a:pt x="144584" y="32366"/>
                      <a:pt x="144584" y="722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66" name="Gráfico 4">
                <a:extLst>
                  <a:ext uri="{FF2B5EF4-FFF2-40B4-BE49-F238E27FC236}">
                    <a16:creationId xmlns:a16="http://schemas.microsoft.com/office/drawing/2014/main" id="{A92A3A69-9994-10A1-23BD-7CB5B70FE3C0}"/>
                  </a:ext>
                </a:extLst>
              </p:cNvPr>
              <p:cNvGrpSpPr/>
              <p:nvPr/>
            </p:nvGrpSpPr>
            <p:grpSpPr>
              <a:xfrm>
                <a:off x="4746004" y="4968630"/>
                <a:ext cx="220784" cy="220784"/>
                <a:chOff x="4746004" y="4968630"/>
                <a:chExt cx="220784" cy="220784"/>
              </a:xfrm>
            </p:grpSpPr>
            <p:grpSp>
              <p:nvGrpSpPr>
                <p:cNvPr id="167" name="Gráfico 4">
                  <a:extLst>
                    <a:ext uri="{FF2B5EF4-FFF2-40B4-BE49-F238E27FC236}">
                      <a16:creationId xmlns:a16="http://schemas.microsoft.com/office/drawing/2014/main" id="{E7A3C43D-7F48-5CBF-8123-A3CFFB387974}"/>
                    </a:ext>
                  </a:extLst>
                </p:cNvPr>
                <p:cNvGrpSpPr/>
                <p:nvPr/>
              </p:nvGrpSpPr>
              <p:grpSpPr>
                <a:xfrm>
                  <a:off x="4746004" y="5078046"/>
                  <a:ext cx="220784" cy="19538"/>
                  <a:chOff x="4746004" y="5078046"/>
                  <a:chExt cx="220784" cy="19538"/>
                </a:xfrm>
              </p:grpSpPr>
              <p:sp>
                <p:nvSpPr>
                  <p:cNvPr id="168" name="Forma Livre: Forma 167">
                    <a:extLst>
                      <a:ext uri="{FF2B5EF4-FFF2-40B4-BE49-F238E27FC236}">
                        <a16:creationId xmlns:a16="http://schemas.microsoft.com/office/drawing/2014/main" id="{2C5CD27E-A9F7-B35C-F1AE-5454C79A091C}"/>
                      </a:ext>
                    </a:extLst>
                  </p:cNvPr>
                  <p:cNvSpPr/>
                  <p:nvPr/>
                </p:nvSpPr>
                <p:spPr>
                  <a:xfrm>
                    <a:off x="4921850" y="5078046"/>
                    <a:ext cx="44938" cy="19538"/>
                  </a:xfrm>
                  <a:custGeom>
                    <a:avLst/>
                    <a:gdLst>
                      <a:gd name="connsiteX0" fmla="*/ 0 w 44938"/>
                      <a:gd name="connsiteY0" fmla="*/ 0 h 19538"/>
                      <a:gd name="connsiteX1" fmla="*/ 44938 w 44938"/>
                      <a:gd name="connsiteY1" fmla="*/ 0 h 19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938" h="19538">
                        <a:moveTo>
                          <a:pt x="0" y="0"/>
                        </a:moveTo>
                        <a:lnTo>
                          <a:pt x="44938" y="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69" name="Forma Livre: Forma 168">
                    <a:extLst>
                      <a:ext uri="{FF2B5EF4-FFF2-40B4-BE49-F238E27FC236}">
                        <a16:creationId xmlns:a16="http://schemas.microsoft.com/office/drawing/2014/main" id="{E9E6C916-0196-CADC-EF2D-66FAC2F37732}"/>
                      </a:ext>
                    </a:extLst>
                  </p:cNvPr>
                  <p:cNvSpPr/>
                  <p:nvPr/>
                </p:nvSpPr>
                <p:spPr>
                  <a:xfrm>
                    <a:off x="4746004" y="5078046"/>
                    <a:ext cx="44938" cy="19538"/>
                  </a:xfrm>
                  <a:custGeom>
                    <a:avLst/>
                    <a:gdLst>
                      <a:gd name="connsiteX0" fmla="*/ 0 w 44938"/>
                      <a:gd name="connsiteY0" fmla="*/ 0 h 19538"/>
                      <a:gd name="connsiteX1" fmla="*/ 44939 w 44938"/>
                      <a:gd name="connsiteY1" fmla="*/ 0 h 19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938" h="19538">
                        <a:moveTo>
                          <a:pt x="0" y="0"/>
                        </a:moveTo>
                        <a:lnTo>
                          <a:pt x="44939" y="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0" name="Gráfico 4">
                  <a:extLst>
                    <a:ext uri="{FF2B5EF4-FFF2-40B4-BE49-F238E27FC236}">
                      <a16:creationId xmlns:a16="http://schemas.microsoft.com/office/drawing/2014/main" id="{9C8C3284-888B-4426-8396-76719877177D}"/>
                    </a:ext>
                  </a:extLst>
                </p:cNvPr>
                <p:cNvGrpSpPr/>
                <p:nvPr/>
              </p:nvGrpSpPr>
              <p:grpSpPr>
                <a:xfrm>
                  <a:off x="4779219" y="4999892"/>
                  <a:ext cx="154353" cy="156307"/>
                  <a:chOff x="4779219" y="4999892"/>
                  <a:chExt cx="154353" cy="156307"/>
                </a:xfrm>
              </p:grpSpPr>
              <p:sp>
                <p:nvSpPr>
                  <p:cNvPr id="171" name="Forma Livre: Forma 170">
                    <a:extLst>
                      <a:ext uri="{FF2B5EF4-FFF2-40B4-BE49-F238E27FC236}">
                        <a16:creationId xmlns:a16="http://schemas.microsoft.com/office/drawing/2014/main" id="{F506727D-1DE0-90D9-988D-641E15F22438}"/>
                      </a:ext>
                    </a:extLst>
                  </p:cNvPr>
                  <p:cNvSpPr/>
                  <p:nvPr/>
                </p:nvSpPr>
                <p:spPr>
                  <a:xfrm>
                    <a:off x="4902311" y="5124938"/>
                    <a:ext cx="31261" cy="31261"/>
                  </a:xfrm>
                  <a:custGeom>
                    <a:avLst/>
                    <a:gdLst>
                      <a:gd name="connsiteX0" fmla="*/ 0 w 31261"/>
                      <a:gd name="connsiteY0" fmla="*/ 0 h 31261"/>
                      <a:gd name="connsiteX1" fmla="*/ 31262 w 31261"/>
                      <a:gd name="connsiteY1" fmla="*/ 31261 h 3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1261" h="31261">
                        <a:moveTo>
                          <a:pt x="0" y="0"/>
                        </a:moveTo>
                        <a:lnTo>
                          <a:pt x="31262" y="31261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2" name="Forma Livre: Forma 171">
                    <a:extLst>
                      <a:ext uri="{FF2B5EF4-FFF2-40B4-BE49-F238E27FC236}">
                        <a16:creationId xmlns:a16="http://schemas.microsoft.com/office/drawing/2014/main" id="{01A68D84-83AE-F2A8-25FE-0F6487E2BF5B}"/>
                      </a:ext>
                    </a:extLst>
                  </p:cNvPr>
                  <p:cNvSpPr/>
                  <p:nvPr/>
                </p:nvSpPr>
                <p:spPr>
                  <a:xfrm>
                    <a:off x="4779219" y="4999892"/>
                    <a:ext cx="29307" cy="31261"/>
                  </a:xfrm>
                  <a:custGeom>
                    <a:avLst/>
                    <a:gdLst>
                      <a:gd name="connsiteX0" fmla="*/ 0 w 29307"/>
                      <a:gd name="connsiteY0" fmla="*/ 0 h 31261"/>
                      <a:gd name="connsiteX1" fmla="*/ 29308 w 29307"/>
                      <a:gd name="connsiteY1" fmla="*/ 31262 h 3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9307" h="31261">
                        <a:moveTo>
                          <a:pt x="0" y="0"/>
                        </a:moveTo>
                        <a:lnTo>
                          <a:pt x="29308" y="31262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3" name="Gráfico 4">
                  <a:extLst>
                    <a:ext uri="{FF2B5EF4-FFF2-40B4-BE49-F238E27FC236}">
                      <a16:creationId xmlns:a16="http://schemas.microsoft.com/office/drawing/2014/main" id="{5B96C1A5-CDC7-1EBF-BE35-C86AF7DCC047}"/>
                    </a:ext>
                  </a:extLst>
                </p:cNvPr>
                <p:cNvGrpSpPr/>
                <p:nvPr/>
              </p:nvGrpSpPr>
              <p:grpSpPr>
                <a:xfrm>
                  <a:off x="4855419" y="4968630"/>
                  <a:ext cx="19538" cy="220784"/>
                  <a:chOff x="4855419" y="4968630"/>
                  <a:chExt cx="19538" cy="220784"/>
                </a:xfrm>
              </p:grpSpPr>
              <p:sp>
                <p:nvSpPr>
                  <p:cNvPr id="174" name="Forma Livre: Forma 173">
                    <a:extLst>
                      <a:ext uri="{FF2B5EF4-FFF2-40B4-BE49-F238E27FC236}">
                        <a16:creationId xmlns:a16="http://schemas.microsoft.com/office/drawing/2014/main" id="{92E5EFF6-C3AE-3073-AAE1-E31E387AC989}"/>
                      </a:ext>
                    </a:extLst>
                  </p:cNvPr>
                  <p:cNvSpPr/>
                  <p:nvPr/>
                </p:nvSpPr>
                <p:spPr>
                  <a:xfrm>
                    <a:off x="4855419" y="5144476"/>
                    <a:ext cx="19538" cy="44938"/>
                  </a:xfrm>
                  <a:custGeom>
                    <a:avLst/>
                    <a:gdLst>
                      <a:gd name="connsiteX0" fmla="*/ 0 w 19538"/>
                      <a:gd name="connsiteY0" fmla="*/ 0 h 44938"/>
                      <a:gd name="connsiteX1" fmla="*/ 0 w 19538"/>
                      <a:gd name="connsiteY1" fmla="*/ 44939 h 44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44938">
                        <a:moveTo>
                          <a:pt x="0" y="0"/>
                        </a:moveTo>
                        <a:lnTo>
                          <a:pt x="0" y="44939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5" name="Forma Livre: Forma 174">
                    <a:extLst>
                      <a:ext uri="{FF2B5EF4-FFF2-40B4-BE49-F238E27FC236}">
                        <a16:creationId xmlns:a16="http://schemas.microsoft.com/office/drawing/2014/main" id="{E3B8283A-BAAE-4FA1-6854-8E9B8060DAD1}"/>
                      </a:ext>
                    </a:extLst>
                  </p:cNvPr>
                  <p:cNvSpPr/>
                  <p:nvPr/>
                </p:nvSpPr>
                <p:spPr>
                  <a:xfrm>
                    <a:off x="4855419" y="4968630"/>
                    <a:ext cx="19538" cy="42984"/>
                  </a:xfrm>
                  <a:custGeom>
                    <a:avLst/>
                    <a:gdLst>
                      <a:gd name="connsiteX0" fmla="*/ 0 w 19538"/>
                      <a:gd name="connsiteY0" fmla="*/ 0 h 42984"/>
                      <a:gd name="connsiteX1" fmla="*/ 0 w 19538"/>
                      <a:gd name="connsiteY1" fmla="*/ 42985 h 42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42984">
                        <a:moveTo>
                          <a:pt x="0" y="0"/>
                        </a:moveTo>
                        <a:lnTo>
                          <a:pt x="0" y="42985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6" name="Gráfico 4">
                  <a:extLst>
                    <a:ext uri="{FF2B5EF4-FFF2-40B4-BE49-F238E27FC236}">
                      <a16:creationId xmlns:a16="http://schemas.microsoft.com/office/drawing/2014/main" id="{7901882B-32AC-8C8B-8F41-CE3001B39282}"/>
                    </a:ext>
                  </a:extLst>
                </p:cNvPr>
                <p:cNvGrpSpPr/>
                <p:nvPr/>
              </p:nvGrpSpPr>
              <p:grpSpPr>
                <a:xfrm>
                  <a:off x="4779219" y="4999892"/>
                  <a:ext cx="154353" cy="156307"/>
                  <a:chOff x="4779219" y="4999892"/>
                  <a:chExt cx="154353" cy="156307"/>
                </a:xfrm>
              </p:grpSpPr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id="{E9B4C024-CE34-CF5A-BDC4-055692069236}"/>
                      </a:ext>
                    </a:extLst>
                  </p:cNvPr>
                  <p:cNvSpPr/>
                  <p:nvPr/>
                </p:nvSpPr>
                <p:spPr>
                  <a:xfrm>
                    <a:off x="4779219" y="5124938"/>
                    <a:ext cx="29307" cy="31261"/>
                  </a:xfrm>
                  <a:custGeom>
                    <a:avLst/>
                    <a:gdLst>
                      <a:gd name="connsiteX0" fmla="*/ 29308 w 29307"/>
                      <a:gd name="connsiteY0" fmla="*/ 0 h 31261"/>
                      <a:gd name="connsiteX1" fmla="*/ 0 w 29307"/>
                      <a:gd name="connsiteY1" fmla="*/ 31261 h 3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9307" h="31261">
                        <a:moveTo>
                          <a:pt x="29308" y="0"/>
                        </a:moveTo>
                        <a:lnTo>
                          <a:pt x="0" y="31261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8" name="Forma Livre: Forma 177">
                    <a:extLst>
                      <a:ext uri="{FF2B5EF4-FFF2-40B4-BE49-F238E27FC236}">
                        <a16:creationId xmlns:a16="http://schemas.microsoft.com/office/drawing/2014/main" id="{D26CE015-21EF-D3D4-33AB-98B5CAA92A73}"/>
                      </a:ext>
                    </a:extLst>
                  </p:cNvPr>
                  <p:cNvSpPr/>
                  <p:nvPr/>
                </p:nvSpPr>
                <p:spPr>
                  <a:xfrm>
                    <a:off x="4902311" y="4999892"/>
                    <a:ext cx="31261" cy="31261"/>
                  </a:xfrm>
                  <a:custGeom>
                    <a:avLst/>
                    <a:gdLst>
                      <a:gd name="connsiteX0" fmla="*/ 31262 w 31261"/>
                      <a:gd name="connsiteY0" fmla="*/ 0 h 31261"/>
                      <a:gd name="connsiteX1" fmla="*/ 0 w 31261"/>
                      <a:gd name="connsiteY1" fmla="*/ 31262 h 3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1261" h="31261">
                        <a:moveTo>
                          <a:pt x="31262" y="0"/>
                        </a:moveTo>
                        <a:lnTo>
                          <a:pt x="0" y="31262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</p:grpSp>
        <p:grpSp>
          <p:nvGrpSpPr>
            <p:cNvPr id="179" name="Gráfico 4">
              <a:extLst>
                <a:ext uri="{FF2B5EF4-FFF2-40B4-BE49-F238E27FC236}">
                  <a16:creationId xmlns:a16="http://schemas.microsoft.com/office/drawing/2014/main" id="{0417785D-3C1C-15D9-8286-8008434B347A}"/>
                </a:ext>
              </a:extLst>
            </p:cNvPr>
            <p:cNvGrpSpPr/>
            <p:nvPr/>
          </p:nvGrpSpPr>
          <p:grpSpPr>
            <a:xfrm>
              <a:off x="4937480" y="4609122"/>
              <a:ext cx="250092" cy="250141"/>
              <a:chOff x="4937480" y="4609122"/>
              <a:chExt cx="250092" cy="250141"/>
            </a:xfrm>
            <a:noFill/>
          </p:grpSpPr>
          <p:sp>
            <p:nvSpPr>
              <p:cNvPr id="180" name="Forma Livre: Forma 179">
                <a:extLst>
                  <a:ext uri="{FF2B5EF4-FFF2-40B4-BE49-F238E27FC236}">
                    <a16:creationId xmlns:a16="http://schemas.microsoft.com/office/drawing/2014/main" id="{CD954299-C732-F735-D285-4ED12122824E}"/>
                  </a:ext>
                </a:extLst>
              </p:cNvPr>
              <p:cNvSpPr/>
              <p:nvPr/>
            </p:nvSpPr>
            <p:spPr>
              <a:xfrm>
                <a:off x="5032614" y="4661877"/>
                <a:ext cx="63314" cy="76199"/>
              </a:xfrm>
              <a:custGeom>
                <a:avLst/>
                <a:gdLst>
                  <a:gd name="connsiteX0" fmla="*/ 29913 w 63314"/>
                  <a:gd name="connsiteY0" fmla="*/ 0 h 76199"/>
                  <a:gd name="connsiteX1" fmla="*/ 33820 w 63314"/>
                  <a:gd name="connsiteY1" fmla="*/ 0 h 76199"/>
                  <a:gd name="connsiteX2" fmla="*/ 63128 w 63314"/>
                  <a:gd name="connsiteY2" fmla="*/ 33215 h 76199"/>
                  <a:gd name="connsiteX3" fmla="*/ 61174 w 63314"/>
                  <a:gd name="connsiteY3" fmla="*/ 48846 h 76199"/>
                  <a:gd name="connsiteX4" fmla="*/ 31866 w 63314"/>
                  <a:gd name="connsiteY4" fmla="*/ 76200 h 76199"/>
                  <a:gd name="connsiteX5" fmla="*/ 31866 w 63314"/>
                  <a:gd name="connsiteY5" fmla="*/ 76200 h 76199"/>
                  <a:gd name="connsiteX6" fmla="*/ 2558 w 63314"/>
                  <a:gd name="connsiteY6" fmla="*/ 48846 h 76199"/>
                  <a:gd name="connsiteX7" fmla="*/ 605 w 63314"/>
                  <a:gd name="connsiteY7" fmla="*/ 33215 h 76199"/>
                  <a:gd name="connsiteX8" fmla="*/ 29913 w 63314"/>
                  <a:gd name="connsiteY8" fmla="*/ 0 h 7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314" h="76199">
                    <a:moveTo>
                      <a:pt x="29913" y="0"/>
                    </a:moveTo>
                    <a:lnTo>
                      <a:pt x="33820" y="0"/>
                    </a:lnTo>
                    <a:cubicBezTo>
                      <a:pt x="51405" y="0"/>
                      <a:pt x="65082" y="15631"/>
                      <a:pt x="63128" y="33215"/>
                    </a:cubicBezTo>
                    <a:lnTo>
                      <a:pt x="61174" y="48846"/>
                    </a:lnTo>
                    <a:cubicBezTo>
                      <a:pt x="59221" y="64477"/>
                      <a:pt x="45543" y="76200"/>
                      <a:pt x="31866" y="76200"/>
                    </a:cubicBezTo>
                    <a:lnTo>
                      <a:pt x="31866" y="76200"/>
                    </a:lnTo>
                    <a:cubicBezTo>
                      <a:pt x="16236" y="76200"/>
                      <a:pt x="4512" y="64477"/>
                      <a:pt x="2558" y="48846"/>
                    </a:cubicBezTo>
                    <a:lnTo>
                      <a:pt x="605" y="33215"/>
                    </a:lnTo>
                    <a:cubicBezTo>
                      <a:pt x="-3303" y="15631"/>
                      <a:pt x="12328" y="0"/>
                      <a:pt x="29913" y="0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1" name="Forma Livre: Forma 180">
                <a:extLst>
                  <a:ext uri="{FF2B5EF4-FFF2-40B4-BE49-F238E27FC236}">
                    <a16:creationId xmlns:a16="http://schemas.microsoft.com/office/drawing/2014/main" id="{3ED517D4-1512-18F5-B26D-0DA02C6538AB}"/>
                  </a:ext>
                </a:extLst>
              </p:cNvPr>
              <p:cNvSpPr/>
              <p:nvPr/>
            </p:nvSpPr>
            <p:spPr>
              <a:xfrm>
                <a:off x="4988280" y="4770803"/>
                <a:ext cx="152400" cy="64965"/>
              </a:xfrm>
              <a:custGeom>
                <a:avLst/>
                <a:gdLst>
                  <a:gd name="connsiteX0" fmla="*/ 152400 w 152400"/>
                  <a:gd name="connsiteY0" fmla="*/ 64965 h 64965"/>
                  <a:gd name="connsiteX1" fmla="*/ 152400 w 152400"/>
                  <a:gd name="connsiteY1" fmla="*/ 41519 h 64965"/>
                  <a:gd name="connsiteX2" fmla="*/ 117231 w 152400"/>
                  <a:gd name="connsiteY2" fmla="*/ 4396 h 64965"/>
                  <a:gd name="connsiteX3" fmla="*/ 117231 w 152400"/>
                  <a:gd name="connsiteY3" fmla="*/ 4396 h 64965"/>
                  <a:gd name="connsiteX4" fmla="*/ 35170 w 152400"/>
                  <a:gd name="connsiteY4" fmla="*/ 4396 h 64965"/>
                  <a:gd name="connsiteX5" fmla="*/ 35170 w 152400"/>
                  <a:gd name="connsiteY5" fmla="*/ 4396 h 64965"/>
                  <a:gd name="connsiteX6" fmla="*/ 0 w 152400"/>
                  <a:gd name="connsiteY6" fmla="*/ 41519 h 64965"/>
                  <a:gd name="connsiteX7" fmla="*/ 0 w 152400"/>
                  <a:gd name="connsiteY7" fmla="*/ 64965 h 6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64965">
                    <a:moveTo>
                      <a:pt x="152400" y="64965"/>
                    </a:moveTo>
                    <a:lnTo>
                      <a:pt x="152400" y="41519"/>
                    </a:lnTo>
                    <a:cubicBezTo>
                      <a:pt x="152400" y="23934"/>
                      <a:pt x="138723" y="10258"/>
                      <a:pt x="117231" y="4396"/>
                    </a:cubicBezTo>
                    <a:lnTo>
                      <a:pt x="117231" y="4396"/>
                    </a:lnTo>
                    <a:cubicBezTo>
                      <a:pt x="89877" y="-1465"/>
                      <a:pt x="62523" y="-1465"/>
                      <a:pt x="35170" y="4396"/>
                    </a:cubicBezTo>
                    <a:lnTo>
                      <a:pt x="35170" y="4396"/>
                    </a:lnTo>
                    <a:cubicBezTo>
                      <a:pt x="15631" y="8304"/>
                      <a:pt x="0" y="23934"/>
                      <a:pt x="0" y="41519"/>
                    </a:cubicBezTo>
                    <a:lnTo>
                      <a:pt x="0" y="64965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2" name="Forma Livre: Forma 181">
                <a:extLst>
                  <a:ext uri="{FF2B5EF4-FFF2-40B4-BE49-F238E27FC236}">
                    <a16:creationId xmlns:a16="http://schemas.microsoft.com/office/drawing/2014/main" id="{13638245-74E1-3DC6-0A9D-47AC4BCF5098}"/>
                  </a:ext>
                </a:extLst>
              </p:cNvPr>
              <p:cNvSpPr/>
              <p:nvPr/>
            </p:nvSpPr>
            <p:spPr>
              <a:xfrm>
                <a:off x="4937480" y="4609122"/>
                <a:ext cx="250092" cy="250141"/>
              </a:xfrm>
              <a:custGeom>
                <a:avLst/>
                <a:gdLst>
                  <a:gd name="connsiteX0" fmla="*/ 0 w 250092"/>
                  <a:gd name="connsiteY0" fmla="*/ 125046 h 250141"/>
                  <a:gd name="connsiteX1" fmla="*/ 125047 w 250092"/>
                  <a:gd name="connsiteY1" fmla="*/ 0 h 250141"/>
                  <a:gd name="connsiteX2" fmla="*/ 250093 w 250092"/>
                  <a:gd name="connsiteY2" fmla="*/ 125046 h 250141"/>
                  <a:gd name="connsiteX3" fmla="*/ 125047 w 250092"/>
                  <a:gd name="connsiteY3" fmla="*/ 250092 h 250141"/>
                  <a:gd name="connsiteX4" fmla="*/ 0 w 250092"/>
                  <a:gd name="connsiteY4" fmla="*/ 125046 h 25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092" h="250141">
                    <a:moveTo>
                      <a:pt x="0" y="125046"/>
                    </a:moveTo>
                    <a:cubicBezTo>
                      <a:pt x="0" y="54708"/>
                      <a:pt x="56662" y="0"/>
                      <a:pt x="125047" y="0"/>
                    </a:cubicBezTo>
                    <a:cubicBezTo>
                      <a:pt x="195385" y="0"/>
                      <a:pt x="250093" y="56662"/>
                      <a:pt x="250093" y="125046"/>
                    </a:cubicBezTo>
                    <a:cubicBezTo>
                      <a:pt x="250093" y="195385"/>
                      <a:pt x="193431" y="250092"/>
                      <a:pt x="125047" y="250092"/>
                    </a:cubicBezTo>
                    <a:cubicBezTo>
                      <a:pt x="56662" y="252046"/>
                      <a:pt x="0" y="195385"/>
                      <a:pt x="0" y="1250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83" name="Forma Livre: Forma 182">
              <a:extLst>
                <a:ext uri="{FF2B5EF4-FFF2-40B4-BE49-F238E27FC236}">
                  <a16:creationId xmlns:a16="http://schemas.microsoft.com/office/drawing/2014/main" id="{1A0AA14C-06D3-A079-FD73-EA606BAB772A}"/>
                </a:ext>
              </a:extLst>
            </p:cNvPr>
            <p:cNvSpPr/>
            <p:nvPr/>
          </p:nvSpPr>
          <p:spPr>
            <a:xfrm>
              <a:off x="4828065" y="4808415"/>
              <a:ext cx="82061" cy="136769"/>
            </a:xfrm>
            <a:custGeom>
              <a:avLst/>
              <a:gdLst>
                <a:gd name="connsiteX0" fmla="*/ 0 w 82061"/>
                <a:gd name="connsiteY0" fmla="*/ 136769 h 136769"/>
                <a:gd name="connsiteX1" fmla="*/ 5862 w 82061"/>
                <a:gd name="connsiteY1" fmla="*/ 113323 h 136769"/>
                <a:gd name="connsiteX2" fmla="*/ 13677 w 82061"/>
                <a:gd name="connsiteY2" fmla="*/ 91831 h 136769"/>
                <a:gd name="connsiteX3" fmla="*/ 23446 w 82061"/>
                <a:gd name="connsiteY3" fmla="*/ 70338 h 136769"/>
                <a:gd name="connsiteX4" fmla="*/ 35169 w 82061"/>
                <a:gd name="connsiteY4" fmla="*/ 50800 h 136769"/>
                <a:gd name="connsiteX5" fmla="*/ 48846 w 82061"/>
                <a:gd name="connsiteY5" fmla="*/ 33215 h 136769"/>
                <a:gd name="connsiteX6" fmla="*/ 64477 w 82061"/>
                <a:gd name="connsiteY6" fmla="*/ 15631 h 136769"/>
                <a:gd name="connsiteX7" fmla="*/ 82061 w 82061"/>
                <a:gd name="connsiteY7" fmla="*/ 0 h 13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061" h="136769">
                  <a:moveTo>
                    <a:pt x="0" y="136769"/>
                  </a:moveTo>
                  <a:cubicBezTo>
                    <a:pt x="1954" y="128954"/>
                    <a:pt x="3908" y="121138"/>
                    <a:pt x="5862" y="113323"/>
                  </a:cubicBezTo>
                  <a:cubicBezTo>
                    <a:pt x="7816" y="105508"/>
                    <a:pt x="11723" y="97692"/>
                    <a:pt x="13677" y="91831"/>
                  </a:cubicBezTo>
                  <a:cubicBezTo>
                    <a:pt x="17585" y="84015"/>
                    <a:pt x="19539" y="78154"/>
                    <a:pt x="23446" y="70338"/>
                  </a:cubicBezTo>
                  <a:cubicBezTo>
                    <a:pt x="27354" y="64477"/>
                    <a:pt x="31261" y="56661"/>
                    <a:pt x="35169" y="50800"/>
                  </a:cubicBezTo>
                  <a:cubicBezTo>
                    <a:pt x="39077" y="44938"/>
                    <a:pt x="44939" y="39077"/>
                    <a:pt x="48846" y="33215"/>
                  </a:cubicBezTo>
                  <a:cubicBezTo>
                    <a:pt x="54708" y="27354"/>
                    <a:pt x="58616" y="21492"/>
                    <a:pt x="64477" y="15631"/>
                  </a:cubicBezTo>
                  <a:cubicBezTo>
                    <a:pt x="70338" y="9769"/>
                    <a:pt x="76200" y="5861"/>
                    <a:pt x="82061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orma Livre: Forma 183">
              <a:extLst>
                <a:ext uri="{FF2B5EF4-FFF2-40B4-BE49-F238E27FC236}">
                  <a16:creationId xmlns:a16="http://schemas.microsoft.com/office/drawing/2014/main" id="{36B08F2A-5C7B-E532-E4D0-7EC4BB0B9C05}"/>
                </a:ext>
              </a:extLst>
            </p:cNvPr>
            <p:cNvSpPr/>
            <p:nvPr/>
          </p:nvSpPr>
          <p:spPr>
            <a:xfrm>
              <a:off x="4929665" y="5193322"/>
              <a:ext cx="269631" cy="41030"/>
            </a:xfrm>
            <a:custGeom>
              <a:avLst/>
              <a:gdLst>
                <a:gd name="connsiteX0" fmla="*/ 269631 w 269631"/>
                <a:gd name="connsiteY0" fmla="*/ 0 h 41030"/>
                <a:gd name="connsiteX1" fmla="*/ 250093 w 269631"/>
                <a:gd name="connsiteY1" fmla="*/ 11723 h 41030"/>
                <a:gd name="connsiteX2" fmla="*/ 228600 w 269631"/>
                <a:gd name="connsiteY2" fmla="*/ 21492 h 41030"/>
                <a:gd name="connsiteX3" fmla="*/ 207108 w 269631"/>
                <a:gd name="connsiteY3" fmla="*/ 29308 h 41030"/>
                <a:gd name="connsiteX4" fmla="*/ 183661 w 269631"/>
                <a:gd name="connsiteY4" fmla="*/ 35170 h 41030"/>
                <a:gd name="connsiteX5" fmla="*/ 160216 w 269631"/>
                <a:gd name="connsiteY5" fmla="*/ 39077 h 41030"/>
                <a:gd name="connsiteX6" fmla="*/ 134815 w 269631"/>
                <a:gd name="connsiteY6" fmla="*/ 41031 h 41030"/>
                <a:gd name="connsiteX7" fmla="*/ 109416 w 269631"/>
                <a:gd name="connsiteY7" fmla="*/ 39077 h 41030"/>
                <a:gd name="connsiteX8" fmla="*/ 85969 w 269631"/>
                <a:gd name="connsiteY8" fmla="*/ 35170 h 41030"/>
                <a:gd name="connsiteX9" fmla="*/ 62523 w 269631"/>
                <a:gd name="connsiteY9" fmla="*/ 29308 h 41030"/>
                <a:gd name="connsiteX10" fmla="*/ 41031 w 269631"/>
                <a:gd name="connsiteY10" fmla="*/ 21492 h 41030"/>
                <a:gd name="connsiteX11" fmla="*/ 19538 w 269631"/>
                <a:gd name="connsiteY11" fmla="*/ 11723 h 41030"/>
                <a:gd name="connsiteX12" fmla="*/ 0 w 269631"/>
                <a:gd name="connsiteY12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631" h="41030">
                  <a:moveTo>
                    <a:pt x="269631" y="0"/>
                  </a:moveTo>
                  <a:cubicBezTo>
                    <a:pt x="263769" y="3908"/>
                    <a:pt x="255954" y="7816"/>
                    <a:pt x="250093" y="11723"/>
                  </a:cubicBezTo>
                  <a:cubicBezTo>
                    <a:pt x="244231" y="15631"/>
                    <a:pt x="236416" y="19538"/>
                    <a:pt x="228600" y="21492"/>
                  </a:cubicBezTo>
                  <a:cubicBezTo>
                    <a:pt x="220785" y="25400"/>
                    <a:pt x="214923" y="27354"/>
                    <a:pt x="207108" y="29308"/>
                  </a:cubicBezTo>
                  <a:cubicBezTo>
                    <a:pt x="199293" y="31262"/>
                    <a:pt x="191477" y="33216"/>
                    <a:pt x="183661" y="35170"/>
                  </a:cubicBezTo>
                  <a:cubicBezTo>
                    <a:pt x="175846" y="37124"/>
                    <a:pt x="168031" y="37124"/>
                    <a:pt x="160216" y="39077"/>
                  </a:cubicBezTo>
                  <a:cubicBezTo>
                    <a:pt x="152400" y="39077"/>
                    <a:pt x="144585" y="41031"/>
                    <a:pt x="134815" y="41031"/>
                  </a:cubicBezTo>
                  <a:cubicBezTo>
                    <a:pt x="125046" y="41031"/>
                    <a:pt x="119185" y="41031"/>
                    <a:pt x="109416" y="39077"/>
                  </a:cubicBezTo>
                  <a:cubicBezTo>
                    <a:pt x="101600" y="39077"/>
                    <a:pt x="93785" y="37124"/>
                    <a:pt x="85969" y="35170"/>
                  </a:cubicBezTo>
                  <a:cubicBezTo>
                    <a:pt x="78154" y="33216"/>
                    <a:pt x="70339" y="31262"/>
                    <a:pt x="62523" y="29308"/>
                  </a:cubicBezTo>
                  <a:cubicBezTo>
                    <a:pt x="54708" y="27354"/>
                    <a:pt x="46892" y="23446"/>
                    <a:pt x="41031" y="21492"/>
                  </a:cubicBezTo>
                  <a:cubicBezTo>
                    <a:pt x="33216" y="17585"/>
                    <a:pt x="27354" y="15631"/>
                    <a:pt x="19538" y="11723"/>
                  </a:cubicBezTo>
                  <a:cubicBezTo>
                    <a:pt x="13677" y="7816"/>
                    <a:pt x="5862" y="3908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520FD103-D8CE-987E-5119-F83FC2DED04C}"/>
                </a:ext>
              </a:extLst>
            </p:cNvPr>
            <p:cNvSpPr/>
            <p:nvPr/>
          </p:nvSpPr>
          <p:spPr>
            <a:xfrm>
              <a:off x="5216881" y="4806461"/>
              <a:ext cx="82061" cy="136769"/>
            </a:xfrm>
            <a:custGeom>
              <a:avLst/>
              <a:gdLst>
                <a:gd name="connsiteX0" fmla="*/ 0 w 82061"/>
                <a:gd name="connsiteY0" fmla="*/ 0 h 136769"/>
                <a:gd name="connsiteX1" fmla="*/ 17584 w 82061"/>
                <a:gd name="connsiteY1" fmla="*/ 15631 h 136769"/>
                <a:gd name="connsiteX2" fmla="*/ 33215 w 82061"/>
                <a:gd name="connsiteY2" fmla="*/ 33215 h 136769"/>
                <a:gd name="connsiteX3" fmla="*/ 46892 w 82061"/>
                <a:gd name="connsiteY3" fmla="*/ 50800 h 136769"/>
                <a:gd name="connsiteX4" fmla="*/ 58615 w 82061"/>
                <a:gd name="connsiteY4" fmla="*/ 70339 h 136769"/>
                <a:gd name="connsiteX5" fmla="*/ 68385 w 82061"/>
                <a:gd name="connsiteY5" fmla="*/ 91831 h 136769"/>
                <a:gd name="connsiteX6" fmla="*/ 76200 w 82061"/>
                <a:gd name="connsiteY6" fmla="*/ 113323 h 136769"/>
                <a:gd name="connsiteX7" fmla="*/ 82061 w 82061"/>
                <a:gd name="connsiteY7" fmla="*/ 136769 h 13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061" h="136769">
                  <a:moveTo>
                    <a:pt x="0" y="0"/>
                  </a:moveTo>
                  <a:cubicBezTo>
                    <a:pt x="5861" y="5862"/>
                    <a:pt x="11723" y="9769"/>
                    <a:pt x="17584" y="15631"/>
                  </a:cubicBezTo>
                  <a:cubicBezTo>
                    <a:pt x="23446" y="21492"/>
                    <a:pt x="27354" y="27354"/>
                    <a:pt x="33215" y="33215"/>
                  </a:cubicBezTo>
                  <a:cubicBezTo>
                    <a:pt x="39077" y="39077"/>
                    <a:pt x="42984" y="44939"/>
                    <a:pt x="46892" y="50800"/>
                  </a:cubicBezTo>
                  <a:cubicBezTo>
                    <a:pt x="50800" y="56661"/>
                    <a:pt x="54707" y="64477"/>
                    <a:pt x="58615" y="70339"/>
                  </a:cubicBezTo>
                  <a:cubicBezTo>
                    <a:pt x="62523" y="76200"/>
                    <a:pt x="66431" y="84015"/>
                    <a:pt x="68385" y="91831"/>
                  </a:cubicBezTo>
                  <a:cubicBezTo>
                    <a:pt x="72292" y="99646"/>
                    <a:pt x="74246" y="105508"/>
                    <a:pt x="76200" y="113323"/>
                  </a:cubicBezTo>
                  <a:cubicBezTo>
                    <a:pt x="78154" y="121138"/>
                    <a:pt x="80108" y="128954"/>
                    <a:pt x="82061" y="136769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86" name="Gráfico 4">
            <a:extLst>
              <a:ext uri="{FF2B5EF4-FFF2-40B4-BE49-F238E27FC236}">
                <a16:creationId xmlns:a16="http://schemas.microsoft.com/office/drawing/2014/main" id="{212E4192-F37C-546F-A5C1-4AD25F371466}"/>
              </a:ext>
            </a:extLst>
          </p:cNvPr>
          <p:cNvGrpSpPr/>
          <p:nvPr/>
        </p:nvGrpSpPr>
        <p:grpSpPr>
          <a:xfrm>
            <a:off x="6856158" y="4626707"/>
            <a:ext cx="625230" cy="607645"/>
            <a:chOff x="6856158" y="4626707"/>
            <a:chExt cx="625230" cy="607645"/>
          </a:xfrm>
          <a:noFill/>
        </p:grpSpPr>
        <p:grpSp>
          <p:nvGrpSpPr>
            <p:cNvPr id="187" name="Gráfico 4">
              <a:extLst>
                <a:ext uri="{FF2B5EF4-FFF2-40B4-BE49-F238E27FC236}">
                  <a16:creationId xmlns:a16="http://schemas.microsoft.com/office/drawing/2014/main" id="{31605F89-0FB5-8858-BE50-FB9111A8382D}"/>
                </a:ext>
              </a:extLst>
            </p:cNvPr>
            <p:cNvGrpSpPr/>
            <p:nvPr/>
          </p:nvGrpSpPr>
          <p:grpSpPr>
            <a:xfrm>
              <a:off x="6856158" y="4626707"/>
              <a:ext cx="625230" cy="607645"/>
              <a:chOff x="6856158" y="4626707"/>
              <a:chExt cx="625230" cy="607645"/>
            </a:xfrm>
            <a:noFill/>
          </p:grpSpPr>
          <p:grpSp>
            <p:nvGrpSpPr>
              <p:cNvPr id="188" name="Gráfico 4">
                <a:extLst>
                  <a:ext uri="{FF2B5EF4-FFF2-40B4-BE49-F238E27FC236}">
                    <a16:creationId xmlns:a16="http://schemas.microsoft.com/office/drawing/2014/main" id="{752845B4-6CAD-6059-CE9A-8B847BA3A317}"/>
                  </a:ext>
                </a:extLst>
              </p:cNvPr>
              <p:cNvGrpSpPr/>
              <p:nvPr/>
            </p:nvGrpSpPr>
            <p:grpSpPr>
              <a:xfrm>
                <a:off x="7098434" y="4626707"/>
                <a:ext cx="138723" cy="179753"/>
                <a:chOff x="7098434" y="4626707"/>
                <a:chExt cx="138723" cy="179753"/>
              </a:xfrm>
              <a:noFill/>
            </p:grpSpPr>
            <p:sp>
              <p:nvSpPr>
                <p:cNvPr id="189" name="Forma Livre: Forma 188">
                  <a:extLst>
                    <a:ext uri="{FF2B5EF4-FFF2-40B4-BE49-F238E27FC236}">
                      <a16:creationId xmlns:a16="http://schemas.microsoft.com/office/drawing/2014/main" id="{CF7E3AC5-6880-9EEC-3CB0-6317037DFBF3}"/>
                    </a:ext>
                  </a:extLst>
                </p:cNvPr>
                <p:cNvSpPr/>
                <p:nvPr/>
              </p:nvSpPr>
              <p:spPr>
                <a:xfrm>
                  <a:off x="7140745" y="4626707"/>
                  <a:ext cx="55595" cy="66430"/>
                </a:xfrm>
                <a:custGeom>
                  <a:avLst/>
                  <a:gdLst>
                    <a:gd name="connsiteX0" fmla="*/ 26074 w 55595"/>
                    <a:gd name="connsiteY0" fmla="*/ 0 h 66430"/>
                    <a:gd name="connsiteX1" fmla="*/ 29982 w 55595"/>
                    <a:gd name="connsiteY1" fmla="*/ 0 h 66430"/>
                    <a:gd name="connsiteX2" fmla="*/ 55382 w 55595"/>
                    <a:gd name="connsiteY2" fmla="*/ 29308 h 66430"/>
                    <a:gd name="connsiteX3" fmla="*/ 53428 w 55595"/>
                    <a:gd name="connsiteY3" fmla="*/ 42985 h 66430"/>
                    <a:gd name="connsiteX4" fmla="*/ 28028 w 55595"/>
                    <a:gd name="connsiteY4" fmla="*/ 66431 h 66430"/>
                    <a:gd name="connsiteX5" fmla="*/ 28028 w 55595"/>
                    <a:gd name="connsiteY5" fmla="*/ 66431 h 66430"/>
                    <a:gd name="connsiteX6" fmla="*/ 2629 w 55595"/>
                    <a:gd name="connsiteY6" fmla="*/ 42985 h 66430"/>
                    <a:gd name="connsiteX7" fmla="*/ 675 w 55595"/>
                    <a:gd name="connsiteY7" fmla="*/ 29308 h 66430"/>
                    <a:gd name="connsiteX8" fmla="*/ 26074 w 55595"/>
                    <a:gd name="connsiteY8" fmla="*/ 0 h 6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95" h="66430">
                      <a:moveTo>
                        <a:pt x="26074" y="0"/>
                      </a:moveTo>
                      <a:lnTo>
                        <a:pt x="29982" y="0"/>
                      </a:lnTo>
                      <a:cubicBezTo>
                        <a:pt x="45613" y="0"/>
                        <a:pt x="57336" y="13677"/>
                        <a:pt x="55382" y="29308"/>
                      </a:cubicBezTo>
                      <a:lnTo>
                        <a:pt x="53428" y="42985"/>
                      </a:lnTo>
                      <a:cubicBezTo>
                        <a:pt x="51475" y="56661"/>
                        <a:pt x="41705" y="66431"/>
                        <a:pt x="28028" y="66431"/>
                      </a:cubicBezTo>
                      <a:lnTo>
                        <a:pt x="28028" y="66431"/>
                      </a:lnTo>
                      <a:cubicBezTo>
                        <a:pt x="14351" y="66431"/>
                        <a:pt x="4582" y="56661"/>
                        <a:pt x="2629" y="42985"/>
                      </a:cubicBezTo>
                      <a:lnTo>
                        <a:pt x="675" y="29308"/>
                      </a:lnTo>
                      <a:cubicBezTo>
                        <a:pt x="-3233" y="13677"/>
                        <a:pt x="10444" y="0"/>
                        <a:pt x="26074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0" name="Forma Livre: Forma 189">
                  <a:extLst>
                    <a:ext uri="{FF2B5EF4-FFF2-40B4-BE49-F238E27FC236}">
                      <a16:creationId xmlns:a16="http://schemas.microsoft.com/office/drawing/2014/main" id="{2E76EB24-30EA-3368-398B-B9E5E32263CA}"/>
                    </a:ext>
                  </a:extLst>
                </p:cNvPr>
                <p:cNvSpPr/>
                <p:nvPr/>
              </p:nvSpPr>
              <p:spPr>
                <a:xfrm>
                  <a:off x="7098434" y="4729773"/>
                  <a:ext cx="138723" cy="76688"/>
                </a:xfrm>
                <a:custGeom>
                  <a:avLst/>
                  <a:gdLst>
                    <a:gd name="connsiteX0" fmla="*/ 138723 w 138723"/>
                    <a:gd name="connsiteY0" fmla="*/ 76688 h 76688"/>
                    <a:gd name="connsiteX1" fmla="*/ 138723 w 138723"/>
                    <a:gd name="connsiteY1" fmla="*/ 76688 h 76688"/>
                    <a:gd name="connsiteX2" fmla="*/ 138723 w 138723"/>
                    <a:gd name="connsiteY2" fmla="*/ 37612 h 76688"/>
                    <a:gd name="connsiteX3" fmla="*/ 107462 w 138723"/>
                    <a:gd name="connsiteY3" fmla="*/ 4396 h 76688"/>
                    <a:gd name="connsiteX4" fmla="*/ 107462 w 138723"/>
                    <a:gd name="connsiteY4" fmla="*/ 4396 h 76688"/>
                    <a:gd name="connsiteX5" fmla="*/ 31262 w 138723"/>
                    <a:gd name="connsiteY5" fmla="*/ 4396 h 76688"/>
                    <a:gd name="connsiteX6" fmla="*/ 31262 w 138723"/>
                    <a:gd name="connsiteY6" fmla="*/ 4396 h 76688"/>
                    <a:gd name="connsiteX7" fmla="*/ 0 w 138723"/>
                    <a:gd name="connsiteY7" fmla="*/ 37612 h 76688"/>
                    <a:gd name="connsiteX8" fmla="*/ 0 w 138723"/>
                    <a:gd name="connsiteY8" fmla="*/ 76688 h 76688"/>
                    <a:gd name="connsiteX9" fmla="*/ 0 w 138723"/>
                    <a:gd name="connsiteY9" fmla="*/ 76688 h 7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723" h="76688">
                      <a:moveTo>
                        <a:pt x="138723" y="76688"/>
                      </a:moveTo>
                      <a:lnTo>
                        <a:pt x="138723" y="76688"/>
                      </a:lnTo>
                      <a:lnTo>
                        <a:pt x="138723" y="37612"/>
                      </a:lnTo>
                      <a:cubicBezTo>
                        <a:pt x="138723" y="21981"/>
                        <a:pt x="125046" y="8304"/>
                        <a:pt x="107462" y="4396"/>
                      </a:cubicBezTo>
                      <a:lnTo>
                        <a:pt x="107462" y="4396"/>
                      </a:lnTo>
                      <a:cubicBezTo>
                        <a:pt x="82062" y="-1465"/>
                        <a:pt x="56661" y="-1465"/>
                        <a:pt x="31262" y="4396"/>
                      </a:cubicBezTo>
                      <a:lnTo>
                        <a:pt x="31262" y="4396"/>
                      </a:lnTo>
                      <a:cubicBezTo>
                        <a:pt x="13677" y="8304"/>
                        <a:pt x="0" y="21981"/>
                        <a:pt x="0" y="37612"/>
                      </a:cubicBezTo>
                      <a:lnTo>
                        <a:pt x="0" y="76688"/>
                      </a:lnTo>
                      <a:lnTo>
                        <a:pt x="0" y="76688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91" name="Gráfico 4">
                <a:extLst>
                  <a:ext uri="{FF2B5EF4-FFF2-40B4-BE49-F238E27FC236}">
                    <a16:creationId xmlns:a16="http://schemas.microsoft.com/office/drawing/2014/main" id="{5F485A15-9F0D-CBC7-6BC9-8E8CD03BF65D}"/>
                  </a:ext>
                </a:extLst>
              </p:cNvPr>
              <p:cNvGrpSpPr/>
              <p:nvPr/>
            </p:nvGrpSpPr>
            <p:grpSpPr>
              <a:xfrm>
                <a:off x="6856158" y="4865076"/>
                <a:ext cx="138723" cy="179754"/>
                <a:chOff x="6856158" y="4865076"/>
                <a:chExt cx="138723" cy="179754"/>
              </a:xfrm>
              <a:noFill/>
            </p:grpSpPr>
            <p:sp>
              <p:nvSpPr>
                <p:cNvPr id="192" name="Forma Livre: Forma 191">
                  <a:extLst>
                    <a:ext uri="{FF2B5EF4-FFF2-40B4-BE49-F238E27FC236}">
                      <a16:creationId xmlns:a16="http://schemas.microsoft.com/office/drawing/2014/main" id="{A1776514-E3D1-86CB-C6DC-BAF9C164459F}"/>
                    </a:ext>
                  </a:extLst>
                </p:cNvPr>
                <p:cNvSpPr/>
                <p:nvPr/>
              </p:nvSpPr>
              <p:spPr>
                <a:xfrm>
                  <a:off x="6898468" y="4865076"/>
                  <a:ext cx="55595" cy="66430"/>
                </a:xfrm>
                <a:custGeom>
                  <a:avLst/>
                  <a:gdLst>
                    <a:gd name="connsiteX0" fmla="*/ 26074 w 55595"/>
                    <a:gd name="connsiteY0" fmla="*/ 0 h 66430"/>
                    <a:gd name="connsiteX1" fmla="*/ 29982 w 55595"/>
                    <a:gd name="connsiteY1" fmla="*/ 0 h 66430"/>
                    <a:gd name="connsiteX2" fmla="*/ 55382 w 55595"/>
                    <a:gd name="connsiteY2" fmla="*/ 29308 h 66430"/>
                    <a:gd name="connsiteX3" fmla="*/ 53428 w 55595"/>
                    <a:gd name="connsiteY3" fmla="*/ 42985 h 66430"/>
                    <a:gd name="connsiteX4" fmla="*/ 28028 w 55595"/>
                    <a:gd name="connsiteY4" fmla="*/ 66431 h 66430"/>
                    <a:gd name="connsiteX5" fmla="*/ 28028 w 55595"/>
                    <a:gd name="connsiteY5" fmla="*/ 66431 h 66430"/>
                    <a:gd name="connsiteX6" fmla="*/ 2628 w 55595"/>
                    <a:gd name="connsiteY6" fmla="*/ 42985 h 66430"/>
                    <a:gd name="connsiteX7" fmla="*/ 675 w 55595"/>
                    <a:gd name="connsiteY7" fmla="*/ 29308 h 66430"/>
                    <a:gd name="connsiteX8" fmla="*/ 26074 w 55595"/>
                    <a:gd name="connsiteY8" fmla="*/ 0 h 6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95" h="66430">
                      <a:moveTo>
                        <a:pt x="26074" y="0"/>
                      </a:moveTo>
                      <a:lnTo>
                        <a:pt x="29982" y="0"/>
                      </a:lnTo>
                      <a:cubicBezTo>
                        <a:pt x="45613" y="0"/>
                        <a:pt x="57336" y="13677"/>
                        <a:pt x="55382" y="29308"/>
                      </a:cubicBezTo>
                      <a:lnTo>
                        <a:pt x="53428" y="42985"/>
                      </a:lnTo>
                      <a:cubicBezTo>
                        <a:pt x="51474" y="56661"/>
                        <a:pt x="41705" y="66431"/>
                        <a:pt x="28028" y="66431"/>
                      </a:cubicBezTo>
                      <a:lnTo>
                        <a:pt x="28028" y="66431"/>
                      </a:lnTo>
                      <a:cubicBezTo>
                        <a:pt x="14351" y="66431"/>
                        <a:pt x="4582" y="56661"/>
                        <a:pt x="2628" y="42985"/>
                      </a:cubicBezTo>
                      <a:lnTo>
                        <a:pt x="675" y="29308"/>
                      </a:lnTo>
                      <a:cubicBezTo>
                        <a:pt x="-3233" y="13677"/>
                        <a:pt x="10444" y="0"/>
                        <a:pt x="26074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3" name="Forma Livre: Forma 192">
                  <a:extLst>
                    <a:ext uri="{FF2B5EF4-FFF2-40B4-BE49-F238E27FC236}">
                      <a16:creationId xmlns:a16="http://schemas.microsoft.com/office/drawing/2014/main" id="{07DDC738-2F5B-A6EF-D9D2-F372F17C393F}"/>
                    </a:ext>
                  </a:extLst>
                </p:cNvPr>
                <p:cNvSpPr/>
                <p:nvPr/>
              </p:nvSpPr>
              <p:spPr>
                <a:xfrm>
                  <a:off x="6856158" y="4968142"/>
                  <a:ext cx="138723" cy="76688"/>
                </a:xfrm>
                <a:custGeom>
                  <a:avLst/>
                  <a:gdLst>
                    <a:gd name="connsiteX0" fmla="*/ 138723 w 138723"/>
                    <a:gd name="connsiteY0" fmla="*/ 76689 h 76688"/>
                    <a:gd name="connsiteX1" fmla="*/ 138723 w 138723"/>
                    <a:gd name="connsiteY1" fmla="*/ 76689 h 76688"/>
                    <a:gd name="connsiteX2" fmla="*/ 138723 w 138723"/>
                    <a:gd name="connsiteY2" fmla="*/ 37612 h 76688"/>
                    <a:gd name="connsiteX3" fmla="*/ 107462 w 138723"/>
                    <a:gd name="connsiteY3" fmla="*/ 4396 h 76688"/>
                    <a:gd name="connsiteX4" fmla="*/ 107462 w 138723"/>
                    <a:gd name="connsiteY4" fmla="*/ 4396 h 76688"/>
                    <a:gd name="connsiteX5" fmla="*/ 31262 w 138723"/>
                    <a:gd name="connsiteY5" fmla="*/ 4396 h 76688"/>
                    <a:gd name="connsiteX6" fmla="*/ 31262 w 138723"/>
                    <a:gd name="connsiteY6" fmla="*/ 4396 h 76688"/>
                    <a:gd name="connsiteX7" fmla="*/ 0 w 138723"/>
                    <a:gd name="connsiteY7" fmla="*/ 37612 h 76688"/>
                    <a:gd name="connsiteX8" fmla="*/ 0 w 138723"/>
                    <a:gd name="connsiteY8" fmla="*/ 76689 h 76688"/>
                    <a:gd name="connsiteX9" fmla="*/ 0 w 138723"/>
                    <a:gd name="connsiteY9" fmla="*/ 76689 h 7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723" h="76688">
                      <a:moveTo>
                        <a:pt x="138723" y="76689"/>
                      </a:moveTo>
                      <a:lnTo>
                        <a:pt x="138723" y="76689"/>
                      </a:lnTo>
                      <a:lnTo>
                        <a:pt x="138723" y="37612"/>
                      </a:lnTo>
                      <a:cubicBezTo>
                        <a:pt x="138723" y="21981"/>
                        <a:pt x="125046" y="8304"/>
                        <a:pt x="107462" y="4396"/>
                      </a:cubicBezTo>
                      <a:lnTo>
                        <a:pt x="107462" y="4396"/>
                      </a:lnTo>
                      <a:cubicBezTo>
                        <a:pt x="82062" y="-1465"/>
                        <a:pt x="56661" y="-1465"/>
                        <a:pt x="31262" y="4396"/>
                      </a:cubicBezTo>
                      <a:lnTo>
                        <a:pt x="31262" y="4396"/>
                      </a:lnTo>
                      <a:cubicBezTo>
                        <a:pt x="13677" y="8304"/>
                        <a:pt x="0" y="21981"/>
                        <a:pt x="0" y="37612"/>
                      </a:cubicBezTo>
                      <a:lnTo>
                        <a:pt x="0" y="76689"/>
                      </a:lnTo>
                      <a:lnTo>
                        <a:pt x="0" y="76689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94" name="Gráfico 4">
                <a:extLst>
                  <a:ext uri="{FF2B5EF4-FFF2-40B4-BE49-F238E27FC236}">
                    <a16:creationId xmlns:a16="http://schemas.microsoft.com/office/drawing/2014/main" id="{0AE3AAF0-38FE-E43D-5687-45292E68C958}"/>
                  </a:ext>
                </a:extLst>
              </p:cNvPr>
              <p:cNvGrpSpPr/>
              <p:nvPr/>
            </p:nvGrpSpPr>
            <p:grpSpPr>
              <a:xfrm>
                <a:off x="7342665" y="4865076"/>
                <a:ext cx="138723" cy="179754"/>
                <a:chOff x="7342665" y="4865076"/>
                <a:chExt cx="138723" cy="179754"/>
              </a:xfrm>
              <a:noFill/>
            </p:grpSpPr>
            <p:sp>
              <p:nvSpPr>
                <p:cNvPr id="195" name="Forma Livre: Forma 194">
                  <a:extLst>
                    <a:ext uri="{FF2B5EF4-FFF2-40B4-BE49-F238E27FC236}">
                      <a16:creationId xmlns:a16="http://schemas.microsoft.com/office/drawing/2014/main" id="{9C1FAEE9-47AF-BC67-28E0-C470E2BA91F6}"/>
                    </a:ext>
                  </a:extLst>
                </p:cNvPr>
                <p:cNvSpPr/>
                <p:nvPr/>
              </p:nvSpPr>
              <p:spPr>
                <a:xfrm>
                  <a:off x="7384975" y="4865076"/>
                  <a:ext cx="55595" cy="66430"/>
                </a:xfrm>
                <a:custGeom>
                  <a:avLst/>
                  <a:gdLst>
                    <a:gd name="connsiteX0" fmla="*/ 26074 w 55595"/>
                    <a:gd name="connsiteY0" fmla="*/ 0 h 66430"/>
                    <a:gd name="connsiteX1" fmla="*/ 29982 w 55595"/>
                    <a:gd name="connsiteY1" fmla="*/ 0 h 66430"/>
                    <a:gd name="connsiteX2" fmla="*/ 55382 w 55595"/>
                    <a:gd name="connsiteY2" fmla="*/ 29308 h 66430"/>
                    <a:gd name="connsiteX3" fmla="*/ 53428 w 55595"/>
                    <a:gd name="connsiteY3" fmla="*/ 42985 h 66430"/>
                    <a:gd name="connsiteX4" fmla="*/ 28028 w 55595"/>
                    <a:gd name="connsiteY4" fmla="*/ 66431 h 66430"/>
                    <a:gd name="connsiteX5" fmla="*/ 28028 w 55595"/>
                    <a:gd name="connsiteY5" fmla="*/ 66431 h 66430"/>
                    <a:gd name="connsiteX6" fmla="*/ 2629 w 55595"/>
                    <a:gd name="connsiteY6" fmla="*/ 42985 h 66430"/>
                    <a:gd name="connsiteX7" fmla="*/ 675 w 55595"/>
                    <a:gd name="connsiteY7" fmla="*/ 29308 h 66430"/>
                    <a:gd name="connsiteX8" fmla="*/ 26074 w 55595"/>
                    <a:gd name="connsiteY8" fmla="*/ 0 h 6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95" h="66430">
                      <a:moveTo>
                        <a:pt x="26074" y="0"/>
                      </a:moveTo>
                      <a:lnTo>
                        <a:pt x="29982" y="0"/>
                      </a:lnTo>
                      <a:cubicBezTo>
                        <a:pt x="45613" y="0"/>
                        <a:pt x="57336" y="13677"/>
                        <a:pt x="55382" y="29308"/>
                      </a:cubicBezTo>
                      <a:lnTo>
                        <a:pt x="53428" y="42985"/>
                      </a:lnTo>
                      <a:cubicBezTo>
                        <a:pt x="51475" y="56661"/>
                        <a:pt x="41705" y="66431"/>
                        <a:pt x="28028" y="66431"/>
                      </a:cubicBezTo>
                      <a:lnTo>
                        <a:pt x="28028" y="66431"/>
                      </a:lnTo>
                      <a:cubicBezTo>
                        <a:pt x="14351" y="66431"/>
                        <a:pt x="4582" y="56661"/>
                        <a:pt x="2629" y="42985"/>
                      </a:cubicBezTo>
                      <a:lnTo>
                        <a:pt x="675" y="29308"/>
                      </a:lnTo>
                      <a:cubicBezTo>
                        <a:pt x="-3233" y="13677"/>
                        <a:pt x="10444" y="0"/>
                        <a:pt x="26074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6" name="Forma Livre: Forma 195">
                  <a:extLst>
                    <a:ext uri="{FF2B5EF4-FFF2-40B4-BE49-F238E27FC236}">
                      <a16:creationId xmlns:a16="http://schemas.microsoft.com/office/drawing/2014/main" id="{466423FE-AB99-F4EC-CFA8-01A78B548742}"/>
                    </a:ext>
                  </a:extLst>
                </p:cNvPr>
                <p:cNvSpPr/>
                <p:nvPr/>
              </p:nvSpPr>
              <p:spPr>
                <a:xfrm>
                  <a:off x="7342665" y="4968142"/>
                  <a:ext cx="138723" cy="76688"/>
                </a:xfrm>
                <a:custGeom>
                  <a:avLst/>
                  <a:gdLst>
                    <a:gd name="connsiteX0" fmla="*/ 138723 w 138723"/>
                    <a:gd name="connsiteY0" fmla="*/ 76689 h 76688"/>
                    <a:gd name="connsiteX1" fmla="*/ 138723 w 138723"/>
                    <a:gd name="connsiteY1" fmla="*/ 76689 h 76688"/>
                    <a:gd name="connsiteX2" fmla="*/ 138723 w 138723"/>
                    <a:gd name="connsiteY2" fmla="*/ 37612 h 76688"/>
                    <a:gd name="connsiteX3" fmla="*/ 107462 w 138723"/>
                    <a:gd name="connsiteY3" fmla="*/ 4396 h 76688"/>
                    <a:gd name="connsiteX4" fmla="*/ 107462 w 138723"/>
                    <a:gd name="connsiteY4" fmla="*/ 4396 h 76688"/>
                    <a:gd name="connsiteX5" fmla="*/ 31262 w 138723"/>
                    <a:gd name="connsiteY5" fmla="*/ 4396 h 76688"/>
                    <a:gd name="connsiteX6" fmla="*/ 31262 w 138723"/>
                    <a:gd name="connsiteY6" fmla="*/ 4396 h 76688"/>
                    <a:gd name="connsiteX7" fmla="*/ 0 w 138723"/>
                    <a:gd name="connsiteY7" fmla="*/ 37612 h 76688"/>
                    <a:gd name="connsiteX8" fmla="*/ 0 w 138723"/>
                    <a:gd name="connsiteY8" fmla="*/ 76689 h 76688"/>
                    <a:gd name="connsiteX9" fmla="*/ 0 w 138723"/>
                    <a:gd name="connsiteY9" fmla="*/ 76689 h 7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723" h="76688">
                      <a:moveTo>
                        <a:pt x="138723" y="76689"/>
                      </a:moveTo>
                      <a:lnTo>
                        <a:pt x="138723" y="76689"/>
                      </a:lnTo>
                      <a:lnTo>
                        <a:pt x="138723" y="37612"/>
                      </a:lnTo>
                      <a:cubicBezTo>
                        <a:pt x="138723" y="21981"/>
                        <a:pt x="125046" y="8304"/>
                        <a:pt x="107462" y="4396"/>
                      </a:cubicBezTo>
                      <a:lnTo>
                        <a:pt x="107462" y="4396"/>
                      </a:lnTo>
                      <a:cubicBezTo>
                        <a:pt x="82062" y="-1465"/>
                        <a:pt x="56661" y="-1465"/>
                        <a:pt x="31262" y="4396"/>
                      </a:cubicBezTo>
                      <a:lnTo>
                        <a:pt x="31262" y="4396"/>
                      </a:lnTo>
                      <a:cubicBezTo>
                        <a:pt x="13677" y="8304"/>
                        <a:pt x="0" y="21981"/>
                        <a:pt x="0" y="37612"/>
                      </a:cubicBezTo>
                      <a:lnTo>
                        <a:pt x="0" y="76689"/>
                      </a:lnTo>
                      <a:lnTo>
                        <a:pt x="0" y="76689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97" name="Gráfico 4">
                <a:extLst>
                  <a:ext uri="{FF2B5EF4-FFF2-40B4-BE49-F238E27FC236}">
                    <a16:creationId xmlns:a16="http://schemas.microsoft.com/office/drawing/2014/main" id="{A10EBCBF-C59B-8493-2C30-9994DE4ABE1D}"/>
                  </a:ext>
                </a:extLst>
              </p:cNvPr>
              <p:cNvGrpSpPr/>
              <p:nvPr/>
            </p:nvGrpSpPr>
            <p:grpSpPr>
              <a:xfrm>
                <a:off x="7098434" y="5054600"/>
                <a:ext cx="138723" cy="179753"/>
                <a:chOff x="7098434" y="5054600"/>
                <a:chExt cx="138723" cy="179753"/>
              </a:xfrm>
              <a:noFill/>
            </p:grpSpPr>
            <p:sp>
              <p:nvSpPr>
                <p:cNvPr id="198" name="Forma Livre: Forma 197">
                  <a:extLst>
                    <a:ext uri="{FF2B5EF4-FFF2-40B4-BE49-F238E27FC236}">
                      <a16:creationId xmlns:a16="http://schemas.microsoft.com/office/drawing/2014/main" id="{03A7592F-4C01-6559-62D5-26C8FA165D68}"/>
                    </a:ext>
                  </a:extLst>
                </p:cNvPr>
                <p:cNvSpPr/>
                <p:nvPr/>
              </p:nvSpPr>
              <p:spPr>
                <a:xfrm>
                  <a:off x="7140745" y="5054600"/>
                  <a:ext cx="55595" cy="66430"/>
                </a:xfrm>
                <a:custGeom>
                  <a:avLst/>
                  <a:gdLst>
                    <a:gd name="connsiteX0" fmla="*/ 26074 w 55595"/>
                    <a:gd name="connsiteY0" fmla="*/ 0 h 66430"/>
                    <a:gd name="connsiteX1" fmla="*/ 29982 w 55595"/>
                    <a:gd name="connsiteY1" fmla="*/ 0 h 66430"/>
                    <a:gd name="connsiteX2" fmla="*/ 55382 w 55595"/>
                    <a:gd name="connsiteY2" fmla="*/ 29308 h 66430"/>
                    <a:gd name="connsiteX3" fmla="*/ 53428 w 55595"/>
                    <a:gd name="connsiteY3" fmla="*/ 42984 h 66430"/>
                    <a:gd name="connsiteX4" fmla="*/ 28028 w 55595"/>
                    <a:gd name="connsiteY4" fmla="*/ 66431 h 66430"/>
                    <a:gd name="connsiteX5" fmla="*/ 28028 w 55595"/>
                    <a:gd name="connsiteY5" fmla="*/ 66431 h 66430"/>
                    <a:gd name="connsiteX6" fmla="*/ 2629 w 55595"/>
                    <a:gd name="connsiteY6" fmla="*/ 42984 h 66430"/>
                    <a:gd name="connsiteX7" fmla="*/ 675 w 55595"/>
                    <a:gd name="connsiteY7" fmla="*/ 29308 h 66430"/>
                    <a:gd name="connsiteX8" fmla="*/ 26074 w 55595"/>
                    <a:gd name="connsiteY8" fmla="*/ 0 h 6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95" h="66430">
                      <a:moveTo>
                        <a:pt x="26074" y="0"/>
                      </a:moveTo>
                      <a:lnTo>
                        <a:pt x="29982" y="0"/>
                      </a:lnTo>
                      <a:cubicBezTo>
                        <a:pt x="45613" y="0"/>
                        <a:pt x="57336" y="13677"/>
                        <a:pt x="55382" y="29308"/>
                      </a:cubicBezTo>
                      <a:lnTo>
                        <a:pt x="53428" y="42984"/>
                      </a:lnTo>
                      <a:cubicBezTo>
                        <a:pt x="51475" y="56661"/>
                        <a:pt x="41705" y="66431"/>
                        <a:pt x="28028" y="66431"/>
                      </a:cubicBezTo>
                      <a:lnTo>
                        <a:pt x="28028" y="66431"/>
                      </a:lnTo>
                      <a:cubicBezTo>
                        <a:pt x="14351" y="66431"/>
                        <a:pt x="4582" y="56661"/>
                        <a:pt x="2629" y="42984"/>
                      </a:cubicBezTo>
                      <a:lnTo>
                        <a:pt x="675" y="29308"/>
                      </a:lnTo>
                      <a:cubicBezTo>
                        <a:pt x="-3233" y="13677"/>
                        <a:pt x="10444" y="0"/>
                        <a:pt x="26074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9" name="Forma Livre: Forma 198">
                  <a:extLst>
                    <a:ext uri="{FF2B5EF4-FFF2-40B4-BE49-F238E27FC236}">
                      <a16:creationId xmlns:a16="http://schemas.microsoft.com/office/drawing/2014/main" id="{0C2EA753-B61E-6B40-6C16-7CF15DEFD8D9}"/>
                    </a:ext>
                  </a:extLst>
                </p:cNvPr>
                <p:cNvSpPr/>
                <p:nvPr/>
              </p:nvSpPr>
              <p:spPr>
                <a:xfrm>
                  <a:off x="7098434" y="5157665"/>
                  <a:ext cx="138723" cy="76688"/>
                </a:xfrm>
                <a:custGeom>
                  <a:avLst/>
                  <a:gdLst>
                    <a:gd name="connsiteX0" fmla="*/ 138723 w 138723"/>
                    <a:gd name="connsiteY0" fmla="*/ 76688 h 76688"/>
                    <a:gd name="connsiteX1" fmla="*/ 138723 w 138723"/>
                    <a:gd name="connsiteY1" fmla="*/ 76688 h 76688"/>
                    <a:gd name="connsiteX2" fmla="*/ 138723 w 138723"/>
                    <a:gd name="connsiteY2" fmla="*/ 37611 h 76688"/>
                    <a:gd name="connsiteX3" fmla="*/ 107462 w 138723"/>
                    <a:gd name="connsiteY3" fmla="*/ 4396 h 76688"/>
                    <a:gd name="connsiteX4" fmla="*/ 107462 w 138723"/>
                    <a:gd name="connsiteY4" fmla="*/ 4396 h 76688"/>
                    <a:gd name="connsiteX5" fmla="*/ 31262 w 138723"/>
                    <a:gd name="connsiteY5" fmla="*/ 4396 h 76688"/>
                    <a:gd name="connsiteX6" fmla="*/ 31262 w 138723"/>
                    <a:gd name="connsiteY6" fmla="*/ 4396 h 76688"/>
                    <a:gd name="connsiteX7" fmla="*/ 0 w 138723"/>
                    <a:gd name="connsiteY7" fmla="*/ 37611 h 76688"/>
                    <a:gd name="connsiteX8" fmla="*/ 0 w 138723"/>
                    <a:gd name="connsiteY8" fmla="*/ 76688 h 76688"/>
                    <a:gd name="connsiteX9" fmla="*/ 0 w 138723"/>
                    <a:gd name="connsiteY9" fmla="*/ 76688 h 7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723" h="76688">
                      <a:moveTo>
                        <a:pt x="138723" y="76688"/>
                      </a:moveTo>
                      <a:lnTo>
                        <a:pt x="138723" y="76688"/>
                      </a:lnTo>
                      <a:lnTo>
                        <a:pt x="138723" y="37611"/>
                      </a:lnTo>
                      <a:cubicBezTo>
                        <a:pt x="138723" y="21981"/>
                        <a:pt x="125046" y="8304"/>
                        <a:pt x="107462" y="4396"/>
                      </a:cubicBezTo>
                      <a:lnTo>
                        <a:pt x="107462" y="4396"/>
                      </a:lnTo>
                      <a:cubicBezTo>
                        <a:pt x="82062" y="-1465"/>
                        <a:pt x="56661" y="-1465"/>
                        <a:pt x="31262" y="4396"/>
                      </a:cubicBezTo>
                      <a:lnTo>
                        <a:pt x="31262" y="4396"/>
                      </a:lnTo>
                      <a:cubicBezTo>
                        <a:pt x="13677" y="8304"/>
                        <a:pt x="0" y="21981"/>
                        <a:pt x="0" y="37611"/>
                      </a:cubicBezTo>
                      <a:lnTo>
                        <a:pt x="0" y="76688"/>
                      </a:lnTo>
                      <a:lnTo>
                        <a:pt x="0" y="76688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200" name="Forma Livre: Forma 199">
              <a:extLst>
                <a:ext uri="{FF2B5EF4-FFF2-40B4-BE49-F238E27FC236}">
                  <a16:creationId xmlns:a16="http://schemas.microsoft.com/office/drawing/2014/main" id="{0EF8CC62-C456-4E6E-E422-96DC1852F82E}"/>
                </a:ext>
              </a:extLst>
            </p:cNvPr>
            <p:cNvSpPr/>
            <p:nvPr/>
          </p:nvSpPr>
          <p:spPr>
            <a:xfrm>
              <a:off x="6924542" y="4659923"/>
              <a:ext cx="164122" cy="154353"/>
            </a:xfrm>
            <a:custGeom>
              <a:avLst/>
              <a:gdLst>
                <a:gd name="connsiteX0" fmla="*/ 164123 w 164122"/>
                <a:gd name="connsiteY0" fmla="*/ 0 h 154353"/>
                <a:gd name="connsiteX1" fmla="*/ 72293 w 164122"/>
                <a:gd name="connsiteY1" fmla="*/ 0 h 154353"/>
                <a:gd name="connsiteX2" fmla="*/ 0 w 164122"/>
                <a:gd name="connsiteY2" fmla="*/ 72292 h 154353"/>
                <a:gd name="connsiteX3" fmla="*/ 0 w 164122"/>
                <a:gd name="connsiteY3" fmla="*/ 154354 h 15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122" h="154353">
                  <a:moveTo>
                    <a:pt x="164123" y="0"/>
                  </a:moveTo>
                  <a:lnTo>
                    <a:pt x="72293" y="0"/>
                  </a:lnTo>
                  <a:cubicBezTo>
                    <a:pt x="31262" y="0"/>
                    <a:pt x="0" y="33215"/>
                    <a:pt x="0" y="72292"/>
                  </a:cubicBezTo>
                  <a:lnTo>
                    <a:pt x="0" y="154354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1" name="Forma Livre: Forma 200">
              <a:extLst>
                <a:ext uri="{FF2B5EF4-FFF2-40B4-BE49-F238E27FC236}">
                  <a16:creationId xmlns:a16="http://schemas.microsoft.com/office/drawing/2014/main" id="{B6DA485E-9940-70AE-6F7E-D761C26D31DC}"/>
                </a:ext>
              </a:extLst>
            </p:cNvPr>
            <p:cNvSpPr/>
            <p:nvPr/>
          </p:nvSpPr>
          <p:spPr>
            <a:xfrm>
              <a:off x="7246927" y="4659923"/>
              <a:ext cx="164122" cy="154353"/>
            </a:xfrm>
            <a:custGeom>
              <a:avLst/>
              <a:gdLst>
                <a:gd name="connsiteX0" fmla="*/ 0 w 164122"/>
                <a:gd name="connsiteY0" fmla="*/ 0 h 154353"/>
                <a:gd name="connsiteX1" fmla="*/ 91831 w 164122"/>
                <a:gd name="connsiteY1" fmla="*/ 0 h 154353"/>
                <a:gd name="connsiteX2" fmla="*/ 164123 w 164122"/>
                <a:gd name="connsiteY2" fmla="*/ 72292 h 154353"/>
                <a:gd name="connsiteX3" fmla="*/ 164123 w 164122"/>
                <a:gd name="connsiteY3" fmla="*/ 154354 h 15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122" h="154353">
                  <a:moveTo>
                    <a:pt x="0" y="0"/>
                  </a:moveTo>
                  <a:lnTo>
                    <a:pt x="91831" y="0"/>
                  </a:lnTo>
                  <a:cubicBezTo>
                    <a:pt x="132861" y="0"/>
                    <a:pt x="164123" y="33215"/>
                    <a:pt x="164123" y="72292"/>
                  </a:cubicBezTo>
                  <a:lnTo>
                    <a:pt x="164123" y="154354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2" name="Forma Livre: Forma 201">
              <a:extLst>
                <a:ext uri="{FF2B5EF4-FFF2-40B4-BE49-F238E27FC236}">
                  <a16:creationId xmlns:a16="http://schemas.microsoft.com/office/drawing/2014/main" id="{6F8FF652-EA5D-AC03-ADA2-049B1030186E}"/>
                </a:ext>
              </a:extLst>
            </p:cNvPr>
            <p:cNvSpPr/>
            <p:nvPr/>
          </p:nvSpPr>
          <p:spPr>
            <a:xfrm>
              <a:off x="7287958" y="5068276"/>
              <a:ext cx="121138" cy="128953"/>
            </a:xfrm>
            <a:custGeom>
              <a:avLst/>
              <a:gdLst>
                <a:gd name="connsiteX0" fmla="*/ 0 w 121138"/>
                <a:gd name="connsiteY0" fmla="*/ 128954 h 128953"/>
                <a:gd name="connsiteX1" fmla="*/ 48846 w 121138"/>
                <a:gd name="connsiteY1" fmla="*/ 128954 h 128953"/>
                <a:gd name="connsiteX2" fmla="*/ 121138 w 121138"/>
                <a:gd name="connsiteY2" fmla="*/ 56661 h 128953"/>
                <a:gd name="connsiteX3" fmla="*/ 121138 w 121138"/>
                <a:gd name="connsiteY3" fmla="*/ 0 h 12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8" h="128953">
                  <a:moveTo>
                    <a:pt x="0" y="128954"/>
                  </a:moveTo>
                  <a:lnTo>
                    <a:pt x="48846" y="128954"/>
                  </a:lnTo>
                  <a:cubicBezTo>
                    <a:pt x="89877" y="128954"/>
                    <a:pt x="121138" y="95738"/>
                    <a:pt x="121138" y="56661"/>
                  </a:cubicBezTo>
                  <a:lnTo>
                    <a:pt x="121138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3" name="Forma Livre: Forma 202">
              <a:extLst>
                <a:ext uri="{FF2B5EF4-FFF2-40B4-BE49-F238E27FC236}">
                  <a16:creationId xmlns:a16="http://schemas.microsoft.com/office/drawing/2014/main" id="{1D69E8F7-A622-6271-E15C-2C857F8C37BA}"/>
                </a:ext>
              </a:extLst>
            </p:cNvPr>
            <p:cNvSpPr/>
            <p:nvPr/>
          </p:nvSpPr>
          <p:spPr>
            <a:xfrm>
              <a:off x="6926496" y="5068276"/>
              <a:ext cx="121138" cy="128953"/>
            </a:xfrm>
            <a:custGeom>
              <a:avLst/>
              <a:gdLst>
                <a:gd name="connsiteX0" fmla="*/ 121138 w 121138"/>
                <a:gd name="connsiteY0" fmla="*/ 128954 h 128953"/>
                <a:gd name="connsiteX1" fmla="*/ 72292 w 121138"/>
                <a:gd name="connsiteY1" fmla="*/ 128954 h 128953"/>
                <a:gd name="connsiteX2" fmla="*/ 0 w 121138"/>
                <a:gd name="connsiteY2" fmla="*/ 56661 h 128953"/>
                <a:gd name="connsiteX3" fmla="*/ 0 w 121138"/>
                <a:gd name="connsiteY3" fmla="*/ 0 h 12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8" h="128953">
                  <a:moveTo>
                    <a:pt x="121138" y="128954"/>
                  </a:moveTo>
                  <a:lnTo>
                    <a:pt x="72292" y="128954"/>
                  </a:lnTo>
                  <a:cubicBezTo>
                    <a:pt x="31262" y="128954"/>
                    <a:pt x="0" y="95738"/>
                    <a:pt x="0" y="56661"/>
                  </a:cubicBezTo>
                  <a:lnTo>
                    <a:pt x="0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209" name="Forma Livre: Forma 208">
            <a:extLst>
              <a:ext uri="{FF2B5EF4-FFF2-40B4-BE49-F238E27FC236}">
                <a16:creationId xmlns:a16="http://schemas.microsoft.com/office/drawing/2014/main" id="{887B8192-2FBF-4626-8A94-50A8537F1507}"/>
              </a:ext>
            </a:extLst>
          </p:cNvPr>
          <p:cNvSpPr/>
          <p:nvPr/>
        </p:nvSpPr>
        <p:spPr>
          <a:xfrm>
            <a:off x="-158150" y="0"/>
            <a:ext cx="19538" cy="19538"/>
          </a:xfrm>
          <a:custGeom>
            <a:avLst/>
            <a:gdLst/>
            <a:ahLst/>
            <a:cxnLst/>
            <a:rect l="l" t="t" r="r" b="b"/>
            <a:pathLst>
              <a:path w="19538" h="19538"/>
            </a:pathLst>
          </a:custGeom>
          <a:noFill/>
          <a:ln w="1952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6" name="Forma Livre: Forma 215">
            <a:extLst>
              <a:ext uri="{FF2B5EF4-FFF2-40B4-BE49-F238E27FC236}">
                <a16:creationId xmlns:a16="http://schemas.microsoft.com/office/drawing/2014/main" id="{2883C2E9-26D4-438F-5CFD-6FB03BD62CDA}"/>
              </a:ext>
            </a:extLst>
          </p:cNvPr>
          <p:cNvSpPr/>
          <p:nvPr/>
        </p:nvSpPr>
        <p:spPr>
          <a:xfrm>
            <a:off x="-158150" y="0"/>
            <a:ext cx="19538" cy="19538"/>
          </a:xfrm>
          <a:custGeom>
            <a:avLst/>
            <a:gdLst/>
            <a:ahLst/>
            <a:cxnLst/>
            <a:rect l="l" t="t" r="r" b="b"/>
            <a:pathLst>
              <a:path w="19538" h="19538"/>
            </a:pathLst>
          </a:custGeom>
          <a:noFill/>
          <a:ln w="1952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4" name="Forma Livre: Forma 223">
            <a:extLst>
              <a:ext uri="{FF2B5EF4-FFF2-40B4-BE49-F238E27FC236}">
                <a16:creationId xmlns:a16="http://schemas.microsoft.com/office/drawing/2014/main" id="{239F9613-262D-D7AB-DF27-6C34BD101F43}"/>
              </a:ext>
            </a:extLst>
          </p:cNvPr>
          <p:cNvSpPr/>
          <p:nvPr/>
        </p:nvSpPr>
        <p:spPr>
          <a:xfrm>
            <a:off x="-158150" y="0"/>
            <a:ext cx="19538" cy="19538"/>
          </a:xfrm>
          <a:custGeom>
            <a:avLst/>
            <a:gdLst/>
            <a:ahLst/>
            <a:cxnLst/>
            <a:rect l="l" t="t" r="r" b="b"/>
            <a:pathLst>
              <a:path w="19538" h="19538"/>
            </a:pathLst>
          </a:custGeom>
          <a:noFill/>
          <a:ln w="1952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35" name="Gráfico 4">
            <a:extLst>
              <a:ext uri="{FF2B5EF4-FFF2-40B4-BE49-F238E27FC236}">
                <a16:creationId xmlns:a16="http://schemas.microsoft.com/office/drawing/2014/main" id="{C5E2C398-14F7-0A5C-F502-9834894311AA}"/>
              </a:ext>
            </a:extLst>
          </p:cNvPr>
          <p:cNvGrpSpPr/>
          <p:nvPr/>
        </p:nvGrpSpPr>
        <p:grpSpPr>
          <a:xfrm>
            <a:off x="4744050" y="5664199"/>
            <a:ext cx="627184" cy="625230"/>
            <a:chOff x="4744050" y="5664199"/>
            <a:chExt cx="627184" cy="625230"/>
          </a:xfrm>
          <a:noFill/>
        </p:grpSpPr>
        <p:grpSp>
          <p:nvGrpSpPr>
            <p:cNvPr id="236" name="Gráfico 4">
              <a:extLst>
                <a:ext uri="{FF2B5EF4-FFF2-40B4-BE49-F238E27FC236}">
                  <a16:creationId xmlns:a16="http://schemas.microsoft.com/office/drawing/2014/main" id="{F0DDA048-2A8A-2FE3-C6DB-3749B5E5F302}"/>
                </a:ext>
              </a:extLst>
            </p:cNvPr>
            <p:cNvGrpSpPr/>
            <p:nvPr/>
          </p:nvGrpSpPr>
          <p:grpSpPr>
            <a:xfrm>
              <a:off x="5189527" y="5820507"/>
              <a:ext cx="181707" cy="468923"/>
              <a:chOff x="5189527" y="5820507"/>
              <a:chExt cx="181707" cy="468923"/>
            </a:xfrm>
            <a:noFill/>
          </p:grpSpPr>
          <p:grpSp>
            <p:nvGrpSpPr>
              <p:cNvPr id="237" name="Gráfico 4">
                <a:extLst>
                  <a:ext uri="{FF2B5EF4-FFF2-40B4-BE49-F238E27FC236}">
                    <a16:creationId xmlns:a16="http://schemas.microsoft.com/office/drawing/2014/main" id="{A6DC9421-CB5C-AE71-822C-08D8A314FE67}"/>
                  </a:ext>
                </a:extLst>
              </p:cNvPr>
              <p:cNvGrpSpPr/>
              <p:nvPr/>
            </p:nvGrpSpPr>
            <p:grpSpPr>
              <a:xfrm>
                <a:off x="5189527" y="5820507"/>
                <a:ext cx="181707" cy="468923"/>
                <a:chOff x="5189527" y="5820507"/>
                <a:chExt cx="181707" cy="468923"/>
              </a:xfrm>
              <a:noFill/>
            </p:grpSpPr>
            <p:grpSp>
              <p:nvGrpSpPr>
                <p:cNvPr id="238" name="Gráfico 4">
                  <a:extLst>
                    <a:ext uri="{FF2B5EF4-FFF2-40B4-BE49-F238E27FC236}">
                      <a16:creationId xmlns:a16="http://schemas.microsoft.com/office/drawing/2014/main" id="{9E8917B6-4F9F-47AB-1C44-9F57ABEC30FC}"/>
                    </a:ext>
                  </a:extLst>
                </p:cNvPr>
                <p:cNvGrpSpPr/>
                <p:nvPr/>
              </p:nvGrpSpPr>
              <p:grpSpPr>
                <a:xfrm>
                  <a:off x="5238373" y="5820507"/>
                  <a:ext cx="85969" cy="468923"/>
                  <a:chOff x="5238373" y="5820507"/>
                  <a:chExt cx="85969" cy="468923"/>
                </a:xfrm>
                <a:noFill/>
              </p:grpSpPr>
              <p:sp>
                <p:nvSpPr>
                  <p:cNvPr id="239" name="Forma Livre: Forma 238">
                    <a:extLst>
                      <a:ext uri="{FF2B5EF4-FFF2-40B4-BE49-F238E27FC236}">
                        <a16:creationId xmlns:a16="http://schemas.microsoft.com/office/drawing/2014/main" id="{2307B80C-1C1B-ADB2-DD1C-80C87CBFA44F}"/>
                      </a:ext>
                    </a:extLst>
                  </p:cNvPr>
                  <p:cNvSpPr/>
                  <p:nvPr/>
                </p:nvSpPr>
                <p:spPr>
                  <a:xfrm>
                    <a:off x="5240161" y="5820507"/>
                    <a:ext cx="71052" cy="84015"/>
                  </a:xfrm>
                  <a:custGeom>
                    <a:avLst/>
                    <a:gdLst>
                      <a:gd name="connsiteX0" fmla="*/ 33381 w 71052"/>
                      <a:gd name="connsiteY0" fmla="*/ 0 h 84015"/>
                      <a:gd name="connsiteX1" fmla="*/ 37289 w 71052"/>
                      <a:gd name="connsiteY1" fmla="*/ 0 h 84015"/>
                      <a:gd name="connsiteX2" fmla="*/ 70504 w 71052"/>
                      <a:gd name="connsiteY2" fmla="*/ 37123 h 84015"/>
                      <a:gd name="connsiteX3" fmla="*/ 68550 w 71052"/>
                      <a:gd name="connsiteY3" fmla="*/ 54708 h 84015"/>
                      <a:gd name="connsiteX4" fmla="*/ 35335 w 71052"/>
                      <a:gd name="connsiteY4" fmla="*/ 84016 h 84015"/>
                      <a:gd name="connsiteX5" fmla="*/ 35335 w 71052"/>
                      <a:gd name="connsiteY5" fmla="*/ 84016 h 84015"/>
                      <a:gd name="connsiteX6" fmla="*/ 2119 w 71052"/>
                      <a:gd name="connsiteY6" fmla="*/ 54708 h 84015"/>
                      <a:gd name="connsiteX7" fmla="*/ 165 w 71052"/>
                      <a:gd name="connsiteY7" fmla="*/ 37123 h 84015"/>
                      <a:gd name="connsiteX8" fmla="*/ 33381 w 71052"/>
                      <a:gd name="connsiteY8" fmla="*/ 0 h 84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052" h="84015">
                        <a:moveTo>
                          <a:pt x="33381" y="0"/>
                        </a:moveTo>
                        <a:lnTo>
                          <a:pt x="37289" y="0"/>
                        </a:lnTo>
                        <a:cubicBezTo>
                          <a:pt x="56827" y="0"/>
                          <a:pt x="74412" y="17584"/>
                          <a:pt x="70504" y="37123"/>
                        </a:cubicBezTo>
                        <a:lnTo>
                          <a:pt x="68550" y="54708"/>
                        </a:lnTo>
                        <a:cubicBezTo>
                          <a:pt x="66596" y="72293"/>
                          <a:pt x="50965" y="84016"/>
                          <a:pt x="35335" y="84016"/>
                        </a:cubicBezTo>
                        <a:lnTo>
                          <a:pt x="35335" y="84016"/>
                        </a:lnTo>
                        <a:cubicBezTo>
                          <a:pt x="17750" y="84016"/>
                          <a:pt x="4073" y="70339"/>
                          <a:pt x="2119" y="54708"/>
                        </a:cubicBezTo>
                        <a:lnTo>
                          <a:pt x="165" y="37123"/>
                        </a:lnTo>
                        <a:cubicBezTo>
                          <a:pt x="-1788" y="17584"/>
                          <a:pt x="13842" y="0"/>
                          <a:pt x="33381" y="0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40" name="Forma Livre: Forma 239">
                    <a:extLst>
                      <a:ext uri="{FF2B5EF4-FFF2-40B4-BE49-F238E27FC236}">
                        <a16:creationId xmlns:a16="http://schemas.microsoft.com/office/drawing/2014/main" id="{D123CD3B-FA80-C170-F210-6F507906503B}"/>
                      </a:ext>
                    </a:extLst>
                  </p:cNvPr>
                  <p:cNvSpPr/>
                  <p:nvPr/>
                </p:nvSpPr>
                <p:spPr>
                  <a:xfrm>
                    <a:off x="5238373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201246 h 201246"/>
                      <a:gd name="connsiteX1" fmla="*/ 0 w 19538"/>
                      <a:gd name="connsiteY1" fmla="*/ 0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201246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41" name="Forma Livre: Forma 240">
                    <a:extLst>
                      <a:ext uri="{FF2B5EF4-FFF2-40B4-BE49-F238E27FC236}">
                        <a16:creationId xmlns:a16="http://schemas.microsoft.com/office/drawing/2014/main" id="{B3B0D97C-EE9D-94C5-8A01-CEBADF71AEE0}"/>
                      </a:ext>
                    </a:extLst>
                  </p:cNvPr>
                  <p:cNvSpPr/>
                  <p:nvPr/>
                </p:nvSpPr>
                <p:spPr>
                  <a:xfrm>
                    <a:off x="5324342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0 h 201246"/>
                      <a:gd name="connsiteX1" fmla="*/ 0 w 19538"/>
                      <a:gd name="connsiteY1" fmla="*/ 201246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0"/>
                        </a:moveTo>
                        <a:lnTo>
                          <a:pt x="0" y="201246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02F4F603-E9CB-DEB5-6FAF-004B3574377C}"/>
                    </a:ext>
                  </a:extLst>
                </p:cNvPr>
                <p:cNvSpPr/>
                <p:nvPr/>
              </p:nvSpPr>
              <p:spPr>
                <a:xfrm>
                  <a:off x="5238373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84016 h 84015"/>
                    <a:gd name="connsiteX1" fmla="*/ 0 w 19538"/>
                    <a:gd name="connsiteY1" fmla="*/ 0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8401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F51C1CEF-DE26-DDFA-1EF0-545BB6710446}"/>
                    </a:ext>
                  </a:extLst>
                </p:cNvPr>
                <p:cNvSpPr/>
                <p:nvPr/>
              </p:nvSpPr>
              <p:spPr>
                <a:xfrm>
                  <a:off x="5189527" y="5937738"/>
                  <a:ext cx="181707" cy="150446"/>
                </a:xfrm>
                <a:custGeom>
                  <a:avLst/>
                  <a:gdLst>
                    <a:gd name="connsiteX0" fmla="*/ 156308 w 181707"/>
                    <a:gd name="connsiteY0" fmla="*/ 150446 h 150446"/>
                    <a:gd name="connsiteX1" fmla="*/ 181707 w 181707"/>
                    <a:gd name="connsiteY1" fmla="*/ 119185 h 150446"/>
                    <a:gd name="connsiteX2" fmla="*/ 181707 w 181707"/>
                    <a:gd name="connsiteY2" fmla="*/ 119185 h 150446"/>
                    <a:gd name="connsiteX3" fmla="*/ 181707 w 181707"/>
                    <a:gd name="connsiteY3" fmla="*/ 50800 h 150446"/>
                    <a:gd name="connsiteX4" fmla="*/ 140677 w 181707"/>
                    <a:gd name="connsiteY4" fmla="*/ 5862 h 150446"/>
                    <a:gd name="connsiteX5" fmla="*/ 140677 w 181707"/>
                    <a:gd name="connsiteY5" fmla="*/ 5862 h 150446"/>
                    <a:gd name="connsiteX6" fmla="*/ 41030 w 181707"/>
                    <a:gd name="connsiteY6" fmla="*/ 5862 h 150446"/>
                    <a:gd name="connsiteX7" fmla="*/ 41030 w 181707"/>
                    <a:gd name="connsiteY7" fmla="*/ 5862 h 150446"/>
                    <a:gd name="connsiteX8" fmla="*/ 0 w 181707"/>
                    <a:gd name="connsiteY8" fmla="*/ 50800 h 150446"/>
                    <a:gd name="connsiteX9" fmla="*/ 0 w 181707"/>
                    <a:gd name="connsiteY9" fmla="*/ 119185 h 150446"/>
                    <a:gd name="connsiteX10" fmla="*/ 0 w 181707"/>
                    <a:gd name="connsiteY10" fmla="*/ 119185 h 150446"/>
                    <a:gd name="connsiteX11" fmla="*/ 25400 w 181707"/>
                    <a:gd name="connsiteY11" fmla="*/ 150446 h 150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1707" h="150446">
                      <a:moveTo>
                        <a:pt x="156308" y="150446"/>
                      </a:moveTo>
                      <a:cubicBezTo>
                        <a:pt x="169984" y="150446"/>
                        <a:pt x="181707" y="132862"/>
                        <a:pt x="181707" y="119185"/>
                      </a:cubicBezTo>
                      <a:lnTo>
                        <a:pt x="181707" y="119185"/>
                      </a:lnTo>
                      <a:lnTo>
                        <a:pt x="181707" y="50800"/>
                      </a:lnTo>
                      <a:cubicBezTo>
                        <a:pt x="181707" y="29308"/>
                        <a:pt x="164123" y="11723"/>
                        <a:pt x="140677" y="5862"/>
                      </a:cubicBezTo>
                      <a:lnTo>
                        <a:pt x="140677" y="5862"/>
                      </a:lnTo>
                      <a:cubicBezTo>
                        <a:pt x="107462" y="-1954"/>
                        <a:pt x="74246" y="-1954"/>
                        <a:pt x="41030" y="5862"/>
                      </a:cubicBezTo>
                      <a:lnTo>
                        <a:pt x="41030" y="5862"/>
                      </a:lnTo>
                      <a:cubicBezTo>
                        <a:pt x="17584" y="11723"/>
                        <a:pt x="0" y="29308"/>
                        <a:pt x="0" y="50800"/>
                      </a:cubicBezTo>
                      <a:lnTo>
                        <a:pt x="0" y="119185"/>
                      </a:lnTo>
                      <a:lnTo>
                        <a:pt x="0" y="119185"/>
                      </a:lnTo>
                      <a:cubicBezTo>
                        <a:pt x="0" y="132862"/>
                        <a:pt x="11723" y="150446"/>
                        <a:pt x="25400" y="150446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58D924D9-680B-CC5B-DBA6-DAF11142FBA3}"/>
                    </a:ext>
                  </a:extLst>
                </p:cNvPr>
                <p:cNvSpPr/>
                <p:nvPr/>
              </p:nvSpPr>
              <p:spPr>
                <a:xfrm>
                  <a:off x="5324342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0 h 84015"/>
                    <a:gd name="connsiteX1" fmla="*/ 0 w 19538"/>
                    <a:gd name="connsiteY1" fmla="*/ 84016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0"/>
                      </a:moveTo>
                      <a:lnTo>
                        <a:pt x="0" y="84016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45" name="Forma Livre: Forma 244">
                <a:extLst>
                  <a:ext uri="{FF2B5EF4-FFF2-40B4-BE49-F238E27FC236}">
                    <a16:creationId xmlns:a16="http://schemas.microsoft.com/office/drawing/2014/main" id="{99617192-ED67-A8DD-20CD-79976F3ACE07}"/>
                  </a:ext>
                </a:extLst>
              </p:cNvPr>
              <p:cNvSpPr/>
              <p:nvPr/>
            </p:nvSpPr>
            <p:spPr>
              <a:xfrm>
                <a:off x="5281357" y="6117492"/>
                <a:ext cx="19538" cy="171938"/>
              </a:xfrm>
              <a:custGeom>
                <a:avLst/>
                <a:gdLst>
                  <a:gd name="connsiteX0" fmla="*/ 0 w 19538"/>
                  <a:gd name="connsiteY0" fmla="*/ 171938 h 171938"/>
                  <a:gd name="connsiteX1" fmla="*/ 0 w 19538"/>
                  <a:gd name="connsiteY1" fmla="*/ 0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71938">
                    <a:moveTo>
                      <a:pt x="0" y="17193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46" name="Gráfico 4">
              <a:extLst>
                <a:ext uri="{FF2B5EF4-FFF2-40B4-BE49-F238E27FC236}">
                  <a16:creationId xmlns:a16="http://schemas.microsoft.com/office/drawing/2014/main" id="{6203245C-3D05-2B14-5DE0-E9D55D44FB72}"/>
                </a:ext>
              </a:extLst>
            </p:cNvPr>
            <p:cNvGrpSpPr/>
            <p:nvPr/>
          </p:nvGrpSpPr>
          <p:grpSpPr>
            <a:xfrm>
              <a:off x="4966788" y="5820507"/>
              <a:ext cx="181708" cy="468923"/>
              <a:chOff x="4966788" y="5820507"/>
              <a:chExt cx="181708" cy="468923"/>
            </a:xfrm>
            <a:noFill/>
          </p:grpSpPr>
          <p:grpSp>
            <p:nvGrpSpPr>
              <p:cNvPr id="247" name="Gráfico 4">
                <a:extLst>
                  <a:ext uri="{FF2B5EF4-FFF2-40B4-BE49-F238E27FC236}">
                    <a16:creationId xmlns:a16="http://schemas.microsoft.com/office/drawing/2014/main" id="{62333D63-4254-A118-0B8B-47EC7B166F4E}"/>
                  </a:ext>
                </a:extLst>
              </p:cNvPr>
              <p:cNvGrpSpPr/>
              <p:nvPr/>
            </p:nvGrpSpPr>
            <p:grpSpPr>
              <a:xfrm>
                <a:off x="4966788" y="5820507"/>
                <a:ext cx="181708" cy="468923"/>
                <a:chOff x="4966788" y="5820507"/>
                <a:chExt cx="181708" cy="468923"/>
              </a:xfrm>
              <a:noFill/>
            </p:grpSpPr>
            <p:grpSp>
              <p:nvGrpSpPr>
                <p:cNvPr id="248" name="Gráfico 4">
                  <a:extLst>
                    <a:ext uri="{FF2B5EF4-FFF2-40B4-BE49-F238E27FC236}">
                      <a16:creationId xmlns:a16="http://schemas.microsoft.com/office/drawing/2014/main" id="{017A7DDB-0CAB-C48D-F00F-711019161C2E}"/>
                    </a:ext>
                  </a:extLst>
                </p:cNvPr>
                <p:cNvGrpSpPr/>
                <p:nvPr/>
              </p:nvGrpSpPr>
              <p:grpSpPr>
                <a:xfrm>
                  <a:off x="5015634" y="5820507"/>
                  <a:ext cx="85969" cy="468923"/>
                  <a:chOff x="5015634" y="5820507"/>
                  <a:chExt cx="85969" cy="468923"/>
                </a:xfrm>
                <a:noFill/>
              </p:grpSpPr>
              <p:sp>
                <p:nvSpPr>
                  <p:cNvPr id="249" name="Forma Livre: Forma 248">
                    <a:extLst>
                      <a:ext uri="{FF2B5EF4-FFF2-40B4-BE49-F238E27FC236}">
                        <a16:creationId xmlns:a16="http://schemas.microsoft.com/office/drawing/2014/main" id="{B5BBC800-0CE4-87AC-1A50-B9A42F1F3E7F}"/>
                      </a:ext>
                    </a:extLst>
                  </p:cNvPr>
                  <p:cNvSpPr/>
                  <p:nvPr/>
                </p:nvSpPr>
                <p:spPr>
                  <a:xfrm>
                    <a:off x="5017423" y="5820507"/>
                    <a:ext cx="71052" cy="84015"/>
                  </a:xfrm>
                  <a:custGeom>
                    <a:avLst/>
                    <a:gdLst>
                      <a:gd name="connsiteX0" fmla="*/ 33381 w 71052"/>
                      <a:gd name="connsiteY0" fmla="*/ 0 h 84015"/>
                      <a:gd name="connsiteX1" fmla="*/ 37288 w 71052"/>
                      <a:gd name="connsiteY1" fmla="*/ 0 h 84015"/>
                      <a:gd name="connsiteX2" fmla="*/ 70504 w 71052"/>
                      <a:gd name="connsiteY2" fmla="*/ 37123 h 84015"/>
                      <a:gd name="connsiteX3" fmla="*/ 68550 w 71052"/>
                      <a:gd name="connsiteY3" fmla="*/ 54708 h 84015"/>
                      <a:gd name="connsiteX4" fmla="*/ 35335 w 71052"/>
                      <a:gd name="connsiteY4" fmla="*/ 84016 h 84015"/>
                      <a:gd name="connsiteX5" fmla="*/ 35335 w 71052"/>
                      <a:gd name="connsiteY5" fmla="*/ 84016 h 84015"/>
                      <a:gd name="connsiteX6" fmla="*/ 2119 w 71052"/>
                      <a:gd name="connsiteY6" fmla="*/ 54708 h 84015"/>
                      <a:gd name="connsiteX7" fmla="*/ 165 w 71052"/>
                      <a:gd name="connsiteY7" fmla="*/ 37123 h 84015"/>
                      <a:gd name="connsiteX8" fmla="*/ 33381 w 71052"/>
                      <a:gd name="connsiteY8" fmla="*/ 0 h 84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052" h="84015">
                        <a:moveTo>
                          <a:pt x="33381" y="0"/>
                        </a:moveTo>
                        <a:lnTo>
                          <a:pt x="37288" y="0"/>
                        </a:lnTo>
                        <a:cubicBezTo>
                          <a:pt x="56827" y="0"/>
                          <a:pt x="74412" y="17584"/>
                          <a:pt x="70504" y="37123"/>
                        </a:cubicBezTo>
                        <a:lnTo>
                          <a:pt x="68550" y="54708"/>
                        </a:lnTo>
                        <a:cubicBezTo>
                          <a:pt x="66596" y="72293"/>
                          <a:pt x="50965" y="84016"/>
                          <a:pt x="35335" y="84016"/>
                        </a:cubicBezTo>
                        <a:lnTo>
                          <a:pt x="35335" y="84016"/>
                        </a:lnTo>
                        <a:cubicBezTo>
                          <a:pt x="17750" y="84016"/>
                          <a:pt x="4073" y="70339"/>
                          <a:pt x="2119" y="54708"/>
                        </a:cubicBezTo>
                        <a:lnTo>
                          <a:pt x="165" y="37123"/>
                        </a:lnTo>
                        <a:cubicBezTo>
                          <a:pt x="-1789" y="17584"/>
                          <a:pt x="13842" y="0"/>
                          <a:pt x="33381" y="0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50" name="Forma Livre: Forma 249">
                    <a:extLst>
                      <a:ext uri="{FF2B5EF4-FFF2-40B4-BE49-F238E27FC236}">
                        <a16:creationId xmlns:a16="http://schemas.microsoft.com/office/drawing/2014/main" id="{BF7FF8AB-3AF4-7869-CAA8-466820B74414}"/>
                      </a:ext>
                    </a:extLst>
                  </p:cNvPr>
                  <p:cNvSpPr/>
                  <p:nvPr/>
                </p:nvSpPr>
                <p:spPr>
                  <a:xfrm>
                    <a:off x="5015634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201246 h 201246"/>
                      <a:gd name="connsiteX1" fmla="*/ 0 w 19538"/>
                      <a:gd name="connsiteY1" fmla="*/ 0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201246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51" name="Forma Livre: Forma 250">
                    <a:extLst>
                      <a:ext uri="{FF2B5EF4-FFF2-40B4-BE49-F238E27FC236}">
                        <a16:creationId xmlns:a16="http://schemas.microsoft.com/office/drawing/2014/main" id="{92A31A12-B6DD-D018-C4BB-65068B84EBDB}"/>
                      </a:ext>
                    </a:extLst>
                  </p:cNvPr>
                  <p:cNvSpPr/>
                  <p:nvPr/>
                </p:nvSpPr>
                <p:spPr>
                  <a:xfrm>
                    <a:off x="5101604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0 h 201246"/>
                      <a:gd name="connsiteX1" fmla="*/ 0 w 19538"/>
                      <a:gd name="connsiteY1" fmla="*/ 201246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0"/>
                        </a:moveTo>
                        <a:lnTo>
                          <a:pt x="0" y="201246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52" name="Forma Livre: Forma 251">
                  <a:extLst>
                    <a:ext uri="{FF2B5EF4-FFF2-40B4-BE49-F238E27FC236}">
                      <a16:creationId xmlns:a16="http://schemas.microsoft.com/office/drawing/2014/main" id="{0CB77772-93C1-D487-6020-4F5DC82D4060}"/>
                    </a:ext>
                  </a:extLst>
                </p:cNvPr>
                <p:cNvSpPr/>
                <p:nvPr/>
              </p:nvSpPr>
              <p:spPr>
                <a:xfrm>
                  <a:off x="5015634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84016 h 84015"/>
                    <a:gd name="connsiteX1" fmla="*/ 0 w 19538"/>
                    <a:gd name="connsiteY1" fmla="*/ 0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8401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3" name="Forma Livre: Forma 252">
                  <a:extLst>
                    <a:ext uri="{FF2B5EF4-FFF2-40B4-BE49-F238E27FC236}">
                      <a16:creationId xmlns:a16="http://schemas.microsoft.com/office/drawing/2014/main" id="{AAEA8520-C05F-1C69-4D87-FDAEB14643C0}"/>
                    </a:ext>
                  </a:extLst>
                </p:cNvPr>
                <p:cNvSpPr/>
                <p:nvPr/>
              </p:nvSpPr>
              <p:spPr>
                <a:xfrm>
                  <a:off x="4966788" y="5937738"/>
                  <a:ext cx="181708" cy="150446"/>
                </a:xfrm>
                <a:custGeom>
                  <a:avLst/>
                  <a:gdLst>
                    <a:gd name="connsiteX0" fmla="*/ 156308 w 181708"/>
                    <a:gd name="connsiteY0" fmla="*/ 150446 h 150446"/>
                    <a:gd name="connsiteX1" fmla="*/ 181708 w 181708"/>
                    <a:gd name="connsiteY1" fmla="*/ 119185 h 150446"/>
                    <a:gd name="connsiteX2" fmla="*/ 181708 w 181708"/>
                    <a:gd name="connsiteY2" fmla="*/ 119185 h 150446"/>
                    <a:gd name="connsiteX3" fmla="*/ 181708 w 181708"/>
                    <a:gd name="connsiteY3" fmla="*/ 50800 h 150446"/>
                    <a:gd name="connsiteX4" fmla="*/ 140677 w 181708"/>
                    <a:gd name="connsiteY4" fmla="*/ 5862 h 150446"/>
                    <a:gd name="connsiteX5" fmla="*/ 140677 w 181708"/>
                    <a:gd name="connsiteY5" fmla="*/ 5862 h 150446"/>
                    <a:gd name="connsiteX6" fmla="*/ 41031 w 181708"/>
                    <a:gd name="connsiteY6" fmla="*/ 5862 h 150446"/>
                    <a:gd name="connsiteX7" fmla="*/ 41031 w 181708"/>
                    <a:gd name="connsiteY7" fmla="*/ 5862 h 150446"/>
                    <a:gd name="connsiteX8" fmla="*/ 0 w 181708"/>
                    <a:gd name="connsiteY8" fmla="*/ 50800 h 150446"/>
                    <a:gd name="connsiteX9" fmla="*/ 0 w 181708"/>
                    <a:gd name="connsiteY9" fmla="*/ 119185 h 150446"/>
                    <a:gd name="connsiteX10" fmla="*/ 0 w 181708"/>
                    <a:gd name="connsiteY10" fmla="*/ 119185 h 150446"/>
                    <a:gd name="connsiteX11" fmla="*/ 25400 w 181708"/>
                    <a:gd name="connsiteY11" fmla="*/ 150446 h 150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1708" h="150446">
                      <a:moveTo>
                        <a:pt x="156308" y="150446"/>
                      </a:moveTo>
                      <a:cubicBezTo>
                        <a:pt x="169985" y="150446"/>
                        <a:pt x="181708" y="132862"/>
                        <a:pt x="181708" y="119185"/>
                      </a:cubicBezTo>
                      <a:lnTo>
                        <a:pt x="181708" y="119185"/>
                      </a:lnTo>
                      <a:lnTo>
                        <a:pt x="181708" y="50800"/>
                      </a:lnTo>
                      <a:cubicBezTo>
                        <a:pt x="181708" y="29308"/>
                        <a:pt x="164124" y="11723"/>
                        <a:pt x="140677" y="5862"/>
                      </a:cubicBezTo>
                      <a:lnTo>
                        <a:pt x="140677" y="5862"/>
                      </a:lnTo>
                      <a:cubicBezTo>
                        <a:pt x="107462" y="-1954"/>
                        <a:pt x="74247" y="-1954"/>
                        <a:pt x="41031" y="5862"/>
                      </a:cubicBezTo>
                      <a:lnTo>
                        <a:pt x="41031" y="5862"/>
                      </a:lnTo>
                      <a:cubicBezTo>
                        <a:pt x="17585" y="11723"/>
                        <a:pt x="0" y="29308"/>
                        <a:pt x="0" y="50800"/>
                      </a:cubicBezTo>
                      <a:lnTo>
                        <a:pt x="0" y="119185"/>
                      </a:lnTo>
                      <a:lnTo>
                        <a:pt x="0" y="119185"/>
                      </a:lnTo>
                      <a:cubicBezTo>
                        <a:pt x="0" y="132862"/>
                        <a:pt x="11723" y="150446"/>
                        <a:pt x="25400" y="150446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4" name="Forma Livre: Forma 253">
                  <a:extLst>
                    <a:ext uri="{FF2B5EF4-FFF2-40B4-BE49-F238E27FC236}">
                      <a16:creationId xmlns:a16="http://schemas.microsoft.com/office/drawing/2014/main" id="{32BCCE56-1774-AC23-0F09-A47E3CDBDE00}"/>
                    </a:ext>
                  </a:extLst>
                </p:cNvPr>
                <p:cNvSpPr/>
                <p:nvPr/>
              </p:nvSpPr>
              <p:spPr>
                <a:xfrm>
                  <a:off x="5101604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0 h 84015"/>
                    <a:gd name="connsiteX1" fmla="*/ 0 w 19538"/>
                    <a:gd name="connsiteY1" fmla="*/ 84016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0"/>
                      </a:moveTo>
                      <a:lnTo>
                        <a:pt x="0" y="84016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55" name="Forma Livre: Forma 254">
                <a:extLst>
                  <a:ext uri="{FF2B5EF4-FFF2-40B4-BE49-F238E27FC236}">
                    <a16:creationId xmlns:a16="http://schemas.microsoft.com/office/drawing/2014/main" id="{187C8E03-D796-8377-D7A9-C2311DBD0BF1}"/>
                  </a:ext>
                </a:extLst>
              </p:cNvPr>
              <p:cNvSpPr/>
              <p:nvPr/>
            </p:nvSpPr>
            <p:spPr>
              <a:xfrm>
                <a:off x="5058619" y="6117492"/>
                <a:ext cx="19538" cy="171938"/>
              </a:xfrm>
              <a:custGeom>
                <a:avLst/>
                <a:gdLst>
                  <a:gd name="connsiteX0" fmla="*/ 0 w 19538"/>
                  <a:gd name="connsiteY0" fmla="*/ 171938 h 171938"/>
                  <a:gd name="connsiteX1" fmla="*/ 0 w 19538"/>
                  <a:gd name="connsiteY1" fmla="*/ 0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71938">
                    <a:moveTo>
                      <a:pt x="0" y="17193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56" name="Gráfico 4">
              <a:extLst>
                <a:ext uri="{FF2B5EF4-FFF2-40B4-BE49-F238E27FC236}">
                  <a16:creationId xmlns:a16="http://schemas.microsoft.com/office/drawing/2014/main" id="{44AFF8FE-6B82-3043-8189-9EB5188A914D}"/>
                </a:ext>
              </a:extLst>
            </p:cNvPr>
            <p:cNvGrpSpPr/>
            <p:nvPr/>
          </p:nvGrpSpPr>
          <p:grpSpPr>
            <a:xfrm>
              <a:off x="4744050" y="5820507"/>
              <a:ext cx="181708" cy="468923"/>
              <a:chOff x="4744050" y="5820507"/>
              <a:chExt cx="181708" cy="468923"/>
            </a:xfrm>
            <a:noFill/>
          </p:grpSpPr>
          <p:grpSp>
            <p:nvGrpSpPr>
              <p:cNvPr id="257" name="Gráfico 4">
                <a:extLst>
                  <a:ext uri="{FF2B5EF4-FFF2-40B4-BE49-F238E27FC236}">
                    <a16:creationId xmlns:a16="http://schemas.microsoft.com/office/drawing/2014/main" id="{C2D46E95-C0F9-962A-BB70-604A54B0FFD1}"/>
                  </a:ext>
                </a:extLst>
              </p:cNvPr>
              <p:cNvGrpSpPr/>
              <p:nvPr/>
            </p:nvGrpSpPr>
            <p:grpSpPr>
              <a:xfrm>
                <a:off x="4744050" y="5820507"/>
                <a:ext cx="181708" cy="468923"/>
                <a:chOff x="4744050" y="5820507"/>
                <a:chExt cx="181708" cy="468923"/>
              </a:xfrm>
              <a:noFill/>
            </p:grpSpPr>
            <p:grpSp>
              <p:nvGrpSpPr>
                <p:cNvPr id="258" name="Gráfico 4">
                  <a:extLst>
                    <a:ext uri="{FF2B5EF4-FFF2-40B4-BE49-F238E27FC236}">
                      <a16:creationId xmlns:a16="http://schemas.microsoft.com/office/drawing/2014/main" id="{7A3FE627-6625-BF72-7239-D6FE529CDA50}"/>
                    </a:ext>
                  </a:extLst>
                </p:cNvPr>
                <p:cNvGrpSpPr/>
                <p:nvPr/>
              </p:nvGrpSpPr>
              <p:grpSpPr>
                <a:xfrm>
                  <a:off x="4792896" y="5820507"/>
                  <a:ext cx="85969" cy="468923"/>
                  <a:chOff x="4792896" y="5820507"/>
                  <a:chExt cx="85969" cy="468923"/>
                </a:xfrm>
                <a:noFill/>
              </p:grpSpPr>
              <p:sp>
                <p:nvSpPr>
                  <p:cNvPr id="259" name="Forma Livre: Forma 258">
                    <a:extLst>
                      <a:ext uri="{FF2B5EF4-FFF2-40B4-BE49-F238E27FC236}">
                        <a16:creationId xmlns:a16="http://schemas.microsoft.com/office/drawing/2014/main" id="{50869F30-2369-B69D-7CE3-4F8B0AD534A7}"/>
                      </a:ext>
                    </a:extLst>
                  </p:cNvPr>
                  <p:cNvSpPr/>
                  <p:nvPr/>
                </p:nvSpPr>
                <p:spPr>
                  <a:xfrm>
                    <a:off x="4796203" y="5820507"/>
                    <a:ext cx="71487" cy="84015"/>
                  </a:xfrm>
                  <a:custGeom>
                    <a:avLst/>
                    <a:gdLst>
                      <a:gd name="connsiteX0" fmla="*/ 33816 w 71487"/>
                      <a:gd name="connsiteY0" fmla="*/ 0 h 84015"/>
                      <a:gd name="connsiteX1" fmla="*/ 37724 w 71487"/>
                      <a:gd name="connsiteY1" fmla="*/ 0 h 84015"/>
                      <a:gd name="connsiteX2" fmla="*/ 70939 w 71487"/>
                      <a:gd name="connsiteY2" fmla="*/ 37123 h 84015"/>
                      <a:gd name="connsiteX3" fmla="*/ 68985 w 71487"/>
                      <a:gd name="connsiteY3" fmla="*/ 54708 h 84015"/>
                      <a:gd name="connsiteX4" fmla="*/ 35770 w 71487"/>
                      <a:gd name="connsiteY4" fmla="*/ 84016 h 84015"/>
                      <a:gd name="connsiteX5" fmla="*/ 35770 w 71487"/>
                      <a:gd name="connsiteY5" fmla="*/ 84016 h 84015"/>
                      <a:gd name="connsiteX6" fmla="*/ 2554 w 71487"/>
                      <a:gd name="connsiteY6" fmla="*/ 54708 h 84015"/>
                      <a:gd name="connsiteX7" fmla="*/ 601 w 71487"/>
                      <a:gd name="connsiteY7" fmla="*/ 37123 h 84015"/>
                      <a:gd name="connsiteX8" fmla="*/ 33816 w 71487"/>
                      <a:gd name="connsiteY8" fmla="*/ 0 h 84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87" h="84015">
                        <a:moveTo>
                          <a:pt x="33816" y="0"/>
                        </a:moveTo>
                        <a:lnTo>
                          <a:pt x="37724" y="0"/>
                        </a:lnTo>
                        <a:cubicBezTo>
                          <a:pt x="57262" y="0"/>
                          <a:pt x="74847" y="17584"/>
                          <a:pt x="70939" y="37123"/>
                        </a:cubicBezTo>
                        <a:lnTo>
                          <a:pt x="68985" y="54708"/>
                        </a:lnTo>
                        <a:cubicBezTo>
                          <a:pt x="67031" y="72293"/>
                          <a:pt x="51401" y="84016"/>
                          <a:pt x="35770" y="84016"/>
                        </a:cubicBezTo>
                        <a:lnTo>
                          <a:pt x="35770" y="84016"/>
                        </a:lnTo>
                        <a:cubicBezTo>
                          <a:pt x="18185" y="84016"/>
                          <a:pt x="4508" y="70339"/>
                          <a:pt x="2554" y="54708"/>
                        </a:cubicBezTo>
                        <a:lnTo>
                          <a:pt x="601" y="37123"/>
                        </a:lnTo>
                        <a:cubicBezTo>
                          <a:pt x="-3307" y="17584"/>
                          <a:pt x="12324" y="0"/>
                          <a:pt x="33816" y="0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60" name="Forma Livre: Forma 259">
                    <a:extLst>
                      <a:ext uri="{FF2B5EF4-FFF2-40B4-BE49-F238E27FC236}">
                        <a16:creationId xmlns:a16="http://schemas.microsoft.com/office/drawing/2014/main" id="{A8FE8BA7-4CA0-F723-8240-9077C84F8D3C}"/>
                      </a:ext>
                    </a:extLst>
                  </p:cNvPr>
                  <p:cNvSpPr/>
                  <p:nvPr/>
                </p:nvSpPr>
                <p:spPr>
                  <a:xfrm>
                    <a:off x="4792896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201246 h 201246"/>
                      <a:gd name="connsiteX1" fmla="*/ 0 w 19538"/>
                      <a:gd name="connsiteY1" fmla="*/ 0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201246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61" name="Forma Livre: Forma 260">
                    <a:extLst>
                      <a:ext uri="{FF2B5EF4-FFF2-40B4-BE49-F238E27FC236}">
                        <a16:creationId xmlns:a16="http://schemas.microsoft.com/office/drawing/2014/main" id="{D92DB231-E821-BE08-1A20-9C8CF9B768E1}"/>
                      </a:ext>
                    </a:extLst>
                  </p:cNvPr>
                  <p:cNvSpPr/>
                  <p:nvPr/>
                </p:nvSpPr>
                <p:spPr>
                  <a:xfrm>
                    <a:off x="4878865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0 h 201246"/>
                      <a:gd name="connsiteX1" fmla="*/ 0 w 19538"/>
                      <a:gd name="connsiteY1" fmla="*/ 201246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0"/>
                        </a:moveTo>
                        <a:lnTo>
                          <a:pt x="0" y="201246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62" name="Forma Livre: Forma 261">
                  <a:extLst>
                    <a:ext uri="{FF2B5EF4-FFF2-40B4-BE49-F238E27FC236}">
                      <a16:creationId xmlns:a16="http://schemas.microsoft.com/office/drawing/2014/main" id="{1C400724-8084-8623-16AF-DCA63BF38BBD}"/>
                    </a:ext>
                  </a:extLst>
                </p:cNvPr>
                <p:cNvSpPr/>
                <p:nvPr/>
              </p:nvSpPr>
              <p:spPr>
                <a:xfrm>
                  <a:off x="4792896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84016 h 84015"/>
                    <a:gd name="connsiteX1" fmla="*/ 0 w 19538"/>
                    <a:gd name="connsiteY1" fmla="*/ 0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8401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3" name="Forma Livre: Forma 262">
                  <a:extLst>
                    <a:ext uri="{FF2B5EF4-FFF2-40B4-BE49-F238E27FC236}">
                      <a16:creationId xmlns:a16="http://schemas.microsoft.com/office/drawing/2014/main" id="{3E80C699-1DF6-F404-A21F-A3F2208FD080}"/>
                    </a:ext>
                  </a:extLst>
                </p:cNvPr>
                <p:cNvSpPr/>
                <p:nvPr/>
              </p:nvSpPr>
              <p:spPr>
                <a:xfrm>
                  <a:off x="4744050" y="5937738"/>
                  <a:ext cx="181708" cy="150446"/>
                </a:xfrm>
                <a:custGeom>
                  <a:avLst/>
                  <a:gdLst>
                    <a:gd name="connsiteX0" fmla="*/ 156308 w 181708"/>
                    <a:gd name="connsiteY0" fmla="*/ 150446 h 150446"/>
                    <a:gd name="connsiteX1" fmla="*/ 181708 w 181708"/>
                    <a:gd name="connsiteY1" fmla="*/ 119185 h 150446"/>
                    <a:gd name="connsiteX2" fmla="*/ 181708 w 181708"/>
                    <a:gd name="connsiteY2" fmla="*/ 119185 h 150446"/>
                    <a:gd name="connsiteX3" fmla="*/ 181708 w 181708"/>
                    <a:gd name="connsiteY3" fmla="*/ 50800 h 150446"/>
                    <a:gd name="connsiteX4" fmla="*/ 140677 w 181708"/>
                    <a:gd name="connsiteY4" fmla="*/ 5862 h 150446"/>
                    <a:gd name="connsiteX5" fmla="*/ 140677 w 181708"/>
                    <a:gd name="connsiteY5" fmla="*/ 5862 h 150446"/>
                    <a:gd name="connsiteX6" fmla="*/ 41031 w 181708"/>
                    <a:gd name="connsiteY6" fmla="*/ 5862 h 150446"/>
                    <a:gd name="connsiteX7" fmla="*/ 41031 w 181708"/>
                    <a:gd name="connsiteY7" fmla="*/ 5862 h 150446"/>
                    <a:gd name="connsiteX8" fmla="*/ 0 w 181708"/>
                    <a:gd name="connsiteY8" fmla="*/ 50800 h 150446"/>
                    <a:gd name="connsiteX9" fmla="*/ 0 w 181708"/>
                    <a:gd name="connsiteY9" fmla="*/ 119185 h 150446"/>
                    <a:gd name="connsiteX10" fmla="*/ 0 w 181708"/>
                    <a:gd name="connsiteY10" fmla="*/ 119185 h 150446"/>
                    <a:gd name="connsiteX11" fmla="*/ 25400 w 181708"/>
                    <a:gd name="connsiteY11" fmla="*/ 150446 h 150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1708" h="150446">
                      <a:moveTo>
                        <a:pt x="156308" y="150446"/>
                      </a:moveTo>
                      <a:cubicBezTo>
                        <a:pt x="169985" y="150446"/>
                        <a:pt x="181708" y="132862"/>
                        <a:pt x="181708" y="119185"/>
                      </a:cubicBezTo>
                      <a:lnTo>
                        <a:pt x="181708" y="119185"/>
                      </a:lnTo>
                      <a:lnTo>
                        <a:pt x="181708" y="50800"/>
                      </a:lnTo>
                      <a:cubicBezTo>
                        <a:pt x="181708" y="29308"/>
                        <a:pt x="164123" y="11723"/>
                        <a:pt x="140677" y="5862"/>
                      </a:cubicBezTo>
                      <a:lnTo>
                        <a:pt x="140677" y="5862"/>
                      </a:lnTo>
                      <a:cubicBezTo>
                        <a:pt x="107462" y="-1954"/>
                        <a:pt x="74246" y="-1954"/>
                        <a:pt x="41031" y="5862"/>
                      </a:cubicBezTo>
                      <a:lnTo>
                        <a:pt x="41031" y="5862"/>
                      </a:lnTo>
                      <a:cubicBezTo>
                        <a:pt x="17585" y="11723"/>
                        <a:pt x="0" y="29308"/>
                        <a:pt x="0" y="50800"/>
                      </a:cubicBezTo>
                      <a:lnTo>
                        <a:pt x="0" y="119185"/>
                      </a:lnTo>
                      <a:lnTo>
                        <a:pt x="0" y="119185"/>
                      </a:lnTo>
                      <a:cubicBezTo>
                        <a:pt x="0" y="132862"/>
                        <a:pt x="11723" y="150446"/>
                        <a:pt x="25400" y="150446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4" name="Forma Livre: Forma 263">
                  <a:extLst>
                    <a:ext uri="{FF2B5EF4-FFF2-40B4-BE49-F238E27FC236}">
                      <a16:creationId xmlns:a16="http://schemas.microsoft.com/office/drawing/2014/main" id="{4282FEF3-B7B6-F5BE-60A2-2E3B0DCBFE95}"/>
                    </a:ext>
                  </a:extLst>
                </p:cNvPr>
                <p:cNvSpPr/>
                <p:nvPr/>
              </p:nvSpPr>
              <p:spPr>
                <a:xfrm>
                  <a:off x="4878865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0 h 84015"/>
                    <a:gd name="connsiteX1" fmla="*/ 0 w 19538"/>
                    <a:gd name="connsiteY1" fmla="*/ 84016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0"/>
                      </a:moveTo>
                      <a:lnTo>
                        <a:pt x="0" y="84016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65" name="Forma Livre: Forma 264">
                <a:extLst>
                  <a:ext uri="{FF2B5EF4-FFF2-40B4-BE49-F238E27FC236}">
                    <a16:creationId xmlns:a16="http://schemas.microsoft.com/office/drawing/2014/main" id="{700BB4F7-3E86-69DE-96A2-F9380FAB62A6}"/>
                  </a:ext>
                </a:extLst>
              </p:cNvPr>
              <p:cNvSpPr/>
              <p:nvPr/>
            </p:nvSpPr>
            <p:spPr>
              <a:xfrm>
                <a:off x="4835881" y="6117492"/>
                <a:ext cx="19538" cy="171938"/>
              </a:xfrm>
              <a:custGeom>
                <a:avLst/>
                <a:gdLst>
                  <a:gd name="connsiteX0" fmla="*/ 0 w 19538"/>
                  <a:gd name="connsiteY0" fmla="*/ 171938 h 171938"/>
                  <a:gd name="connsiteX1" fmla="*/ 0 w 19538"/>
                  <a:gd name="connsiteY1" fmla="*/ 0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71938">
                    <a:moveTo>
                      <a:pt x="0" y="17193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66" name="Forma Livre: Forma 265">
              <a:extLst>
                <a:ext uri="{FF2B5EF4-FFF2-40B4-BE49-F238E27FC236}">
                  <a16:creationId xmlns:a16="http://schemas.microsoft.com/office/drawing/2014/main" id="{8C78C005-8782-617D-F28D-C4744C8FA1EF}"/>
                </a:ext>
              </a:extLst>
            </p:cNvPr>
            <p:cNvSpPr/>
            <p:nvPr/>
          </p:nvSpPr>
          <p:spPr>
            <a:xfrm>
              <a:off x="5017423" y="5664199"/>
              <a:ext cx="71052" cy="84015"/>
            </a:xfrm>
            <a:custGeom>
              <a:avLst/>
              <a:gdLst>
                <a:gd name="connsiteX0" fmla="*/ 33381 w 71052"/>
                <a:gd name="connsiteY0" fmla="*/ 0 h 84015"/>
                <a:gd name="connsiteX1" fmla="*/ 37288 w 71052"/>
                <a:gd name="connsiteY1" fmla="*/ 0 h 84015"/>
                <a:gd name="connsiteX2" fmla="*/ 70504 w 71052"/>
                <a:gd name="connsiteY2" fmla="*/ 37123 h 84015"/>
                <a:gd name="connsiteX3" fmla="*/ 68550 w 71052"/>
                <a:gd name="connsiteY3" fmla="*/ 54708 h 84015"/>
                <a:gd name="connsiteX4" fmla="*/ 35335 w 71052"/>
                <a:gd name="connsiteY4" fmla="*/ 84016 h 84015"/>
                <a:gd name="connsiteX5" fmla="*/ 35335 w 71052"/>
                <a:gd name="connsiteY5" fmla="*/ 84016 h 84015"/>
                <a:gd name="connsiteX6" fmla="*/ 2119 w 71052"/>
                <a:gd name="connsiteY6" fmla="*/ 54708 h 84015"/>
                <a:gd name="connsiteX7" fmla="*/ 165 w 71052"/>
                <a:gd name="connsiteY7" fmla="*/ 37123 h 84015"/>
                <a:gd name="connsiteX8" fmla="*/ 33381 w 71052"/>
                <a:gd name="connsiteY8" fmla="*/ 0 h 8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2" h="84015">
                  <a:moveTo>
                    <a:pt x="33381" y="0"/>
                  </a:moveTo>
                  <a:lnTo>
                    <a:pt x="37288" y="0"/>
                  </a:lnTo>
                  <a:cubicBezTo>
                    <a:pt x="56827" y="0"/>
                    <a:pt x="74412" y="17584"/>
                    <a:pt x="70504" y="37123"/>
                  </a:cubicBezTo>
                  <a:lnTo>
                    <a:pt x="68550" y="54708"/>
                  </a:lnTo>
                  <a:cubicBezTo>
                    <a:pt x="66596" y="72293"/>
                    <a:pt x="50965" y="84016"/>
                    <a:pt x="35335" y="84016"/>
                  </a:cubicBezTo>
                  <a:lnTo>
                    <a:pt x="35335" y="84016"/>
                  </a:lnTo>
                  <a:cubicBezTo>
                    <a:pt x="17750" y="84016"/>
                    <a:pt x="4073" y="70339"/>
                    <a:pt x="2119" y="54708"/>
                  </a:cubicBezTo>
                  <a:lnTo>
                    <a:pt x="165" y="37123"/>
                  </a:lnTo>
                  <a:cubicBezTo>
                    <a:pt x="-1789" y="17584"/>
                    <a:pt x="13842" y="0"/>
                    <a:pt x="33381" y="0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7" name="Forma Livre: Forma 266">
              <a:extLst>
                <a:ext uri="{FF2B5EF4-FFF2-40B4-BE49-F238E27FC236}">
                  <a16:creationId xmlns:a16="http://schemas.microsoft.com/office/drawing/2014/main" id="{BC073F6F-CDAD-6434-4BC1-3004E7A906EC}"/>
                </a:ext>
              </a:extLst>
            </p:cNvPr>
            <p:cNvSpPr/>
            <p:nvPr/>
          </p:nvSpPr>
          <p:spPr>
            <a:xfrm>
              <a:off x="4895849" y="5742353"/>
              <a:ext cx="71487" cy="84015"/>
            </a:xfrm>
            <a:custGeom>
              <a:avLst/>
              <a:gdLst>
                <a:gd name="connsiteX0" fmla="*/ 33816 w 71487"/>
                <a:gd name="connsiteY0" fmla="*/ 0 h 84015"/>
                <a:gd name="connsiteX1" fmla="*/ 37724 w 71487"/>
                <a:gd name="connsiteY1" fmla="*/ 0 h 84015"/>
                <a:gd name="connsiteX2" fmla="*/ 70939 w 71487"/>
                <a:gd name="connsiteY2" fmla="*/ 37123 h 84015"/>
                <a:gd name="connsiteX3" fmla="*/ 68985 w 71487"/>
                <a:gd name="connsiteY3" fmla="*/ 54708 h 84015"/>
                <a:gd name="connsiteX4" fmla="*/ 35770 w 71487"/>
                <a:gd name="connsiteY4" fmla="*/ 84016 h 84015"/>
                <a:gd name="connsiteX5" fmla="*/ 35770 w 71487"/>
                <a:gd name="connsiteY5" fmla="*/ 84016 h 84015"/>
                <a:gd name="connsiteX6" fmla="*/ 2554 w 71487"/>
                <a:gd name="connsiteY6" fmla="*/ 54708 h 84015"/>
                <a:gd name="connsiteX7" fmla="*/ 601 w 71487"/>
                <a:gd name="connsiteY7" fmla="*/ 37123 h 84015"/>
                <a:gd name="connsiteX8" fmla="*/ 33816 w 71487"/>
                <a:gd name="connsiteY8" fmla="*/ 0 h 8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87" h="84015">
                  <a:moveTo>
                    <a:pt x="33816" y="0"/>
                  </a:moveTo>
                  <a:lnTo>
                    <a:pt x="37724" y="0"/>
                  </a:lnTo>
                  <a:cubicBezTo>
                    <a:pt x="57262" y="0"/>
                    <a:pt x="74847" y="17584"/>
                    <a:pt x="70939" y="37123"/>
                  </a:cubicBezTo>
                  <a:lnTo>
                    <a:pt x="68985" y="54708"/>
                  </a:lnTo>
                  <a:cubicBezTo>
                    <a:pt x="67031" y="72293"/>
                    <a:pt x="51400" y="84016"/>
                    <a:pt x="35770" y="84016"/>
                  </a:cubicBezTo>
                  <a:lnTo>
                    <a:pt x="35770" y="84016"/>
                  </a:lnTo>
                  <a:cubicBezTo>
                    <a:pt x="18185" y="84016"/>
                    <a:pt x="4508" y="70339"/>
                    <a:pt x="2554" y="54708"/>
                  </a:cubicBezTo>
                  <a:lnTo>
                    <a:pt x="601" y="37123"/>
                  </a:lnTo>
                  <a:cubicBezTo>
                    <a:pt x="-3307" y="17584"/>
                    <a:pt x="12323" y="0"/>
                    <a:pt x="33816" y="0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8" name="Forma Livre: Forma 267">
              <a:extLst>
                <a:ext uri="{FF2B5EF4-FFF2-40B4-BE49-F238E27FC236}">
                  <a16:creationId xmlns:a16="http://schemas.microsoft.com/office/drawing/2014/main" id="{93EDE634-7FC9-CF23-D947-AB75B9FD7E87}"/>
                </a:ext>
              </a:extLst>
            </p:cNvPr>
            <p:cNvSpPr/>
            <p:nvPr/>
          </p:nvSpPr>
          <p:spPr>
            <a:xfrm>
              <a:off x="5140132" y="5742353"/>
              <a:ext cx="71435" cy="84015"/>
            </a:xfrm>
            <a:custGeom>
              <a:avLst/>
              <a:gdLst>
                <a:gd name="connsiteX0" fmla="*/ 33764 w 71435"/>
                <a:gd name="connsiteY0" fmla="*/ 0 h 84015"/>
                <a:gd name="connsiteX1" fmla="*/ 37672 w 71435"/>
                <a:gd name="connsiteY1" fmla="*/ 0 h 84015"/>
                <a:gd name="connsiteX2" fmla="*/ 70887 w 71435"/>
                <a:gd name="connsiteY2" fmla="*/ 37123 h 84015"/>
                <a:gd name="connsiteX3" fmla="*/ 68933 w 71435"/>
                <a:gd name="connsiteY3" fmla="*/ 54708 h 84015"/>
                <a:gd name="connsiteX4" fmla="*/ 35718 w 71435"/>
                <a:gd name="connsiteY4" fmla="*/ 84016 h 84015"/>
                <a:gd name="connsiteX5" fmla="*/ 35718 w 71435"/>
                <a:gd name="connsiteY5" fmla="*/ 84016 h 84015"/>
                <a:gd name="connsiteX6" fmla="*/ 2502 w 71435"/>
                <a:gd name="connsiteY6" fmla="*/ 54708 h 84015"/>
                <a:gd name="connsiteX7" fmla="*/ 549 w 71435"/>
                <a:gd name="connsiteY7" fmla="*/ 37123 h 84015"/>
                <a:gd name="connsiteX8" fmla="*/ 33764 w 71435"/>
                <a:gd name="connsiteY8" fmla="*/ 0 h 8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5" h="84015">
                  <a:moveTo>
                    <a:pt x="33764" y="0"/>
                  </a:moveTo>
                  <a:lnTo>
                    <a:pt x="37672" y="0"/>
                  </a:lnTo>
                  <a:cubicBezTo>
                    <a:pt x="57210" y="0"/>
                    <a:pt x="74795" y="17584"/>
                    <a:pt x="70887" y="37123"/>
                  </a:cubicBezTo>
                  <a:lnTo>
                    <a:pt x="68933" y="54708"/>
                  </a:lnTo>
                  <a:cubicBezTo>
                    <a:pt x="66979" y="72293"/>
                    <a:pt x="51348" y="84016"/>
                    <a:pt x="35718" y="84016"/>
                  </a:cubicBezTo>
                  <a:lnTo>
                    <a:pt x="35718" y="84016"/>
                  </a:lnTo>
                  <a:cubicBezTo>
                    <a:pt x="18133" y="84016"/>
                    <a:pt x="4456" y="70339"/>
                    <a:pt x="2502" y="54708"/>
                  </a:cubicBezTo>
                  <a:lnTo>
                    <a:pt x="549" y="37123"/>
                  </a:lnTo>
                  <a:cubicBezTo>
                    <a:pt x="-3359" y="17584"/>
                    <a:pt x="14225" y="0"/>
                    <a:pt x="33764" y="0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69" name="Gráfico 4">
            <a:extLst>
              <a:ext uri="{FF2B5EF4-FFF2-40B4-BE49-F238E27FC236}">
                <a16:creationId xmlns:a16="http://schemas.microsoft.com/office/drawing/2014/main" id="{2C3F29F6-5FC4-F06C-4E5B-482BF45C7219}"/>
              </a:ext>
            </a:extLst>
          </p:cNvPr>
          <p:cNvGrpSpPr/>
          <p:nvPr/>
        </p:nvGrpSpPr>
        <p:grpSpPr>
          <a:xfrm>
            <a:off x="4746004" y="3690815"/>
            <a:ext cx="625230" cy="488461"/>
            <a:chOff x="4746004" y="3690815"/>
            <a:chExt cx="625230" cy="488461"/>
          </a:xfrm>
          <a:noFill/>
        </p:grpSpPr>
        <p:grpSp>
          <p:nvGrpSpPr>
            <p:cNvPr id="270" name="Gráfico 4">
              <a:extLst>
                <a:ext uri="{FF2B5EF4-FFF2-40B4-BE49-F238E27FC236}">
                  <a16:creationId xmlns:a16="http://schemas.microsoft.com/office/drawing/2014/main" id="{CEFD1520-0620-F24C-A82F-96A4C9ECBD03}"/>
                </a:ext>
              </a:extLst>
            </p:cNvPr>
            <p:cNvGrpSpPr/>
            <p:nvPr/>
          </p:nvGrpSpPr>
          <p:grpSpPr>
            <a:xfrm>
              <a:off x="4746004" y="3690815"/>
              <a:ext cx="625230" cy="406400"/>
              <a:chOff x="4746004" y="3690815"/>
              <a:chExt cx="625230" cy="406400"/>
            </a:xfrm>
            <a:noFill/>
          </p:grpSpPr>
          <p:grpSp>
            <p:nvGrpSpPr>
              <p:cNvPr id="271" name="Gráfico 4">
                <a:extLst>
                  <a:ext uri="{FF2B5EF4-FFF2-40B4-BE49-F238E27FC236}">
                    <a16:creationId xmlns:a16="http://schemas.microsoft.com/office/drawing/2014/main" id="{B27CB6E3-A5BE-F3AD-D8C9-635E4F3FEF80}"/>
                  </a:ext>
                </a:extLst>
              </p:cNvPr>
              <p:cNvGrpSpPr/>
              <p:nvPr/>
            </p:nvGrpSpPr>
            <p:grpSpPr>
              <a:xfrm>
                <a:off x="4746004" y="3852984"/>
                <a:ext cx="625230" cy="244230"/>
                <a:chOff x="4746004" y="3852984"/>
                <a:chExt cx="625230" cy="244230"/>
              </a:xfrm>
              <a:noFill/>
            </p:grpSpPr>
            <p:grpSp>
              <p:nvGrpSpPr>
                <p:cNvPr id="272" name="Gráfico 4">
                  <a:extLst>
                    <a:ext uri="{FF2B5EF4-FFF2-40B4-BE49-F238E27FC236}">
                      <a16:creationId xmlns:a16="http://schemas.microsoft.com/office/drawing/2014/main" id="{5121471F-E03E-6B2A-7391-9E7CB3497CF5}"/>
                    </a:ext>
                  </a:extLst>
                </p:cNvPr>
                <p:cNvGrpSpPr/>
                <p:nvPr/>
              </p:nvGrpSpPr>
              <p:grpSpPr>
                <a:xfrm>
                  <a:off x="4746004" y="3852984"/>
                  <a:ext cx="209061" cy="123092"/>
                  <a:chOff x="4746004" y="3852984"/>
                  <a:chExt cx="209061" cy="123092"/>
                </a:xfrm>
                <a:noFill/>
              </p:grpSpPr>
              <p:sp>
                <p:nvSpPr>
                  <p:cNvPr id="273" name="Forma Livre: Forma 272">
                    <a:extLst>
                      <a:ext uri="{FF2B5EF4-FFF2-40B4-BE49-F238E27FC236}">
                        <a16:creationId xmlns:a16="http://schemas.microsoft.com/office/drawing/2014/main" id="{528A3EFB-4E1A-0887-7EC7-8F7DAEBB39D9}"/>
                      </a:ext>
                    </a:extLst>
                  </p:cNvPr>
                  <p:cNvSpPr/>
                  <p:nvPr/>
                </p:nvSpPr>
                <p:spPr>
                  <a:xfrm>
                    <a:off x="4747958" y="3852984"/>
                    <a:ext cx="207107" cy="82061"/>
                  </a:xfrm>
                  <a:custGeom>
                    <a:avLst/>
                    <a:gdLst>
                      <a:gd name="connsiteX0" fmla="*/ 207108 w 207107"/>
                      <a:gd name="connsiteY0" fmla="*/ 41031 h 82061"/>
                      <a:gd name="connsiteX1" fmla="*/ 103554 w 207107"/>
                      <a:gd name="connsiteY1" fmla="*/ 0 h 82061"/>
                      <a:gd name="connsiteX2" fmla="*/ 0 w 207107"/>
                      <a:gd name="connsiteY2" fmla="*/ 41031 h 82061"/>
                      <a:gd name="connsiteX3" fmla="*/ 103554 w 207107"/>
                      <a:gd name="connsiteY3" fmla="*/ 82061 h 82061"/>
                      <a:gd name="connsiteX4" fmla="*/ 207108 w 207107"/>
                      <a:gd name="connsiteY4" fmla="*/ 4103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107" h="82061">
                        <a:moveTo>
                          <a:pt x="207108" y="41031"/>
                        </a:moveTo>
                        <a:cubicBezTo>
                          <a:pt x="207108" y="17585"/>
                          <a:pt x="160215" y="0"/>
                          <a:pt x="103554" y="0"/>
                        </a:cubicBezTo>
                        <a:cubicBezTo>
                          <a:pt x="46892" y="0"/>
                          <a:pt x="0" y="17585"/>
                          <a:pt x="0" y="41031"/>
                        </a:cubicBezTo>
                        <a:cubicBezTo>
                          <a:pt x="0" y="64477"/>
                          <a:pt x="46892" y="82061"/>
                          <a:pt x="103554" y="82061"/>
                        </a:cubicBezTo>
                        <a:cubicBezTo>
                          <a:pt x="160215" y="82061"/>
                          <a:pt x="207108" y="64477"/>
                          <a:pt x="207108" y="41031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74" name="Forma Livre: Forma 273">
                    <a:extLst>
                      <a:ext uri="{FF2B5EF4-FFF2-40B4-BE49-F238E27FC236}">
                        <a16:creationId xmlns:a16="http://schemas.microsoft.com/office/drawing/2014/main" id="{BFE64FD7-910A-66BF-1D98-347FB3A0B6AD}"/>
                      </a:ext>
                    </a:extLst>
                  </p:cNvPr>
                  <p:cNvSpPr/>
                  <p:nvPr/>
                </p:nvSpPr>
                <p:spPr>
                  <a:xfrm>
                    <a:off x="4746004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75" name="Forma Livre: Forma 274">
                    <a:extLst>
                      <a:ext uri="{FF2B5EF4-FFF2-40B4-BE49-F238E27FC236}">
                        <a16:creationId xmlns:a16="http://schemas.microsoft.com/office/drawing/2014/main" id="{6BC4128E-EE34-2CEE-7854-9BDFAD5331CA}"/>
                      </a:ext>
                    </a:extLst>
                  </p:cNvPr>
                  <p:cNvSpPr/>
                  <p:nvPr/>
                </p:nvSpPr>
                <p:spPr>
                  <a:xfrm>
                    <a:off x="4746004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76" name="Forma Livre: Forma 275">
                    <a:extLst>
                      <a:ext uri="{FF2B5EF4-FFF2-40B4-BE49-F238E27FC236}">
                        <a16:creationId xmlns:a16="http://schemas.microsoft.com/office/drawing/2014/main" id="{DC326848-FCFD-B0E1-E958-E242C6B018C0}"/>
                      </a:ext>
                    </a:extLst>
                  </p:cNvPr>
                  <p:cNvSpPr/>
                  <p:nvPr/>
                </p:nvSpPr>
                <p:spPr>
                  <a:xfrm>
                    <a:off x="4746004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77" name="Forma Livre: Forma 276">
                    <a:extLst>
                      <a:ext uri="{FF2B5EF4-FFF2-40B4-BE49-F238E27FC236}">
                        <a16:creationId xmlns:a16="http://schemas.microsoft.com/office/drawing/2014/main" id="{493CC7A0-0D7F-C3FC-E061-5EFF711616AF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78" name="Forma Livre: Forma 277">
                  <a:extLst>
                    <a:ext uri="{FF2B5EF4-FFF2-40B4-BE49-F238E27FC236}">
                      <a16:creationId xmlns:a16="http://schemas.microsoft.com/office/drawing/2014/main" id="{BBD03CA0-B78E-DB20-7656-3DD5C506600B}"/>
                    </a:ext>
                  </a:extLst>
                </p:cNvPr>
                <p:cNvSpPr/>
                <p:nvPr/>
              </p:nvSpPr>
              <p:spPr>
                <a:xfrm>
                  <a:off x="4746004" y="3976076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79" name="Forma Livre: Forma 278">
                  <a:extLst>
                    <a:ext uri="{FF2B5EF4-FFF2-40B4-BE49-F238E27FC236}">
                      <a16:creationId xmlns:a16="http://schemas.microsoft.com/office/drawing/2014/main" id="{DB8CFBF5-7E4B-DA03-8EC8-B9744DFD5AC3}"/>
                    </a:ext>
                  </a:extLst>
                </p:cNvPr>
                <p:cNvSpPr/>
                <p:nvPr/>
              </p:nvSpPr>
              <p:spPr>
                <a:xfrm>
                  <a:off x="4746004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0" name="Forma Livre: Forma 279">
                  <a:extLst>
                    <a:ext uri="{FF2B5EF4-FFF2-40B4-BE49-F238E27FC236}">
                      <a16:creationId xmlns:a16="http://schemas.microsoft.com/office/drawing/2014/main" id="{42E925CA-2D63-3F0C-F916-DE6657922263}"/>
                    </a:ext>
                  </a:extLst>
                </p:cNvPr>
                <p:cNvSpPr/>
                <p:nvPr/>
              </p:nvSpPr>
              <p:spPr>
                <a:xfrm>
                  <a:off x="4955065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1" name="Forma Livre: Forma 280">
                  <a:extLst>
                    <a:ext uri="{FF2B5EF4-FFF2-40B4-BE49-F238E27FC236}">
                      <a16:creationId xmlns:a16="http://schemas.microsoft.com/office/drawing/2014/main" id="{4208AB06-B2D9-3052-6186-4A4AA3B9D24B}"/>
                    </a:ext>
                  </a:extLst>
                </p:cNvPr>
                <p:cNvSpPr/>
                <p:nvPr/>
              </p:nvSpPr>
              <p:spPr>
                <a:xfrm>
                  <a:off x="4746004" y="4056184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2" name="Forma Livre: Forma 281">
                  <a:extLst>
                    <a:ext uri="{FF2B5EF4-FFF2-40B4-BE49-F238E27FC236}">
                      <a16:creationId xmlns:a16="http://schemas.microsoft.com/office/drawing/2014/main" id="{A9774EC9-70DD-4320-CADB-D625ED7E6A2A}"/>
                    </a:ext>
                  </a:extLst>
                </p:cNvPr>
                <p:cNvSpPr/>
                <p:nvPr/>
              </p:nvSpPr>
              <p:spPr>
                <a:xfrm>
                  <a:off x="4955065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3" name="Forma Livre: Forma 282">
                  <a:extLst>
                    <a:ext uri="{FF2B5EF4-FFF2-40B4-BE49-F238E27FC236}">
                      <a16:creationId xmlns:a16="http://schemas.microsoft.com/office/drawing/2014/main" id="{98D5EEF5-8DA4-28B3-958B-192DB391D0F1}"/>
                    </a:ext>
                  </a:extLst>
                </p:cNvPr>
                <p:cNvSpPr/>
                <p:nvPr/>
              </p:nvSpPr>
              <p:spPr>
                <a:xfrm>
                  <a:off x="5162173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4" name="Forma Livre: Forma 283">
                  <a:extLst>
                    <a:ext uri="{FF2B5EF4-FFF2-40B4-BE49-F238E27FC236}">
                      <a16:creationId xmlns:a16="http://schemas.microsoft.com/office/drawing/2014/main" id="{8C80FE95-7E6B-D0DF-9EDD-75DE751F434D}"/>
                    </a:ext>
                  </a:extLst>
                </p:cNvPr>
                <p:cNvSpPr/>
                <p:nvPr/>
              </p:nvSpPr>
              <p:spPr>
                <a:xfrm>
                  <a:off x="4955065" y="4056184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7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5" y="41031"/>
                        <a:pt x="207107" y="23446"/>
                        <a:pt x="207107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5" name="Forma Livre: Forma 284">
                  <a:extLst>
                    <a:ext uri="{FF2B5EF4-FFF2-40B4-BE49-F238E27FC236}">
                      <a16:creationId xmlns:a16="http://schemas.microsoft.com/office/drawing/2014/main" id="{8601A6AD-4FAB-ABBA-5089-435D34B8729E}"/>
                    </a:ext>
                  </a:extLst>
                </p:cNvPr>
                <p:cNvSpPr/>
                <p:nvPr/>
              </p:nvSpPr>
              <p:spPr>
                <a:xfrm>
                  <a:off x="5162173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6" name="Forma Livre: Forma 285">
                  <a:extLst>
                    <a:ext uri="{FF2B5EF4-FFF2-40B4-BE49-F238E27FC236}">
                      <a16:creationId xmlns:a16="http://schemas.microsoft.com/office/drawing/2014/main" id="{784689DD-B571-9C44-1711-550E9403DABE}"/>
                    </a:ext>
                  </a:extLst>
                </p:cNvPr>
                <p:cNvSpPr/>
                <p:nvPr/>
              </p:nvSpPr>
              <p:spPr>
                <a:xfrm>
                  <a:off x="5371234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7" name="Forma Livre: Forma 286">
                  <a:extLst>
                    <a:ext uri="{FF2B5EF4-FFF2-40B4-BE49-F238E27FC236}">
                      <a16:creationId xmlns:a16="http://schemas.microsoft.com/office/drawing/2014/main" id="{334A177E-03A0-178C-2890-A2B83446080A}"/>
                    </a:ext>
                  </a:extLst>
                </p:cNvPr>
                <p:cNvSpPr/>
                <p:nvPr/>
              </p:nvSpPr>
              <p:spPr>
                <a:xfrm>
                  <a:off x="5162173" y="4056184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3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88" name="Gráfico 4">
                <a:extLst>
                  <a:ext uri="{FF2B5EF4-FFF2-40B4-BE49-F238E27FC236}">
                    <a16:creationId xmlns:a16="http://schemas.microsoft.com/office/drawing/2014/main" id="{60361068-7EF7-2194-1B29-B4C1563B1249}"/>
                  </a:ext>
                </a:extLst>
              </p:cNvPr>
              <p:cNvGrpSpPr/>
              <p:nvPr/>
            </p:nvGrpSpPr>
            <p:grpSpPr>
              <a:xfrm>
                <a:off x="4955065" y="3894015"/>
                <a:ext cx="207107" cy="123092"/>
                <a:chOff x="4955065" y="3894015"/>
                <a:chExt cx="207107" cy="123092"/>
              </a:xfrm>
              <a:noFill/>
            </p:grpSpPr>
            <p:grpSp>
              <p:nvGrpSpPr>
                <p:cNvPr id="289" name="Gráfico 4">
                  <a:extLst>
                    <a:ext uri="{FF2B5EF4-FFF2-40B4-BE49-F238E27FC236}">
                      <a16:creationId xmlns:a16="http://schemas.microsoft.com/office/drawing/2014/main" id="{9B265369-FDA3-781D-C684-3DEDC5603B51}"/>
                    </a:ext>
                  </a:extLst>
                </p:cNvPr>
                <p:cNvGrpSpPr/>
                <p:nvPr/>
              </p:nvGrpSpPr>
              <p:grpSpPr>
                <a:xfrm>
                  <a:off x="4955065" y="3894015"/>
                  <a:ext cx="207107" cy="82061"/>
                  <a:chOff x="4955065" y="3894015"/>
                  <a:chExt cx="207107" cy="82061"/>
                </a:xfrm>
                <a:noFill/>
              </p:grpSpPr>
              <p:sp>
                <p:nvSpPr>
                  <p:cNvPr id="290" name="Forma Livre: Forma 289">
                    <a:extLst>
                      <a:ext uri="{FF2B5EF4-FFF2-40B4-BE49-F238E27FC236}">
                        <a16:creationId xmlns:a16="http://schemas.microsoft.com/office/drawing/2014/main" id="{C9FA3FAD-882F-227A-73AE-F003ED4BA47F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7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5" y="41031"/>
                          <a:pt x="207107" y="23446"/>
                          <a:pt x="207107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1" name="Forma Livre: Forma 290">
                    <a:extLst>
                      <a:ext uri="{FF2B5EF4-FFF2-40B4-BE49-F238E27FC236}">
                        <a16:creationId xmlns:a16="http://schemas.microsoft.com/office/drawing/2014/main" id="{D23E58D7-2FD5-95EB-8367-8338167C8862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7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5" y="41031"/>
                          <a:pt x="207107" y="23446"/>
                          <a:pt x="207107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2" name="Forma Livre: Forma 291">
                    <a:extLst>
                      <a:ext uri="{FF2B5EF4-FFF2-40B4-BE49-F238E27FC236}">
                        <a16:creationId xmlns:a16="http://schemas.microsoft.com/office/drawing/2014/main" id="{845F8EF5-E4B8-030A-BD95-9A79A4A9BED5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3" name="Forma Livre: Forma 292">
                    <a:extLst>
                      <a:ext uri="{FF2B5EF4-FFF2-40B4-BE49-F238E27FC236}">
                        <a16:creationId xmlns:a16="http://schemas.microsoft.com/office/drawing/2014/main" id="{D2B22CF8-38FE-D512-4C29-AB99A612BDC4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94" name="Forma Livre: Forma 293">
                  <a:extLst>
                    <a:ext uri="{FF2B5EF4-FFF2-40B4-BE49-F238E27FC236}">
                      <a16:creationId xmlns:a16="http://schemas.microsoft.com/office/drawing/2014/main" id="{2694CCB0-9725-9AA6-0C8B-A5D31FC71ED7}"/>
                    </a:ext>
                  </a:extLst>
                </p:cNvPr>
                <p:cNvSpPr/>
                <p:nvPr/>
              </p:nvSpPr>
              <p:spPr>
                <a:xfrm>
                  <a:off x="4955065" y="3976076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7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5" y="41031"/>
                        <a:pt x="207107" y="23446"/>
                        <a:pt x="207107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95" name="Gráfico 4">
                <a:extLst>
                  <a:ext uri="{FF2B5EF4-FFF2-40B4-BE49-F238E27FC236}">
                    <a16:creationId xmlns:a16="http://schemas.microsoft.com/office/drawing/2014/main" id="{DE3F5AAC-D611-ABD2-030B-8A86C24CF581}"/>
                  </a:ext>
                </a:extLst>
              </p:cNvPr>
              <p:cNvGrpSpPr/>
              <p:nvPr/>
            </p:nvGrpSpPr>
            <p:grpSpPr>
              <a:xfrm>
                <a:off x="4955065" y="3772877"/>
                <a:ext cx="207107" cy="162168"/>
                <a:chOff x="4955065" y="3772877"/>
                <a:chExt cx="207107" cy="162168"/>
              </a:xfrm>
              <a:noFill/>
            </p:grpSpPr>
            <p:grpSp>
              <p:nvGrpSpPr>
                <p:cNvPr id="296" name="Gráfico 4">
                  <a:extLst>
                    <a:ext uri="{FF2B5EF4-FFF2-40B4-BE49-F238E27FC236}">
                      <a16:creationId xmlns:a16="http://schemas.microsoft.com/office/drawing/2014/main" id="{044203D8-1C12-E8E5-980D-DA18C447CF89}"/>
                    </a:ext>
                  </a:extLst>
                </p:cNvPr>
                <p:cNvGrpSpPr/>
                <p:nvPr/>
              </p:nvGrpSpPr>
              <p:grpSpPr>
                <a:xfrm>
                  <a:off x="4955065" y="3772877"/>
                  <a:ext cx="207107" cy="121138"/>
                  <a:chOff x="4955065" y="3772877"/>
                  <a:chExt cx="207107" cy="121138"/>
                </a:xfrm>
                <a:noFill/>
              </p:grpSpPr>
              <p:sp>
                <p:nvSpPr>
                  <p:cNvPr id="297" name="Forma Livre: Forma 296">
                    <a:extLst>
                      <a:ext uri="{FF2B5EF4-FFF2-40B4-BE49-F238E27FC236}">
                        <a16:creationId xmlns:a16="http://schemas.microsoft.com/office/drawing/2014/main" id="{83A1288E-6CBA-0594-A706-100A9BFEB1F6}"/>
                      </a:ext>
                    </a:extLst>
                  </p:cNvPr>
                  <p:cNvSpPr/>
                  <p:nvPr/>
                </p:nvSpPr>
                <p:spPr>
                  <a:xfrm>
                    <a:off x="4955065" y="3772877"/>
                    <a:ext cx="207107" cy="82061"/>
                  </a:xfrm>
                  <a:custGeom>
                    <a:avLst/>
                    <a:gdLst>
                      <a:gd name="connsiteX0" fmla="*/ 207107 w 207107"/>
                      <a:gd name="connsiteY0" fmla="*/ 41031 h 82061"/>
                      <a:gd name="connsiteX1" fmla="*/ 103554 w 207107"/>
                      <a:gd name="connsiteY1" fmla="*/ 0 h 82061"/>
                      <a:gd name="connsiteX2" fmla="*/ 0 w 207107"/>
                      <a:gd name="connsiteY2" fmla="*/ 41031 h 82061"/>
                      <a:gd name="connsiteX3" fmla="*/ 103554 w 207107"/>
                      <a:gd name="connsiteY3" fmla="*/ 82061 h 82061"/>
                      <a:gd name="connsiteX4" fmla="*/ 207107 w 207107"/>
                      <a:gd name="connsiteY4" fmla="*/ 4103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107" h="82061">
                        <a:moveTo>
                          <a:pt x="207107" y="41031"/>
                        </a:moveTo>
                        <a:cubicBezTo>
                          <a:pt x="207107" y="17584"/>
                          <a:pt x="160215" y="0"/>
                          <a:pt x="103554" y="0"/>
                        </a:cubicBezTo>
                        <a:cubicBezTo>
                          <a:pt x="46892" y="0"/>
                          <a:pt x="0" y="17584"/>
                          <a:pt x="0" y="41031"/>
                        </a:cubicBezTo>
                        <a:cubicBezTo>
                          <a:pt x="0" y="64477"/>
                          <a:pt x="46892" y="82061"/>
                          <a:pt x="103554" y="82061"/>
                        </a:cubicBezTo>
                        <a:cubicBezTo>
                          <a:pt x="160215" y="82061"/>
                          <a:pt x="207107" y="62523"/>
                          <a:pt x="207107" y="41031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8" name="Forma Livre: Forma 297">
                    <a:extLst>
                      <a:ext uri="{FF2B5EF4-FFF2-40B4-BE49-F238E27FC236}">
                        <a16:creationId xmlns:a16="http://schemas.microsoft.com/office/drawing/2014/main" id="{6DC82B3A-A8A4-E332-F95F-54D6BE2C1865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13907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7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5" y="41031"/>
                          <a:pt x="207107" y="23446"/>
                          <a:pt x="207107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9" name="Forma Livre: Forma 298">
                    <a:extLst>
                      <a:ext uri="{FF2B5EF4-FFF2-40B4-BE49-F238E27FC236}">
                        <a16:creationId xmlns:a16="http://schemas.microsoft.com/office/drawing/2014/main" id="{B30531EA-CA25-3894-EBE8-DA2BA67C0087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13907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7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5" y="41031"/>
                          <a:pt x="207107" y="23446"/>
                          <a:pt x="207107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0" name="Forma Livre: Forma 299">
                    <a:extLst>
                      <a:ext uri="{FF2B5EF4-FFF2-40B4-BE49-F238E27FC236}">
                        <a16:creationId xmlns:a16="http://schemas.microsoft.com/office/drawing/2014/main" id="{0FE6202E-7EE3-D931-222A-846721EF7647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13907"/>
                    <a:ext cx="19538" cy="80107"/>
                  </a:xfrm>
                  <a:custGeom>
                    <a:avLst/>
                    <a:gdLst>
                      <a:gd name="connsiteX0" fmla="*/ 0 w 19538"/>
                      <a:gd name="connsiteY0" fmla="*/ 0 h 80107"/>
                      <a:gd name="connsiteX1" fmla="*/ 0 w 19538"/>
                      <a:gd name="connsiteY1" fmla="*/ 80108 h 80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0107">
                        <a:moveTo>
                          <a:pt x="0" y="0"/>
                        </a:moveTo>
                        <a:lnTo>
                          <a:pt x="0" y="80108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" name="Forma Livre: Forma 300">
                    <a:extLst>
                      <a:ext uri="{FF2B5EF4-FFF2-40B4-BE49-F238E27FC236}">
                        <a16:creationId xmlns:a16="http://schemas.microsoft.com/office/drawing/2014/main" id="{5A95C97A-581F-7B84-829C-803B80291CA2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13907"/>
                    <a:ext cx="19538" cy="80107"/>
                  </a:xfrm>
                  <a:custGeom>
                    <a:avLst/>
                    <a:gdLst>
                      <a:gd name="connsiteX0" fmla="*/ 0 w 19538"/>
                      <a:gd name="connsiteY0" fmla="*/ 0 h 80107"/>
                      <a:gd name="connsiteX1" fmla="*/ 0 w 19538"/>
                      <a:gd name="connsiteY1" fmla="*/ 80108 h 80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0107">
                        <a:moveTo>
                          <a:pt x="0" y="0"/>
                        </a:moveTo>
                        <a:lnTo>
                          <a:pt x="0" y="80108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" name="Forma Livre: Forma 301">
                  <a:extLst>
                    <a:ext uri="{FF2B5EF4-FFF2-40B4-BE49-F238E27FC236}">
                      <a16:creationId xmlns:a16="http://schemas.microsoft.com/office/drawing/2014/main" id="{37EB2F5B-47C9-7D5F-8320-A45AEE08CC35}"/>
                    </a:ext>
                  </a:extLst>
                </p:cNvPr>
                <p:cNvSpPr/>
                <p:nvPr/>
              </p:nvSpPr>
              <p:spPr>
                <a:xfrm>
                  <a:off x="4955065" y="3894015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7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5" y="41031"/>
                        <a:pt x="207107" y="23446"/>
                        <a:pt x="207107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03" name="Gráfico 4">
                <a:extLst>
                  <a:ext uri="{FF2B5EF4-FFF2-40B4-BE49-F238E27FC236}">
                    <a16:creationId xmlns:a16="http://schemas.microsoft.com/office/drawing/2014/main" id="{35DA8504-A476-BF41-F614-9DC5953D7B60}"/>
                  </a:ext>
                </a:extLst>
              </p:cNvPr>
              <p:cNvGrpSpPr/>
              <p:nvPr/>
            </p:nvGrpSpPr>
            <p:grpSpPr>
              <a:xfrm>
                <a:off x="5162173" y="3813907"/>
                <a:ext cx="209061" cy="121138"/>
                <a:chOff x="5162173" y="3813907"/>
                <a:chExt cx="209061" cy="121138"/>
              </a:xfrm>
              <a:noFill/>
            </p:grpSpPr>
            <p:grpSp>
              <p:nvGrpSpPr>
                <p:cNvPr id="304" name="Gráfico 4">
                  <a:extLst>
                    <a:ext uri="{FF2B5EF4-FFF2-40B4-BE49-F238E27FC236}">
                      <a16:creationId xmlns:a16="http://schemas.microsoft.com/office/drawing/2014/main" id="{FF102CCE-2954-71FC-9B32-D272DEB62658}"/>
                    </a:ext>
                  </a:extLst>
                </p:cNvPr>
                <p:cNvGrpSpPr/>
                <p:nvPr/>
              </p:nvGrpSpPr>
              <p:grpSpPr>
                <a:xfrm>
                  <a:off x="5162173" y="3813907"/>
                  <a:ext cx="209061" cy="80107"/>
                  <a:chOff x="5162173" y="3813907"/>
                  <a:chExt cx="209061" cy="80107"/>
                </a:xfrm>
                <a:noFill/>
              </p:grpSpPr>
              <p:sp>
                <p:nvSpPr>
                  <p:cNvPr id="305" name="Forma Livre: Forma 304">
                    <a:extLst>
                      <a:ext uri="{FF2B5EF4-FFF2-40B4-BE49-F238E27FC236}">
                        <a16:creationId xmlns:a16="http://schemas.microsoft.com/office/drawing/2014/main" id="{4F8AE11A-DE01-8156-F67E-33723763B4FF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13907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6" name="Forma Livre: Forma 305">
                    <a:extLst>
                      <a:ext uri="{FF2B5EF4-FFF2-40B4-BE49-F238E27FC236}">
                        <a16:creationId xmlns:a16="http://schemas.microsoft.com/office/drawing/2014/main" id="{19361F47-C77D-A197-2370-181864B74363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13907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7" name="Forma Livre: Forma 306">
                    <a:extLst>
                      <a:ext uri="{FF2B5EF4-FFF2-40B4-BE49-F238E27FC236}">
                        <a16:creationId xmlns:a16="http://schemas.microsoft.com/office/drawing/2014/main" id="{89FE1780-CA55-3FC6-F102-E17ED7E869BC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13907"/>
                    <a:ext cx="19538" cy="80107"/>
                  </a:xfrm>
                  <a:custGeom>
                    <a:avLst/>
                    <a:gdLst>
                      <a:gd name="connsiteX0" fmla="*/ 0 w 19538"/>
                      <a:gd name="connsiteY0" fmla="*/ 0 h 80107"/>
                      <a:gd name="connsiteX1" fmla="*/ 0 w 19538"/>
                      <a:gd name="connsiteY1" fmla="*/ 80108 h 80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0107">
                        <a:moveTo>
                          <a:pt x="0" y="0"/>
                        </a:moveTo>
                        <a:lnTo>
                          <a:pt x="0" y="80108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8" name="Forma Livre: Forma 307">
                    <a:extLst>
                      <a:ext uri="{FF2B5EF4-FFF2-40B4-BE49-F238E27FC236}">
                        <a16:creationId xmlns:a16="http://schemas.microsoft.com/office/drawing/2014/main" id="{2CE22B80-6956-FF15-984F-9763AC41BED6}"/>
                      </a:ext>
                    </a:extLst>
                  </p:cNvPr>
                  <p:cNvSpPr/>
                  <p:nvPr/>
                </p:nvSpPr>
                <p:spPr>
                  <a:xfrm>
                    <a:off x="5371234" y="3813907"/>
                    <a:ext cx="19538" cy="80107"/>
                  </a:xfrm>
                  <a:custGeom>
                    <a:avLst/>
                    <a:gdLst>
                      <a:gd name="connsiteX0" fmla="*/ 0 w 19538"/>
                      <a:gd name="connsiteY0" fmla="*/ 0 h 80107"/>
                      <a:gd name="connsiteX1" fmla="*/ 0 w 19538"/>
                      <a:gd name="connsiteY1" fmla="*/ 80108 h 80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0107">
                        <a:moveTo>
                          <a:pt x="0" y="0"/>
                        </a:moveTo>
                        <a:lnTo>
                          <a:pt x="0" y="80108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9" name="Forma Livre: Forma 308">
                  <a:extLst>
                    <a:ext uri="{FF2B5EF4-FFF2-40B4-BE49-F238E27FC236}">
                      <a16:creationId xmlns:a16="http://schemas.microsoft.com/office/drawing/2014/main" id="{9A425153-EAF4-F6BD-87A2-B6CB15D4E446}"/>
                    </a:ext>
                  </a:extLst>
                </p:cNvPr>
                <p:cNvSpPr/>
                <p:nvPr/>
              </p:nvSpPr>
              <p:spPr>
                <a:xfrm>
                  <a:off x="5162173" y="3894015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3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0" name="Gráfico 4">
                <a:extLst>
                  <a:ext uri="{FF2B5EF4-FFF2-40B4-BE49-F238E27FC236}">
                    <a16:creationId xmlns:a16="http://schemas.microsoft.com/office/drawing/2014/main" id="{BCADE0DF-541A-B60B-5713-88B7D4C9B407}"/>
                  </a:ext>
                </a:extLst>
              </p:cNvPr>
              <p:cNvGrpSpPr/>
              <p:nvPr/>
            </p:nvGrpSpPr>
            <p:grpSpPr>
              <a:xfrm>
                <a:off x="5162173" y="3690815"/>
                <a:ext cx="209061" cy="164123"/>
                <a:chOff x="5162173" y="3690815"/>
                <a:chExt cx="209061" cy="164123"/>
              </a:xfrm>
              <a:noFill/>
            </p:grpSpPr>
            <p:grpSp>
              <p:nvGrpSpPr>
                <p:cNvPr id="311" name="Gráfico 4">
                  <a:extLst>
                    <a:ext uri="{FF2B5EF4-FFF2-40B4-BE49-F238E27FC236}">
                      <a16:creationId xmlns:a16="http://schemas.microsoft.com/office/drawing/2014/main" id="{013B2436-3481-1E5D-E3B7-0CD280538FE8}"/>
                    </a:ext>
                  </a:extLst>
                </p:cNvPr>
                <p:cNvGrpSpPr/>
                <p:nvPr/>
              </p:nvGrpSpPr>
              <p:grpSpPr>
                <a:xfrm>
                  <a:off x="5162173" y="3690815"/>
                  <a:ext cx="209061" cy="123092"/>
                  <a:chOff x="5162173" y="3690815"/>
                  <a:chExt cx="209061" cy="123092"/>
                </a:xfrm>
                <a:noFill/>
              </p:grpSpPr>
              <p:sp>
                <p:nvSpPr>
                  <p:cNvPr id="312" name="Forma Livre: Forma 311">
                    <a:extLst>
                      <a:ext uri="{FF2B5EF4-FFF2-40B4-BE49-F238E27FC236}">
                        <a16:creationId xmlns:a16="http://schemas.microsoft.com/office/drawing/2014/main" id="{84CC42EF-9DC0-C539-5A15-C2E232C5869C}"/>
                      </a:ext>
                    </a:extLst>
                  </p:cNvPr>
                  <p:cNvSpPr/>
                  <p:nvPr/>
                </p:nvSpPr>
                <p:spPr>
                  <a:xfrm>
                    <a:off x="5164127" y="3690815"/>
                    <a:ext cx="207107" cy="82061"/>
                  </a:xfrm>
                  <a:custGeom>
                    <a:avLst/>
                    <a:gdLst>
                      <a:gd name="connsiteX0" fmla="*/ 207108 w 207107"/>
                      <a:gd name="connsiteY0" fmla="*/ 41031 h 82061"/>
                      <a:gd name="connsiteX1" fmla="*/ 103554 w 207107"/>
                      <a:gd name="connsiteY1" fmla="*/ 0 h 82061"/>
                      <a:gd name="connsiteX2" fmla="*/ 0 w 207107"/>
                      <a:gd name="connsiteY2" fmla="*/ 41031 h 82061"/>
                      <a:gd name="connsiteX3" fmla="*/ 103554 w 207107"/>
                      <a:gd name="connsiteY3" fmla="*/ 82062 h 82061"/>
                      <a:gd name="connsiteX4" fmla="*/ 207108 w 207107"/>
                      <a:gd name="connsiteY4" fmla="*/ 4103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107" h="82061">
                        <a:moveTo>
                          <a:pt x="207108" y="41031"/>
                        </a:moveTo>
                        <a:cubicBezTo>
                          <a:pt x="207108" y="17585"/>
                          <a:pt x="160216" y="0"/>
                          <a:pt x="103554" y="0"/>
                        </a:cubicBezTo>
                        <a:cubicBezTo>
                          <a:pt x="46892" y="0"/>
                          <a:pt x="0" y="17585"/>
                          <a:pt x="0" y="41031"/>
                        </a:cubicBezTo>
                        <a:cubicBezTo>
                          <a:pt x="0" y="64477"/>
                          <a:pt x="46892" y="82062"/>
                          <a:pt x="103554" y="82062"/>
                        </a:cubicBezTo>
                        <a:cubicBezTo>
                          <a:pt x="160216" y="82062"/>
                          <a:pt x="207108" y="64477"/>
                          <a:pt x="207108" y="41031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3" name="Forma Livre: Forma 312">
                    <a:extLst>
                      <a:ext uri="{FF2B5EF4-FFF2-40B4-BE49-F238E27FC236}">
                        <a16:creationId xmlns:a16="http://schemas.microsoft.com/office/drawing/2014/main" id="{F557E2F4-77AF-4C13-624F-2F5C98CC3E79}"/>
                      </a:ext>
                    </a:extLst>
                  </p:cNvPr>
                  <p:cNvSpPr/>
                  <p:nvPr/>
                </p:nvSpPr>
                <p:spPr>
                  <a:xfrm>
                    <a:off x="5162173" y="3731846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4" name="Forma Livre: Forma 313">
                    <a:extLst>
                      <a:ext uri="{FF2B5EF4-FFF2-40B4-BE49-F238E27FC236}">
                        <a16:creationId xmlns:a16="http://schemas.microsoft.com/office/drawing/2014/main" id="{C5570EDE-6CB4-663E-74E5-D20E4D44085C}"/>
                      </a:ext>
                    </a:extLst>
                  </p:cNvPr>
                  <p:cNvSpPr/>
                  <p:nvPr/>
                </p:nvSpPr>
                <p:spPr>
                  <a:xfrm>
                    <a:off x="5162173" y="3731846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5" name="Forma Livre: Forma 314">
                    <a:extLst>
                      <a:ext uri="{FF2B5EF4-FFF2-40B4-BE49-F238E27FC236}">
                        <a16:creationId xmlns:a16="http://schemas.microsoft.com/office/drawing/2014/main" id="{8C88A074-9050-FEF7-D46F-20A90EC2D789}"/>
                      </a:ext>
                    </a:extLst>
                  </p:cNvPr>
                  <p:cNvSpPr/>
                  <p:nvPr/>
                </p:nvSpPr>
                <p:spPr>
                  <a:xfrm>
                    <a:off x="5162173" y="3731846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1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" name="Forma Livre: Forma 315">
                    <a:extLst>
                      <a:ext uri="{FF2B5EF4-FFF2-40B4-BE49-F238E27FC236}">
                        <a16:creationId xmlns:a16="http://schemas.microsoft.com/office/drawing/2014/main" id="{B73C183F-7A5D-24E5-191A-69CA1C3C4145}"/>
                      </a:ext>
                    </a:extLst>
                  </p:cNvPr>
                  <p:cNvSpPr/>
                  <p:nvPr/>
                </p:nvSpPr>
                <p:spPr>
                  <a:xfrm>
                    <a:off x="5371234" y="3731846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1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17" name="Forma Livre: Forma 316">
                  <a:extLst>
                    <a:ext uri="{FF2B5EF4-FFF2-40B4-BE49-F238E27FC236}">
                      <a16:creationId xmlns:a16="http://schemas.microsoft.com/office/drawing/2014/main" id="{34200009-690C-227B-6ADB-373D65D950A1}"/>
                    </a:ext>
                  </a:extLst>
                </p:cNvPr>
                <p:cNvSpPr/>
                <p:nvPr/>
              </p:nvSpPr>
              <p:spPr>
                <a:xfrm>
                  <a:off x="5162173" y="3813907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3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8" name="Gráfico 4">
                <a:extLst>
                  <a:ext uri="{FF2B5EF4-FFF2-40B4-BE49-F238E27FC236}">
                    <a16:creationId xmlns:a16="http://schemas.microsoft.com/office/drawing/2014/main" id="{E9B6EC63-FDB8-B6E9-1034-20D202220EF9}"/>
                  </a:ext>
                </a:extLst>
              </p:cNvPr>
              <p:cNvGrpSpPr/>
              <p:nvPr/>
            </p:nvGrpSpPr>
            <p:grpSpPr>
              <a:xfrm>
                <a:off x="5162173" y="3894015"/>
                <a:ext cx="209061" cy="123092"/>
                <a:chOff x="5162173" y="3894015"/>
                <a:chExt cx="209061" cy="123092"/>
              </a:xfrm>
              <a:noFill/>
            </p:grpSpPr>
            <p:grpSp>
              <p:nvGrpSpPr>
                <p:cNvPr id="319" name="Gráfico 4">
                  <a:extLst>
                    <a:ext uri="{FF2B5EF4-FFF2-40B4-BE49-F238E27FC236}">
                      <a16:creationId xmlns:a16="http://schemas.microsoft.com/office/drawing/2014/main" id="{7F56DD05-C7A0-0FA1-9AB2-C5391EB46DE0}"/>
                    </a:ext>
                  </a:extLst>
                </p:cNvPr>
                <p:cNvGrpSpPr/>
                <p:nvPr/>
              </p:nvGrpSpPr>
              <p:grpSpPr>
                <a:xfrm>
                  <a:off x="5162173" y="3894015"/>
                  <a:ext cx="209061" cy="82061"/>
                  <a:chOff x="5162173" y="3894015"/>
                  <a:chExt cx="209061" cy="82061"/>
                </a:xfrm>
                <a:noFill/>
              </p:grpSpPr>
              <p:sp>
                <p:nvSpPr>
                  <p:cNvPr id="320" name="Forma Livre: Forma 319">
                    <a:extLst>
                      <a:ext uri="{FF2B5EF4-FFF2-40B4-BE49-F238E27FC236}">
                        <a16:creationId xmlns:a16="http://schemas.microsoft.com/office/drawing/2014/main" id="{51DFA1FA-A8F0-0628-97D5-68535938B849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21" name="Forma Livre: Forma 320">
                    <a:extLst>
                      <a:ext uri="{FF2B5EF4-FFF2-40B4-BE49-F238E27FC236}">
                        <a16:creationId xmlns:a16="http://schemas.microsoft.com/office/drawing/2014/main" id="{B2930329-684A-5BFD-7E65-DE98BFD33024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22" name="Forma Livre: Forma 321">
                    <a:extLst>
                      <a:ext uri="{FF2B5EF4-FFF2-40B4-BE49-F238E27FC236}">
                        <a16:creationId xmlns:a16="http://schemas.microsoft.com/office/drawing/2014/main" id="{246C0603-9A36-6554-7DA5-FE84D3475841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23" name="Forma Livre: Forma 322">
                    <a:extLst>
                      <a:ext uri="{FF2B5EF4-FFF2-40B4-BE49-F238E27FC236}">
                        <a16:creationId xmlns:a16="http://schemas.microsoft.com/office/drawing/2014/main" id="{BACF02FA-C4A4-E1D2-217C-6A68F51AC386}"/>
                      </a:ext>
                    </a:extLst>
                  </p:cNvPr>
                  <p:cNvSpPr/>
                  <p:nvPr/>
                </p:nvSpPr>
                <p:spPr>
                  <a:xfrm>
                    <a:off x="5371234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24" name="Forma Livre: Forma 323">
                  <a:extLst>
                    <a:ext uri="{FF2B5EF4-FFF2-40B4-BE49-F238E27FC236}">
                      <a16:creationId xmlns:a16="http://schemas.microsoft.com/office/drawing/2014/main" id="{D0ED0160-AD40-8534-B868-7C937DB0E3C2}"/>
                    </a:ext>
                  </a:extLst>
                </p:cNvPr>
                <p:cNvSpPr/>
                <p:nvPr/>
              </p:nvSpPr>
              <p:spPr>
                <a:xfrm>
                  <a:off x="5162173" y="3976076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3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325" name="Forma Livre: Forma 324">
              <a:extLst>
                <a:ext uri="{FF2B5EF4-FFF2-40B4-BE49-F238E27FC236}">
                  <a16:creationId xmlns:a16="http://schemas.microsoft.com/office/drawing/2014/main" id="{39675CC3-1753-94A5-5CB8-CDF384C950A1}"/>
                </a:ext>
              </a:extLst>
            </p:cNvPr>
            <p:cNvSpPr/>
            <p:nvPr/>
          </p:nvSpPr>
          <p:spPr>
            <a:xfrm>
              <a:off x="4746004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6" name="Forma Livre: Forma 325">
              <a:extLst>
                <a:ext uri="{FF2B5EF4-FFF2-40B4-BE49-F238E27FC236}">
                  <a16:creationId xmlns:a16="http://schemas.microsoft.com/office/drawing/2014/main" id="{2211DAF8-0C4D-B503-C5D0-982886DA4ED6}"/>
                </a:ext>
              </a:extLst>
            </p:cNvPr>
            <p:cNvSpPr/>
            <p:nvPr/>
          </p:nvSpPr>
          <p:spPr>
            <a:xfrm>
              <a:off x="4955065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7" name="Forma Livre: Forma 326">
              <a:extLst>
                <a:ext uri="{FF2B5EF4-FFF2-40B4-BE49-F238E27FC236}">
                  <a16:creationId xmlns:a16="http://schemas.microsoft.com/office/drawing/2014/main" id="{F84FE99B-4B84-D769-9F1C-BE41522A6E7A}"/>
                </a:ext>
              </a:extLst>
            </p:cNvPr>
            <p:cNvSpPr/>
            <p:nvPr/>
          </p:nvSpPr>
          <p:spPr>
            <a:xfrm>
              <a:off x="4746004" y="4138246"/>
              <a:ext cx="207107" cy="41030"/>
            </a:xfrm>
            <a:custGeom>
              <a:avLst/>
              <a:gdLst>
                <a:gd name="connsiteX0" fmla="*/ 0 w 207107"/>
                <a:gd name="connsiteY0" fmla="*/ 0 h 41030"/>
                <a:gd name="connsiteX1" fmla="*/ 103554 w 207107"/>
                <a:gd name="connsiteY1" fmla="*/ 41031 h 41030"/>
                <a:gd name="connsiteX2" fmla="*/ 207108 w 207107"/>
                <a:gd name="connsiteY2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07" h="41030">
                  <a:moveTo>
                    <a:pt x="0" y="0"/>
                  </a:moveTo>
                  <a:cubicBezTo>
                    <a:pt x="0" y="23446"/>
                    <a:pt x="46892" y="41031"/>
                    <a:pt x="103554" y="41031"/>
                  </a:cubicBezTo>
                  <a:cubicBezTo>
                    <a:pt x="160216" y="41031"/>
                    <a:pt x="207108" y="23446"/>
                    <a:pt x="207108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8" name="Forma Livre: Forma 327">
              <a:extLst>
                <a:ext uri="{FF2B5EF4-FFF2-40B4-BE49-F238E27FC236}">
                  <a16:creationId xmlns:a16="http://schemas.microsoft.com/office/drawing/2014/main" id="{17973BBA-2E38-E473-3FD2-AC530C87D9C2}"/>
                </a:ext>
              </a:extLst>
            </p:cNvPr>
            <p:cNvSpPr/>
            <p:nvPr/>
          </p:nvSpPr>
          <p:spPr>
            <a:xfrm>
              <a:off x="4955065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9" name="Forma Livre: Forma 328">
              <a:extLst>
                <a:ext uri="{FF2B5EF4-FFF2-40B4-BE49-F238E27FC236}">
                  <a16:creationId xmlns:a16="http://schemas.microsoft.com/office/drawing/2014/main" id="{11E6F775-9DBF-E9AE-4427-DD258ED296E6}"/>
                </a:ext>
              </a:extLst>
            </p:cNvPr>
            <p:cNvSpPr/>
            <p:nvPr/>
          </p:nvSpPr>
          <p:spPr>
            <a:xfrm>
              <a:off x="5162173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0" name="Forma Livre: Forma 329">
              <a:extLst>
                <a:ext uri="{FF2B5EF4-FFF2-40B4-BE49-F238E27FC236}">
                  <a16:creationId xmlns:a16="http://schemas.microsoft.com/office/drawing/2014/main" id="{A12033E3-829B-70EB-613E-E80E7371BA21}"/>
                </a:ext>
              </a:extLst>
            </p:cNvPr>
            <p:cNvSpPr/>
            <p:nvPr/>
          </p:nvSpPr>
          <p:spPr>
            <a:xfrm>
              <a:off x="4955065" y="4138246"/>
              <a:ext cx="207107" cy="41030"/>
            </a:xfrm>
            <a:custGeom>
              <a:avLst/>
              <a:gdLst>
                <a:gd name="connsiteX0" fmla="*/ 0 w 207107"/>
                <a:gd name="connsiteY0" fmla="*/ 0 h 41030"/>
                <a:gd name="connsiteX1" fmla="*/ 103554 w 207107"/>
                <a:gd name="connsiteY1" fmla="*/ 41031 h 41030"/>
                <a:gd name="connsiteX2" fmla="*/ 207107 w 207107"/>
                <a:gd name="connsiteY2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07" h="41030">
                  <a:moveTo>
                    <a:pt x="0" y="0"/>
                  </a:moveTo>
                  <a:cubicBezTo>
                    <a:pt x="0" y="23446"/>
                    <a:pt x="46892" y="41031"/>
                    <a:pt x="103554" y="41031"/>
                  </a:cubicBezTo>
                  <a:cubicBezTo>
                    <a:pt x="160215" y="41031"/>
                    <a:pt x="207107" y="23446"/>
                    <a:pt x="207107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1" name="Forma Livre: Forma 330">
              <a:extLst>
                <a:ext uri="{FF2B5EF4-FFF2-40B4-BE49-F238E27FC236}">
                  <a16:creationId xmlns:a16="http://schemas.microsoft.com/office/drawing/2014/main" id="{DBD02A2E-1640-95CE-5B71-BA8E4FF40904}"/>
                </a:ext>
              </a:extLst>
            </p:cNvPr>
            <p:cNvSpPr/>
            <p:nvPr/>
          </p:nvSpPr>
          <p:spPr>
            <a:xfrm>
              <a:off x="5162173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2" name="Forma Livre: Forma 331">
              <a:extLst>
                <a:ext uri="{FF2B5EF4-FFF2-40B4-BE49-F238E27FC236}">
                  <a16:creationId xmlns:a16="http://schemas.microsoft.com/office/drawing/2014/main" id="{D0239A78-A495-F703-A711-9F9A68D9D23D}"/>
                </a:ext>
              </a:extLst>
            </p:cNvPr>
            <p:cNvSpPr/>
            <p:nvPr/>
          </p:nvSpPr>
          <p:spPr>
            <a:xfrm>
              <a:off x="5371234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3" name="Forma Livre: Forma 332">
              <a:extLst>
                <a:ext uri="{FF2B5EF4-FFF2-40B4-BE49-F238E27FC236}">
                  <a16:creationId xmlns:a16="http://schemas.microsoft.com/office/drawing/2014/main" id="{2E3E216B-5F11-3A8C-BC85-56F21A6477B6}"/>
                </a:ext>
              </a:extLst>
            </p:cNvPr>
            <p:cNvSpPr/>
            <p:nvPr/>
          </p:nvSpPr>
          <p:spPr>
            <a:xfrm>
              <a:off x="5162173" y="4138246"/>
              <a:ext cx="207107" cy="41030"/>
            </a:xfrm>
            <a:custGeom>
              <a:avLst/>
              <a:gdLst>
                <a:gd name="connsiteX0" fmla="*/ 0 w 207107"/>
                <a:gd name="connsiteY0" fmla="*/ 0 h 41030"/>
                <a:gd name="connsiteX1" fmla="*/ 103554 w 207107"/>
                <a:gd name="connsiteY1" fmla="*/ 41031 h 41030"/>
                <a:gd name="connsiteX2" fmla="*/ 207108 w 207107"/>
                <a:gd name="connsiteY2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07" h="41030">
                  <a:moveTo>
                    <a:pt x="0" y="0"/>
                  </a:moveTo>
                  <a:cubicBezTo>
                    <a:pt x="0" y="23446"/>
                    <a:pt x="46893" y="41031"/>
                    <a:pt x="103554" y="41031"/>
                  </a:cubicBezTo>
                  <a:cubicBezTo>
                    <a:pt x="160216" y="41031"/>
                    <a:pt x="207108" y="23446"/>
                    <a:pt x="207108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34" name="Gráfico 4">
            <a:extLst>
              <a:ext uri="{FF2B5EF4-FFF2-40B4-BE49-F238E27FC236}">
                <a16:creationId xmlns:a16="http://schemas.microsoft.com/office/drawing/2014/main" id="{49A5E98C-E1CC-B4C9-9727-FCF9840B3191}"/>
              </a:ext>
            </a:extLst>
          </p:cNvPr>
          <p:cNvGrpSpPr/>
          <p:nvPr/>
        </p:nvGrpSpPr>
        <p:grpSpPr>
          <a:xfrm>
            <a:off x="6856158" y="3611806"/>
            <a:ext cx="625230" cy="566372"/>
            <a:chOff x="6856158" y="3611806"/>
            <a:chExt cx="625230" cy="566372"/>
          </a:xfrm>
          <a:noFill/>
        </p:grpSpPr>
        <p:grpSp>
          <p:nvGrpSpPr>
            <p:cNvPr id="335" name="Gráfico 4">
              <a:extLst>
                <a:ext uri="{FF2B5EF4-FFF2-40B4-BE49-F238E27FC236}">
                  <a16:creationId xmlns:a16="http://schemas.microsoft.com/office/drawing/2014/main" id="{606DE27D-87A8-F7C4-1542-971ACAABBABC}"/>
                </a:ext>
              </a:extLst>
            </p:cNvPr>
            <p:cNvGrpSpPr/>
            <p:nvPr/>
          </p:nvGrpSpPr>
          <p:grpSpPr>
            <a:xfrm>
              <a:off x="6887419" y="3611806"/>
              <a:ext cx="593969" cy="566372"/>
              <a:chOff x="6887419" y="3611806"/>
              <a:chExt cx="593969" cy="566372"/>
            </a:xfrm>
            <a:noFill/>
          </p:grpSpPr>
          <p:grpSp>
            <p:nvGrpSpPr>
              <p:cNvPr id="336" name="Gráfico 4">
                <a:extLst>
                  <a:ext uri="{FF2B5EF4-FFF2-40B4-BE49-F238E27FC236}">
                    <a16:creationId xmlns:a16="http://schemas.microsoft.com/office/drawing/2014/main" id="{374B6D63-6A78-775B-31F6-AA66FB0768EC}"/>
                  </a:ext>
                </a:extLst>
              </p:cNvPr>
              <p:cNvGrpSpPr/>
              <p:nvPr/>
            </p:nvGrpSpPr>
            <p:grpSpPr>
              <a:xfrm>
                <a:off x="6887419" y="4073769"/>
                <a:ext cx="363415" cy="104409"/>
                <a:chOff x="6887419" y="4073769"/>
                <a:chExt cx="363415" cy="104409"/>
              </a:xfrm>
              <a:noFill/>
            </p:grpSpPr>
            <p:sp>
              <p:nvSpPr>
                <p:cNvPr id="337" name="Forma Livre: Forma 336">
                  <a:extLst>
                    <a:ext uri="{FF2B5EF4-FFF2-40B4-BE49-F238E27FC236}">
                      <a16:creationId xmlns:a16="http://schemas.microsoft.com/office/drawing/2014/main" id="{F9071E27-1847-4467-A473-72E15369C025}"/>
                    </a:ext>
                  </a:extLst>
                </p:cNvPr>
                <p:cNvSpPr/>
                <p:nvPr/>
              </p:nvSpPr>
              <p:spPr>
                <a:xfrm>
                  <a:off x="6887419" y="4081584"/>
                  <a:ext cx="363415" cy="96593"/>
                </a:xfrm>
                <a:custGeom>
                  <a:avLst/>
                  <a:gdLst>
                    <a:gd name="connsiteX0" fmla="*/ 0 w 363415"/>
                    <a:gd name="connsiteY0" fmla="*/ 0 h 96593"/>
                    <a:gd name="connsiteX1" fmla="*/ 19538 w 363415"/>
                    <a:gd name="connsiteY1" fmla="*/ 72293 h 96593"/>
                    <a:gd name="connsiteX2" fmla="*/ 60569 w 363415"/>
                    <a:gd name="connsiteY2" fmla="*/ 95739 h 96593"/>
                    <a:gd name="connsiteX3" fmla="*/ 363416 w 363415"/>
                    <a:gd name="connsiteY3" fmla="*/ 13677 h 96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415" h="96593">
                      <a:moveTo>
                        <a:pt x="0" y="0"/>
                      </a:moveTo>
                      <a:lnTo>
                        <a:pt x="19538" y="72293"/>
                      </a:lnTo>
                      <a:cubicBezTo>
                        <a:pt x="23446" y="89877"/>
                        <a:pt x="42984" y="99646"/>
                        <a:pt x="60569" y="95739"/>
                      </a:cubicBezTo>
                      <a:lnTo>
                        <a:pt x="363416" y="13677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38" name="Forma Livre: Forma 337">
                  <a:extLst>
                    <a:ext uri="{FF2B5EF4-FFF2-40B4-BE49-F238E27FC236}">
                      <a16:creationId xmlns:a16="http://schemas.microsoft.com/office/drawing/2014/main" id="{DFDB4C0B-98F1-E833-601F-00F579760C01}"/>
                    </a:ext>
                  </a:extLst>
                </p:cNvPr>
                <p:cNvSpPr/>
                <p:nvPr/>
              </p:nvSpPr>
              <p:spPr>
                <a:xfrm>
                  <a:off x="7209804" y="4073769"/>
                  <a:ext cx="39076" cy="62523"/>
                </a:xfrm>
                <a:custGeom>
                  <a:avLst/>
                  <a:gdLst>
                    <a:gd name="connsiteX0" fmla="*/ 0 w 39076"/>
                    <a:gd name="connsiteY0" fmla="*/ 0 h 62523"/>
                    <a:gd name="connsiteX1" fmla="*/ 39077 w 39076"/>
                    <a:gd name="connsiteY1" fmla="*/ 23446 h 62523"/>
                    <a:gd name="connsiteX2" fmla="*/ 15631 w 39076"/>
                    <a:gd name="connsiteY2" fmla="*/ 62523 h 6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076" h="62523">
                      <a:moveTo>
                        <a:pt x="0" y="0"/>
                      </a:moveTo>
                      <a:lnTo>
                        <a:pt x="39077" y="23446"/>
                      </a:lnTo>
                      <a:lnTo>
                        <a:pt x="15631" y="62523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39" name="Gráfico 4">
                <a:extLst>
                  <a:ext uri="{FF2B5EF4-FFF2-40B4-BE49-F238E27FC236}">
                    <a16:creationId xmlns:a16="http://schemas.microsoft.com/office/drawing/2014/main" id="{94445EBD-BE1C-A50C-1146-7EACB38123AF}"/>
                  </a:ext>
                </a:extLst>
              </p:cNvPr>
              <p:cNvGrpSpPr/>
              <p:nvPr/>
            </p:nvGrpSpPr>
            <p:grpSpPr>
              <a:xfrm>
                <a:off x="7073035" y="3611806"/>
                <a:ext cx="408353" cy="264624"/>
                <a:chOff x="7073035" y="3611806"/>
                <a:chExt cx="408353" cy="264624"/>
              </a:xfrm>
              <a:noFill/>
            </p:grpSpPr>
            <p:sp>
              <p:nvSpPr>
                <p:cNvPr id="340" name="Forma Livre: Forma 339">
                  <a:extLst>
                    <a:ext uri="{FF2B5EF4-FFF2-40B4-BE49-F238E27FC236}">
                      <a16:creationId xmlns:a16="http://schemas.microsoft.com/office/drawing/2014/main" id="{4FE0F05B-98DB-B757-621E-EC05765E12BE}"/>
                    </a:ext>
                  </a:extLst>
                </p:cNvPr>
                <p:cNvSpPr/>
                <p:nvPr/>
              </p:nvSpPr>
              <p:spPr>
                <a:xfrm>
                  <a:off x="7073035" y="3611806"/>
                  <a:ext cx="379046" cy="159116"/>
                </a:xfrm>
                <a:custGeom>
                  <a:avLst/>
                  <a:gdLst>
                    <a:gd name="connsiteX0" fmla="*/ 379046 w 379046"/>
                    <a:gd name="connsiteY0" fmla="*/ 159117 h 159116"/>
                    <a:gd name="connsiteX1" fmla="*/ 343877 w 379046"/>
                    <a:gd name="connsiteY1" fmla="*/ 24302 h 159116"/>
                    <a:gd name="connsiteX2" fmla="*/ 302846 w 379046"/>
                    <a:gd name="connsiteY2" fmla="*/ 855 h 159116"/>
                    <a:gd name="connsiteX3" fmla="*/ 0 w 379046"/>
                    <a:gd name="connsiteY3" fmla="*/ 82917 h 159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9046" h="159116">
                      <a:moveTo>
                        <a:pt x="379046" y="159117"/>
                      </a:moveTo>
                      <a:lnTo>
                        <a:pt x="343877" y="24302"/>
                      </a:lnTo>
                      <a:cubicBezTo>
                        <a:pt x="339969" y="6717"/>
                        <a:pt x="320431" y="-3052"/>
                        <a:pt x="302846" y="855"/>
                      </a:cubicBezTo>
                      <a:lnTo>
                        <a:pt x="0" y="82917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1" name="Forma Livre: Forma 340">
                  <a:extLst>
                    <a:ext uri="{FF2B5EF4-FFF2-40B4-BE49-F238E27FC236}">
                      <a16:creationId xmlns:a16="http://schemas.microsoft.com/office/drawing/2014/main" id="{4EAB5681-32FF-FC56-93B0-052A50F24D88}"/>
                    </a:ext>
                  </a:extLst>
                </p:cNvPr>
                <p:cNvSpPr/>
                <p:nvPr/>
              </p:nvSpPr>
              <p:spPr>
                <a:xfrm>
                  <a:off x="7073035" y="3653692"/>
                  <a:ext cx="41030" cy="62523"/>
                </a:xfrm>
                <a:custGeom>
                  <a:avLst/>
                  <a:gdLst>
                    <a:gd name="connsiteX0" fmla="*/ 41031 w 41030"/>
                    <a:gd name="connsiteY0" fmla="*/ 62523 h 62523"/>
                    <a:gd name="connsiteX1" fmla="*/ 0 w 41030"/>
                    <a:gd name="connsiteY1" fmla="*/ 41031 h 62523"/>
                    <a:gd name="connsiteX2" fmla="*/ 23446 w 41030"/>
                    <a:gd name="connsiteY2" fmla="*/ 0 h 6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030" h="62523">
                      <a:moveTo>
                        <a:pt x="41031" y="62523"/>
                      </a:moveTo>
                      <a:lnTo>
                        <a:pt x="0" y="41031"/>
                      </a:lnTo>
                      <a:lnTo>
                        <a:pt x="23446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2" name="Forma Livre: Forma 341">
                  <a:extLst>
                    <a:ext uri="{FF2B5EF4-FFF2-40B4-BE49-F238E27FC236}">
                      <a16:creationId xmlns:a16="http://schemas.microsoft.com/office/drawing/2014/main" id="{580D74FE-1448-2D9D-A1AE-E637E4EFE10D}"/>
                    </a:ext>
                  </a:extLst>
                </p:cNvPr>
                <p:cNvSpPr/>
                <p:nvPr/>
              </p:nvSpPr>
              <p:spPr>
                <a:xfrm>
                  <a:off x="7459896" y="3796323"/>
                  <a:ext cx="21492" cy="80107"/>
                </a:xfrm>
                <a:custGeom>
                  <a:avLst/>
                  <a:gdLst>
                    <a:gd name="connsiteX0" fmla="*/ 0 w 21492"/>
                    <a:gd name="connsiteY0" fmla="*/ 0 h 80107"/>
                    <a:gd name="connsiteX1" fmla="*/ 21492 w 21492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492" h="80107">
                      <a:moveTo>
                        <a:pt x="0" y="0"/>
                      </a:moveTo>
                      <a:lnTo>
                        <a:pt x="21492" y="80108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43" name="Gráfico 4">
              <a:extLst>
                <a:ext uri="{FF2B5EF4-FFF2-40B4-BE49-F238E27FC236}">
                  <a16:creationId xmlns:a16="http://schemas.microsoft.com/office/drawing/2014/main" id="{F79406DD-5A89-4726-251E-ADDF1DFFB918}"/>
                </a:ext>
              </a:extLst>
            </p:cNvPr>
            <p:cNvGrpSpPr/>
            <p:nvPr/>
          </p:nvGrpSpPr>
          <p:grpSpPr>
            <a:xfrm>
              <a:off x="6885975" y="3694249"/>
              <a:ext cx="550822" cy="401697"/>
              <a:chOff x="6885975" y="3694249"/>
              <a:chExt cx="550822" cy="401697"/>
            </a:xfrm>
            <a:noFill/>
          </p:grpSpPr>
          <p:sp>
            <p:nvSpPr>
              <p:cNvPr id="344" name="Forma Livre: Forma 343">
                <a:extLst>
                  <a:ext uri="{FF2B5EF4-FFF2-40B4-BE49-F238E27FC236}">
                    <a16:creationId xmlns:a16="http://schemas.microsoft.com/office/drawing/2014/main" id="{90E142C0-343C-254F-1251-BBE38CD62300}"/>
                  </a:ext>
                </a:extLst>
              </p:cNvPr>
              <p:cNvSpPr/>
              <p:nvPr/>
            </p:nvSpPr>
            <p:spPr>
              <a:xfrm rot="-901045">
                <a:off x="6914237" y="3753451"/>
                <a:ext cx="494298" cy="283293"/>
              </a:xfrm>
              <a:custGeom>
                <a:avLst/>
                <a:gdLst>
                  <a:gd name="connsiteX0" fmla="*/ 0 w 494298"/>
                  <a:gd name="connsiteY0" fmla="*/ 0 h 283293"/>
                  <a:gd name="connsiteX1" fmla="*/ 494299 w 494298"/>
                  <a:gd name="connsiteY1" fmla="*/ 0 h 283293"/>
                  <a:gd name="connsiteX2" fmla="*/ 494299 w 494298"/>
                  <a:gd name="connsiteY2" fmla="*/ 283294 h 283293"/>
                  <a:gd name="connsiteX3" fmla="*/ 0 w 494298"/>
                  <a:gd name="connsiteY3" fmla="*/ 283294 h 28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298" h="283293">
                    <a:moveTo>
                      <a:pt x="0" y="0"/>
                    </a:moveTo>
                    <a:lnTo>
                      <a:pt x="494299" y="0"/>
                    </a:lnTo>
                    <a:lnTo>
                      <a:pt x="494299" y="283294"/>
                    </a:lnTo>
                    <a:lnTo>
                      <a:pt x="0" y="283294"/>
                    </a:lnTo>
                    <a:close/>
                  </a:path>
                </a:pathLst>
              </a:custGeom>
              <a:noFill/>
              <a:ln w="19525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5" name="Forma Livre: Forma 344">
                <a:extLst>
                  <a:ext uri="{FF2B5EF4-FFF2-40B4-BE49-F238E27FC236}">
                    <a16:creationId xmlns:a16="http://schemas.microsoft.com/office/drawing/2014/main" id="{6B9C7013-F60D-0B23-2899-7F1F1469A522}"/>
                  </a:ext>
                </a:extLst>
              </p:cNvPr>
              <p:cNvSpPr/>
              <p:nvPr/>
            </p:nvSpPr>
            <p:spPr>
              <a:xfrm>
                <a:off x="6961665" y="3770923"/>
                <a:ext cx="398584" cy="250092"/>
              </a:xfrm>
              <a:custGeom>
                <a:avLst/>
                <a:gdLst>
                  <a:gd name="connsiteX0" fmla="*/ 398585 w 398584"/>
                  <a:gd name="connsiteY0" fmla="*/ 113323 h 250092"/>
                  <a:gd name="connsiteX1" fmla="*/ 377093 w 398584"/>
                  <a:gd name="connsiteY1" fmla="*/ 35169 h 250092"/>
                  <a:gd name="connsiteX2" fmla="*/ 316523 w 398584"/>
                  <a:gd name="connsiteY2" fmla="*/ 0 h 250092"/>
                  <a:gd name="connsiteX3" fmla="*/ 35170 w 398584"/>
                  <a:gd name="connsiteY3" fmla="*/ 76200 h 250092"/>
                  <a:gd name="connsiteX4" fmla="*/ 0 w 398584"/>
                  <a:gd name="connsiteY4" fmla="*/ 136769 h 250092"/>
                  <a:gd name="connsiteX5" fmla="*/ 21492 w 398584"/>
                  <a:gd name="connsiteY5" fmla="*/ 214923 h 250092"/>
                  <a:gd name="connsiteX6" fmla="*/ 82062 w 398584"/>
                  <a:gd name="connsiteY6" fmla="*/ 250092 h 250092"/>
                  <a:gd name="connsiteX7" fmla="*/ 363416 w 398584"/>
                  <a:gd name="connsiteY7" fmla="*/ 173892 h 250092"/>
                  <a:gd name="connsiteX8" fmla="*/ 398585 w 398584"/>
                  <a:gd name="connsiteY8" fmla="*/ 113323 h 25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8584" h="250092">
                    <a:moveTo>
                      <a:pt x="398585" y="113323"/>
                    </a:moveTo>
                    <a:lnTo>
                      <a:pt x="377093" y="35169"/>
                    </a:lnTo>
                    <a:cubicBezTo>
                      <a:pt x="349738" y="42985"/>
                      <a:pt x="322385" y="27354"/>
                      <a:pt x="316523" y="0"/>
                    </a:cubicBezTo>
                    <a:lnTo>
                      <a:pt x="35170" y="76200"/>
                    </a:lnTo>
                    <a:cubicBezTo>
                      <a:pt x="42985" y="103554"/>
                      <a:pt x="33216" y="128954"/>
                      <a:pt x="0" y="136769"/>
                    </a:cubicBezTo>
                    <a:lnTo>
                      <a:pt x="21492" y="214923"/>
                    </a:lnTo>
                    <a:cubicBezTo>
                      <a:pt x="52754" y="207108"/>
                      <a:pt x="76200" y="222738"/>
                      <a:pt x="82062" y="250092"/>
                    </a:cubicBezTo>
                    <a:lnTo>
                      <a:pt x="363416" y="173892"/>
                    </a:lnTo>
                    <a:cubicBezTo>
                      <a:pt x="357554" y="146538"/>
                      <a:pt x="373185" y="119185"/>
                      <a:pt x="398585" y="11332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6" name="Forma Livre: Forma 345">
                <a:extLst>
                  <a:ext uri="{FF2B5EF4-FFF2-40B4-BE49-F238E27FC236}">
                    <a16:creationId xmlns:a16="http://schemas.microsoft.com/office/drawing/2014/main" id="{B5BF835C-646A-6735-16B4-AC4C5947CDF4}"/>
                  </a:ext>
                </a:extLst>
              </p:cNvPr>
              <p:cNvSpPr/>
              <p:nvPr/>
            </p:nvSpPr>
            <p:spPr>
              <a:xfrm>
                <a:off x="7121881" y="3856892"/>
                <a:ext cx="78153" cy="78153"/>
              </a:xfrm>
              <a:custGeom>
                <a:avLst/>
                <a:gdLst>
                  <a:gd name="connsiteX0" fmla="*/ 78154 w 78153"/>
                  <a:gd name="connsiteY0" fmla="*/ 39077 h 78153"/>
                  <a:gd name="connsiteX1" fmla="*/ 39077 w 78153"/>
                  <a:gd name="connsiteY1" fmla="*/ 78154 h 78153"/>
                  <a:gd name="connsiteX2" fmla="*/ 0 w 78153"/>
                  <a:gd name="connsiteY2" fmla="*/ 39077 h 78153"/>
                  <a:gd name="connsiteX3" fmla="*/ 39077 w 78153"/>
                  <a:gd name="connsiteY3" fmla="*/ 0 h 78153"/>
                  <a:gd name="connsiteX4" fmla="*/ 78154 w 78153"/>
                  <a:gd name="connsiteY4" fmla="*/ 39077 h 7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3" h="78153">
                    <a:moveTo>
                      <a:pt x="78154" y="39077"/>
                    </a:moveTo>
                    <a:cubicBezTo>
                      <a:pt x="78154" y="60658"/>
                      <a:pt x="60659" y="78154"/>
                      <a:pt x="39077" y="78154"/>
                    </a:cubicBezTo>
                    <a:cubicBezTo>
                      <a:pt x="17495" y="78154"/>
                      <a:pt x="0" y="60658"/>
                      <a:pt x="0" y="39077"/>
                    </a:cubicBezTo>
                    <a:cubicBezTo>
                      <a:pt x="0" y="17495"/>
                      <a:pt x="17495" y="0"/>
                      <a:pt x="39077" y="0"/>
                    </a:cubicBezTo>
                    <a:cubicBezTo>
                      <a:pt x="60659" y="0"/>
                      <a:pt x="78154" y="17495"/>
                      <a:pt x="78154" y="3907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47" name="Forma Livre: Forma 346">
              <a:extLst>
                <a:ext uri="{FF2B5EF4-FFF2-40B4-BE49-F238E27FC236}">
                  <a16:creationId xmlns:a16="http://schemas.microsoft.com/office/drawing/2014/main" id="{4961607C-1C2B-427C-B85D-ACF3500CADF2}"/>
                </a:ext>
              </a:extLst>
            </p:cNvPr>
            <p:cNvSpPr/>
            <p:nvPr/>
          </p:nvSpPr>
          <p:spPr>
            <a:xfrm>
              <a:off x="6856158" y="3968261"/>
              <a:ext cx="21492" cy="82061"/>
            </a:xfrm>
            <a:custGeom>
              <a:avLst/>
              <a:gdLst>
                <a:gd name="connsiteX0" fmla="*/ 21492 w 21492"/>
                <a:gd name="connsiteY0" fmla="*/ 82062 h 82061"/>
                <a:gd name="connsiteX1" fmla="*/ 0 w 21492"/>
                <a:gd name="connsiteY1" fmla="*/ 0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92" h="82061">
                  <a:moveTo>
                    <a:pt x="21492" y="820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48" name="Gráfico 4">
            <a:extLst>
              <a:ext uri="{FF2B5EF4-FFF2-40B4-BE49-F238E27FC236}">
                <a16:creationId xmlns:a16="http://schemas.microsoft.com/office/drawing/2014/main" id="{0DD57D94-1B97-6B89-C4EB-EC003DDC2E13}"/>
              </a:ext>
            </a:extLst>
          </p:cNvPr>
          <p:cNvGrpSpPr/>
          <p:nvPr/>
        </p:nvGrpSpPr>
        <p:grpSpPr>
          <a:xfrm>
            <a:off x="6877650" y="2502877"/>
            <a:ext cx="582245" cy="621322"/>
            <a:chOff x="6877650" y="2502877"/>
            <a:chExt cx="582245" cy="621322"/>
          </a:xfrm>
          <a:noFill/>
        </p:grpSpPr>
        <p:grpSp>
          <p:nvGrpSpPr>
            <p:cNvPr id="349" name="Gráfico 4">
              <a:extLst>
                <a:ext uri="{FF2B5EF4-FFF2-40B4-BE49-F238E27FC236}">
                  <a16:creationId xmlns:a16="http://schemas.microsoft.com/office/drawing/2014/main" id="{2E076FD1-7953-792E-2BC0-6635A2DA2366}"/>
                </a:ext>
              </a:extLst>
            </p:cNvPr>
            <p:cNvGrpSpPr/>
            <p:nvPr/>
          </p:nvGrpSpPr>
          <p:grpSpPr>
            <a:xfrm>
              <a:off x="6877650" y="2502877"/>
              <a:ext cx="582245" cy="621322"/>
              <a:chOff x="6877650" y="2502877"/>
              <a:chExt cx="582245" cy="621322"/>
            </a:xfrm>
            <a:noFill/>
          </p:grpSpPr>
          <p:sp>
            <p:nvSpPr>
              <p:cNvPr id="350" name="Forma Livre: Forma 349">
                <a:extLst>
                  <a:ext uri="{FF2B5EF4-FFF2-40B4-BE49-F238E27FC236}">
                    <a16:creationId xmlns:a16="http://schemas.microsoft.com/office/drawing/2014/main" id="{FB7CE4CD-5570-4191-F59D-F9692936F7ED}"/>
                  </a:ext>
                </a:extLst>
              </p:cNvPr>
              <p:cNvSpPr/>
              <p:nvPr/>
            </p:nvSpPr>
            <p:spPr>
              <a:xfrm>
                <a:off x="6877650" y="2502877"/>
                <a:ext cx="582245" cy="357553"/>
              </a:xfrm>
              <a:custGeom>
                <a:avLst/>
                <a:gdLst>
                  <a:gd name="connsiteX0" fmla="*/ 545123 w 582245"/>
                  <a:gd name="connsiteY0" fmla="*/ 357554 h 357553"/>
                  <a:gd name="connsiteX1" fmla="*/ 37123 w 582245"/>
                  <a:gd name="connsiteY1" fmla="*/ 357554 h 357553"/>
                  <a:gd name="connsiteX2" fmla="*/ 0 w 582245"/>
                  <a:gd name="connsiteY2" fmla="*/ 320431 h 357553"/>
                  <a:gd name="connsiteX3" fmla="*/ 0 w 582245"/>
                  <a:gd name="connsiteY3" fmla="*/ 37123 h 357553"/>
                  <a:gd name="connsiteX4" fmla="*/ 37123 w 582245"/>
                  <a:gd name="connsiteY4" fmla="*/ 0 h 357553"/>
                  <a:gd name="connsiteX5" fmla="*/ 545123 w 582245"/>
                  <a:gd name="connsiteY5" fmla="*/ 0 h 357553"/>
                  <a:gd name="connsiteX6" fmla="*/ 582246 w 582245"/>
                  <a:gd name="connsiteY6" fmla="*/ 37123 h 357553"/>
                  <a:gd name="connsiteX7" fmla="*/ 582246 w 582245"/>
                  <a:gd name="connsiteY7" fmla="*/ 320431 h 357553"/>
                  <a:gd name="connsiteX8" fmla="*/ 545123 w 582245"/>
                  <a:gd name="connsiteY8" fmla="*/ 357554 h 35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2245" h="357553">
                    <a:moveTo>
                      <a:pt x="545123" y="357554"/>
                    </a:moveTo>
                    <a:lnTo>
                      <a:pt x="37123" y="357554"/>
                    </a:lnTo>
                    <a:cubicBezTo>
                      <a:pt x="17584" y="357554"/>
                      <a:pt x="0" y="341923"/>
                      <a:pt x="0" y="320431"/>
                    </a:cubicBezTo>
                    <a:lnTo>
                      <a:pt x="0" y="37123"/>
                    </a:lnTo>
                    <a:cubicBezTo>
                      <a:pt x="0" y="17584"/>
                      <a:pt x="15631" y="0"/>
                      <a:pt x="37123" y="0"/>
                    </a:cubicBezTo>
                    <a:lnTo>
                      <a:pt x="545123" y="0"/>
                    </a:lnTo>
                    <a:cubicBezTo>
                      <a:pt x="564661" y="0"/>
                      <a:pt x="582246" y="15631"/>
                      <a:pt x="582246" y="37123"/>
                    </a:cubicBezTo>
                    <a:lnTo>
                      <a:pt x="582246" y="320431"/>
                    </a:lnTo>
                    <a:cubicBezTo>
                      <a:pt x="582246" y="339969"/>
                      <a:pt x="566615" y="357554"/>
                      <a:pt x="545123" y="3575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1" name="Forma Livre: Forma 350">
                <a:extLst>
                  <a:ext uri="{FF2B5EF4-FFF2-40B4-BE49-F238E27FC236}">
                    <a16:creationId xmlns:a16="http://schemas.microsoft.com/office/drawing/2014/main" id="{F363BC5E-6899-3020-645C-0F86D303F6A4}"/>
                  </a:ext>
                </a:extLst>
              </p:cNvPr>
              <p:cNvSpPr/>
              <p:nvPr/>
            </p:nvSpPr>
            <p:spPr>
              <a:xfrm>
                <a:off x="7168773" y="2860430"/>
                <a:ext cx="19538" cy="209061"/>
              </a:xfrm>
              <a:custGeom>
                <a:avLst/>
                <a:gdLst>
                  <a:gd name="connsiteX0" fmla="*/ 0 w 19538"/>
                  <a:gd name="connsiteY0" fmla="*/ 0 h 209061"/>
                  <a:gd name="connsiteX1" fmla="*/ 0 w 19538"/>
                  <a:gd name="connsiteY1" fmla="*/ 209062 h 20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209061">
                    <a:moveTo>
                      <a:pt x="0" y="0"/>
                    </a:moveTo>
                    <a:lnTo>
                      <a:pt x="0" y="209062"/>
                    </a:lnTo>
                  </a:path>
                </a:pathLst>
              </a:custGeom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2" name="Forma Livre: Forma 351">
                <a:extLst>
                  <a:ext uri="{FF2B5EF4-FFF2-40B4-BE49-F238E27FC236}">
                    <a16:creationId xmlns:a16="http://schemas.microsoft.com/office/drawing/2014/main" id="{B7931F21-782B-98B8-6EC8-FAC637C5BCB7}"/>
                  </a:ext>
                </a:extLst>
              </p:cNvPr>
              <p:cNvSpPr/>
              <p:nvPr/>
            </p:nvSpPr>
            <p:spPr>
              <a:xfrm>
                <a:off x="7141419" y="3069492"/>
                <a:ext cx="54707" cy="54707"/>
              </a:xfrm>
              <a:custGeom>
                <a:avLst/>
                <a:gdLst>
                  <a:gd name="connsiteX0" fmla="*/ 54708 w 54707"/>
                  <a:gd name="connsiteY0" fmla="*/ 27354 h 54707"/>
                  <a:gd name="connsiteX1" fmla="*/ 27354 w 54707"/>
                  <a:gd name="connsiteY1" fmla="*/ 54708 h 54707"/>
                  <a:gd name="connsiteX2" fmla="*/ 0 w 54707"/>
                  <a:gd name="connsiteY2" fmla="*/ 27354 h 54707"/>
                  <a:gd name="connsiteX3" fmla="*/ 27354 w 54707"/>
                  <a:gd name="connsiteY3" fmla="*/ 0 h 54707"/>
                  <a:gd name="connsiteX4" fmla="*/ 54708 w 54707"/>
                  <a:gd name="connsiteY4" fmla="*/ 27354 h 5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7" h="54707">
                    <a:moveTo>
                      <a:pt x="54708" y="27354"/>
                    </a:moveTo>
                    <a:cubicBezTo>
                      <a:pt x="54708" y="42461"/>
                      <a:pt x="42461" y="54708"/>
                      <a:pt x="27354" y="54708"/>
                    </a:cubicBezTo>
                    <a:cubicBezTo>
                      <a:pt x="12247" y="54708"/>
                      <a:pt x="0" y="42461"/>
                      <a:pt x="0" y="27354"/>
                    </a:cubicBezTo>
                    <a:cubicBezTo>
                      <a:pt x="0" y="12247"/>
                      <a:pt x="12247" y="0"/>
                      <a:pt x="27354" y="0"/>
                    </a:cubicBezTo>
                    <a:cubicBezTo>
                      <a:pt x="42461" y="0"/>
                      <a:pt x="54708" y="12247"/>
                      <a:pt x="54708" y="273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3" name="Forma Livre: Forma 352">
                <a:extLst>
                  <a:ext uri="{FF2B5EF4-FFF2-40B4-BE49-F238E27FC236}">
                    <a16:creationId xmlns:a16="http://schemas.microsoft.com/office/drawing/2014/main" id="{41A89968-49BD-3994-EC9D-384E4809C2DC}"/>
                  </a:ext>
                </a:extLst>
              </p:cNvPr>
              <p:cNvSpPr/>
              <p:nvPr/>
            </p:nvSpPr>
            <p:spPr>
              <a:xfrm>
                <a:off x="7243019" y="2860430"/>
                <a:ext cx="54708" cy="171938"/>
              </a:xfrm>
              <a:custGeom>
                <a:avLst/>
                <a:gdLst>
                  <a:gd name="connsiteX0" fmla="*/ 0 w 54708"/>
                  <a:gd name="connsiteY0" fmla="*/ 0 h 171938"/>
                  <a:gd name="connsiteX1" fmla="*/ 0 w 54708"/>
                  <a:gd name="connsiteY1" fmla="*/ 72293 h 171938"/>
                  <a:gd name="connsiteX2" fmla="*/ 54708 w 54708"/>
                  <a:gd name="connsiteY2" fmla="*/ 134816 h 171938"/>
                  <a:gd name="connsiteX3" fmla="*/ 54708 w 54708"/>
                  <a:gd name="connsiteY3" fmla="*/ 171939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08" h="171938">
                    <a:moveTo>
                      <a:pt x="0" y="0"/>
                    </a:moveTo>
                    <a:lnTo>
                      <a:pt x="0" y="72293"/>
                    </a:lnTo>
                    <a:lnTo>
                      <a:pt x="54708" y="134816"/>
                    </a:lnTo>
                    <a:lnTo>
                      <a:pt x="54708" y="171939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4" name="Forma Livre: Forma 353">
                <a:extLst>
                  <a:ext uri="{FF2B5EF4-FFF2-40B4-BE49-F238E27FC236}">
                    <a16:creationId xmlns:a16="http://schemas.microsoft.com/office/drawing/2014/main" id="{FD84ABDD-F2C0-369B-AFBA-C1C052A8F243}"/>
                  </a:ext>
                </a:extLst>
              </p:cNvPr>
              <p:cNvSpPr/>
              <p:nvPr/>
            </p:nvSpPr>
            <p:spPr>
              <a:xfrm>
                <a:off x="7270373" y="3032369"/>
                <a:ext cx="54707" cy="54707"/>
              </a:xfrm>
              <a:custGeom>
                <a:avLst/>
                <a:gdLst>
                  <a:gd name="connsiteX0" fmla="*/ 0 w 54707"/>
                  <a:gd name="connsiteY0" fmla="*/ 27354 h 54707"/>
                  <a:gd name="connsiteX1" fmla="*/ 27354 w 54707"/>
                  <a:gd name="connsiteY1" fmla="*/ 0 h 54707"/>
                  <a:gd name="connsiteX2" fmla="*/ 54707 w 54707"/>
                  <a:gd name="connsiteY2" fmla="*/ 27354 h 54707"/>
                  <a:gd name="connsiteX3" fmla="*/ 27354 w 54707"/>
                  <a:gd name="connsiteY3" fmla="*/ 54708 h 54707"/>
                  <a:gd name="connsiteX4" fmla="*/ 0 w 54707"/>
                  <a:gd name="connsiteY4" fmla="*/ 27354 h 5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7" h="54707">
                    <a:moveTo>
                      <a:pt x="0" y="27354"/>
                    </a:moveTo>
                    <a:cubicBezTo>
                      <a:pt x="0" y="11723"/>
                      <a:pt x="11723" y="0"/>
                      <a:pt x="27354" y="0"/>
                    </a:cubicBezTo>
                    <a:cubicBezTo>
                      <a:pt x="42984" y="0"/>
                      <a:pt x="54707" y="11723"/>
                      <a:pt x="54707" y="27354"/>
                    </a:cubicBezTo>
                    <a:cubicBezTo>
                      <a:pt x="54707" y="42985"/>
                      <a:pt x="42984" y="54708"/>
                      <a:pt x="27354" y="54708"/>
                    </a:cubicBezTo>
                    <a:cubicBezTo>
                      <a:pt x="11723" y="54708"/>
                      <a:pt x="0" y="42985"/>
                      <a:pt x="0" y="273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5" name="Forma Livre: Forma 354">
                <a:extLst>
                  <a:ext uri="{FF2B5EF4-FFF2-40B4-BE49-F238E27FC236}">
                    <a16:creationId xmlns:a16="http://schemas.microsoft.com/office/drawing/2014/main" id="{4F3FA19C-E50F-B421-82F7-2103B69F62B8}"/>
                  </a:ext>
                </a:extLst>
              </p:cNvPr>
              <p:cNvSpPr/>
              <p:nvPr/>
            </p:nvSpPr>
            <p:spPr>
              <a:xfrm>
                <a:off x="7398350" y="2995734"/>
                <a:ext cx="55196" cy="53730"/>
              </a:xfrm>
              <a:custGeom>
                <a:avLst/>
                <a:gdLst>
                  <a:gd name="connsiteX0" fmla="*/ 8792 w 55196"/>
                  <a:gd name="connsiteY0" fmla="*/ 7327 h 53730"/>
                  <a:gd name="connsiteX1" fmla="*/ 47869 w 55196"/>
                  <a:gd name="connsiteY1" fmla="*/ 7327 h 53730"/>
                  <a:gd name="connsiteX2" fmla="*/ 47869 w 55196"/>
                  <a:gd name="connsiteY2" fmla="*/ 46404 h 53730"/>
                  <a:gd name="connsiteX3" fmla="*/ 8792 w 55196"/>
                  <a:gd name="connsiteY3" fmla="*/ 46404 h 53730"/>
                  <a:gd name="connsiteX4" fmla="*/ 8792 w 55196"/>
                  <a:gd name="connsiteY4" fmla="*/ 7327 h 5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196" h="53730">
                    <a:moveTo>
                      <a:pt x="8792" y="7327"/>
                    </a:moveTo>
                    <a:cubicBezTo>
                      <a:pt x="18562" y="-2442"/>
                      <a:pt x="36146" y="-2442"/>
                      <a:pt x="47869" y="7327"/>
                    </a:cubicBezTo>
                    <a:cubicBezTo>
                      <a:pt x="57639" y="17096"/>
                      <a:pt x="57639" y="34681"/>
                      <a:pt x="47869" y="46404"/>
                    </a:cubicBezTo>
                    <a:cubicBezTo>
                      <a:pt x="38100" y="56173"/>
                      <a:pt x="20515" y="56173"/>
                      <a:pt x="8792" y="46404"/>
                    </a:cubicBezTo>
                    <a:cubicBezTo>
                      <a:pt x="-2931" y="36635"/>
                      <a:pt x="-2931" y="19050"/>
                      <a:pt x="8792" y="732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6" name="Forma Livre: Forma 355">
                <a:extLst>
                  <a:ext uri="{FF2B5EF4-FFF2-40B4-BE49-F238E27FC236}">
                    <a16:creationId xmlns:a16="http://schemas.microsoft.com/office/drawing/2014/main" id="{F62027FC-ABCA-129E-6ABA-9A84617F9200}"/>
                  </a:ext>
                </a:extLst>
              </p:cNvPr>
              <p:cNvSpPr/>
              <p:nvPr/>
            </p:nvSpPr>
            <p:spPr>
              <a:xfrm>
                <a:off x="7350480" y="2860430"/>
                <a:ext cx="56662" cy="142630"/>
              </a:xfrm>
              <a:custGeom>
                <a:avLst/>
                <a:gdLst>
                  <a:gd name="connsiteX0" fmla="*/ 56662 w 56662"/>
                  <a:gd name="connsiteY0" fmla="*/ 142631 h 142630"/>
                  <a:gd name="connsiteX1" fmla="*/ 0 w 56662"/>
                  <a:gd name="connsiteY1" fmla="*/ 87923 h 142630"/>
                  <a:gd name="connsiteX2" fmla="*/ 0 w 56662"/>
                  <a:gd name="connsiteY2" fmla="*/ 0 h 142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662" h="142630">
                    <a:moveTo>
                      <a:pt x="56662" y="142631"/>
                    </a:moveTo>
                    <a:lnTo>
                      <a:pt x="0" y="87923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7" name="Forma Livre: Forma 356">
                <a:extLst>
                  <a:ext uri="{FF2B5EF4-FFF2-40B4-BE49-F238E27FC236}">
                    <a16:creationId xmlns:a16="http://schemas.microsoft.com/office/drawing/2014/main" id="{61A60138-87B2-156F-0019-8C7C9277F704}"/>
                  </a:ext>
                </a:extLst>
              </p:cNvPr>
              <p:cNvSpPr/>
              <p:nvPr/>
            </p:nvSpPr>
            <p:spPr>
              <a:xfrm>
                <a:off x="7039819" y="2860430"/>
                <a:ext cx="54708" cy="171938"/>
              </a:xfrm>
              <a:custGeom>
                <a:avLst/>
                <a:gdLst>
                  <a:gd name="connsiteX0" fmla="*/ 54708 w 54708"/>
                  <a:gd name="connsiteY0" fmla="*/ 0 h 171938"/>
                  <a:gd name="connsiteX1" fmla="*/ 54708 w 54708"/>
                  <a:gd name="connsiteY1" fmla="*/ 72293 h 171938"/>
                  <a:gd name="connsiteX2" fmla="*/ 0 w 54708"/>
                  <a:gd name="connsiteY2" fmla="*/ 134816 h 171938"/>
                  <a:gd name="connsiteX3" fmla="*/ 0 w 54708"/>
                  <a:gd name="connsiteY3" fmla="*/ 171939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08" h="171938">
                    <a:moveTo>
                      <a:pt x="54708" y="0"/>
                    </a:moveTo>
                    <a:lnTo>
                      <a:pt x="54708" y="72293"/>
                    </a:lnTo>
                    <a:lnTo>
                      <a:pt x="0" y="134816"/>
                    </a:lnTo>
                    <a:lnTo>
                      <a:pt x="0" y="171939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8" name="Forma Livre: Forma 357">
                <a:extLst>
                  <a:ext uri="{FF2B5EF4-FFF2-40B4-BE49-F238E27FC236}">
                    <a16:creationId xmlns:a16="http://schemas.microsoft.com/office/drawing/2014/main" id="{CA8AC4FB-CB76-46C1-B683-46AD3E2E4947}"/>
                  </a:ext>
                </a:extLst>
              </p:cNvPr>
              <p:cNvSpPr/>
              <p:nvPr/>
            </p:nvSpPr>
            <p:spPr>
              <a:xfrm>
                <a:off x="7012465" y="3032369"/>
                <a:ext cx="54707" cy="54707"/>
              </a:xfrm>
              <a:custGeom>
                <a:avLst/>
                <a:gdLst>
                  <a:gd name="connsiteX0" fmla="*/ 54707 w 54707"/>
                  <a:gd name="connsiteY0" fmla="*/ 27354 h 54707"/>
                  <a:gd name="connsiteX1" fmla="*/ 27354 w 54707"/>
                  <a:gd name="connsiteY1" fmla="*/ 0 h 54707"/>
                  <a:gd name="connsiteX2" fmla="*/ 0 w 54707"/>
                  <a:gd name="connsiteY2" fmla="*/ 27354 h 54707"/>
                  <a:gd name="connsiteX3" fmla="*/ 27354 w 54707"/>
                  <a:gd name="connsiteY3" fmla="*/ 54708 h 54707"/>
                  <a:gd name="connsiteX4" fmla="*/ 54707 w 54707"/>
                  <a:gd name="connsiteY4" fmla="*/ 27354 h 5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7" h="54707">
                    <a:moveTo>
                      <a:pt x="54707" y="27354"/>
                    </a:moveTo>
                    <a:cubicBezTo>
                      <a:pt x="54707" y="11723"/>
                      <a:pt x="42985" y="0"/>
                      <a:pt x="27354" y="0"/>
                    </a:cubicBezTo>
                    <a:cubicBezTo>
                      <a:pt x="11723" y="0"/>
                      <a:pt x="0" y="11723"/>
                      <a:pt x="0" y="27354"/>
                    </a:cubicBezTo>
                    <a:cubicBezTo>
                      <a:pt x="0" y="42985"/>
                      <a:pt x="11723" y="54708"/>
                      <a:pt x="27354" y="54708"/>
                    </a:cubicBezTo>
                    <a:cubicBezTo>
                      <a:pt x="42985" y="54708"/>
                      <a:pt x="54707" y="42985"/>
                      <a:pt x="54707" y="273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9" name="Forma Livre: Forma 358">
                <a:extLst>
                  <a:ext uri="{FF2B5EF4-FFF2-40B4-BE49-F238E27FC236}">
                    <a16:creationId xmlns:a16="http://schemas.microsoft.com/office/drawing/2014/main" id="{E2B7A9C3-CA34-C538-E254-4864BD12413F}"/>
                  </a:ext>
                </a:extLst>
              </p:cNvPr>
              <p:cNvSpPr/>
              <p:nvPr/>
            </p:nvSpPr>
            <p:spPr>
              <a:xfrm>
                <a:off x="6884000" y="2995734"/>
                <a:ext cx="55196" cy="53730"/>
              </a:xfrm>
              <a:custGeom>
                <a:avLst/>
                <a:gdLst>
                  <a:gd name="connsiteX0" fmla="*/ 46404 w 55196"/>
                  <a:gd name="connsiteY0" fmla="*/ 7327 h 53730"/>
                  <a:gd name="connsiteX1" fmla="*/ 7327 w 55196"/>
                  <a:gd name="connsiteY1" fmla="*/ 7327 h 53730"/>
                  <a:gd name="connsiteX2" fmla="*/ 7327 w 55196"/>
                  <a:gd name="connsiteY2" fmla="*/ 46404 h 53730"/>
                  <a:gd name="connsiteX3" fmla="*/ 46404 w 55196"/>
                  <a:gd name="connsiteY3" fmla="*/ 46404 h 53730"/>
                  <a:gd name="connsiteX4" fmla="*/ 46404 w 55196"/>
                  <a:gd name="connsiteY4" fmla="*/ 7327 h 5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196" h="53730">
                    <a:moveTo>
                      <a:pt x="46404" y="7327"/>
                    </a:moveTo>
                    <a:cubicBezTo>
                      <a:pt x="36635" y="-2442"/>
                      <a:pt x="19050" y="-2442"/>
                      <a:pt x="7327" y="7327"/>
                    </a:cubicBezTo>
                    <a:cubicBezTo>
                      <a:pt x="-2442" y="17096"/>
                      <a:pt x="-2442" y="34681"/>
                      <a:pt x="7327" y="46404"/>
                    </a:cubicBezTo>
                    <a:cubicBezTo>
                      <a:pt x="17096" y="56173"/>
                      <a:pt x="34681" y="56173"/>
                      <a:pt x="46404" y="46404"/>
                    </a:cubicBezTo>
                    <a:cubicBezTo>
                      <a:pt x="58127" y="36635"/>
                      <a:pt x="58127" y="19050"/>
                      <a:pt x="46404" y="732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5953A38C-5ADC-FF87-3E7C-8EBE3A8CB076}"/>
                  </a:ext>
                </a:extLst>
              </p:cNvPr>
              <p:cNvSpPr/>
              <p:nvPr/>
            </p:nvSpPr>
            <p:spPr>
              <a:xfrm>
                <a:off x="6930403" y="2860430"/>
                <a:ext cx="56662" cy="142630"/>
              </a:xfrm>
              <a:custGeom>
                <a:avLst/>
                <a:gdLst>
                  <a:gd name="connsiteX0" fmla="*/ 0 w 56662"/>
                  <a:gd name="connsiteY0" fmla="*/ 142631 h 142630"/>
                  <a:gd name="connsiteX1" fmla="*/ 56662 w 56662"/>
                  <a:gd name="connsiteY1" fmla="*/ 87923 h 142630"/>
                  <a:gd name="connsiteX2" fmla="*/ 56662 w 56662"/>
                  <a:gd name="connsiteY2" fmla="*/ 0 h 142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662" h="142630">
                    <a:moveTo>
                      <a:pt x="0" y="142631"/>
                    </a:moveTo>
                    <a:lnTo>
                      <a:pt x="56662" y="87923"/>
                    </a:lnTo>
                    <a:lnTo>
                      <a:pt x="56662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61" name="Gráfico 4">
              <a:extLst>
                <a:ext uri="{FF2B5EF4-FFF2-40B4-BE49-F238E27FC236}">
                  <a16:creationId xmlns:a16="http://schemas.microsoft.com/office/drawing/2014/main" id="{6069B74A-FC53-9AD0-A33A-D0EEE7031B84}"/>
                </a:ext>
              </a:extLst>
            </p:cNvPr>
            <p:cNvGrpSpPr/>
            <p:nvPr/>
          </p:nvGrpSpPr>
          <p:grpSpPr>
            <a:xfrm>
              <a:off x="6947988" y="2592753"/>
              <a:ext cx="441569" cy="189522"/>
              <a:chOff x="6947988" y="2592753"/>
              <a:chExt cx="441569" cy="189522"/>
            </a:xfrm>
            <a:noFill/>
          </p:grpSpPr>
          <p:sp>
            <p:nvSpPr>
              <p:cNvPr id="362" name="Forma Livre: Forma 361">
                <a:extLst>
                  <a:ext uri="{FF2B5EF4-FFF2-40B4-BE49-F238E27FC236}">
                    <a16:creationId xmlns:a16="http://schemas.microsoft.com/office/drawing/2014/main" id="{A1F1DB3F-6C32-42BF-3517-5149F9B6A68A}"/>
                  </a:ext>
                </a:extLst>
              </p:cNvPr>
              <p:cNvSpPr/>
              <p:nvPr/>
            </p:nvSpPr>
            <p:spPr>
              <a:xfrm>
                <a:off x="6947988" y="2778369"/>
                <a:ext cx="37123" cy="19538"/>
              </a:xfrm>
              <a:custGeom>
                <a:avLst/>
                <a:gdLst>
                  <a:gd name="connsiteX0" fmla="*/ 37123 w 37123"/>
                  <a:gd name="connsiteY0" fmla="*/ 0 h 19538"/>
                  <a:gd name="connsiteX1" fmla="*/ 0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37123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3" name="Forma Livre: Forma 362">
                <a:extLst>
                  <a:ext uri="{FF2B5EF4-FFF2-40B4-BE49-F238E27FC236}">
                    <a16:creationId xmlns:a16="http://schemas.microsoft.com/office/drawing/2014/main" id="{CD1605C8-238A-A99B-B449-2D23B7999C54}"/>
                  </a:ext>
                </a:extLst>
              </p:cNvPr>
              <p:cNvSpPr/>
              <p:nvPr/>
            </p:nvSpPr>
            <p:spPr>
              <a:xfrm>
                <a:off x="6947988" y="2719753"/>
                <a:ext cx="259861" cy="19538"/>
              </a:xfrm>
              <a:custGeom>
                <a:avLst/>
                <a:gdLst>
                  <a:gd name="connsiteX0" fmla="*/ 259862 w 259861"/>
                  <a:gd name="connsiteY0" fmla="*/ 0 h 19538"/>
                  <a:gd name="connsiteX1" fmla="*/ 0 w 259861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9861" h="19538">
                    <a:moveTo>
                      <a:pt x="259862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4" name="Forma Livre: Forma 363">
                <a:extLst>
                  <a:ext uri="{FF2B5EF4-FFF2-40B4-BE49-F238E27FC236}">
                    <a16:creationId xmlns:a16="http://schemas.microsoft.com/office/drawing/2014/main" id="{DA96C4E8-1072-E557-965D-71CDADCF3C8B}"/>
                  </a:ext>
                </a:extLst>
              </p:cNvPr>
              <p:cNvSpPr/>
              <p:nvPr/>
            </p:nvSpPr>
            <p:spPr>
              <a:xfrm>
                <a:off x="7272327" y="2708030"/>
                <a:ext cx="117230" cy="74245"/>
              </a:xfrm>
              <a:custGeom>
                <a:avLst/>
                <a:gdLst>
                  <a:gd name="connsiteX0" fmla="*/ 58615 w 117230"/>
                  <a:gd name="connsiteY0" fmla="*/ 7815 h 74245"/>
                  <a:gd name="connsiteX1" fmla="*/ 37124 w 117230"/>
                  <a:gd name="connsiteY1" fmla="*/ 0 h 74245"/>
                  <a:gd name="connsiteX2" fmla="*/ 0 w 117230"/>
                  <a:gd name="connsiteY2" fmla="*/ 37123 h 74245"/>
                  <a:gd name="connsiteX3" fmla="*/ 37124 w 117230"/>
                  <a:gd name="connsiteY3" fmla="*/ 74246 h 74245"/>
                  <a:gd name="connsiteX4" fmla="*/ 58615 w 117230"/>
                  <a:gd name="connsiteY4" fmla="*/ 66431 h 74245"/>
                  <a:gd name="connsiteX5" fmla="*/ 80108 w 117230"/>
                  <a:gd name="connsiteY5" fmla="*/ 74246 h 74245"/>
                  <a:gd name="connsiteX6" fmla="*/ 117231 w 117230"/>
                  <a:gd name="connsiteY6" fmla="*/ 37123 h 74245"/>
                  <a:gd name="connsiteX7" fmla="*/ 80108 w 117230"/>
                  <a:gd name="connsiteY7" fmla="*/ 0 h 74245"/>
                  <a:gd name="connsiteX8" fmla="*/ 58615 w 117230"/>
                  <a:gd name="connsiteY8" fmla="*/ 7815 h 7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230" h="74245">
                    <a:moveTo>
                      <a:pt x="58615" y="7815"/>
                    </a:moveTo>
                    <a:cubicBezTo>
                      <a:pt x="52754" y="3908"/>
                      <a:pt x="44939" y="0"/>
                      <a:pt x="37124" y="0"/>
                    </a:cubicBezTo>
                    <a:cubicBezTo>
                      <a:pt x="17585" y="0"/>
                      <a:pt x="0" y="15631"/>
                      <a:pt x="0" y="37123"/>
                    </a:cubicBezTo>
                    <a:cubicBezTo>
                      <a:pt x="0" y="58615"/>
                      <a:pt x="15631" y="74246"/>
                      <a:pt x="37124" y="74246"/>
                    </a:cubicBezTo>
                    <a:cubicBezTo>
                      <a:pt x="44939" y="74246"/>
                      <a:pt x="52754" y="72292"/>
                      <a:pt x="58615" y="66431"/>
                    </a:cubicBezTo>
                    <a:cubicBezTo>
                      <a:pt x="64477" y="70338"/>
                      <a:pt x="72293" y="74246"/>
                      <a:pt x="80108" y="74246"/>
                    </a:cubicBezTo>
                    <a:cubicBezTo>
                      <a:pt x="99646" y="74246"/>
                      <a:pt x="117231" y="58615"/>
                      <a:pt x="117231" y="37123"/>
                    </a:cubicBezTo>
                    <a:cubicBezTo>
                      <a:pt x="117231" y="15631"/>
                      <a:pt x="101600" y="0"/>
                      <a:pt x="80108" y="0"/>
                    </a:cubicBezTo>
                    <a:cubicBezTo>
                      <a:pt x="72293" y="0"/>
                      <a:pt x="64477" y="3908"/>
                      <a:pt x="58615" y="7815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5" name="Forma Livre: Forma 364">
                <a:extLst>
                  <a:ext uri="{FF2B5EF4-FFF2-40B4-BE49-F238E27FC236}">
                    <a16:creationId xmlns:a16="http://schemas.microsoft.com/office/drawing/2014/main" id="{01107E67-CC74-CC21-6516-BB10ED6098B3}"/>
                  </a:ext>
                </a:extLst>
              </p:cNvPr>
              <p:cNvSpPr/>
              <p:nvPr/>
            </p:nvSpPr>
            <p:spPr>
              <a:xfrm>
                <a:off x="6961665" y="2592753"/>
                <a:ext cx="89876" cy="68384"/>
              </a:xfrm>
              <a:custGeom>
                <a:avLst/>
                <a:gdLst>
                  <a:gd name="connsiteX0" fmla="*/ 0 w 89876"/>
                  <a:gd name="connsiteY0" fmla="*/ 0 h 68384"/>
                  <a:gd name="connsiteX1" fmla="*/ 89877 w 89876"/>
                  <a:gd name="connsiteY1" fmla="*/ 0 h 68384"/>
                  <a:gd name="connsiteX2" fmla="*/ 89877 w 89876"/>
                  <a:gd name="connsiteY2" fmla="*/ 68385 h 68384"/>
                  <a:gd name="connsiteX3" fmla="*/ 0 w 89876"/>
                  <a:gd name="connsiteY3" fmla="*/ 68385 h 68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76" h="68384">
                    <a:moveTo>
                      <a:pt x="0" y="0"/>
                    </a:moveTo>
                    <a:lnTo>
                      <a:pt x="89877" y="0"/>
                    </a:lnTo>
                    <a:lnTo>
                      <a:pt x="89877" y="68385"/>
                    </a:lnTo>
                    <a:lnTo>
                      <a:pt x="0" y="68385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6" name="Forma Livre: Forma 365">
                <a:extLst>
                  <a:ext uri="{FF2B5EF4-FFF2-40B4-BE49-F238E27FC236}">
                    <a16:creationId xmlns:a16="http://schemas.microsoft.com/office/drawing/2014/main" id="{11D9ABC6-E7CE-46AB-F4C9-3B352734CE8E}"/>
                  </a:ext>
                </a:extLst>
              </p:cNvPr>
              <p:cNvSpPr/>
              <p:nvPr/>
            </p:nvSpPr>
            <p:spPr>
              <a:xfrm>
                <a:off x="7272327" y="2592753"/>
                <a:ext cx="117230" cy="19538"/>
              </a:xfrm>
              <a:custGeom>
                <a:avLst/>
                <a:gdLst>
                  <a:gd name="connsiteX0" fmla="*/ 117231 w 117230"/>
                  <a:gd name="connsiteY0" fmla="*/ 0 h 19538"/>
                  <a:gd name="connsiteX1" fmla="*/ 0 w 117230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230" h="19538">
                    <a:moveTo>
                      <a:pt x="117231" y="0"/>
                    </a:moveTo>
                    <a:lnTo>
                      <a:pt x="0" y="0"/>
                    </a:lnTo>
                  </a:path>
                </a:pathLst>
              </a:custGeom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7" name="Forma Livre: Forma 366">
                <a:extLst>
                  <a:ext uri="{FF2B5EF4-FFF2-40B4-BE49-F238E27FC236}">
                    <a16:creationId xmlns:a16="http://schemas.microsoft.com/office/drawing/2014/main" id="{D58FC58B-F895-5479-FBB3-B62AD38D656A}"/>
                  </a:ext>
                </a:extLst>
              </p:cNvPr>
              <p:cNvSpPr/>
              <p:nvPr/>
            </p:nvSpPr>
            <p:spPr>
              <a:xfrm>
                <a:off x="7022234" y="2778369"/>
                <a:ext cx="37123" cy="19538"/>
              </a:xfrm>
              <a:custGeom>
                <a:avLst/>
                <a:gdLst>
                  <a:gd name="connsiteX0" fmla="*/ 37123 w 37123"/>
                  <a:gd name="connsiteY0" fmla="*/ 0 h 19538"/>
                  <a:gd name="connsiteX1" fmla="*/ 0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37123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0448DFB5-C506-3E5E-7936-E5C13FB95196}"/>
                  </a:ext>
                </a:extLst>
              </p:cNvPr>
              <p:cNvSpPr/>
              <p:nvPr/>
            </p:nvSpPr>
            <p:spPr>
              <a:xfrm>
                <a:off x="7096481" y="2778369"/>
                <a:ext cx="37123" cy="19538"/>
              </a:xfrm>
              <a:custGeom>
                <a:avLst/>
                <a:gdLst>
                  <a:gd name="connsiteX0" fmla="*/ 37123 w 37123"/>
                  <a:gd name="connsiteY0" fmla="*/ 0 h 19538"/>
                  <a:gd name="connsiteX1" fmla="*/ 0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37123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9" name="Forma Livre: Forma 368">
                <a:extLst>
                  <a:ext uri="{FF2B5EF4-FFF2-40B4-BE49-F238E27FC236}">
                    <a16:creationId xmlns:a16="http://schemas.microsoft.com/office/drawing/2014/main" id="{BAC1BC83-8AD2-A6B5-FE89-2DC532A7755A}"/>
                  </a:ext>
                </a:extLst>
              </p:cNvPr>
              <p:cNvSpPr/>
              <p:nvPr/>
            </p:nvSpPr>
            <p:spPr>
              <a:xfrm>
                <a:off x="7170727" y="2778369"/>
                <a:ext cx="37123" cy="19538"/>
              </a:xfrm>
              <a:custGeom>
                <a:avLst/>
                <a:gdLst>
                  <a:gd name="connsiteX0" fmla="*/ 37123 w 37123"/>
                  <a:gd name="connsiteY0" fmla="*/ 0 h 19538"/>
                  <a:gd name="connsiteX1" fmla="*/ 0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37123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70" name="Gráfico 4">
            <a:extLst>
              <a:ext uri="{FF2B5EF4-FFF2-40B4-BE49-F238E27FC236}">
                <a16:creationId xmlns:a16="http://schemas.microsoft.com/office/drawing/2014/main" id="{EF215762-73BA-4D8D-86C2-B433850D09FC}"/>
              </a:ext>
            </a:extLst>
          </p:cNvPr>
          <p:cNvGrpSpPr/>
          <p:nvPr/>
        </p:nvGrpSpPr>
        <p:grpSpPr>
          <a:xfrm>
            <a:off x="6863973" y="1447799"/>
            <a:ext cx="609600" cy="621323"/>
            <a:chOff x="6863973" y="1447799"/>
            <a:chExt cx="609600" cy="621323"/>
          </a:xfrm>
          <a:noFill/>
        </p:grpSpPr>
        <p:sp>
          <p:nvSpPr>
            <p:cNvPr id="371" name="Forma Livre: Forma 370">
              <a:extLst>
                <a:ext uri="{FF2B5EF4-FFF2-40B4-BE49-F238E27FC236}">
                  <a16:creationId xmlns:a16="http://schemas.microsoft.com/office/drawing/2014/main" id="{8FBD6397-A360-950A-0CB8-A193396FD920}"/>
                </a:ext>
              </a:extLst>
            </p:cNvPr>
            <p:cNvSpPr/>
            <p:nvPr/>
          </p:nvSpPr>
          <p:spPr>
            <a:xfrm>
              <a:off x="6863973" y="1447799"/>
              <a:ext cx="609600" cy="570523"/>
            </a:xfrm>
            <a:custGeom>
              <a:avLst/>
              <a:gdLst>
                <a:gd name="connsiteX0" fmla="*/ 570523 w 609600"/>
                <a:gd name="connsiteY0" fmla="*/ 570523 h 570523"/>
                <a:gd name="connsiteX1" fmla="*/ 0 w 609600"/>
                <a:gd name="connsiteY1" fmla="*/ 570523 h 570523"/>
                <a:gd name="connsiteX2" fmla="*/ 0 w 609600"/>
                <a:gd name="connsiteY2" fmla="*/ 0 h 570523"/>
                <a:gd name="connsiteX3" fmla="*/ 570523 w 609600"/>
                <a:gd name="connsiteY3" fmla="*/ 0 h 570523"/>
                <a:gd name="connsiteX4" fmla="*/ 609600 w 609600"/>
                <a:gd name="connsiteY4" fmla="*/ 39077 h 570523"/>
                <a:gd name="connsiteX5" fmla="*/ 609600 w 609600"/>
                <a:gd name="connsiteY5" fmla="*/ 531446 h 570523"/>
                <a:gd name="connsiteX6" fmla="*/ 570523 w 609600"/>
                <a:gd name="connsiteY6" fmla="*/ 570523 h 57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70523">
                  <a:moveTo>
                    <a:pt x="570523" y="570523"/>
                  </a:moveTo>
                  <a:lnTo>
                    <a:pt x="0" y="570523"/>
                  </a:lnTo>
                  <a:lnTo>
                    <a:pt x="0" y="0"/>
                  </a:lnTo>
                  <a:lnTo>
                    <a:pt x="570523" y="0"/>
                  </a:lnTo>
                  <a:cubicBezTo>
                    <a:pt x="592016" y="0"/>
                    <a:pt x="609600" y="17585"/>
                    <a:pt x="609600" y="39077"/>
                  </a:cubicBezTo>
                  <a:lnTo>
                    <a:pt x="609600" y="531446"/>
                  </a:lnTo>
                  <a:cubicBezTo>
                    <a:pt x="609600" y="552939"/>
                    <a:pt x="592016" y="570523"/>
                    <a:pt x="570523" y="570523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2" name="Forma Livre: Forma 371">
              <a:extLst>
                <a:ext uri="{FF2B5EF4-FFF2-40B4-BE49-F238E27FC236}">
                  <a16:creationId xmlns:a16="http://schemas.microsoft.com/office/drawing/2014/main" id="{9AB35801-F129-9BE8-4421-06B9FCC1F70F}"/>
                </a:ext>
              </a:extLst>
            </p:cNvPr>
            <p:cNvSpPr/>
            <p:nvPr/>
          </p:nvSpPr>
          <p:spPr>
            <a:xfrm>
              <a:off x="6922588" y="1658815"/>
              <a:ext cx="19538" cy="148492"/>
            </a:xfrm>
            <a:custGeom>
              <a:avLst/>
              <a:gdLst>
                <a:gd name="connsiteX0" fmla="*/ 0 w 19538"/>
                <a:gd name="connsiteY0" fmla="*/ 148492 h 148492"/>
                <a:gd name="connsiteX1" fmla="*/ 0 w 19538"/>
                <a:gd name="connsiteY1" fmla="*/ 0 h 14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8492">
                  <a:moveTo>
                    <a:pt x="0" y="14849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3" name="Forma Livre: Forma 372">
              <a:extLst>
                <a:ext uri="{FF2B5EF4-FFF2-40B4-BE49-F238E27FC236}">
                  <a16:creationId xmlns:a16="http://schemas.microsoft.com/office/drawing/2014/main" id="{F1F95F06-2239-D6DC-D6A3-C46FB1F3ED67}"/>
                </a:ext>
              </a:extLst>
            </p:cNvPr>
            <p:cNvSpPr/>
            <p:nvPr/>
          </p:nvSpPr>
          <p:spPr>
            <a:xfrm>
              <a:off x="6922588" y="1506415"/>
              <a:ext cx="492369" cy="453292"/>
            </a:xfrm>
            <a:custGeom>
              <a:avLst/>
              <a:gdLst>
                <a:gd name="connsiteX0" fmla="*/ 0 w 492369"/>
                <a:gd name="connsiteY0" fmla="*/ 41031 h 453292"/>
                <a:gd name="connsiteX1" fmla="*/ 0 w 492369"/>
                <a:gd name="connsiteY1" fmla="*/ 0 h 453292"/>
                <a:gd name="connsiteX2" fmla="*/ 470877 w 492369"/>
                <a:gd name="connsiteY2" fmla="*/ 0 h 453292"/>
                <a:gd name="connsiteX3" fmla="*/ 492370 w 492369"/>
                <a:gd name="connsiteY3" fmla="*/ 21492 h 453292"/>
                <a:gd name="connsiteX4" fmla="*/ 492370 w 492369"/>
                <a:gd name="connsiteY4" fmla="*/ 347785 h 453292"/>
                <a:gd name="connsiteX5" fmla="*/ 492370 w 492369"/>
                <a:gd name="connsiteY5" fmla="*/ 431800 h 453292"/>
                <a:gd name="connsiteX6" fmla="*/ 470877 w 492369"/>
                <a:gd name="connsiteY6" fmla="*/ 453292 h 453292"/>
                <a:gd name="connsiteX7" fmla="*/ 0 w 492369"/>
                <a:gd name="connsiteY7" fmla="*/ 453292 h 453292"/>
                <a:gd name="connsiteX8" fmla="*/ 0 w 492369"/>
                <a:gd name="connsiteY8" fmla="*/ 412262 h 45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369" h="453292">
                  <a:moveTo>
                    <a:pt x="0" y="41031"/>
                  </a:moveTo>
                  <a:lnTo>
                    <a:pt x="0" y="0"/>
                  </a:lnTo>
                  <a:lnTo>
                    <a:pt x="470877" y="0"/>
                  </a:lnTo>
                  <a:cubicBezTo>
                    <a:pt x="482600" y="0"/>
                    <a:pt x="492370" y="9769"/>
                    <a:pt x="492370" y="21492"/>
                  </a:cubicBezTo>
                  <a:lnTo>
                    <a:pt x="492370" y="347785"/>
                  </a:lnTo>
                  <a:lnTo>
                    <a:pt x="492370" y="431800"/>
                  </a:lnTo>
                  <a:cubicBezTo>
                    <a:pt x="492370" y="443523"/>
                    <a:pt x="482600" y="453292"/>
                    <a:pt x="470877" y="453292"/>
                  </a:cubicBezTo>
                  <a:lnTo>
                    <a:pt x="0" y="453292"/>
                  </a:lnTo>
                  <a:lnTo>
                    <a:pt x="0" y="412262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74" name="Gráfico 4">
              <a:extLst>
                <a:ext uri="{FF2B5EF4-FFF2-40B4-BE49-F238E27FC236}">
                  <a16:creationId xmlns:a16="http://schemas.microsoft.com/office/drawing/2014/main" id="{D5CEC063-5693-EAB1-B40C-81BD4ECD5031}"/>
                </a:ext>
              </a:extLst>
            </p:cNvPr>
            <p:cNvGrpSpPr/>
            <p:nvPr/>
          </p:nvGrpSpPr>
          <p:grpSpPr>
            <a:xfrm>
              <a:off x="7182450" y="1641230"/>
              <a:ext cx="183661" cy="183661"/>
              <a:chOff x="7182450" y="1641230"/>
              <a:chExt cx="183661" cy="183661"/>
            </a:xfrm>
            <a:noFill/>
          </p:grpSpPr>
          <p:sp>
            <p:nvSpPr>
              <p:cNvPr id="375" name="Forma Livre: Forma 374">
                <a:extLst>
                  <a:ext uri="{FF2B5EF4-FFF2-40B4-BE49-F238E27FC236}">
                    <a16:creationId xmlns:a16="http://schemas.microsoft.com/office/drawing/2014/main" id="{CB72F116-04EE-D20F-0F31-920707CBDD11}"/>
                  </a:ext>
                </a:extLst>
              </p:cNvPr>
              <p:cNvSpPr/>
              <p:nvPr/>
            </p:nvSpPr>
            <p:spPr>
              <a:xfrm>
                <a:off x="7211758" y="1670538"/>
                <a:ext cx="125046" cy="125046"/>
              </a:xfrm>
              <a:custGeom>
                <a:avLst/>
                <a:gdLst>
                  <a:gd name="connsiteX0" fmla="*/ 0 w 125046"/>
                  <a:gd name="connsiteY0" fmla="*/ 62523 h 125046"/>
                  <a:gd name="connsiteX1" fmla="*/ 62523 w 125046"/>
                  <a:gd name="connsiteY1" fmla="*/ 0 h 125046"/>
                  <a:gd name="connsiteX2" fmla="*/ 125046 w 125046"/>
                  <a:gd name="connsiteY2" fmla="*/ 62523 h 125046"/>
                  <a:gd name="connsiteX3" fmla="*/ 62523 w 125046"/>
                  <a:gd name="connsiteY3" fmla="*/ 125046 h 125046"/>
                  <a:gd name="connsiteX4" fmla="*/ 0 w 125046"/>
                  <a:gd name="connsiteY4" fmla="*/ 6252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46" h="125046">
                    <a:moveTo>
                      <a:pt x="0" y="62523"/>
                    </a:moveTo>
                    <a:cubicBezTo>
                      <a:pt x="0" y="27354"/>
                      <a:pt x="27354" y="0"/>
                      <a:pt x="62523" y="0"/>
                    </a:cubicBezTo>
                    <a:cubicBezTo>
                      <a:pt x="97692" y="0"/>
                      <a:pt x="125046" y="27354"/>
                      <a:pt x="125046" y="62523"/>
                    </a:cubicBezTo>
                    <a:cubicBezTo>
                      <a:pt x="125046" y="97692"/>
                      <a:pt x="97692" y="125046"/>
                      <a:pt x="62523" y="125046"/>
                    </a:cubicBezTo>
                    <a:cubicBezTo>
                      <a:pt x="27354" y="125046"/>
                      <a:pt x="0" y="97692"/>
                      <a:pt x="0" y="6252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6" name="Forma Livre: Forma 375">
                <a:extLst>
                  <a:ext uri="{FF2B5EF4-FFF2-40B4-BE49-F238E27FC236}">
                    <a16:creationId xmlns:a16="http://schemas.microsoft.com/office/drawing/2014/main" id="{13A7B21B-95F7-D0A1-AB63-4A49E4A658AC}"/>
                  </a:ext>
                </a:extLst>
              </p:cNvPr>
              <p:cNvSpPr/>
              <p:nvPr/>
            </p:nvSpPr>
            <p:spPr>
              <a:xfrm>
                <a:off x="7274281" y="1641230"/>
                <a:ext cx="19538" cy="37123"/>
              </a:xfrm>
              <a:custGeom>
                <a:avLst/>
                <a:gdLst>
                  <a:gd name="connsiteX0" fmla="*/ 0 w 19538"/>
                  <a:gd name="connsiteY0" fmla="*/ 37123 h 37123"/>
                  <a:gd name="connsiteX1" fmla="*/ 0 w 19538"/>
                  <a:gd name="connsiteY1" fmla="*/ 0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7123">
                    <a:moveTo>
                      <a:pt x="0" y="37123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7" name="Forma Livre: Forma 376">
                <a:extLst>
                  <a:ext uri="{FF2B5EF4-FFF2-40B4-BE49-F238E27FC236}">
                    <a16:creationId xmlns:a16="http://schemas.microsoft.com/office/drawing/2014/main" id="{12E97C57-857D-C918-C2DA-0958820A900B}"/>
                  </a:ext>
                </a:extLst>
              </p:cNvPr>
              <p:cNvSpPr/>
              <p:nvPr/>
            </p:nvSpPr>
            <p:spPr>
              <a:xfrm>
                <a:off x="7274281" y="1789723"/>
                <a:ext cx="19538" cy="35169"/>
              </a:xfrm>
              <a:custGeom>
                <a:avLst/>
                <a:gdLst>
                  <a:gd name="connsiteX0" fmla="*/ 0 w 19538"/>
                  <a:gd name="connsiteY0" fmla="*/ 35169 h 35169"/>
                  <a:gd name="connsiteX1" fmla="*/ 0 w 19538"/>
                  <a:gd name="connsiteY1" fmla="*/ 0 h 3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5169">
                    <a:moveTo>
                      <a:pt x="0" y="35169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8" name="Forma Livre: Forma 377">
                <a:extLst>
                  <a:ext uri="{FF2B5EF4-FFF2-40B4-BE49-F238E27FC236}">
                    <a16:creationId xmlns:a16="http://schemas.microsoft.com/office/drawing/2014/main" id="{650C532C-C993-EB1E-A4E7-900016D9542D}"/>
                  </a:ext>
                </a:extLst>
              </p:cNvPr>
              <p:cNvSpPr/>
              <p:nvPr/>
            </p:nvSpPr>
            <p:spPr>
              <a:xfrm>
                <a:off x="7328988" y="1733061"/>
                <a:ext cx="37123" cy="19538"/>
              </a:xfrm>
              <a:custGeom>
                <a:avLst/>
                <a:gdLst>
                  <a:gd name="connsiteX0" fmla="*/ 0 w 37123"/>
                  <a:gd name="connsiteY0" fmla="*/ 0 h 19538"/>
                  <a:gd name="connsiteX1" fmla="*/ 37123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0" y="0"/>
                    </a:moveTo>
                    <a:lnTo>
                      <a:pt x="37123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9" name="Forma Livre: Forma 378">
                <a:extLst>
                  <a:ext uri="{FF2B5EF4-FFF2-40B4-BE49-F238E27FC236}">
                    <a16:creationId xmlns:a16="http://schemas.microsoft.com/office/drawing/2014/main" id="{7811A478-C7ED-C786-86B1-F8EC47498366}"/>
                  </a:ext>
                </a:extLst>
              </p:cNvPr>
              <p:cNvSpPr/>
              <p:nvPr/>
            </p:nvSpPr>
            <p:spPr>
              <a:xfrm>
                <a:off x="7182450" y="1733061"/>
                <a:ext cx="35169" cy="19538"/>
              </a:xfrm>
              <a:custGeom>
                <a:avLst/>
                <a:gdLst>
                  <a:gd name="connsiteX0" fmla="*/ 0 w 35169"/>
                  <a:gd name="connsiteY0" fmla="*/ 0 h 19538"/>
                  <a:gd name="connsiteX1" fmla="*/ 35169 w 35169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69" h="19538">
                    <a:moveTo>
                      <a:pt x="0" y="0"/>
                    </a:moveTo>
                    <a:lnTo>
                      <a:pt x="35169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0" name="Forma Livre: Forma 379">
                <a:extLst>
                  <a:ext uri="{FF2B5EF4-FFF2-40B4-BE49-F238E27FC236}">
                    <a16:creationId xmlns:a16="http://schemas.microsoft.com/office/drawing/2014/main" id="{84CB187D-A37F-C9E1-1091-952706AB5D67}"/>
                  </a:ext>
                </a:extLst>
              </p:cNvPr>
              <p:cNvSpPr/>
              <p:nvPr/>
            </p:nvSpPr>
            <p:spPr>
              <a:xfrm>
                <a:off x="7313358" y="1668584"/>
                <a:ext cx="25400" cy="25399"/>
              </a:xfrm>
              <a:custGeom>
                <a:avLst/>
                <a:gdLst>
                  <a:gd name="connsiteX0" fmla="*/ 0 w 25400"/>
                  <a:gd name="connsiteY0" fmla="*/ 25400 h 25399"/>
                  <a:gd name="connsiteX1" fmla="*/ 25400 w 25400"/>
                  <a:gd name="connsiteY1" fmla="*/ 0 h 2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400" h="25399">
                    <a:moveTo>
                      <a:pt x="0" y="25400"/>
                    </a:moveTo>
                    <a:lnTo>
                      <a:pt x="2540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1" name="Forma Livre: Forma 380">
                <a:extLst>
                  <a:ext uri="{FF2B5EF4-FFF2-40B4-BE49-F238E27FC236}">
                    <a16:creationId xmlns:a16="http://schemas.microsoft.com/office/drawing/2014/main" id="{179C5EC4-1207-8600-F532-123AE9CBB695}"/>
                  </a:ext>
                </a:extLst>
              </p:cNvPr>
              <p:cNvSpPr/>
              <p:nvPr/>
            </p:nvSpPr>
            <p:spPr>
              <a:xfrm>
                <a:off x="7209804" y="1772138"/>
                <a:ext cx="25400" cy="25399"/>
              </a:xfrm>
              <a:custGeom>
                <a:avLst/>
                <a:gdLst>
                  <a:gd name="connsiteX0" fmla="*/ 0 w 25400"/>
                  <a:gd name="connsiteY0" fmla="*/ 25400 h 25399"/>
                  <a:gd name="connsiteX1" fmla="*/ 25400 w 25400"/>
                  <a:gd name="connsiteY1" fmla="*/ 0 h 2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400" h="25399">
                    <a:moveTo>
                      <a:pt x="0" y="25400"/>
                    </a:moveTo>
                    <a:lnTo>
                      <a:pt x="2540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2" name="Forma Livre: Forma 381">
                <a:extLst>
                  <a:ext uri="{FF2B5EF4-FFF2-40B4-BE49-F238E27FC236}">
                    <a16:creationId xmlns:a16="http://schemas.microsoft.com/office/drawing/2014/main" id="{BB6630E7-343F-00C4-BEA7-F2831E48182F}"/>
                  </a:ext>
                </a:extLst>
              </p:cNvPr>
              <p:cNvSpPr/>
              <p:nvPr/>
            </p:nvSpPr>
            <p:spPr>
              <a:xfrm>
                <a:off x="7313358" y="1772138"/>
                <a:ext cx="25400" cy="25399"/>
              </a:xfrm>
              <a:custGeom>
                <a:avLst/>
                <a:gdLst>
                  <a:gd name="connsiteX0" fmla="*/ 0 w 25400"/>
                  <a:gd name="connsiteY0" fmla="*/ 0 h 25399"/>
                  <a:gd name="connsiteX1" fmla="*/ 25400 w 25400"/>
                  <a:gd name="connsiteY1" fmla="*/ 25400 h 2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400" h="25399">
                    <a:moveTo>
                      <a:pt x="0" y="0"/>
                    </a:moveTo>
                    <a:lnTo>
                      <a:pt x="25400" y="2540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3" name="Forma Livre: Forma 382">
                <a:extLst>
                  <a:ext uri="{FF2B5EF4-FFF2-40B4-BE49-F238E27FC236}">
                    <a16:creationId xmlns:a16="http://schemas.microsoft.com/office/drawing/2014/main" id="{D04308D7-B587-A700-806D-CD8C5983E00E}"/>
                  </a:ext>
                </a:extLst>
              </p:cNvPr>
              <p:cNvSpPr/>
              <p:nvPr/>
            </p:nvSpPr>
            <p:spPr>
              <a:xfrm>
                <a:off x="7209804" y="1668584"/>
                <a:ext cx="25400" cy="25399"/>
              </a:xfrm>
              <a:custGeom>
                <a:avLst/>
                <a:gdLst>
                  <a:gd name="connsiteX0" fmla="*/ 0 w 25400"/>
                  <a:gd name="connsiteY0" fmla="*/ 0 h 25399"/>
                  <a:gd name="connsiteX1" fmla="*/ 25400 w 25400"/>
                  <a:gd name="connsiteY1" fmla="*/ 25400 h 2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400" h="25399">
                    <a:moveTo>
                      <a:pt x="0" y="0"/>
                    </a:moveTo>
                    <a:lnTo>
                      <a:pt x="25400" y="2540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84" name="Gráfico 4">
              <a:extLst>
                <a:ext uri="{FF2B5EF4-FFF2-40B4-BE49-F238E27FC236}">
                  <a16:creationId xmlns:a16="http://schemas.microsoft.com/office/drawing/2014/main" id="{B9ADE9D8-F567-356E-5D7F-114DA721E655}"/>
                </a:ext>
              </a:extLst>
            </p:cNvPr>
            <p:cNvGrpSpPr/>
            <p:nvPr/>
          </p:nvGrpSpPr>
          <p:grpSpPr>
            <a:xfrm>
              <a:off x="7012465" y="1645138"/>
              <a:ext cx="117230" cy="177799"/>
              <a:chOff x="7012465" y="1645138"/>
              <a:chExt cx="117230" cy="177799"/>
            </a:xfrm>
            <a:noFill/>
          </p:grpSpPr>
          <p:sp>
            <p:nvSpPr>
              <p:cNvPr id="385" name="Forma Livre: Forma 384">
                <a:extLst>
                  <a:ext uri="{FF2B5EF4-FFF2-40B4-BE49-F238E27FC236}">
                    <a16:creationId xmlns:a16="http://schemas.microsoft.com/office/drawing/2014/main" id="{702BC877-C670-04AA-9225-4911680ECF14}"/>
                  </a:ext>
                </a:extLst>
              </p:cNvPr>
              <p:cNvSpPr/>
              <p:nvPr/>
            </p:nvSpPr>
            <p:spPr>
              <a:xfrm>
                <a:off x="7012465" y="1645138"/>
                <a:ext cx="117230" cy="177799"/>
              </a:xfrm>
              <a:custGeom>
                <a:avLst/>
                <a:gdLst>
                  <a:gd name="connsiteX0" fmla="*/ 0 w 117230"/>
                  <a:gd name="connsiteY0" fmla="*/ 0 h 177799"/>
                  <a:gd name="connsiteX1" fmla="*/ 117231 w 117230"/>
                  <a:gd name="connsiteY1" fmla="*/ 0 h 177799"/>
                  <a:gd name="connsiteX2" fmla="*/ 117231 w 117230"/>
                  <a:gd name="connsiteY2" fmla="*/ 177800 h 177799"/>
                  <a:gd name="connsiteX3" fmla="*/ 0 w 117230"/>
                  <a:gd name="connsiteY3" fmla="*/ 177800 h 17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230" h="177799">
                    <a:moveTo>
                      <a:pt x="0" y="0"/>
                    </a:moveTo>
                    <a:lnTo>
                      <a:pt x="117231" y="0"/>
                    </a:lnTo>
                    <a:lnTo>
                      <a:pt x="117231" y="177800"/>
                    </a:lnTo>
                    <a:lnTo>
                      <a:pt x="0" y="177800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6" name="Forma Livre: Forma 385">
                <a:extLst>
                  <a:ext uri="{FF2B5EF4-FFF2-40B4-BE49-F238E27FC236}">
                    <a16:creationId xmlns:a16="http://schemas.microsoft.com/office/drawing/2014/main" id="{183D7392-3E23-A677-8861-D9D43B5CE46A}"/>
                  </a:ext>
                </a:extLst>
              </p:cNvPr>
              <p:cNvSpPr/>
              <p:nvPr/>
            </p:nvSpPr>
            <p:spPr>
              <a:xfrm>
                <a:off x="7039819" y="1686169"/>
                <a:ext cx="60569" cy="19538"/>
              </a:xfrm>
              <a:custGeom>
                <a:avLst/>
                <a:gdLst>
                  <a:gd name="connsiteX0" fmla="*/ 0 w 60569"/>
                  <a:gd name="connsiteY0" fmla="*/ 0 h 19538"/>
                  <a:gd name="connsiteX1" fmla="*/ 60569 w 60569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569" h="19538">
                    <a:moveTo>
                      <a:pt x="0" y="0"/>
                    </a:moveTo>
                    <a:lnTo>
                      <a:pt x="60569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custDash>
                  <a:ds d="75000" sp="75000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7" name="Forma Livre: Forma 386">
                <a:extLst>
                  <a:ext uri="{FF2B5EF4-FFF2-40B4-BE49-F238E27FC236}">
                    <a16:creationId xmlns:a16="http://schemas.microsoft.com/office/drawing/2014/main" id="{AB073B9E-EC7C-E355-BF5A-415191C23834}"/>
                  </a:ext>
                </a:extLst>
              </p:cNvPr>
              <p:cNvSpPr/>
              <p:nvPr/>
            </p:nvSpPr>
            <p:spPr>
              <a:xfrm>
                <a:off x="7039819" y="1733061"/>
                <a:ext cx="60569" cy="19538"/>
              </a:xfrm>
              <a:custGeom>
                <a:avLst/>
                <a:gdLst>
                  <a:gd name="connsiteX0" fmla="*/ 0 w 60569"/>
                  <a:gd name="connsiteY0" fmla="*/ 0 h 19538"/>
                  <a:gd name="connsiteX1" fmla="*/ 60569 w 60569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569" h="19538">
                    <a:moveTo>
                      <a:pt x="0" y="0"/>
                    </a:moveTo>
                    <a:lnTo>
                      <a:pt x="60569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custDash>
                  <a:ds d="75000" sp="75000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8" name="Forma Livre: Forma 387">
                <a:extLst>
                  <a:ext uri="{FF2B5EF4-FFF2-40B4-BE49-F238E27FC236}">
                    <a16:creationId xmlns:a16="http://schemas.microsoft.com/office/drawing/2014/main" id="{10D267A6-6B40-44E2-78E8-8171D5BCE6DE}"/>
                  </a:ext>
                </a:extLst>
              </p:cNvPr>
              <p:cNvSpPr/>
              <p:nvPr/>
            </p:nvSpPr>
            <p:spPr>
              <a:xfrm>
                <a:off x="7039819" y="1781907"/>
                <a:ext cx="60569" cy="19538"/>
              </a:xfrm>
              <a:custGeom>
                <a:avLst/>
                <a:gdLst>
                  <a:gd name="connsiteX0" fmla="*/ 0 w 60569"/>
                  <a:gd name="connsiteY0" fmla="*/ 0 h 19538"/>
                  <a:gd name="connsiteX1" fmla="*/ 60569 w 60569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569" h="19538">
                    <a:moveTo>
                      <a:pt x="0" y="0"/>
                    </a:moveTo>
                    <a:lnTo>
                      <a:pt x="60569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custDash>
                  <a:ds d="75000" sp="75000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89" name="Forma Livre: Forma 388">
              <a:extLst>
                <a:ext uri="{FF2B5EF4-FFF2-40B4-BE49-F238E27FC236}">
                  <a16:creationId xmlns:a16="http://schemas.microsoft.com/office/drawing/2014/main" id="{04678BAC-2E7A-3318-81E7-680A26FF8FC1}"/>
                </a:ext>
              </a:extLst>
            </p:cNvPr>
            <p:cNvSpPr/>
            <p:nvPr/>
          </p:nvSpPr>
          <p:spPr>
            <a:xfrm>
              <a:off x="7305542" y="2018323"/>
              <a:ext cx="97692" cy="50799"/>
            </a:xfrm>
            <a:custGeom>
              <a:avLst/>
              <a:gdLst>
                <a:gd name="connsiteX0" fmla="*/ 0 w 97692"/>
                <a:gd name="connsiteY0" fmla="*/ 0 h 50799"/>
                <a:gd name="connsiteX1" fmla="*/ 97692 w 97692"/>
                <a:gd name="connsiteY1" fmla="*/ 0 h 50799"/>
                <a:gd name="connsiteX2" fmla="*/ 97692 w 97692"/>
                <a:gd name="connsiteY2" fmla="*/ 50800 h 50799"/>
                <a:gd name="connsiteX3" fmla="*/ 0 w 97692"/>
                <a:gd name="connsiteY3" fmla="*/ 50800 h 5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92" h="50799">
                  <a:moveTo>
                    <a:pt x="0" y="0"/>
                  </a:moveTo>
                  <a:lnTo>
                    <a:pt x="97692" y="0"/>
                  </a:lnTo>
                  <a:lnTo>
                    <a:pt x="97692" y="50800"/>
                  </a:lnTo>
                  <a:lnTo>
                    <a:pt x="0" y="50800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orma Livre: Forma 389">
              <a:extLst>
                <a:ext uri="{FF2B5EF4-FFF2-40B4-BE49-F238E27FC236}">
                  <a16:creationId xmlns:a16="http://schemas.microsoft.com/office/drawing/2014/main" id="{E6BED01D-DF1A-D03A-5AEC-7D9EDAB289D3}"/>
                </a:ext>
              </a:extLst>
            </p:cNvPr>
            <p:cNvSpPr/>
            <p:nvPr/>
          </p:nvSpPr>
          <p:spPr>
            <a:xfrm>
              <a:off x="6936265" y="2018323"/>
              <a:ext cx="97692" cy="50799"/>
            </a:xfrm>
            <a:custGeom>
              <a:avLst/>
              <a:gdLst>
                <a:gd name="connsiteX0" fmla="*/ 0 w 97692"/>
                <a:gd name="connsiteY0" fmla="*/ 0 h 50799"/>
                <a:gd name="connsiteX1" fmla="*/ 97692 w 97692"/>
                <a:gd name="connsiteY1" fmla="*/ 0 h 50799"/>
                <a:gd name="connsiteX2" fmla="*/ 97692 w 97692"/>
                <a:gd name="connsiteY2" fmla="*/ 50800 h 50799"/>
                <a:gd name="connsiteX3" fmla="*/ 0 w 97692"/>
                <a:gd name="connsiteY3" fmla="*/ 50800 h 5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92" h="50799">
                  <a:moveTo>
                    <a:pt x="0" y="0"/>
                  </a:moveTo>
                  <a:lnTo>
                    <a:pt x="97692" y="0"/>
                  </a:lnTo>
                  <a:lnTo>
                    <a:pt x="97692" y="50800"/>
                  </a:lnTo>
                  <a:lnTo>
                    <a:pt x="0" y="50800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1" name="Forma Livre: Forma 390">
              <a:extLst>
                <a:ext uri="{FF2B5EF4-FFF2-40B4-BE49-F238E27FC236}">
                  <a16:creationId xmlns:a16="http://schemas.microsoft.com/office/drawing/2014/main" id="{155D0549-F9C4-F046-E373-3AD73F21B03F}"/>
                </a:ext>
              </a:extLst>
            </p:cNvPr>
            <p:cNvSpPr/>
            <p:nvPr/>
          </p:nvSpPr>
          <p:spPr>
            <a:xfrm>
              <a:off x="6903050" y="1809261"/>
              <a:ext cx="58615" cy="103553"/>
            </a:xfrm>
            <a:custGeom>
              <a:avLst/>
              <a:gdLst>
                <a:gd name="connsiteX0" fmla="*/ 39077 w 58615"/>
                <a:gd name="connsiteY0" fmla="*/ 103554 h 103553"/>
                <a:gd name="connsiteX1" fmla="*/ 0 w 58615"/>
                <a:gd name="connsiteY1" fmla="*/ 103554 h 103553"/>
                <a:gd name="connsiteX2" fmla="*/ 0 w 58615"/>
                <a:gd name="connsiteY2" fmla="*/ 0 h 103553"/>
                <a:gd name="connsiteX3" fmla="*/ 39077 w 58615"/>
                <a:gd name="connsiteY3" fmla="*/ 0 h 103553"/>
                <a:gd name="connsiteX4" fmla="*/ 58615 w 58615"/>
                <a:gd name="connsiteY4" fmla="*/ 19538 h 103553"/>
                <a:gd name="connsiteX5" fmla="*/ 58615 w 58615"/>
                <a:gd name="connsiteY5" fmla="*/ 84015 h 103553"/>
                <a:gd name="connsiteX6" fmla="*/ 39077 w 58615"/>
                <a:gd name="connsiteY6" fmla="*/ 103554 h 10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5" h="103553">
                  <a:moveTo>
                    <a:pt x="39077" y="103554"/>
                  </a:moveTo>
                  <a:lnTo>
                    <a:pt x="0" y="103554"/>
                  </a:lnTo>
                  <a:lnTo>
                    <a:pt x="0" y="0"/>
                  </a:lnTo>
                  <a:lnTo>
                    <a:pt x="39077" y="0"/>
                  </a:lnTo>
                  <a:cubicBezTo>
                    <a:pt x="50800" y="0"/>
                    <a:pt x="58615" y="7815"/>
                    <a:pt x="58615" y="19538"/>
                  </a:cubicBezTo>
                  <a:lnTo>
                    <a:pt x="58615" y="84015"/>
                  </a:lnTo>
                  <a:cubicBezTo>
                    <a:pt x="58615" y="93785"/>
                    <a:pt x="48846" y="103554"/>
                    <a:pt x="39077" y="103554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2" name="Forma Livre: Forma 391">
              <a:extLst>
                <a:ext uri="{FF2B5EF4-FFF2-40B4-BE49-F238E27FC236}">
                  <a16:creationId xmlns:a16="http://schemas.microsoft.com/office/drawing/2014/main" id="{54318CA3-6291-BE7E-383A-9E5C1F8303D8}"/>
                </a:ext>
              </a:extLst>
            </p:cNvPr>
            <p:cNvSpPr/>
            <p:nvPr/>
          </p:nvSpPr>
          <p:spPr>
            <a:xfrm>
              <a:off x="6903050" y="1553307"/>
              <a:ext cx="58615" cy="103553"/>
            </a:xfrm>
            <a:custGeom>
              <a:avLst/>
              <a:gdLst>
                <a:gd name="connsiteX0" fmla="*/ 39077 w 58615"/>
                <a:gd name="connsiteY0" fmla="*/ 103554 h 103553"/>
                <a:gd name="connsiteX1" fmla="*/ 0 w 58615"/>
                <a:gd name="connsiteY1" fmla="*/ 103554 h 103553"/>
                <a:gd name="connsiteX2" fmla="*/ 0 w 58615"/>
                <a:gd name="connsiteY2" fmla="*/ 0 h 103553"/>
                <a:gd name="connsiteX3" fmla="*/ 39077 w 58615"/>
                <a:gd name="connsiteY3" fmla="*/ 0 h 103553"/>
                <a:gd name="connsiteX4" fmla="*/ 58615 w 58615"/>
                <a:gd name="connsiteY4" fmla="*/ 19538 h 103553"/>
                <a:gd name="connsiteX5" fmla="*/ 58615 w 58615"/>
                <a:gd name="connsiteY5" fmla="*/ 84015 h 103553"/>
                <a:gd name="connsiteX6" fmla="*/ 39077 w 58615"/>
                <a:gd name="connsiteY6" fmla="*/ 103554 h 10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5" h="103553">
                  <a:moveTo>
                    <a:pt x="39077" y="103554"/>
                  </a:moveTo>
                  <a:lnTo>
                    <a:pt x="0" y="103554"/>
                  </a:lnTo>
                  <a:lnTo>
                    <a:pt x="0" y="0"/>
                  </a:lnTo>
                  <a:lnTo>
                    <a:pt x="39077" y="0"/>
                  </a:lnTo>
                  <a:cubicBezTo>
                    <a:pt x="50800" y="0"/>
                    <a:pt x="58615" y="7815"/>
                    <a:pt x="58615" y="19538"/>
                  </a:cubicBezTo>
                  <a:lnTo>
                    <a:pt x="58615" y="84015"/>
                  </a:lnTo>
                  <a:cubicBezTo>
                    <a:pt x="58615" y="95738"/>
                    <a:pt x="48846" y="103554"/>
                    <a:pt x="39077" y="103554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94" name="Forma Livre: Forma 393">
            <a:extLst>
              <a:ext uri="{FF2B5EF4-FFF2-40B4-BE49-F238E27FC236}">
                <a16:creationId xmlns:a16="http://schemas.microsoft.com/office/drawing/2014/main" id="{9FF4C84A-E7A0-8A54-C68E-14645366AA1C}"/>
              </a:ext>
            </a:extLst>
          </p:cNvPr>
          <p:cNvSpPr/>
          <p:nvPr/>
        </p:nvSpPr>
        <p:spPr>
          <a:xfrm>
            <a:off x="-158150" y="0"/>
            <a:ext cx="19538" cy="19538"/>
          </a:xfrm>
          <a:custGeom>
            <a:avLst/>
            <a:gdLst/>
            <a:ahLst/>
            <a:cxnLst/>
            <a:rect l="l" t="t" r="r" b="b"/>
            <a:pathLst>
              <a:path w="19538" h="19538"/>
            </a:pathLst>
          </a:custGeom>
          <a:noFill/>
          <a:ln w="1952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2" name="Forma Livre: Forma 401">
            <a:extLst>
              <a:ext uri="{FF2B5EF4-FFF2-40B4-BE49-F238E27FC236}">
                <a16:creationId xmlns:a16="http://schemas.microsoft.com/office/drawing/2014/main" id="{15A08380-6AD1-6D62-6FA8-B15A25875D13}"/>
              </a:ext>
            </a:extLst>
          </p:cNvPr>
          <p:cNvSpPr/>
          <p:nvPr/>
        </p:nvSpPr>
        <p:spPr>
          <a:xfrm>
            <a:off x="-158150" y="0"/>
            <a:ext cx="19538" cy="19538"/>
          </a:xfrm>
          <a:custGeom>
            <a:avLst/>
            <a:gdLst/>
            <a:ahLst/>
            <a:cxnLst/>
            <a:rect l="l" t="t" r="r" b="b"/>
            <a:pathLst>
              <a:path w="19538" h="19538"/>
            </a:pathLst>
          </a:custGeom>
          <a:noFill/>
          <a:ln w="19526" cap="flat">
            <a:solidFill>
              <a:srgbClr val="5C83D2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932" name="Agrupar 931">
            <a:extLst>
              <a:ext uri="{FF2B5EF4-FFF2-40B4-BE49-F238E27FC236}">
                <a16:creationId xmlns:a16="http://schemas.microsoft.com/office/drawing/2014/main" id="{C515BC6B-9DFE-79D3-ACB1-1EC8AE6425CA}"/>
              </a:ext>
            </a:extLst>
          </p:cNvPr>
          <p:cNvGrpSpPr/>
          <p:nvPr/>
        </p:nvGrpSpPr>
        <p:grpSpPr>
          <a:xfrm>
            <a:off x="4740142" y="1500553"/>
            <a:ext cx="636953" cy="568569"/>
            <a:chOff x="4740142" y="1500553"/>
            <a:chExt cx="636953" cy="568569"/>
          </a:xfrm>
        </p:grpSpPr>
        <p:sp>
          <p:nvSpPr>
            <p:cNvPr id="395" name="Forma Livre: Forma 394">
              <a:extLst>
                <a:ext uri="{FF2B5EF4-FFF2-40B4-BE49-F238E27FC236}">
                  <a16:creationId xmlns:a16="http://schemas.microsoft.com/office/drawing/2014/main" id="{87D810C2-0A25-44D8-E2D7-F04C08F04902}"/>
                </a:ext>
              </a:extLst>
            </p:cNvPr>
            <p:cNvSpPr/>
            <p:nvPr/>
          </p:nvSpPr>
          <p:spPr>
            <a:xfrm>
              <a:off x="4740142" y="1500553"/>
              <a:ext cx="183661" cy="320430"/>
            </a:xfrm>
            <a:custGeom>
              <a:avLst/>
              <a:gdLst>
                <a:gd name="connsiteX0" fmla="*/ 91831 w 183661"/>
                <a:gd name="connsiteY0" fmla="*/ 257908 h 320430"/>
                <a:gd name="connsiteX1" fmla="*/ 0 w 183661"/>
                <a:gd name="connsiteY1" fmla="*/ 289169 h 320430"/>
                <a:gd name="connsiteX2" fmla="*/ 91831 w 183661"/>
                <a:gd name="connsiteY2" fmla="*/ 320431 h 320430"/>
                <a:gd name="connsiteX3" fmla="*/ 183662 w 183661"/>
                <a:gd name="connsiteY3" fmla="*/ 289169 h 320430"/>
                <a:gd name="connsiteX4" fmla="*/ 130908 w 183661"/>
                <a:gd name="connsiteY4" fmla="*/ 261815 h 320430"/>
                <a:gd name="connsiteX5" fmla="*/ 130908 w 183661"/>
                <a:gd name="connsiteY5" fmla="*/ 117231 h 320430"/>
                <a:gd name="connsiteX6" fmla="*/ 175846 w 183661"/>
                <a:gd name="connsiteY6" fmla="*/ 117231 h 320430"/>
                <a:gd name="connsiteX7" fmla="*/ 91831 w 183661"/>
                <a:gd name="connsiteY7" fmla="*/ 0 h 320430"/>
                <a:gd name="connsiteX8" fmla="*/ 7816 w 183661"/>
                <a:gd name="connsiteY8" fmla="*/ 117231 h 320430"/>
                <a:gd name="connsiteX9" fmla="*/ 52754 w 183661"/>
                <a:gd name="connsiteY9" fmla="*/ 117231 h 320430"/>
                <a:gd name="connsiteX10" fmla="*/ 52754 w 183661"/>
                <a:gd name="connsiteY10" fmla="*/ 189523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661" h="320430">
                  <a:moveTo>
                    <a:pt x="91831" y="257908"/>
                  </a:moveTo>
                  <a:cubicBezTo>
                    <a:pt x="41031" y="257908"/>
                    <a:pt x="0" y="271585"/>
                    <a:pt x="0" y="289169"/>
                  </a:cubicBezTo>
                  <a:cubicBezTo>
                    <a:pt x="0" y="306754"/>
                    <a:pt x="41031" y="320431"/>
                    <a:pt x="91831" y="320431"/>
                  </a:cubicBezTo>
                  <a:cubicBezTo>
                    <a:pt x="142631" y="320431"/>
                    <a:pt x="183662" y="306754"/>
                    <a:pt x="183662" y="289169"/>
                  </a:cubicBezTo>
                  <a:cubicBezTo>
                    <a:pt x="183662" y="277446"/>
                    <a:pt x="162169" y="265723"/>
                    <a:pt x="130908" y="261815"/>
                  </a:cubicBezTo>
                  <a:lnTo>
                    <a:pt x="130908" y="117231"/>
                  </a:lnTo>
                  <a:lnTo>
                    <a:pt x="175846" y="117231"/>
                  </a:lnTo>
                  <a:lnTo>
                    <a:pt x="91831" y="0"/>
                  </a:lnTo>
                  <a:lnTo>
                    <a:pt x="7816" y="117231"/>
                  </a:lnTo>
                  <a:lnTo>
                    <a:pt x="52754" y="117231"/>
                  </a:lnTo>
                  <a:lnTo>
                    <a:pt x="52754" y="189523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orma Livre: Forma 395">
              <a:extLst>
                <a:ext uri="{FF2B5EF4-FFF2-40B4-BE49-F238E27FC236}">
                  <a16:creationId xmlns:a16="http://schemas.microsoft.com/office/drawing/2014/main" id="{98EF8F7C-6114-66AC-8188-21085E5D2B85}"/>
                </a:ext>
              </a:extLst>
            </p:cNvPr>
            <p:cNvSpPr/>
            <p:nvPr/>
          </p:nvSpPr>
          <p:spPr>
            <a:xfrm>
              <a:off x="4740142" y="1987061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5"/>
                    <a:pt x="142631" y="31262"/>
                    <a:pt x="91831" y="31262"/>
                  </a:cubicBezTo>
                  <a:cubicBezTo>
                    <a:pt x="41031" y="31262"/>
                    <a:pt x="0" y="17585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orma Livre: Forma 396">
              <a:extLst>
                <a:ext uri="{FF2B5EF4-FFF2-40B4-BE49-F238E27FC236}">
                  <a16:creationId xmlns:a16="http://schemas.microsoft.com/office/drawing/2014/main" id="{76C8CD2C-4D73-DB0D-B429-188E4C2A3718}"/>
                </a:ext>
              </a:extLst>
            </p:cNvPr>
            <p:cNvSpPr/>
            <p:nvPr/>
          </p:nvSpPr>
          <p:spPr>
            <a:xfrm>
              <a:off x="4740142" y="1938215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5"/>
                    <a:pt x="142631" y="31262"/>
                    <a:pt x="91831" y="31262"/>
                  </a:cubicBezTo>
                  <a:cubicBezTo>
                    <a:pt x="41031" y="31262"/>
                    <a:pt x="0" y="17585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orma Livre: Forma 397">
              <a:extLst>
                <a:ext uri="{FF2B5EF4-FFF2-40B4-BE49-F238E27FC236}">
                  <a16:creationId xmlns:a16="http://schemas.microsoft.com/office/drawing/2014/main" id="{D72C7BCD-B081-AA63-A77C-AB8CA162A0A2}"/>
                </a:ext>
              </a:extLst>
            </p:cNvPr>
            <p:cNvSpPr/>
            <p:nvPr/>
          </p:nvSpPr>
          <p:spPr>
            <a:xfrm>
              <a:off x="4740142" y="1889369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5"/>
                    <a:pt x="142631" y="31262"/>
                    <a:pt x="91831" y="31262"/>
                  </a:cubicBezTo>
                  <a:cubicBezTo>
                    <a:pt x="41031" y="31262"/>
                    <a:pt x="0" y="17585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9" name="Forma Livre: Forma 398">
              <a:extLst>
                <a:ext uri="{FF2B5EF4-FFF2-40B4-BE49-F238E27FC236}">
                  <a16:creationId xmlns:a16="http://schemas.microsoft.com/office/drawing/2014/main" id="{F9B7B03B-4261-2B85-F420-492318EC8E9A}"/>
                </a:ext>
              </a:extLst>
            </p:cNvPr>
            <p:cNvSpPr/>
            <p:nvPr/>
          </p:nvSpPr>
          <p:spPr>
            <a:xfrm>
              <a:off x="4740142" y="1838569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5"/>
                    <a:pt x="142631" y="31262"/>
                    <a:pt x="91831" y="31262"/>
                  </a:cubicBezTo>
                  <a:cubicBezTo>
                    <a:pt x="41031" y="31262"/>
                    <a:pt x="0" y="17585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0" name="Forma Livre: Forma 399">
              <a:extLst>
                <a:ext uri="{FF2B5EF4-FFF2-40B4-BE49-F238E27FC236}">
                  <a16:creationId xmlns:a16="http://schemas.microsoft.com/office/drawing/2014/main" id="{143143A9-0902-2203-1FF1-18206A25DF03}"/>
                </a:ext>
              </a:extLst>
            </p:cNvPr>
            <p:cNvSpPr/>
            <p:nvPr/>
          </p:nvSpPr>
          <p:spPr>
            <a:xfrm>
              <a:off x="4923804" y="1789723"/>
              <a:ext cx="19538" cy="248138"/>
            </a:xfrm>
            <a:custGeom>
              <a:avLst/>
              <a:gdLst>
                <a:gd name="connsiteX0" fmla="*/ 0 w 19538"/>
                <a:gd name="connsiteY0" fmla="*/ 0 h 248138"/>
                <a:gd name="connsiteX1" fmla="*/ 0 w 19538"/>
                <a:gd name="connsiteY1" fmla="*/ 248139 h 24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48138">
                  <a:moveTo>
                    <a:pt x="0" y="0"/>
                  </a:moveTo>
                  <a:lnTo>
                    <a:pt x="0" y="248139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1" name="Forma Livre: Forma 400">
              <a:extLst>
                <a:ext uri="{FF2B5EF4-FFF2-40B4-BE49-F238E27FC236}">
                  <a16:creationId xmlns:a16="http://schemas.microsoft.com/office/drawing/2014/main" id="{F0F52557-2676-824F-F990-68E92E96ECAC}"/>
                </a:ext>
              </a:extLst>
            </p:cNvPr>
            <p:cNvSpPr/>
            <p:nvPr/>
          </p:nvSpPr>
          <p:spPr>
            <a:xfrm>
              <a:off x="4740142" y="1789723"/>
              <a:ext cx="19538" cy="248138"/>
            </a:xfrm>
            <a:custGeom>
              <a:avLst/>
              <a:gdLst>
                <a:gd name="connsiteX0" fmla="*/ 0 w 19538"/>
                <a:gd name="connsiteY0" fmla="*/ 0 h 248138"/>
                <a:gd name="connsiteX1" fmla="*/ 0 w 19538"/>
                <a:gd name="connsiteY1" fmla="*/ 248139 h 24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48138">
                  <a:moveTo>
                    <a:pt x="0" y="0"/>
                  </a:moveTo>
                  <a:lnTo>
                    <a:pt x="0" y="248139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03" name="Gráfico 4">
              <a:extLst>
                <a:ext uri="{FF2B5EF4-FFF2-40B4-BE49-F238E27FC236}">
                  <a16:creationId xmlns:a16="http://schemas.microsoft.com/office/drawing/2014/main" id="{29FA43BF-6C92-13D7-4D3E-2880F162B369}"/>
                </a:ext>
              </a:extLst>
            </p:cNvPr>
            <p:cNvGrpSpPr/>
            <p:nvPr/>
          </p:nvGrpSpPr>
          <p:grpSpPr>
            <a:xfrm>
              <a:off x="4966788" y="1838569"/>
              <a:ext cx="183662" cy="199292"/>
              <a:chOff x="4966788" y="1838569"/>
              <a:chExt cx="183662" cy="199292"/>
            </a:xfrm>
            <a:noFill/>
          </p:grpSpPr>
          <p:sp>
            <p:nvSpPr>
              <p:cNvPr id="404" name="Forma Livre: Forma 403">
                <a:extLst>
                  <a:ext uri="{FF2B5EF4-FFF2-40B4-BE49-F238E27FC236}">
                    <a16:creationId xmlns:a16="http://schemas.microsoft.com/office/drawing/2014/main" id="{6A88CA64-1E88-3483-CCA0-AFABF62EFDED}"/>
                  </a:ext>
                </a:extLst>
              </p:cNvPr>
              <p:cNvSpPr/>
              <p:nvPr/>
            </p:nvSpPr>
            <p:spPr>
              <a:xfrm>
                <a:off x="4966788" y="1987061"/>
                <a:ext cx="183662" cy="31261"/>
              </a:xfrm>
              <a:custGeom>
                <a:avLst/>
                <a:gdLst>
                  <a:gd name="connsiteX0" fmla="*/ 183662 w 183662"/>
                  <a:gd name="connsiteY0" fmla="*/ 0 h 31261"/>
                  <a:gd name="connsiteX1" fmla="*/ 91831 w 183662"/>
                  <a:gd name="connsiteY1" fmla="*/ 31262 h 31261"/>
                  <a:gd name="connsiteX2" fmla="*/ 0 w 183662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2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5" name="Forma Livre: Forma 404">
                <a:extLst>
                  <a:ext uri="{FF2B5EF4-FFF2-40B4-BE49-F238E27FC236}">
                    <a16:creationId xmlns:a16="http://schemas.microsoft.com/office/drawing/2014/main" id="{99CA4873-9A65-C223-FAFF-ABD6EC13DF4C}"/>
                  </a:ext>
                </a:extLst>
              </p:cNvPr>
              <p:cNvSpPr/>
              <p:nvPr/>
            </p:nvSpPr>
            <p:spPr>
              <a:xfrm>
                <a:off x="4966788" y="1938215"/>
                <a:ext cx="183662" cy="31261"/>
              </a:xfrm>
              <a:custGeom>
                <a:avLst/>
                <a:gdLst>
                  <a:gd name="connsiteX0" fmla="*/ 183662 w 183662"/>
                  <a:gd name="connsiteY0" fmla="*/ 0 h 31261"/>
                  <a:gd name="connsiteX1" fmla="*/ 91831 w 183662"/>
                  <a:gd name="connsiteY1" fmla="*/ 31262 h 31261"/>
                  <a:gd name="connsiteX2" fmla="*/ 0 w 183662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2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6" name="Forma Livre: Forma 405">
                <a:extLst>
                  <a:ext uri="{FF2B5EF4-FFF2-40B4-BE49-F238E27FC236}">
                    <a16:creationId xmlns:a16="http://schemas.microsoft.com/office/drawing/2014/main" id="{D50A65F7-ABB4-6CB0-433E-93A3261DFDB6}"/>
                  </a:ext>
                </a:extLst>
              </p:cNvPr>
              <p:cNvSpPr/>
              <p:nvPr/>
            </p:nvSpPr>
            <p:spPr>
              <a:xfrm>
                <a:off x="4966788" y="1889369"/>
                <a:ext cx="183662" cy="31261"/>
              </a:xfrm>
              <a:custGeom>
                <a:avLst/>
                <a:gdLst>
                  <a:gd name="connsiteX0" fmla="*/ 183662 w 183662"/>
                  <a:gd name="connsiteY0" fmla="*/ 0 h 31261"/>
                  <a:gd name="connsiteX1" fmla="*/ 91831 w 183662"/>
                  <a:gd name="connsiteY1" fmla="*/ 31262 h 31261"/>
                  <a:gd name="connsiteX2" fmla="*/ 0 w 183662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2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7" name="Forma Livre: Forma 406">
                <a:extLst>
                  <a:ext uri="{FF2B5EF4-FFF2-40B4-BE49-F238E27FC236}">
                    <a16:creationId xmlns:a16="http://schemas.microsoft.com/office/drawing/2014/main" id="{5EE0A916-DF81-4C5F-7648-6FB8EB0FE56D}"/>
                  </a:ext>
                </a:extLst>
              </p:cNvPr>
              <p:cNvSpPr/>
              <p:nvPr/>
            </p:nvSpPr>
            <p:spPr>
              <a:xfrm>
                <a:off x="4966788" y="1889369"/>
                <a:ext cx="183662" cy="31261"/>
              </a:xfrm>
              <a:custGeom>
                <a:avLst/>
                <a:gdLst>
                  <a:gd name="connsiteX0" fmla="*/ 183662 w 183662"/>
                  <a:gd name="connsiteY0" fmla="*/ 0 h 31261"/>
                  <a:gd name="connsiteX1" fmla="*/ 91831 w 183662"/>
                  <a:gd name="connsiteY1" fmla="*/ 31262 h 31261"/>
                  <a:gd name="connsiteX2" fmla="*/ 0 w 183662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2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8" name="Forma Livre: Forma 407">
                <a:extLst>
                  <a:ext uri="{FF2B5EF4-FFF2-40B4-BE49-F238E27FC236}">
                    <a16:creationId xmlns:a16="http://schemas.microsoft.com/office/drawing/2014/main" id="{765B0054-C086-5E64-1E75-920DE83729E4}"/>
                  </a:ext>
                </a:extLst>
              </p:cNvPr>
              <p:cNvSpPr/>
              <p:nvPr/>
            </p:nvSpPr>
            <p:spPr>
              <a:xfrm>
                <a:off x="5150450" y="1838569"/>
                <a:ext cx="19538" cy="199292"/>
              </a:xfrm>
              <a:custGeom>
                <a:avLst/>
                <a:gdLst>
                  <a:gd name="connsiteX0" fmla="*/ 0 w 19538"/>
                  <a:gd name="connsiteY0" fmla="*/ 0 h 199292"/>
                  <a:gd name="connsiteX1" fmla="*/ 0 w 19538"/>
                  <a:gd name="connsiteY1" fmla="*/ 199292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0"/>
                    </a:moveTo>
                    <a:lnTo>
                      <a:pt x="0" y="19929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09" name="Forma Livre: Forma 408">
                <a:extLst>
                  <a:ext uri="{FF2B5EF4-FFF2-40B4-BE49-F238E27FC236}">
                    <a16:creationId xmlns:a16="http://schemas.microsoft.com/office/drawing/2014/main" id="{9F0CFFF4-EADE-3F43-74E5-5A362F026963}"/>
                  </a:ext>
                </a:extLst>
              </p:cNvPr>
              <p:cNvSpPr/>
              <p:nvPr/>
            </p:nvSpPr>
            <p:spPr>
              <a:xfrm>
                <a:off x="4966788" y="1838569"/>
                <a:ext cx="19538" cy="199292"/>
              </a:xfrm>
              <a:custGeom>
                <a:avLst/>
                <a:gdLst>
                  <a:gd name="connsiteX0" fmla="*/ 0 w 19538"/>
                  <a:gd name="connsiteY0" fmla="*/ 0 h 199292"/>
                  <a:gd name="connsiteX1" fmla="*/ 0 w 19538"/>
                  <a:gd name="connsiteY1" fmla="*/ 199292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0"/>
                    </a:moveTo>
                    <a:lnTo>
                      <a:pt x="0" y="19929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10" name="Gráfico 4">
              <a:extLst>
                <a:ext uri="{FF2B5EF4-FFF2-40B4-BE49-F238E27FC236}">
                  <a16:creationId xmlns:a16="http://schemas.microsoft.com/office/drawing/2014/main" id="{FC6062DF-49C5-9ABB-D23E-71CB9AA9688A}"/>
                </a:ext>
              </a:extLst>
            </p:cNvPr>
            <p:cNvGrpSpPr/>
            <p:nvPr/>
          </p:nvGrpSpPr>
          <p:grpSpPr>
            <a:xfrm>
              <a:off x="5193434" y="1889369"/>
              <a:ext cx="183661" cy="148492"/>
              <a:chOff x="5193434" y="1889369"/>
              <a:chExt cx="183661" cy="148492"/>
            </a:xfrm>
            <a:noFill/>
          </p:grpSpPr>
          <p:sp>
            <p:nvSpPr>
              <p:cNvPr id="411" name="Forma Livre: Forma 410">
                <a:extLst>
                  <a:ext uri="{FF2B5EF4-FFF2-40B4-BE49-F238E27FC236}">
                    <a16:creationId xmlns:a16="http://schemas.microsoft.com/office/drawing/2014/main" id="{A68F885A-E17E-8BAC-56F4-C74D8B7603AB}"/>
                  </a:ext>
                </a:extLst>
              </p:cNvPr>
              <p:cNvSpPr/>
              <p:nvPr/>
            </p:nvSpPr>
            <p:spPr>
              <a:xfrm>
                <a:off x="5193434" y="1987061"/>
                <a:ext cx="183661" cy="31261"/>
              </a:xfrm>
              <a:custGeom>
                <a:avLst/>
                <a:gdLst>
                  <a:gd name="connsiteX0" fmla="*/ 183661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1" y="0"/>
                    </a:moveTo>
                    <a:cubicBezTo>
                      <a:pt x="183661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2" name="Forma Livre: Forma 411">
                <a:extLst>
                  <a:ext uri="{FF2B5EF4-FFF2-40B4-BE49-F238E27FC236}">
                    <a16:creationId xmlns:a16="http://schemas.microsoft.com/office/drawing/2014/main" id="{F2CDDE42-9ECE-C4CE-746F-847235409062}"/>
                  </a:ext>
                </a:extLst>
              </p:cNvPr>
              <p:cNvSpPr/>
              <p:nvPr/>
            </p:nvSpPr>
            <p:spPr>
              <a:xfrm>
                <a:off x="5193434" y="1938215"/>
                <a:ext cx="183661" cy="31261"/>
              </a:xfrm>
              <a:custGeom>
                <a:avLst/>
                <a:gdLst>
                  <a:gd name="connsiteX0" fmla="*/ 183661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1" y="0"/>
                    </a:moveTo>
                    <a:cubicBezTo>
                      <a:pt x="183661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3" name="Forma Livre: Forma 412">
                <a:extLst>
                  <a:ext uri="{FF2B5EF4-FFF2-40B4-BE49-F238E27FC236}">
                    <a16:creationId xmlns:a16="http://schemas.microsoft.com/office/drawing/2014/main" id="{AC92200A-0825-E0E2-5645-855D52749CB4}"/>
                  </a:ext>
                </a:extLst>
              </p:cNvPr>
              <p:cNvSpPr/>
              <p:nvPr/>
            </p:nvSpPr>
            <p:spPr>
              <a:xfrm>
                <a:off x="5193434" y="1889369"/>
                <a:ext cx="183661" cy="31261"/>
              </a:xfrm>
              <a:custGeom>
                <a:avLst/>
                <a:gdLst>
                  <a:gd name="connsiteX0" fmla="*/ 183661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1" y="0"/>
                    </a:moveTo>
                    <a:cubicBezTo>
                      <a:pt x="183661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4" name="Forma Livre: Forma 413">
                <a:extLst>
                  <a:ext uri="{FF2B5EF4-FFF2-40B4-BE49-F238E27FC236}">
                    <a16:creationId xmlns:a16="http://schemas.microsoft.com/office/drawing/2014/main" id="{458318E1-0828-3AC0-8E22-3F60CC82BB88}"/>
                  </a:ext>
                </a:extLst>
              </p:cNvPr>
              <p:cNvSpPr/>
              <p:nvPr/>
            </p:nvSpPr>
            <p:spPr>
              <a:xfrm>
                <a:off x="5193434" y="1889369"/>
                <a:ext cx="183661" cy="31261"/>
              </a:xfrm>
              <a:custGeom>
                <a:avLst/>
                <a:gdLst>
                  <a:gd name="connsiteX0" fmla="*/ 183661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1" y="0"/>
                    </a:moveTo>
                    <a:cubicBezTo>
                      <a:pt x="183661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5" name="Forma Livre: Forma 414">
                <a:extLst>
                  <a:ext uri="{FF2B5EF4-FFF2-40B4-BE49-F238E27FC236}">
                    <a16:creationId xmlns:a16="http://schemas.microsoft.com/office/drawing/2014/main" id="{07443AD3-BDEA-46C2-77AD-6EF1F767E33F}"/>
                  </a:ext>
                </a:extLst>
              </p:cNvPr>
              <p:cNvSpPr/>
              <p:nvPr/>
            </p:nvSpPr>
            <p:spPr>
              <a:xfrm>
                <a:off x="5377096" y="1889369"/>
                <a:ext cx="19538" cy="148492"/>
              </a:xfrm>
              <a:custGeom>
                <a:avLst/>
                <a:gdLst>
                  <a:gd name="connsiteX0" fmla="*/ 0 w 19538"/>
                  <a:gd name="connsiteY0" fmla="*/ 0 h 148492"/>
                  <a:gd name="connsiteX1" fmla="*/ 0 w 19538"/>
                  <a:gd name="connsiteY1" fmla="*/ 148492 h 14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48492">
                    <a:moveTo>
                      <a:pt x="0" y="0"/>
                    </a:moveTo>
                    <a:lnTo>
                      <a:pt x="0" y="14849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6" name="Forma Livre: Forma 415">
                <a:extLst>
                  <a:ext uri="{FF2B5EF4-FFF2-40B4-BE49-F238E27FC236}">
                    <a16:creationId xmlns:a16="http://schemas.microsoft.com/office/drawing/2014/main" id="{BB994668-4DA4-D649-4E97-8F17BF1916E7}"/>
                  </a:ext>
                </a:extLst>
              </p:cNvPr>
              <p:cNvSpPr/>
              <p:nvPr/>
            </p:nvSpPr>
            <p:spPr>
              <a:xfrm>
                <a:off x="5193434" y="1889369"/>
                <a:ext cx="19538" cy="148492"/>
              </a:xfrm>
              <a:custGeom>
                <a:avLst/>
                <a:gdLst>
                  <a:gd name="connsiteX0" fmla="*/ 0 w 19538"/>
                  <a:gd name="connsiteY0" fmla="*/ 0 h 148492"/>
                  <a:gd name="connsiteX1" fmla="*/ 0 w 19538"/>
                  <a:gd name="connsiteY1" fmla="*/ 148492 h 14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48492">
                    <a:moveTo>
                      <a:pt x="0" y="0"/>
                    </a:moveTo>
                    <a:lnTo>
                      <a:pt x="0" y="14849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17" name="Forma Livre: Forma 416">
              <a:extLst>
                <a:ext uri="{FF2B5EF4-FFF2-40B4-BE49-F238E27FC236}">
                  <a16:creationId xmlns:a16="http://schemas.microsoft.com/office/drawing/2014/main" id="{FF011BD0-784C-C493-7CD2-34D2304A8A81}"/>
                </a:ext>
              </a:extLst>
            </p:cNvPr>
            <p:cNvSpPr/>
            <p:nvPr/>
          </p:nvSpPr>
          <p:spPr>
            <a:xfrm>
              <a:off x="4740142" y="2037861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4"/>
                    <a:pt x="142631" y="31262"/>
                    <a:pt x="91831" y="31262"/>
                  </a:cubicBezTo>
                  <a:cubicBezTo>
                    <a:pt x="41031" y="31262"/>
                    <a:pt x="0" y="17584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8" name="Forma Livre: Forma 417">
              <a:extLst>
                <a:ext uri="{FF2B5EF4-FFF2-40B4-BE49-F238E27FC236}">
                  <a16:creationId xmlns:a16="http://schemas.microsoft.com/office/drawing/2014/main" id="{7BE6C209-2D79-D86B-D18E-06519616DC6F}"/>
                </a:ext>
              </a:extLst>
            </p:cNvPr>
            <p:cNvSpPr/>
            <p:nvPr/>
          </p:nvSpPr>
          <p:spPr>
            <a:xfrm>
              <a:off x="4966788" y="2037861"/>
              <a:ext cx="183662" cy="31261"/>
            </a:xfrm>
            <a:custGeom>
              <a:avLst/>
              <a:gdLst>
                <a:gd name="connsiteX0" fmla="*/ 183662 w 183662"/>
                <a:gd name="connsiteY0" fmla="*/ 0 h 31261"/>
                <a:gd name="connsiteX1" fmla="*/ 91831 w 183662"/>
                <a:gd name="connsiteY1" fmla="*/ 31262 h 31261"/>
                <a:gd name="connsiteX2" fmla="*/ 0 w 183662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2" h="31261">
                  <a:moveTo>
                    <a:pt x="183662" y="0"/>
                  </a:moveTo>
                  <a:cubicBezTo>
                    <a:pt x="183662" y="17584"/>
                    <a:pt x="142631" y="31262"/>
                    <a:pt x="91831" y="31262"/>
                  </a:cubicBezTo>
                  <a:cubicBezTo>
                    <a:pt x="41031" y="31262"/>
                    <a:pt x="0" y="17584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9" name="Forma Livre: Forma 418">
              <a:extLst>
                <a:ext uri="{FF2B5EF4-FFF2-40B4-BE49-F238E27FC236}">
                  <a16:creationId xmlns:a16="http://schemas.microsoft.com/office/drawing/2014/main" id="{213BF381-489E-6C28-7AED-EE5F1CB44177}"/>
                </a:ext>
              </a:extLst>
            </p:cNvPr>
            <p:cNvSpPr/>
            <p:nvPr/>
          </p:nvSpPr>
          <p:spPr>
            <a:xfrm>
              <a:off x="5193434" y="2037861"/>
              <a:ext cx="183661" cy="31261"/>
            </a:xfrm>
            <a:custGeom>
              <a:avLst/>
              <a:gdLst>
                <a:gd name="connsiteX0" fmla="*/ 183661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1" y="0"/>
                  </a:moveTo>
                  <a:cubicBezTo>
                    <a:pt x="183661" y="17584"/>
                    <a:pt x="142631" y="31262"/>
                    <a:pt x="91831" y="31262"/>
                  </a:cubicBezTo>
                  <a:cubicBezTo>
                    <a:pt x="41031" y="31262"/>
                    <a:pt x="0" y="17584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0" name="Forma Livre: Forma 419">
              <a:extLst>
                <a:ext uri="{FF2B5EF4-FFF2-40B4-BE49-F238E27FC236}">
                  <a16:creationId xmlns:a16="http://schemas.microsoft.com/office/drawing/2014/main" id="{02A76C11-5066-CC8D-BCDB-FE0A4145302C}"/>
                </a:ext>
              </a:extLst>
            </p:cNvPr>
            <p:cNvSpPr/>
            <p:nvPr/>
          </p:nvSpPr>
          <p:spPr>
            <a:xfrm>
              <a:off x="4792896" y="1709615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1" name="Forma Livre: Forma 420">
              <a:extLst>
                <a:ext uri="{FF2B5EF4-FFF2-40B4-BE49-F238E27FC236}">
                  <a16:creationId xmlns:a16="http://schemas.microsoft.com/office/drawing/2014/main" id="{C012619D-75B6-FE69-2919-DC3FEF67006D}"/>
                </a:ext>
              </a:extLst>
            </p:cNvPr>
            <p:cNvSpPr/>
            <p:nvPr/>
          </p:nvSpPr>
          <p:spPr>
            <a:xfrm>
              <a:off x="4966788" y="1549400"/>
              <a:ext cx="183662" cy="320430"/>
            </a:xfrm>
            <a:custGeom>
              <a:avLst/>
              <a:gdLst>
                <a:gd name="connsiteX0" fmla="*/ 91831 w 183662"/>
                <a:gd name="connsiteY0" fmla="*/ 257908 h 320430"/>
                <a:gd name="connsiteX1" fmla="*/ 0 w 183662"/>
                <a:gd name="connsiteY1" fmla="*/ 289169 h 320430"/>
                <a:gd name="connsiteX2" fmla="*/ 91831 w 183662"/>
                <a:gd name="connsiteY2" fmla="*/ 320431 h 320430"/>
                <a:gd name="connsiteX3" fmla="*/ 183662 w 183662"/>
                <a:gd name="connsiteY3" fmla="*/ 289169 h 320430"/>
                <a:gd name="connsiteX4" fmla="*/ 130908 w 183662"/>
                <a:gd name="connsiteY4" fmla="*/ 261815 h 320430"/>
                <a:gd name="connsiteX5" fmla="*/ 130908 w 183662"/>
                <a:gd name="connsiteY5" fmla="*/ 117231 h 320430"/>
                <a:gd name="connsiteX6" fmla="*/ 175846 w 183662"/>
                <a:gd name="connsiteY6" fmla="*/ 117231 h 320430"/>
                <a:gd name="connsiteX7" fmla="*/ 91831 w 183662"/>
                <a:gd name="connsiteY7" fmla="*/ 0 h 320430"/>
                <a:gd name="connsiteX8" fmla="*/ 7816 w 183662"/>
                <a:gd name="connsiteY8" fmla="*/ 117231 h 320430"/>
                <a:gd name="connsiteX9" fmla="*/ 52754 w 183662"/>
                <a:gd name="connsiteY9" fmla="*/ 117231 h 320430"/>
                <a:gd name="connsiteX10" fmla="*/ 52754 w 183662"/>
                <a:gd name="connsiteY10" fmla="*/ 189523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662" h="320430">
                  <a:moveTo>
                    <a:pt x="91831" y="257908"/>
                  </a:moveTo>
                  <a:cubicBezTo>
                    <a:pt x="41031" y="257908"/>
                    <a:pt x="0" y="271585"/>
                    <a:pt x="0" y="289169"/>
                  </a:cubicBezTo>
                  <a:cubicBezTo>
                    <a:pt x="0" y="306754"/>
                    <a:pt x="41031" y="320431"/>
                    <a:pt x="91831" y="320431"/>
                  </a:cubicBezTo>
                  <a:cubicBezTo>
                    <a:pt x="142631" y="320431"/>
                    <a:pt x="183662" y="306754"/>
                    <a:pt x="183662" y="289169"/>
                  </a:cubicBezTo>
                  <a:cubicBezTo>
                    <a:pt x="183662" y="277446"/>
                    <a:pt x="162170" y="265723"/>
                    <a:pt x="130908" y="261815"/>
                  </a:cubicBezTo>
                  <a:lnTo>
                    <a:pt x="130908" y="117231"/>
                  </a:lnTo>
                  <a:lnTo>
                    <a:pt x="175846" y="117231"/>
                  </a:lnTo>
                  <a:lnTo>
                    <a:pt x="91831" y="0"/>
                  </a:lnTo>
                  <a:lnTo>
                    <a:pt x="7816" y="117231"/>
                  </a:lnTo>
                  <a:lnTo>
                    <a:pt x="52754" y="117231"/>
                  </a:lnTo>
                  <a:lnTo>
                    <a:pt x="52754" y="189523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2" name="Forma Livre: Forma 421">
              <a:extLst>
                <a:ext uri="{FF2B5EF4-FFF2-40B4-BE49-F238E27FC236}">
                  <a16:creationId xmlns:a16="http://schemas.microsoft.com/office/drawing/2014/main" id="{BBFE8FB1-DE6A-5D37-E6E8-24F396DF25CB}"/>
                </a:ext>
              </a:extLst>
            </p:cNvPr>
            <p:cNvSpPr/>
            <p:nvPr/>
          </p:nvSpPr>
          <p:spPr>
            <a:xfrm>
              <a:off x="5019542" y="1758461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3" name="Forma Livre: Forma 422">
              <a:extLst>
                <a:ext uri="{FF2B5EF4-FFF2-40B4-BE49-F238E27FC236}">
                  <a16:creationId xmlns:a16="http://schemas.microsoft.com/office/drawing/2014/main" id="{CF635DEC-9C31-0254-D475-ABC6B5DF8F53}"/>
                </a:ext>
              </a:extLst>
            </p:cNvPr>
            <p:cNvSpPr/>
            <p:nvPr/>
          </p:nvSpPr>
          <p:spPr>
            <a:xfrm>
              <a:off x="5193434" y="1600200"/>
              <a:ext cx="183661" cy="320430"/>
            </a:xfrm>
            <a:custGeom>
              <a:avLst/>
              <a:gdLst>
                <a:gd name="connsiteX0" fmla="*/ 91831 w 183661"/>
                <a:gd name="connsiteY0" fmla="*/ 257908 h 320430"/>
                <a:gd name="connsiteX1" fmla="*/ 0 w 183661"/>
                <a:gd name="connsiteY1" fmla="*/ 289169 h 320430"/>
                <a:gd name="connsiteX2" fmla="*/ 91831 w 183661"/>
                <a:gd name="connsiteY2" fmla="*/ 320431 h 320430"/>
                <a:gd name="connsiteX3" fmla="*/ 183661 w 183661"/>
                <a:gd name="connsiteY3" fmla="*/ 289169 h 320430"/>
                <a:gd name="connsiteX4" fmla="*/ 130908 w 183661"/>
                <a:gd name="connsiteY4" fmla="*/ 261815 h 320430"/>
                <a:gd name="connsiteX5" fmla="*/ 130908 w 183661"/>
                <a:gd name="connsiteY5" fmla="*/ 117231 h 320430"/>
                <a:gd name="connsiteX6" fmla="*/ 175846 w 183661"/>
                <a:gd name="connsiteY6" fmla="*/ 117231 h 320430"/>
                <a:gd name="connsiteX7" fmla="*/ 91831 w 183661"/>
                <a:gd name="connsiteY7" fmla="*/ 0 h 320430"/>
                <a:gd name="connsiteX8" fmla="*/ 7815 w 183661"/>
                <a:gd name="connsiteY8" fmla="*/ 117231 h 320430"/>
                <a:gd name="connsiteX9" fmla="*/ 52754 w 183661"/>
                <a:gd name="connsiteY9" fmla="*/ 117231 h 320430"/>
                <a:gd name="connsiteX10" fmla="*/ 52754 w 183661"/>
                <a:gd name="connsiteY10" fmla="*/ 189523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661" h="320430">
                  <a:moveTo>
                    <a:pt x="91831" y="257908"/>
                  </a:moveTo>
                  <a:cubicBezTo>
                    <a:pt x="41031" y="257908"/>
                    <a:pt x="0" y="271585"/>
                    <a:pt x="0" y="289169"/>
                  </a:cubicBezTo>
                  <a:cubicBezTo>
                    <a:pt x="0" y="306754"/>
                    <a:pt x="41031" y="320431"/>
                    <a:pt x="91831" y="320431"/>
                  </a:cubicBezTo>
                  <a:cubicBezTo>
                    <a:pt x="142631" y="320431"/>
                    <a:pt x="183661" y="306754"/>
                    <a:pt x="183661" y="289169"/>
                  </a:cubicBezTo>
                  <a:cubicBezTo>
                    <a:pt x="183661" y="277446"/>
                    <a:pt x="162170" y="265723"/>
                    <a:pt x="130908" y="261815"/>
                  </a:cubicBezTo>
                  <a:lnTo>
                    <a:pt x="130908" y="117231"/>
                  </a:lnTo>
                  <a:lnTo>
                    <a:pt x="175846" y="117231"/>
                  </a:lnTo>
                  <a:lnTo>
                    <a:pt x="91831" y="0"/>
                  </a:lnTo>
                  <a:lnTo>
                    <a:pt x="7815" y="117231"/>
                  </a:lnTo>
                  <a:lnTo>
                    <a:pt x="52754" y="117231"/>
                  </a:lnTo>
                  <a:lnTo>
                    <a:pt x="52754" y="189523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4" name="Forma Livre: Forma 423">
              <a:extLst>
                <a:ext uri="{FF2B5EF4-FFF2-40B4-BE49-F238E27FC236}">
                  <a16:creationId xmlns:a16="http://schemas.microsoft.com/office/drawing/2014/main" id="{082C9A68-6A3B-9943-DD31-F0516745136C}"/>
                </a:ext>
              </a:extLst>
            </p:cNvPr>
            <p:cNvSpPr/>
            <p:nvPr/>
          </p:nvSpPr>
          <p:spPr>
            <a:xfrm>
              <a:off x="5246188" y="1807307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25" name="Gráfico 4">
            <a:extLst>
              <a:ext uri="{FF2B5EF4-FFF2-40B4-BE49-F238E27FC236}">
                <a16:creationId xmlns:a16="http://schemas.microsoft.com/office/drawing/2014/main" id="{172A2634-4A4B-7F51-F3C8-2D12E6A640B8}"/>
              </a:ext>
            </a:extLst>
          </p:cNvPr>
          <p:cNvGrpSpPr/>
          <p:nvPr/>
        </p:nvGrpSpPr>
        <p:grpSpPr>
          <a:xfrm>
            <a:off x="4798757" y="2498969"/>
            <a:ext cx="519723" cy="627184"/>
            <a:chOff x="4798757" y="2498969"/>
            <a:chExt cx="519723" cy="627184"/>
          </a:xfrm>
          <a:noFill/>
        </p:grpSpPr>
        <p:grpSp>
          <p:nvGrpSpPr>
            <p:cNvPr id="426" name="Gráfico 4">
              <a:extLst>
                <a:ext uri="{FF2B5EF4-FFF2-40B4-BE49-F238E27FC236}">
                  <a16:creationId xmlns:a16="http://schemas.microsoft.com/office/drawing/2014/main" id="{01F7EC35-47AF-20F4-3176-FA93B9A371D1}"/>
                </a:ext>
              </a:extLst>
            </p:cNvPr>
            <p:cNvGrpSpPr/>
            <p:nvPr/>
          </p:nvGrpSpPr>
          <p:grpSpPr>
            <a:xfrm>
              <a:off x="4814388" y="2807676"/>
              <a:ext cx="408353" cy="318476"/>
              <a:chOff x="4814388" y="2807676"/>
              <a:chExt cx="408353" cy="318476"/>
            </a:xfrm>
            <a:noFill/>
          </p:grpSpPr>
          <p:grpSp>
            <p:nvGrpSpPr>
              <p:cNvPr id="427" name="Gráfico 4">
                <a:extLst>
                  <a:ext uri="{FF2B5EF4-FFF2-40B4-BE49-F238E27FC236}">
                    <a16:creationId xmlns:a16="http://schemas.microsoft.com/office/drawing/2014/main" id="{11735BC6-B95B-D790-6E51-FEA7833A36AE}"/>
                  </a:ext>
                </a:extLst>
              </p:cNvPr>
              <p:cNvGrpSpPr/>
              <p:nvPr/>
            </p:nvGrpSpPr>
            <p:grpSpPr>
              <a:xfrm>
                <a:off x="4814388" y="2850661"/>
                <a:ext cx="361461" cy="273538"/>
                <a:chOff x="4814388" y="2850661"/>
                <a:chExt cx="361461" cy="273538"/>
              </a:xfrm>
              <a:noFill/>
            </p:grpSpPr>
            <p:sp>
              <p:nvSpPr>
                <p:cNvPr id="428" name="Forma Livre: Forma 427">
                  <a:extLst>
                    <a:ext uri="{FF2B5EF4-FFF2-40B4-BE49-F238E27FC236}">
                      <a16:creationId xmlns:a16="http://schemas.microsoft.com/office/drawing/2014/main" id="{702E4CEE-7284-0C7F-615F-0A2A0947C0E0}"/>
                    </a:ext>
                  </a:extLst>
                </p:cNvPr>
                <p:cNvSpPr/>
                <p:nvPr/>
              </p:nvSpPr>
              <p:spPr>
                <a:xfrm>
                  <a:off x="4982419" y="2942492"/>
                  <a:ext cx="89876" cy="89876"/>
                </a:xfrm>
                <a:custGeom>
                  <a:avLst/>
                  <a:gdLst>
                    <a:gd name="connsiteX0" fmla="*/ 89877 w 89876"/>
                    <a:gd name="connsiteY0" fmla="*/ 44938 h 89876"/>
                    <a:gd name="connsiteX1" fmla="*/ 44939 w 89876"/>
                    <a:gd name="connsiteY1" fmla="*/ 89877 h 89876"/>
                    <a:gd name="connsiteX2" fmla="*/ 1 w 89876"/>
                    <a:gd name="connsiteY2" fmla="*/ 44938 h 89876"/>
                    <a:gd name="connsiteX3" fmla="*/ 44939 w 89876"/>
                    <a:gd name="connsiteY3" fmla="*/ 0 h 89876"/>
                    <a:gd name="connsiteX4" fmla="*/ 89877 w 89876"/>
                    <a:gd name="connsiteY4" fmla="*/ 44938 h 89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876" h="89876">
                      <a:moveTo>
                        <a:pt x="89877" y="44938"/>
                      </a:moveTo>
                      <a:cubicBezTo>
                        <a:pt x="89877" y="69757"/>
                        <a:pt x="69757" y="89877"/>
                        <a:pt x="44939" y="89877"/>
                      </a:cubicBezTo>
                      <a:cubicBezTo>
                        <a:pt x="20120" y="89877"/>
                        <a:pt x="1" y="69757"/>
                        <a:pt x="1" y="44938"/>
                      </a:cubicBezTo>
                      <a:cubicBezTo>
                        <a:pt x="1" y="20120"/>
                        <a:pt x="20121" y="0"/>
                        <a:pt x="44939" y="0"/>
                      </a:cubicBezTo>
                      <a:cubicBezTo>
                        <a:pt x="69758" y="0"/>
                        <a:pt x="89877" y="20119"/>
                        <a:pt x="89877" y="44938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29" name="Forma Livre: Forma 428">
                  <a:extLst>
                    <a:ext uri="{FF2B5EF4-FFF2-40B4-BE49-F238E27FC236}">
                      <a16:creationId xmlns:a16="http://schemas.microsoft.com/office/drawing/2014/main" id="{4AAE391A-91E5-F1C4-376C-27246B3C9EF0}"/>
                    </a:ext>
                  </a:extLst>
                </p:cNvPr>
                <p:cNvSpPr/>
                <p:nvPr/>
              </p:nvSpPr>
              <p:spPr>
                <a:xfrm>
                  <a:off x="4855419" y="2889738"/>
                  <a:ext cx="293076" cy="191476"/>
                </a:xfrm>
                <a:custGeom>
                  <a:avLst/>
                  <a:gdLst>
                    <a:gd name="connsiteX0" fmla="*/ 265723 w 293076"/>
                    <a:gd name="connsiteY0" fmla="*/ 0 h 191476"/>
                    <a:gd name="connsiteX1" fmla="*/ 52753 w 293076"/>
                    <a:gd name="connsiteY1" fmla="*/ 0 h 191476"/>
                    <a:gd name="connsiteX2" fmla="*/ 52753 w 293076"/>
                    <a:gd name="connsiteY2" fmla="*/ 0 h 191476"/>
                    <a:gd name="connsiteX3" fmla="*/ 0 w 293076"/>
                    <a:gd name="connsiteY3" fmla="*/ 50800 h 191476"/>
                    <a:gd name="connsiteX4" fmla="*/ 0 w 293076"/>
                    <a:gd name="connsiteY4" fmla="*/ 50800 h 191476"/>
                    <a:gd name="connsiteX5" fmla="*/ 0 w 293076"/>
                    <a:gd name="connsiteY5" fmla="*/ 138723 h 191476"/>
                    <a:gd name="connsiteX6" fmla="*/ 0 w 293076"/>
                    <a:gd name="connsiteY6" fmla="*/ 138723 h 191476"/>
                    <a:gd name="connsiteX7" fmla="*/ 50800 w 293076"/>
                    <a:gd name="connsiteY7" fmla="*/ 191477 h 191476"/>
                    <a:gd name="connsiteX8" fmla="*/ 50800 w 293076"/>
                    <a:gd name="connsiteY8" fmla="*/ 191477 h 191476"/>
                    <a:gd name="connsiteX9" fmla="*/ 293077 w 293076"/>
                    <a:gd name="connsiteY9" fmla="*/ 191477 h 191476"/>
                    <a:gd name="connsiteX10" fmla="*/ 293077 w 293076"/>
                    <a:gd name="connsiteY10" fmla="*/ 191477 h 191476"/>
                    <a:gd name="connsiteX11" fmla="*/ 293077 w 293076"/>
                    <a:gd name="connsiteY11" fmla="*/ 191477 h 191476"/>
                    <a:gd name="connsiteX12" fmla="*/ 293077 w 293076"/>
                    <a:gd name="connsiteY12" fmla="*/ 191477 h 191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3076" h="191476">
                      <a:moveTo>
                        <a:pt x="265723" y="0"/>
                      </a:moveTo>
                      <a:lnTo>
                        <a:pt x="52753" y="0"/>
                      </a:lnTo>
                      <a:lnTo>
                        <a:pt x="52753" y="0"/>
                      </a:lnTo>
                      <a:cubicBezTo>
                        <a:pt x="52753" y="29308"/>
                        <a:pt x="29308" y="52754"/>
                        <a:pt x="0" y="50800"/>
                      </a:cubicBezTo>
                      <a:lnTo>
                        <a:pt x="0" y="50800"/>
                      </a:lnTo>
                      <a:lnTo>
                        <a:pt x="0" y="138723"/>
                      </a:lnTo>
                      <a:lnTo>
                        <a:pt x="0" y="138723"/>
                      </a:lnTo>
                      <a:cubicBezTo>
                        <a:pt x="29308" y="138723"/>
                        <a:pt x="52753" y="162169"/>
                        <a:pt x="50800" y="191477"/>
                      </a:cubicBezTo>
                      <a:lnTo>
                        <a:pt x="50800" y="191477"/>
                      </a:lnTo>
                      <a:lnTo>
                        <a:pt x="293077" y="191477"/>
                      </a:lnTo>
                      <a:lnTo>
                        <a:pt x="293077" y="191477"/>
                      </a:lnTo>
                      <a:lnTo>
                        <a:pt x="293077" y="191477"/>
                      </a:lnTo>
                      <a:lnTo>
                        <a:pt x="293077" y="191477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0" name="Forma Livre: Forma 429">
                  <a:extLst>
                    <a:ext uri="{FF2B5EF4-FFF2-40B4-BE49-F238E27FC236}">
                      <a16:creationId xmlns:a16="http://schemas.microsoft.com/office/drawing/2014/main" id="{9C227BE0-E520-A1CA-7DA5-B28E7F847F28}"/>
                    </a:ext>
                  </a:extLst>
                </p:cNvPr>
                <p:cNvSpPr/>
                <p:nvPr/>
              </p:nvSpPr>
              <p:spPr>
                <a:xfrm>
                  <a:off x="4855419" y="2899507"/>
                  <a:ext cx="17584" cy="19538"/>
                </a:xfrm>
                <a:custGeom>
                  <a:avLst/>
                  <a:gdLst>
                    <a:gd name="connsiteX0" fmla="*/ 17585 w 17584"/>
                    <a:gd name="connsiteY0" fmla="*/ 0 h 19538"/>
                    <a:gd name="connsiteX1" fmla="*/ 0 w 17584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4" h="19538">
                      <a:moveTo>
                        <a:pt x="17585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1" name="Forma Livre: Forma 430">
                  <a:extLst>
                    <a:ext uri="{FF2B5EF4-FFF2-40B4-BE49-F238E27FC236}">
                      <a16:creationId xmlns:a16="http://schemas.microsoft.com/office/drawing/2014/main" id="{C63AA36F-E523-13D4-2388-B4AE2E13A3C5}"/>
                    </a:ext>
                  </a:extLst>
                </p:cNvPr>
                <p:cNvSpPr/>
                <p:nvPr/>
              </p:nvSpPr>
              <p:spPr>
                <a:xfrm>
                  <a:off x="4855419" y="3075353"/>
                  <a:ext cx="17584" cy="19538"/>
                </a:xfrm>
                <a:custGeom>
                  <a:avLst/>
                  <a:gdLst>
                    <a:gd name="connsiteX0" fmla="*/ 17585 w 17584"/>
                    <a:gd name="connsiteY0" fmla="*/ 0 h 19538"/>
                    <a:gd name="connsiteX1" fmla="*/ 0 w 17584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4" h="19538">
                      <a:moveTo>
                        <a:pt x="17585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2" name="Forma Livre: Forma 431">
                  <a:extLst>
                    <a:ext uri="{FF2B5EF4-FFF2-40B4-BE49-F238E27FC236}">
                      <a16:creationId xmlns:a16="http://schemas.microsoft.com/office/drawing/2014/main" id="{9BBD7C64-CD30-7368-3871-E9F08C585B6D}"/>
                    </a:ext>
                  </a:extLst>
                </p:cNvPr>
                <p:cNvSpPr/>
                <p:nvPr/>
              </p:nvSpPr>
              <p:spPr>
                <a:xfrm>
                  <a:off x="4814388" y="2850661"/>
                  <a:ext cx="361461" cy="273538"/>
                </a:xfrm>
                <a:custGeom>
                  <a:avLst/>
                  <a:gdLst>
                    <a:gd name="connsiteX0" fmla="*/ 306754 w 361461"/>
                    <a:gd name="connsiteY0" fmla="*/ 0 h 273538"/>
                    <a:gd name="connsiteX1" fmla="*/ 0 w 361461"/>
                    <a:gd name="connsiteY1" fmla="*/ 0 h 273538"/>
                    <a:gd name="connsiteX2" fmla="*/ 0 w 361461"/>
                    <a:gd name="connsiteY2" fmla="*/ 273538 h 273538"/>
                    <a:gd name="connsiteX3" fmla="*/ 361462 w 361461"/>
                    <a:gd name="connsiteY3" fmla="*/ 273538 h 27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1461" h="273538">
                      <a:moveTo>
                        <a:pt x="306754" y="0"/>
                      </a:moveTo>
                      <a:lnTo>
                        <a:pt x="0" y="0"/>
                      </a:lnTo>
                      <a:lnTo>
                        <a:pt x="0" y="273538"/>
                      </a:lnTo>
                      <a:lnTo>
                        <a:pt x="361462" y="273538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433" name="Gráfico 4">
                <a:extLst>
                  <a:ext uri="{FF2B5EF4-FFF2-40B4-BE49-F238E27FC236}">
                    <a16:creationId xmlns:a16="http://schemas.microsoft.com/office/drawing/2014/main" id="{BC1E5592-95E2-8576-DF68-EB8BEBD5F5DA}"/>
                  </a:ext>
                </a:extLst>
              </p:cNvPr>
              <p:cNvGrpSpPr/>
              <p:nvPr/>
            </p:nvGrpSpPr>
            <p:grpSpPr>
              <a:xfrm>
                <a:off x="5119188" y="2807676"/>
                <a:ext cx="103553" cy="318476"/>
                <a:chOff x="5119188" y="2807676"/>
                <a:chExt cx="103553" cy="318476"/>
              </a:xfrm>
              <a:noFill/>
            </p:grpSpPr>
            <p:sp>
              <p:nvSpPr>
                <p:cNvPr id="434" name="Forma Livre: Forma 433">
                  <a:extLst>
                    <a:ext uri="{FF2B5EF4-FFF2-40B4-BE49-F238E27FC236}">
                      <a16:creationId xmlns:a16="http://schemas.microsoft.com/office/drawing/2014/main" id="{F1BB523F-BFE9-808B-FF13-D5E20894FAE8}"/>
                    </a:ext>
                  </a:extLst>
                </p:cNvPr>
                <p:cNvSpPr/>
                <p:nvPr/>
              </p:nvSpPr>
              <p:spPr>
                <a:xfrm>
                  <a:off x="5119188" y="2807676"/>
                  <a:ext cx="101599" cy="279400"/>
                </a:xfrm>
                <a:custGeom>
                  <a:avLst/>
                  <a:gdLst>
                    <a:gd name="connsiteX0" fmla="*/ 101600 w 101599"/>
                    <a:gd name="connsiteY0" fmla="*/ 279400 h 279400"/>
                    <a:gd name="connsiteX1" fmla="*/ 60569 w 101599"/>
                    <a:gd name="connsiteY1" fmla="*/ 242277 h 279400"/>
                    <a:gd name="connsiteX2" fmla="*/ 0 w 101599"/>
                    <a:gd name="connsiteY2" fmla="*/ 242277 h 279400"/>
                    <a:gd name="connsiteX3" fmla="*/ 0 w 101599"/>
                    <a:gd name="connsiteY3" fmla="*/ 50800 h 279400"/>
                    <a:gd name="connsiteX4" fmla="*/ 0 w 101599"/>
                    <a:gd name="connsiteY4" fmla="*/ 0 h 279400"/>
                    <a:gd name="connsiteX5" fmla="*/ 62523 w 101599"/>
                    <a:gd name="connsiteY5" fmla="*/ 0 h 279400"/>
                    <a:gd name="connsiteX6" fmla="*/ 99646 w 101599"/>
                    <a:gd name="connsiteY6" fmla="*/ 37123 h 279400"/>
                    <a:gd name="connsiteX7" fmla="*/ 101600 w 101599"/>
                    <a:gd name="connsiteY7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99" h="279400">
                      <a:moveTo>
                        <a:pt x="101600" y="279400"/>
                      </a:moveTo>
                      <a:cubicBezTo>
                        <a:pt x="99646" y="257908"/>
                        <a:pt x="82061" y="242277"/>
                        <a:pt x="60569" y="242277"/>
                      </a:cubicBezTo>
                      <a:lnTo>
                        <a:pt x="0" y="242277"/>
                      </a:lnTo>
                      <a:lnTo>
                        <a:pt x="0" y="50800"/>
                      </a:lnTo>
                      <a:lnTo>
                        <a:pt x="0" y="0"/>
                      </a:lnTo>
                      <a:lnTo>
                        <a:pt x="62523" y="0"/>
                      </a:lnTo>
                      <a:cubicBezTo>
                        <a:pt x="84015" y="0"/>
                        <a:pt x="99646" y="17585"/>
                        <a:pt x="99646" y="37123"/>
                      </a:cubicBezTo>
                      <a:lnTo>
                        <a:pt x="101600" y="279400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35" name="Forma Livre: Forma 434">
                  <a:extLst>
                    <a:ext uri="{FF2B5EF4-FFF2-40B4-BE49-F238E27FC236}">
                      <a16:creationId xmlns:a16="http://schemas.microsoft.com/office/drawing/2014/main" id="{47603DD9-20FD-2D0F-1BBB-A14463015832}"/>
                    </a:ext>
                  </a:extLst>
                </p:cNvPr>
                <p:cNvSpPr/>
                <p:nvPr/>
              </p:nvSpPr>
              <p:spPr>
                <a:xfrm>
                  <a:off x="5121142" y="3051907"/>
                  <a:ext cx="101599" cy="74246"/>
                </a:xfrm>
                <a:custGeom>
                  <a:avLst/>
                  <a:gdLst>
                    <a:gd name="connsiteX0" fmla="*/ 0 w 101599"/>
                    <a:gd name="connsiteY0" fmla="*/ 0 h 74246"/>
                    <a:gd name="connsiteX1" fmla="*/ 60569 w 101599"/>
                    <a:gd name="connsiteY1" fmla="*/ 0 h 74246"/>
                    <a:gd name="connsiteX2" fmla="*/ 101600 w 101599"/>
                    <a:gd name="connsiteY2" fmla="*/ 37123 h 74246"/>
                    <a:gd name="connsiteX3" fmla="*/ 60569 w 101599"/>
                    <a:gd name="connsiteY3" fmla="*/ 74246 h 74246"/>
                    <a:gd name="connsiteX4" fmla="*/ 0 w 101599"/>
                    <a:gd name="connsiteY4" fmla="*/ 74246 h 74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599" h="74246">
                      <a:moveTo>
                        <a:pt x="0" y="0"/>
                      </a:moveTo>
                      <a:lnTo>
                        <a:pt x="60569" y="0"/>
                      </a:lnTo>
                      <a:cubicBezTo>
                        <a:pt x="82061" y="0"/>
                        <a:pt x="99646" y="15631"/>
                        <a:pt x="101600" y="37123"/>
                      </a:cubicBezTo>
                      <a:cubicBezTo>
                        <a:pt x="99646" y="58615"/>
                        <a:pt x="82061" y="74246"/>
                        <a:pt x="60569" y="74246"/>
                      </a:cubicBezTo>
                      <a:lnTo>
                        <a:pt x="0" y="74246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436" name="Forma Livre: Forma 435">
              <a:extLst>
                <a:ext uri="{FF2B5EF4-FFF2-40B4-BE49-F238E27FC236}">
                  <a16:creationId xmlns:a16="http://schemas.microsoft.com/office/drawing/2014/main" id="{EFB0B7CB-D326-4125-E966-784DB0BE585E}"/>
                </a:ext>
              </a:extLst>
            </p:cNvPr>
            <p:cNvSpPr/>
            <p:nvPr/>
          </p:nvSpPr>
          <p:spPr>
            <a:xfrm>
              <a:off x="5257911" y="3001107"/>
              <a:ext cx="27353" cy="19538"/>
            </a:xfrm>
            <a:custGeom>
              <a:avLst/>
              <a:gdLst>
                <a:gd name="connsiteX0" fmla="*/ 0 w 27353"/>
                <a:gd name="connsiteY0" fmla="*/ 0 h 19538"/>
                <a:gd name="connsiteX1" fmla="*/ 27354 w 273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53" h="19538">
                  <a:moveTo>
                    <a:pt x="0" y="0"/>
                  </a:moveTo>
                  <a:lnTo>
                    <a:pt x="27354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7" name="Forma Livre: Forma 436">
              <a:extLst>
                <a:ext uri="{FF2B5EF4-FFF2-40B4-BE49-F238E27FC236}">
                  <a16:creationId xmlns:a16="http://schemas.microsoft.com/office/drawing/2014/main" id="{301F8404-B734-3847-B1B8-D16112F035AD}"/>
                </a:ext>
              </a:extLst>
            </p:cNvPr>
            <p:cNvSpPr/>
            <p:nvPr/>
          </p:nvSpPr>
          <p:spPr>
            <a:xfrm>
              <a:off x="5257911" y="2948353"/>
              <a:ext cx="44938" cy="19538"/>
            </a:xfrm>
            <a:custGeom>
              <a:avLst/>
              <a:gdLst>
                <a:gd name="connsiteX0" fmla="*/ 0 w 44938"/>
                <a:gd name="connsiteY0" fmla="*/ 0 h 19538"/>
                <a:gd name="connsiteX1" fmla="*/ 44938 w 449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38" h="19538">
                  <a:moveTo>
                    <a:pt x="0" y="0"/>
                  </a:moveTo>
                  <a:lnTo>
                    <a:pt x="44938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8" name="Forma Livre: Forma 437">
              <a:extLst>
                <a:ext uri="{FF2B5EF4-FFF2-40B4-BE49-F238E27FC236}">
                  <a16:creationId xmlns:a16="http://schemas.microsoft.com/office/drawing/2014/main" id="{639C96B2-DCD4-28E5-A12E-5019FD2276CD}"/>
                </a:ext>
              </a:extLst>
            </p:cNvPr>
            <p:cNvSpPr/>
            <p:nvPr/>
          </p:nvSpPr>
          <p:spPr>
            <a:xfrm>
              <a:off x="5257911" y="2895600"/>
              <a:ext cx="60569" cy="19538"/>
            </a:xfrm>
            <a:custGeom>
              <a:avLst/>
              <a:gdLst>
                <a:gd name="connsiteX0" fmla="*/ 0 w 60569"/>
                <a:gd name="connsiteY0" fmla="*/ 0 h 19538"/>
                <a:gd name="connsiteX1" fmla="*/ 60569 w 60569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569" h="19538">
                  <a:moveTo>
                    <a:pt x="0" y="0"/>
                  </a:moveTo>
                  <a:lnTo>
                    <a:pt x="60569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39" name="Gráfico 4">
              <a:extLst>
                <a:ext uri="{FF2B5EF4-FFF2-40B4-BE49-F238E27FC236}">
                  <a16:creationId xmlns:a16="http://schemas.microsoft.com/office/drawing/2014/main" id="{347814BC-6C56-1810-4468-73A331661908}"/>
                </a:ext>
              </a:extLst>
            </p:cNvPr>
            <p:cNvGrpSpPr/>
            <p:nvPr/>
          </p:nvGrpSpPr>
          <p:grpSpPr>
            <a:xfrm>
              <a:off x="4798757" y="2534138"/>
              <a:ext cx="289169" cy="224692"/>
              <a:chOff x="4798757" y="2534138"/>
              <a:chExt cx="289169" cy="224692"/>
            </a:xfrm>
            <a:noFill/>
          </p:grpSpPr>
          <p:sp>
            <p:nvSpPr>
              <p:cNvPr id="440" name="Forma Livre: Forma 439">
                <a:extLst>
                  <a:ext uri="{FF2B5EF4-FFF2-40B4-BE49-F238E27FC236}">
                    <a16:creationId xmlns:a16="http://schemas.microsoft.com/office/drawing/2014/main" id="{B9B1A33B-3E46-375D-CFEB-6550499C430E}"/>
                  </a:ext>
                </a:extLst>
              </p:cNvPr>
              <p:cNvSpPr/>
              <p:nvPr/>
            </p:nvSpPr>
            <p:spPr>
              <a:xfrm>
                <a:off x="4933573" y="2606430"/>
                <a:ext cx="70338" cy="70503"/>
              </a:xfrm>
              <a:custGeom>
                <a:avLst/>
                <a:gdLst>
                  <a:gd name="connsiteX0" fmla="*/ 0 w 70338"/>
                  <a:gd name="connsiteY0" fmla="*/ 35169 h 70503"/>
                  <a:gd name="connsiteX1" fmla="*/ 35169 w 70338"/>
                  <a:gd name="connsiteY1" fmla="*/ 0 h 70503"/>
                  <a:gd name="connsiteX2" fmla="*/ 70339 w 70338"/>
                  <a:gd name="connsiteY2" fmla="*/ 35169 h 70503"/>
                  <a:gd name="connsiteX3" fmla="*/ 35169 w 70338"/>
                  <a:gd name="connsiteY3" fmla="*/ 70339 h 70503"/>
                  <a:gd name="connsiteX4" fmla="*/ 0 w 70338"/>
                  <a:gd name="connsiteY4" fmla="*/ 35169 h 7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38" h="70503">
                    <a:moveTo>
                      <a:pt x="0" y="35169"/>
                    </a:moveTo>
                    <a:cubicBezTo>
                      <a:pt x="0" y="15631"/>
                      <a:pt x="15631" y="0"/>
                      <a:pt x="35169" y="0"/>
                    </a:cubicBezTo>
                    <a:cubicBezTo>
                      <a:pt x="54707" y="0"/>
                      <a:pt x="70339" y="15631"/>
                      <a:pt x="70339" y="35169"/>
                    </a:cubicBezTo>
                    <a:cubicBezTo>
                      <a:pt x="70339" y="54708"/>
                      <a:pt x="54707" y="70339"/>
                      <a:pt x="35169" y="70339"/>
                    </a:cubicBezTo>
                    <a:cubicBezTo>
                      <a:pt x="15631" y="72293"/>
                      <a:pt x="0" y="56662"/>
                      <a:pt x="0" y="35169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1" name="Forma Livre: Forma 440">
                <a:extLst>
                  <a:ext uri="{FF2B5EF4-FFF2-40B4-BE49-F238E27FC236}">
                    <a16:creationId xmlns:a16="http://schemas.microsoft.com/office/drawing/2014/main" id="{3A659F9B-3E10-E82A-0ED7-4353D7A61DD0}"/>
                  </a:ext>
                </a:extLst>
              </p:cNvPr>
              <p:cNvSpPr/>
              <p:nvPr/>
            </p:nvSpPr>
            <p:spPr>
              <a:xfrm>
                <a:off x="4837834" y="2573215"/>
                <a:ext cx="212969" cy="148492"/>
              </a:xfrm>
              <a:custGeom>
                <a:avLst/>
                <a:gdLst>
                  <a:gd name="connsiteX0" fmla="*/ 212969 w 212969"/>
                  <a:gd name="connsiteY0" fmla="*/ 0 h 148492"/>
                  <a:gd name="connsiteX1" fmla="*/ 42985 w 212969"/>
                  <a:gd name="connsiteY1" fmla="*/ 0 h 148492"/>
                  <a:gd name="connsiteX2" fmla="*/ 42985 w 212969"/>
                  <a:gd name="connsiteY2" fmla="*/ 0 h 148492"/>
                  <a:gd name="connsiteX3" fmla="*/ 0 w 212969"/>
                  <a:gd name="connsiteY3" fmla="*/ 41031 h 148492"/>
                  <a:gd name="connsiteX4" fmla="*/ 0 w 212969"/>
                  <a:gd name="connsiteY4" fmla="*/ 41031 h 148492"/>
                  <a:gd name="connsiteX5" fmla="*/ 0 w 212969"/>
                  <a:gd name="connsiteY5" fmla="*/ 105508 h 148492"/>
                  <a:gd name="connsiteX6" fmla="*/ 0 w 212969"/>
                  <a:gd name="connsiteY6" fmla="*/ 105508 h 148492"/>
                  <a:gd name="connsiteX7" fmla="*/ 41031 w 212969"/>
                  <a:gd name="connsiteY7" fmla="*/ 148492 h 148492"/>
                  <a:gd name="connsiteX8" fmla="*/ 41031 w 212969"/>
                  <a:gd name="connsiteY8" fmla="*/ 148492 h 148492"/>
                  <a:gd name="connsiteX9" fmla="*/ 152400 w 212969"/>
                  <a:gd name="connsiteY9" fmla="*/ 148492 h 148492"/>
                  <a:gd name="connsiteX10" fmla="*/ 189523 w 212969"/>
                  <a:gd name="connsiteY10" fmla="*/ 148492 h 148492"/>
                  <a:gd name="connsiteX11" fmla="*/ 175846 w 212969"/>
                  <a:gd name="connsiteY11" fmla="*/ 148492 h 14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2969" h="148492">
                    <a:moveTo>
                      <a:pt x="212969" y="0"/>
                    </a:moveTo>
                    <a:lnTo>
                      <a:pt x="42985" y="0"/>
                    </a:lnTo>
                    <a:lnTo>
                      <a:pt x="42985" y="0"/>
                    </a:lnTo>
                    <a:cubicBezTo>
                      <a:pt x="42985" y="23446"/>
                      <a:pt x="23446" y="41031"/>
                      <a:pt x="0" y="41031"/>
                    </a:cubicBezTo>
                    <a:lnTo>
                      <a:pt x="0" y="41031"/>
                    </a:lnTo>
                    <a:lnTo>
                      <a:pt x="0" y="105508"/>
                    </a:lnTo>
                    <a:lnTo>
                      <a:pt x="0" y="105508"/>
                    </a:lnTo>
                    <a:cubicBezTo>
                      <a:pt x="23446" y="105508"/>
                      <a:pt x="41031" y="125046"/>
                      <a:pt x="41031" y="148492"/>
                    </a:cubicBezTo>
                    <a:lnTo>
                      <a:pt x="41031" y="148492"/>
                    </a:lnTo>
                    <a:lnTo>
                      <a:pt x="152400" y="148492"/>
                    </a:lnTo>
                    <a:lnTo>
                      <a:pt x="189523" y="148492"/>
                    </a:lnTo>
                    <a:lnTo>
                      <a:pt x="175846" y="148492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2" name="Forma Livre: Forma 441">
                <a:extLst>
                  <a:ext uri="{FF2B5EF4-FFF2-40B4-BE49-F238E27FC236}">
                    <a16:creationId xmlns:a16="http://schemas.microsoft.com/office/drawing/2014/main" id="{3F584B73-EFE9-7E54-960C-0C510F4BFAB4}"/>
                  </a:ext>
                </a:extLst>
              </p:cNvPr>
              <p:cNvSpPr/>
              <p:nvPr/>
            </p:nvSpPr>
            <p:spPr>
              <a:xfrm>
                <a:off x="4830019" y="2573215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3" name="Forma Livre: Forma 442">
                <a:extLst>
                  <a:ext uri="{FF2B5EF4-FFF2-40B4-BE49-F238E27FC236}">
                    <a16:creationId xmlns:a16="http://schemas.microsoft.com/office/drawing/2014/main" id="{53A10202-236E-6AE8-56DD-45A774E97C93}"/>
                  </a:ext>
                </a:extLst>
              </p:cNvPr>
              <p:cNvSpPr/>
              <p:nvPr/>
            </p:nvSpPr>
            <p:spPr>
              <a:xfrm>
                <a:off x="4830019" y="271975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4" name="Forma Livre: Forma 443">
                <a:extLst>
                  <a:ext uri="{FF2B5EF4-FFF2-40B4-BE49-F238E27FC236}">
                    <a16:creationId xmlns:a16="http://schemas.microsoft.com/office/drawing/2014/main" id="{4591F017-B68E-7D8F-3BAF-1748A82CF50D}"/>
                  </a:ext>
                </a:extLst>
              </p:cNvPr>
              <p:cNvSpPr/>
              <p:nvPr/>
            </p:nvSpPr>
            <p:spPr>
              <a:xfrm>
                <a:off x="4798757" y="2534138"/>
                <a:ext cx="289169" cy="224692"/>
              </a:xfrm>
              <a:custGeom>
                <a:avLst/>
                <a:gdLst>
                  <a:gd name="connsiteX0" fmla="*/ 236415 w 289169"/>
                  <a:gd name="connsiteY0" fmla="*/ 0 h 224692"/>
                  <a:gd name="connsiteX1" fmla="*/ 0 w 289169"/>
                  <a:gd name="connsiteY1" fmla="*/ 0 h 224692"/>
                  <a:gd name="connsiteX2" fmla="*/ 0 w 289169"/>
                  <a:gd name="connsiteY2" fmla="*/ 224692 h 224692"/>
                  <a:gd name="connsiteX3" fmla="*/ 289169 w 289169"/>
                  <a:gd name="connsiteY3" fmla="*/ 224692 h 22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169" h="224692">
                    <a:moveTo>
                      <a:pt x="236415" y="0"/>
                    </a:moveTo>
                    <a:lnTo>
                      <a:pt x="0" y="0"/>
                    </a:lnTo>
                    <a:lnTo>
                      <a:pt x="0" y="224692"/>
                    </a:lnTo>
                    <a:lnTo>
                      <a:pt x="289169" y="224692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45" name="Gráfico 4">
              <a:extLst>
                <a:ext uri="{FF2B5EF4-FFF2-40B4-BE49-F238E27FC236}">
                  <a16:creationId xmlns:a16="http://schemas.microsoft.com/office/drawing/2014/main" id="{7515E57C-A1FA-A1C7-809B-FC5913ECA4C8}"/>
                </a:ext>
              </a:extLst>
            </p:cNvPr>
            <p:cNvGrpSpPr/>
            <p:nvPr/>
          </p:nvGrpSpPr>
          <p:grpSpPr>
            <a:xfrm>
              <a:off x="5041034" y="2498969"/>
              <a:ext cx="85969" cy="259861"/>
              <a:chOff x="5041034" y="2498969"/>
              <a:chExt cx="85969" cy="259861"/>
            </a:xfrm>
            <a:noFill/>
          </p:grpSpPr>
          <p:sp>
            <p:nvSpPr>
              <p:cNvPr id="446" name="Forma Livre: Forma 445">
                <a:extLst>
                  <a:ext uri="{FF2B5EF4-FFF2-40B4-BE49-F238E27FC236}">
                    <a16:creationId xmlns:a16="http://schemas.microsoft.com/office/drawing/2014/main" id="{B31CCBC4-3C7D-13BD-57B6-575F796542B6}"/>
                  </a:ext>
                </a:extLst>
              </p:cNvPr>
              <p:cNvSpPr/>
              <p:nvPr/>
            </p:nvSpPr>
            <p:spPr>
              <a:xfrm>
                <a:off x="5042988" y="2498969"/>
                <a:ext cx="84015" cy="230553"/>
              </a:xfrm>
              <a:custGeom>
                <a:avLst/>
                <a:gdLst>
                  <a:gd name="connsiteX0" fmla="*/ 82061 w 84015"/>
                  <a:gd name="connsiteY0" fmla="*/ 230554 h 230553"/>
                  <a:gd name="connsiteX1" fmla="*/ 48846 w 84015"/>
                  <a:gd name="connsiteY1" fmla="*/ 201246 h 230553"/>
                  <a:gd name="connsiteX2" fmla="*/ 0 w 84015"/>
                  <a:gd name="connsiteY2" fmla="*/ 201246 h 230553"/>
                  <a:gd name="connsiteX3" fmla="*/ 0 w 84015"/>
                  <a:gd name="connsiteY3" fmla="*/ 42985 h 230553"/>
                  <a:gd name="connsiteX4" fmla="*/ 0 w 84015"/>
                  <a:gd name="connsiteY4" fmla="*/ 0 h 230553"/>
                  <a:gd name="connsiteX5" fmla="*/ 52753 w 84015"/>
                  <a:gd name="connsiteY5" fmla="*/ 0 h 230553"/>
                  <a:gd name="connsiteX6" fmla="*/ 84015 w 84015"/>
                  <a:gd name="connsiteY6" fmla="*/ 31262 h 230553"/>
                  <a:gd name="connsiteX7" fmla="*/ 82061 w 84015"/>
                  <a:gd name="connsiteY7" fmla="*/ 230554 h 23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15" h="230553">
                    <a:moveTo>
                      <a:pt x="82061" y="230554"/>
                    </a:moveTo>
                    <a:cubicBezTo>
                      <a:pt x="82061" y="212969"/>
                      <a:pt x="66431" y="201246"/>
                      <a:pt x="48846" y="201246"/>
                    </a:cubicBezTo>
                    <a:lnTo>
                      <a:pt x="0" y="201246"/>
                    </a:lnTo>
                    <a:lnTo>
                      <a:pt x="0" y="42985"/>
                    </a:lnTo>
                    <a:lnTo>
                      <a:pt x="0" y="0"/>
                    </a:lnTo>
                    <a:lnTo>
                      <a:pt x="52753" y="0"/>
                    </a:lnTo>
                    <a:cubicBezTo>
                      <a:pt x="70338" y="0"/>
                      <a:pt x="84015" y="13677"/>
                      <a:pt x="84015" y="31262"/>
                    </a:cubicBezTo>
                    <a:lnTo>
                      <a:pt x="82061" y="230554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47" name="Forma Livre: Forma 446">
                <a:extLst>
                  <a:ext uri="{FF2B5EF4-FFF2-40B4-BE49-F238E27FC236}">
                    <a16:creationId xmlns:a16="http://schemas.microsoft.com/office/drawing/2014/main" id="{CEEA5986-8B2E-73B9-3411-D36FA65A88BC}"/>
                  </a:ext>
                </a:extLst>
              </p:cNvPr>
              <p:cNvSpPr/>
              <p:nvPr/>
            </p:nvSpPr>
            <p:spPr>
              <a:xfrm>
                <a:off x="5041034" y="2700215"/>
                <a:ext cx="82061" cy="58615"/>
              </a:xfrm>
              <a:custGeom>
                <a:avLst/>
                <a:gdLst>
                  <a:gd name="connsiteX0" fmla="*/ 0 w 82061"/>
                  <a:gd name="connsiteY0" fmla="*/ 0 h 58615"/>
                  <a:gd name="connsiteX1" fmla="*/ 48846 w 82061"/>
                  <a:gd name="connsiteY1" fmla="*/ 0 h 58615"/>
                  <a:gd name="connsiteX2" fmla="*/ 82061 w 82061"/>
                  <a:gd name="connsiteY2" fmla="*/ 29308 h 58615"/>
                  <a:gd name="connsiteX3" fmla="*/ 48846 w 82061"/>
                  <a:gd name="connsiteY3" fmla="*/ 58615 h 58615"/>
                  <a:gd name="connsiteX4" fmla="*/ 0 w 82061"/>
                  <a:gd name="connsiteY4" fmla="*/ 58615 h 5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061" h="58615">
                    <a:moveTo>
                      <a:pt x="0" y="0"/>
                    </a:moveTo>
                    <a:lnTo>
                      <a:pt x="48846" y="0"/>
                    </a:lnTo>
                    <a:cubicBezTo>
                      <a:pt x="66431" y="0"/>
                      <a:pt x="82061" y="13677"/>
                      <a:pt x="82061" y="29308"/>
                    </a:cubicBezTo>
                    <a:cubicBezTo>
                      <a:pt x="82061" y="46892"/>
                      <a:pt x="66431" y="58615"/>
                      <a:pt x="48846" y="58615"/>
                    </a:cubicBezTo>
                    <a:lnTo>
                      <a:pt x="0" y="58615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48" name="Forma Livre: Forma 447">
              <a:extLst>
                <a:ext uri="{FF2B5EF4-FFF2-40B4-BE49-F238E27FC236}">
                  <a16:creationId xmlns:a16="http://schemas.microsoft.com/office/drawing/2014/main" id="{B63B8495-93C3-7409-4A19-50C5F41834FF}"/>
                </a:ext>
              </a:extLst>
            </p:cNvPr>
            <p:cNvSpPr/>
            <p:nvPr/>
          </p:nvSpPr>
          <p:spPr>
            <a:xfrm>
              <a:off x="5154357" y="2653323"/>
              <a:ext cx="19538" cy="19538"/>
            </a:xfrm>
            <a:custGeom>
              <a:avLst/>
              <a:gdLst>
                <a:gd name="connsiteX0" fmla="*/ 0 w 19538"/>
                <a:gd name="connsiteY0" fmla="*/ 0 h 19538"/>
                <a:gd name="connsiteX1" fmla="*/ 19538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0"/>
                  </a:moveTo>
                  <a:lnTo>
                    <a:pt x="19538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9" name="Forma Livre: Forma 448">
              <a:extLst>
                <a:ext uri="{FF2B5EF4-FFF2-40B4-BE49-F238E27FC236}">
                  <a16:creationId xmlns:a16="http://schemas.microsoft.com/office/drawing/2014/main" id="{451278DA-5E05-30CA-3C8C-5957AFE49FAD}"/>
                </a:ext>
              </a:extLst>
            </p:cNvPr>
            <p:cNvSpPr/>
            <p:nvPr/>
          </p:nvSpPr>
          <p:spPr>
            <a:xfrm>
              <a:off x="5154357" y="2612292"/>
              <a:ext cx="35169" cy="19538"/>
            </a:xfrm>
            <a:custGeom>
              <a:avLst/>
              <a:gdLst>
                <a:gd name="connsiteX0" fmla="*/ 0 w 35169"/>
                <a:gd name="connsiteY0" fmla="*/ 0 h 19538"/>
                <a:gd name="connsiteX1" fmla="*/ 35169 w 35169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19538">
                  <a:moveTo>
                    <a:pt x="0" y="0"/>
                  </a:moveTo>
                  <a:lnTo>
                    <a:pt x="35169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0" name="Forma Livre: Forma 449">
              <a:extLst>
                <a:ext uri="{FF2B5EF4-FFF2-40B4-BE49-F238E27FC236}">
                  <a16:creationId xmlns:a16="http://schemas.microsoft.com/office/drawing/2014/main" id="{9A66D595-C7C4-24FF-6608-40D2172E6B9E}"/>
                </a:ext>
              </a:extLst>
            </p:cNvPr>
            <p:cNvSpPr/>
            <p:nvPr/>
          </p:nvSpPr>
          <p:spPr>
            <a:xfrm>
              <a:off x="5154357" y="2569307"/>
              <a:ext cx="48846" cy="19538"/>
            </a:xfrm>
            <a:custGeom>
              <a:avLst/>
              <a:gdLst>
                <a:gd name="connsiteX0" fmla="*/ 0 w 48846"/>
                <a:gd name="connsiteY0" fmla="*/ 0 h 19538"/>
                <a:gd name="connsiteX1" fmla="*/ 48846 w 488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46" h="19538">
                  <a:moveTo>
                    <a:pt x="0" y="0"/>
                  </a:moveTo>
                  <a:lnTo>
                    <a:pt x="48846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51" name="Gráfico 4">
            <a:extLst>
              <a:ext uri="{FF2B5EF4-FFF2-40B4-BE49-F238E27FC236}">
                <a16:creationId xmlns:a16="http://schemas.microsoft.com/office/drawing/2014/main" id="{463B03E8-FC6A-8153-78D6-57E7BA8FC918}"/>
              </a:ext>
            </a:extLst>
          </p:cNvPr>
          <p:cNvGrpSpPr/>
          <p:nvPr/>
        </p:nvGrpSpPr>
        <p:grpSpPr>
          <a:xfrm>
            <a:off x="3726096" y="394676"/>
            <a:ext cx="554892" cy="617415"/>
            <a:chOff x="3726096" y="394676"/>
            <a:chExt cx="554892" cy="617415"/>
          </a:xfrm>
          <a:noFill/>
        </p:grpSpPr>
        <p:grpSp>
          <p:nvGrpSpPr>
            <p:cNvPr id="452" name="Gráfico 4">
              <a:extLst>
                <a:ext uri="{FF2B5EF4-FFF2-40B4-BE49-F238E27FC236}">
                  <a16:creationId xmlns:a16="http://schemas.microsoft.com/office/drawing/2014/main" id="{0D3AD74B-EBAC-41B9-FB70-6315A2CEA6E5}"/>
                </a:ext>
              </a:extLst>
            </p:cNvPr>
            <p:cNvGrpSpPr/>
            <p:nvPr/>
          </p:nvGrpSpPr>
          <p:grpSpPr>
            <a:xfrm>
              <a:off x="3726096" y="394676"/>
              <a:ext cx="554892" cy="617415"/>
              <a:chOff x="3726096" y="394676"/>
              <a:chExt cx="554892" cy="617415"/>
            </a:xfrm>
            <a:noFill/>
          </p:grpSpPr>
          <p:grpSp>
            <p:nvGrpSpPr>
              <p:cNvPr id="453" name="Gráfico 4">
                <a:extLst>
                  <a:ext uri="{FF2B5EF4-FFF2-40B4-BE49-F238E27FC236}">
                    <a16:creationId xmlns:a16="http://schemas.microsoft.com/office/drawing/2014/main" id="{93DA7512-2E29-16D0-9280-5AD685358EA4}"/>
                  </a:ext>
                </a:extLst>
              </p:cNvPr>
              <p:cNvGrpSpPr/>
              <p:nvPr/>
            </p:nvGrpSpPr>
            <p:grpSpPr>
              <a:xfrm>
                <a:off x="3726096" y="781538"/>
                <a:ext cx="230553" cy="230553"/>
                <a:chOff x="3726096" y="781538"/>
                <a:chExt cx="230553" cy="230553"/>
              </a:xfrm>
              <a:noFill/>
            </p:grpSpPr>
            <p:grpSp>
              <p:nvGrpSpPr>
                <p:cNvPr id="454" name="Gráfico 4">
                  <a:extLst>
                    <a:ext uri="{FF2B5EF4-FFF2-40B4-BE49-F238E27FC236}">
                      <a16:creationId xmlns:a16="http://schemas.microsoft.com/office/drawing/2014/main" id="{F501B8F3-AC4E-156F-1B1F-3BEEDA2DE896}"/>
                    </a:ext>
                  </a:extLst>
                </p:cNvPr>
                <p:cNvGrpSpPr/>
                <p:nvPr/>
              </p:nvGrpSpPr>
              <p:grpSpPr>
                <a:xfrm>
                  <a:off x="3726096" y="781538"/>
                  <a:ext cx="230553" cy="230553"/>
                  <a:chOff x="3726096" y="781538"/>
                  <a:chExt cx="230553" cy="230553"/>
                </a:xfrm>
                <a:noFill/>
              </p:grpSpPr>
              <p:sp>
                <p:nvSpPr>
                  <p:cNvPr id="455" name="Forma Livre: Forma 454">
                    <a:extLst>
                      <a:ext uri="{FF2B5EF4-FFF2-40B4-BE49-F238E27FC236}">
                        <a16:creationId xmlns:a16="http://schemas.microsoft.com/office/drawing/2014/main" id="{304239F5-9419-1B77-CFF8-F098C112EE3F}"/>
                      </a:ext>
                    </a:extLst>
                  </p:cNvPr>
                  <p:cNvSpPr/>
                  <p:nvPr/>
                </p:nvSpPr>
                <p:spPr>
                  <a:xfrm>
                    <a:off x="3726096" y="781538"/>
                    <a:ext cx="230553" cy="230553"/>
                  </a:xfrm>
                  <a:custGeom>
                    <a:avLst/>
                    <a:gdLst>
                      <a:gd name="connsiteX0" fmla="*/ 0 w 230553"/>
                      <a:gd name="connsiteY0" fmla="*/ 0 h 230553"/>
                      <a:gd name="connsiteX1" fmla="*/ 230554 w 230553"/>
                      <a:gd name="connsiteY1" fmla="*/ 0 h 230553"/>
                      <a:gd name="connsiteX2" fmla="*/ 230554 w 230553"/>
                      <a:gd name="connsiteY2" fmla="*/ 230554 h 230553"/>
                      <a:gd name="connsiteX3" fmla="*/ 0 w 230553"/>
                      <a:gd name="connsiteY3" fmla="*/ 230554 h 230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553" h="230553">
                        <a:moveTo>
                          <a:pt x="0" y="0"/>
                        </a:moveTo>
                        <a:lnTo>
                          <a:pt x="230554" y="0"/>
                        </a:lnTo>
                        <a:lnTo>
                          <a:pt x="230554" y="230554"/>
                        </a:lnTo>
                        <a:lnTo>
                          <a:pt x="0" y="230554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56" name="Forma Livre: Forma 455">
                    <a:extLst>
                      <a:ext uri="{FF2B5EF4-FFF2-40B4-BE49-F238E27FC236}">
                        <a16:creationId xmlns:a16="http://schemas.microsoft.com/office/drawing/2014/main" id="{B59EBDA3-DEAE-A328-DD81-83F221F3A989}"/>
                      </a:ext>
                    </a:extLst>
                  </p:cNvPr>
                  <p:cNvSpPr/>
                  <p:nvPr/>
                </p:nvSpPr>
                <p:spPr>
                  <a:xfrm>
                    <a:off x="3802296" y="783492"/>
                    <a:ext cx="78153" cy="52753"/>
                  </a:xfrm>
                  <a:custGeom>
                    <a:avLst/>
                    <a:gdLst>
                      <a:gd name="connsiteX0" fmla="*/ 0 w 78153"/>
                      <a:gd name="connsiteY0" fmla="*/ 0 h 52753"/>
                      <a:gd name="connsiteX1" fmla="*/ 78154 w 78153"/>
                      <a:gd name="connsiteY1" fmla="*/ 0 h 52753"/>
                      <a:gd name="connsiteX2" fmla="*/ 78154 w 78153"/>
                      <a:gd name="connsiteY2" fmla="*/ 52754 h 52753"/>
                      <a:gd name="connsiteX3" fmla="*/ 0 w 78153"/>
                      <a:gd name="connsiteY3" fmla="*/ 52754 h 52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153" h="52753">
                        <a:moveTo>
                          <a:pt x="0" y="0"/>
                        </a:moveTo>
                        <a:lnTo>
                          <a:pt x="78154" y="0"/>
                        </a:lnTo>
                        <a:lnTo>
                          <a:pt x="78154" y="52754"/>
                        </a:lnTo>
                        <a:lnTo>
                          <a:pt x="0" y="52754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57" name="Forma Livre: Forma 456">
                  <a:extLst>
                    <a:ext uri="{FF2B5EF4-FFF2-40B4-BE49-F238E27FC236}">
                      <a16:creationId xmlns:a16="http://schemas.microsoft.com/office/drawing/2014/main" id="{653491EC-EF74-9F02-166D-07429CA6D6CA}"/>
                    </a:ext>
                  </a:extLst>
                </p:cNvPr>
                <p:cNvSpPr/>
                <p:nvPr/>
              </p:nvSpPr>
              <p:spPr>
                <a:xfrm>
                  <a:off x="3886311" y="974969"/>
                  <a:ext cx="41030" cy="19538"/>
                </a:xfrm>
                <a:custGeom>
                  <a:avLst/>
                  <a:gdLst>
                    <a:gd name="connsiteX0" fmla="*/ 41031 w 41030"/>
                    <a:gd name="connsiteY0" fmla="*/ 0 h 19538"/>
                    <a:gd name="connsiteX1" fmla="*/ 0 w 41030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030" h="19538">
                      <a:moveTo>
                        <a:pt x="41031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58" name="Forma Livre: Forma 457">
                <a:extLst>
                  <a:ext uri="{FF2B5EF4-FFF2-40B4-BE49-F238E27FC236}">
                    <a16:creationId xmlns:a16="http://schemas.microsoft.com/office/drawing/2014/main" id="{AC8A9662-AF70-AB01-06A9-C26042277BCE}"/>
                  </a:ext>
                </a:extLst>
              </p:cNvPr>
              <p:cNvSpPr/>
              <p:nvPr/>
            </p:nvSpPr>
            <p:spPr>
              <a:xfrm>
                <a:off x="3782757" y="519538"/>
                <a:ext cx="187569" cy="217061"/>
              </a:xfrm>
              <a:custGeom>
                <a:avLst/>
                <a:gdLst>
                  <a:gd name="connsiteX0" fmla="*/ 187569 w 187569"/>
                  <a:gd name="connsiteY0" fmla="*/ 184 h 217061"/>
                  <a:gd name="connsiteX1" fmla="*/ 78154 w 187569"/>
                  <a:gd name="connsiteY1" fmla="*/ 37307 h 217061"/>
                  <a:gd name="connsiteX2" fmla="*/ 25400 w 187569"/>
                  <a:gd name="connsiteY2" fmla="*/ 144769 h 217061"/>
                  <a:gd name="connsiteX3" fmla="*/ 0 w 187569"/>
                  <a:gd name="connsiteY3" fmla="*/ 144769 h 217061"/>
                  <a:gd name="connsiteX4" fmla="*/ 58615 w 187569"/>
                  <a:gd name="connsiteY4" fmla="*/ 217061 h 217061"/>
                  <a:gd name="connsiteX5" fmla="*/ 111369 w 187569"/>
                  <a:gd name="connsiteY5" fmla="*/ 144769 h 217061"/>
                  <a:gd name="connsiteX6" fmla="*/ 84015 w 187569"/>
                  <a:gd name="connsiteY6" fmla="*/ 144769 h 217061"/>
                  <a:gd name="connsiteX7" fmla="*/ 109416 w 187569"/>
                  <a:gd name="connsiteY7" fmla="*/ 68569 h 217061"/>
                  <a:gd name="connsiteX8" fmla="*/ 187569 w 187569"/>
                  <a:gd name="connsiteY8" fmla="*/ 29492 h 21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569" h="217061">
                    <a:moveTo>
                      <a:pt x="187569" y="184"/>
                    </a:moveTo>
                    <a:cubicBezTo>
                      <a:pt x="148492" y="-1770"/>
                      <a:pt x="109416" y="11907"/>
                      <a:pt x="78154" y="37307"/>
                    </a:cubicBezTo>
                    <a:cubicBezTo>
                      <a:pt x="48846" y="64661"/>
                      <a:pt x="27354" y="103738"/>
                      <a:pt x="25400" y="144769"/>
                    </a:cubicBezTo>
                    <a:lnTo>
                      <a:pt x="0" y="144769"/>
                    </a:lnTo>
                    <a:lnTo>
                      <a:pt x="58615" y="217061"/>
                    </a:lnTo>
                    <a:lnTo>
                      <a:pt x="111369" y="144769"/>
                    </a:lnTo>
                    <a:lnTo>
                      <a:pt x="84015" y="144769"/>
                    </a:lnTo>
                    <a:cubicBezTo>
                      <a:pt x="82061" y="117415"/>
                      <a:pt x="89877" y="90061"/>
                      <a:pt x="109416" y="68569"/>
                    </a:cubicBezTo>
                    <a:cubicBezTo>
                      <a:pt x="127000" y="47076"/>
                      <a:pt x="156308" y="31446"/>
                      <a:pt x="187569" y="29492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59" name="Gráfico 4">
                <a:extLst>
                  <a:ext uri="{FF2B5EF4-FFF2-40B4-BE49-F238E27FC236}">
                    <a16:creationId xmlns:a16="http://schemas.microsoft.com/office/drawing/2014/main" id="{F2CEE40D-9921-3296-6EEE-1B42865C6BDF}"/>
                  </a:ext>
                </a:extLst>
              </p:cNvPr>
              <p:cNvGrpSpPr/>
              <p:nvPr/>
            </p:nvGrpSpPr>
            <p:grpSpPr>
              <a:xfrm>
                <a:off x="3999634" y="394676"/>
                <a:ext cx="281353" cy="281353"/>
                <a:chOff x="3999634" y="394676"/>
                <a:chExt cx="281353" cy="281353"/>
              </a:xfrm>
              <a:noFill/>
            </p:grpSpPr>
            <p:grpSp>
              <p:nvGrpSpPr>
                <p:cNvPr id="460" name="Gráfico 4">
                  <a:extLst>
                    <a:ext uri="{FF2B5EF4-FFF2-40B4-BE49-F238E27FC236}">
                      <a16:creationId xmlns:a16="http://schemas.microsoft.com/office/drawing/2014/main" id="{E7D687C2-8A3D-49BA-D224-4FBC3ED356B8}"/>
                    </a:ext>
                  </a:extLst>
                </p:cNvPr>
                <p:cNvGrpSpPr/>
                <p:nvPr/>
              </p:nvGrpSpPr>
              <p:grpSpPr>
                <a:xfrm>
                  <a:off x="3999634" y="394676"/>
                  <a:ext cx="279400" cy="281353"/>
                  <a:chOff x="3999634" y="394676"/>
                  <a:chExt cx="279400" cy="281353"/>
                </a:xfrm>
                <a:noFill/>
              </p:grpSpPr>
              <p:sp>
                <p:nvSpPr>
                  <p:cNvPr id="461" name="Forma Livre: Forma 460">
                    <a:extLst>
                      <a:ext uri="{FF2B5EF4-FFF2-40B4-BE49-F238E27FC236}">
                        <a16:creationId xmlns:a16="http://schemas.microsoft.com/office/drawing/2014/main" id="{AEFF5576-59E8-4BFA-3AFB-9047A85BBA3A}"/>
                      </a:ext>
                    </a:extLst>
                  </p:cNvPr>
                  <p:cNvSpPr/>
                  <p:nvPr/>
                </p:nvSpPr>
                <p:spPr>
                  <a:xfrm>
                    <a:off x="4026988" y="453292"/>
                    <a:ext cx="226646" cy="15630"/>
                  </a:xfrm>
                  <a:custGeom>
                    <a:avLst/>
                    <a:gdLst>
                      <a:gd name="connsiteX0" fmla="*/ 226646 w 226646"/>
                      <a:gd name="connsiteY0" fmla="*/ 0 h 15630"/>
                      <a:gd name="connsiteX1" fmla="*/ 113323 w 226646"/>
                      <a:gd name="connsiteY1" fmla="*/ 15631 h 15630"/>
                      <a:gd name="connsiteX2" fmla="*/ 0 w 226646"/>
                      <a:gd name="connsiteY2" fmla="*/ 0 h 15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646" h="15630">
                        <a:moveTo>
                          <a:pt x="226646" y="0"/>
                        </a:moveTo>
                        <a:cubicBezTo>
                          <a:pt x="197339" y="9769"/>
                          <a:pt x="156308" y="15631"/>
                          <a:pt x="113323" y="15631"/>
                        </a:cubicBezTo>
                        <a:cubicBezTo>
                          <a:pt x="70339" y="15631"/>
                          <a:pt x="29308" y="9769"/>
                          <a:pt x="0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62" name="Forma Livre: Forma 461">
                    <a:extLst>
                      <a:ext uri="{FF2B5EF4-FFF2-40B4-BE49-F238E27FC236}">
                        <a16:creationId xmlns:a16="http://schemas.microsoft.com/office/drawing/2014/main" id="{DAA52EDF-8007-25A7-6533-AFBA3E7AFAE0}"/>
                      </a:ext>
                    </a:extLst>
                  </p:cNvPr>
                  <p:cNvSpPr/>
                  <p:nvPr/>
                </p:nvSpPr>
                <p:spPr>
                  <a:xfrm>
                    <a:off x="3999634" y="535353"/>
                    <a:ext cx="279400" cy="19538"/>
                  </a:xfrm>
                  <a:custGeom>
                    <a:avLst/>
                    <a:gdLst>
                      <a:gd name="connsiteX0" fmla="*/ 279400 w 279400"/>
                      <a:gd name="connsiteY0" fmla="*/ 0 h 19538"/>
                      <a:gd name="connsiteX1" fmla="*/ 0 w 279400"/>
                      <a:gd name="connsiteY1" fmla="*/ 0 h 19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9400" h="19538">
                        <a:moveTo>
                          <a:pt x="279400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63" name="Forma Livre: Forma 462">
                    <a:extLst>
                      <a:ext uri="{FF2B5EF4-FFF2-40B4-BE49-F238E27FC236}">
                        <a16:creationId xmlns:a16="http://schemas.microsoft.com/office/drawing/2014/main" id="{FED798F7-E5CD-44EF-EDA4-934B06928D61}"/>
                      </a:ext>
                    </a:extLst>
                  </p:cNvPr>
                  <p:cNvSpPr/>
                  <p:nvPr/>
                </p:nvSpPr>
                <p:spPr>
                  <a:xfrm>
                    <a:off x="4089511" y="394676"/>
                    <a:ext cx="101600" cy="281353"/>
                  </a:xfrm>
                  <a:custGeom>
                    <a:avLst/>
                    <a:gdLst>
                      <a:gd name="connsiteX0" fmla="*/ 101600 w 101600"/>
                      <a:gd name="connsiteY0" fmla="*/ 140677 h 281353"/>
                      <a:gd name="connsiteX1" fmla="*/ 50800 w 101600"/>
                      <a:gd name="connsiteY1" fmla="*/ 281354 h 281353"/>
                      <a:gd name="connsiteX2" fmla="*/ 0 w 101600"/>
                      <a:gd name="connsiteY2" fmla="*/ 140677 h 281353"/>
                      <a:gd name="connsiteX3" fmla="*/ 50800 w 101600"/>
                      <a:gd name="connsiteY3" fmla="*/ 0 h 281353"/>
                      <a:gd name="connsiteX4" fmla="*/ 101600 w 101600"/>
                      <a:gd name="connsiteY4" fmla="*/ 140677 h 2813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600" h="281353">
                        <a:moveTo>
                          <a:pt x="101600" y="140677"/>
                        </a:moveTo>
                        <a:cubicBezTo>
                          <a:pt x="101600" y="218371"/>
                          <a:pt x="78856" y="281354"/>
                          <a:pt x="50800" y="281354"/>
                        </a:cubicBezTo>
                        <a:cubicBezTo>
                          <a:pt x="22744" y="281354"/>
                          <a:pt x="0" y="218371"/>
                          <a:pt x="0" y="140677"/>
                        </a:cubicBezTo>
                        <a:cubicBezTo>
                          <a:pt x="0" y="62983"/>
                          <a:pt x="22744" y="0"/>
                          <a:pt x="50800" y="0"/>
                        </a:cubicBezTo>
                        <a:cubicBezTo>
                          <a:pt x="78856" y="0"/>
                          <a:pt x="101600" y="62983"/>
                          <a:pt x="101600" y="140677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64" name="Forma Livre: Forma 463">
                    <a:extLst>
                      <a:ext uri="{FF2B5EF4-FFF2-40B4-BE49-F238E27FC236}">
                        <a16:creationId xmlns:a16="http://schemas.microsoft.com/office/drawing/2014/main" id="{542BA6AA-5ED4-4ECB-3AD4-E15046D24148}"/>
                      </a:ext>
                    </a:extLst>
                  </p:cNvPr>
                  <p:cNvSpPr/>
                  <p:nvPr/>
                </p:nvSpPr>
                <p:spPr>
                  <a:xfrm>
                    <a:off x="4026988" y="601784"/>
                    <a:ext cx="226646" cy="15630"/>
                  </a:xfrm>
                  <a:custGeom>
                    <a:avLst/>
                    <a:gdLst>
                      <a:gd name="connsiteX0" fmla="*/ 0 w 226646"/>
                      <a:gd name="connsiteY0" fmla="*/ 15631 h 15630"/>
                      <a:gd name="connsiteX1" fmla="*/ 113323 w 226646"/>
                      <a:gd name="connsiteY1" fmla="*/ 0 h 15630"/>
                      <a:gd name="connsiteX2" fmla="*/ 226646 w 226646"/>
                      <a:gd name="connsiteY2" fmla="*/ 15631 h 15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646" h="15630">
                        <a:moveTo>
                          <a:pt x="0" y="15631"/>
                        </a:moveTo>
                        <a:cubicBezTo>
                          <a:pt x="29308" y="5862"/>
                          <a:pt x="70339" y="0"/>
                          <a:pt x="113323" y="0"/>
                        </a:cubicBezTo>
                        <a:cubicBezTo>
                          <a:pt x="156308" y="0"/>
                          <a:pt x="197339" y="5862"/>
                          <a:pt x="226646" y="15631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65" name="Forma Livre: Forma 464">
                  <a:extLst>
                    <a:ext uri="{FF2B5EF4-FFF2-40B4-BE49-F238E27FC236}">
                      <a16:creationId xmlns:a16="http://schemas.microsoft.com/office/drawing/2014/main" id="{3FEF3772-7A53-DA63-FA2F-662C2D80834F}"/>
                    </a:ext>
                  </a:extLst>
                </p:cNvPr>
                <p:cNvSpPr/>
                <p:nvPr/>
              </p:nvSpPr>
              <p:spPr>
                <a:xfrm>
                  <a:off x="3999634" y="394676"/>
                  <a:ext cx="281353" cy="281353"/>
                </a:xfrm>
                <a:custGeom>
                  <a:avLst/>
                  <a:gdLst>
                    <a:gd name="connsiteX0" fmla="*/ 281354 w 281353"/>
                    <a:gd name="connsiteY0" fmla="*/ 140677 h 281353"/>
                    <a:gd name="connsiteX1" fmla="*/ 140677 w 281353"/>
                    <a:gd name="connsiteY1" fmla="*/ 281354 h 281353"/>
                    <a:gd name="connsiteX2" fmla="*/ 0 w 281353"/>
                    <a:gd name="connsiteY2" fmla="*/ 140677 h 281353"/>
                    <a:gd name="connsiteX3" fmla="*/ 140677 w 281353"/>
                    <a:gd name="connsiteY3" fmla="*/ 0 h 281353"/>
                    <a:gd name="connsiteX4" fmla="*/ 281354 w 281353"/>
                    <a:gd name="connsiteY4" fmla="*/ 140677 h 281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1353" h="281353">
                      <a:moveTo>
                        <a:pt x="281354" y="140677"/>
                      </a:moveTo>
                      <a:cubicBezTo>
                        <a:pt x="281354" y="218371"/>
                        <a:pt x="218370" y="281354"/>
                        <a:pt x="140677" y="281354"/>
                      </a:cubicBezTo>
                      <a:cubicBezTo>
                        <a:pt x="62983" y="281354"/>
                        <a:pt x="0" y="218371"/>
                        <a:pt x="0" y="140677"/>
                      </a:cubicBezTo>
                      <a:cubicBezTo>
                        <a:pt x="0" y="62983"/>
                        <a:pt x="62983" y="0"/>
                        <a:pt x="140677" y="0"/>
                      </a:cubicBezTo>
                      <a:cubicBezTo>
                        <a:pt x="218371" y="0"/>
                        <a:pt x="281354" y="62983"/>
                        <a:pt x="281354" y="14067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466" name="Forma Livre: Forma 465">
              <a:extLst>
                <a:ext uri="{FF2B5EF4-FFF2-40B4-BE49-F238E27FC236}">
                  <a16:creationId xmlns:a16="http://schemas.microsoft.com/office/drawing/2014/main" id="{8164F3EC-A510-7C9B-0CA7-3D488541A33B}"/>
                </a:ext>
              </a:extLst>
            </p:cNvPr>
            <p:cNvSpPr/>
            <p:nvPr/>
          </p:nvSpPr>
          <p:spPr>
            <a:xfrm>
              <a:off x="3886311" y="935892"/>
              <a:ext cx="41030" cy="19538"/>
            </a:xfrm>
            <a:custGeom>
              <a:avLst/>
              <a:gdLst>
                <a:gd name="connsiteX0" fmla="*/ 41031 w 41030"/>
                <a:gd name="connsiteY0" fmla="*/ 0 h 19538"/>
                <a:gd name="connsiteX1" fmla="*/ 0 w 4103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30" h="19538">
                  <a:moveTo>
                    <a:pt x="41031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67" name="Gráfico 4">
            <a:extLst>
              <a:ext uri="{FF2B5EF4-FFF2-40B4-BE49-F238E27FC236}">
                <a16:creationId xmlns:a16="http://schemas.microsoft.com/office/drawing/2014/main" id="{757621FA-72AF-4397-4CAA-4207518C1CB1}"/>
              </a:ext>
            </a:extLst>
          </p:cNvPr>
          <p:cNvGrpSpPr/>
          <p:nvPr/>
        </p:nvGrpSpPr>
        <p:grpSpPr>
          <a:xfrm>
            <a:off x="2698373" y="1443892"/>
            <a:ext cx="500184" cy="625230"/>
            <a:chOff x="2698373" y="1443892"/>
            <a:chExt cx="500184" cy="625230"/>
          </a:xfrm>
          <a:noFill/>
        </p:grpSpPr>
        <p:sp>
          <p:nvSpPr>
            <p:cNvPr id="468" name="Forma Livre: Forma 467">
              <a:extLst>
                <a:ext uri="{FF2B5EF4-FFF2-40B4-BE49-F238E27FC236}">
                  <a16:creationId xmlns:a16="http://schemas.microsoft.com/office/drawing/2014/main" id="{7CB5C084-C17C-68F2-9FBE-DA213CFD83FE}"/>
                </a:ext>
              </a:extLst>
            </p:cNvPr>
            <p:cNvSpPr/>
            <p:nvPr/>
          </p:nvSpPr>
          <p:spPr>
            <a:xfrm>
              <a:off x="2753080" y="1443892"/>
              <a:ext cx="445477" cy="109415"/>
            </a:xfrm>
            <a:custGeom>
              <a:avLst/>
              <a:gdLst>
                <a:gd name="connsiteX0" fmla="*/ 0 w 445477"/>
                <a:gd name="connsiteY0" fmla="*/ 0 h 109415"/>
                <a:gd name="connsiteX1" fmla="*/ 390769 w 445477"/>
                <a:gd name="connsiteY1" fmla="*/ 0 h 109415"/>
                <a:gd name="connsiteX2" fmla="*/ 445477 w 445477"/>
                <a:gd name="connsiteY2" fmla="*/ 54708 h 109415"/>
                <a:gd name="connsiteX3" fmla="*/ 390769 w 445477"/>
                <a:gd name="connsiteY3" fmla="*/ 109415 h 109415"/>
                <a:gd name="connsiteX4" fmla="*/ 0 w 445477"/>
                <a:gd name="connsiteY4" fmla="*/ 109415 h 109415"/>
                <a:gd name="connsiteX5" fmla="*/ 54708 w 445477"/>
                <a:gd name="connsiteY5" fmla="*/ 54708 h 109415"/>
                <a:gd name="connsiteX6" fmla="*/ 0 w 445477"/>
                <a:gd name="connsiteY6" fmla="*/ 0 h 10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5477" h="109415">
                  <a:moveTo>
                    <a:pt x="0" y="0"/>
                  </a:moveTo>
                  <a:lnTo>
                    <a:pt x="390769" y="0"/>
                  </a:lnTo>
                  <a:cubicBezTo>
                    <a:pt x="422031" y="0"/>
                    <a:pt x="445477" y="25400"/>
                    <a:pt x="445477" y="54708"/>
                  </a:cubicBezTo>
                  <a:cubicBezTo>
                    <a:pt x="445477" y="85969"/>
                    <a:pt x="420077" y="109415"/>
                    <a:pt x="390769" y="109415"/>
                  </a:cubicBezTo>
                  <a:lnTo>
                    <a:pt x="0" y="109415"/>
                  </a:lnTo>
                  <a:cubicBezTo>
                    <a:pt x="31262" y="109415"/>
                    <a:pt x="54708" y="84015"/>
                    <a:pt x="54708" y="54708"/>
                  </a:cubicBezTo>
                  <a:cubicBezTo>
                    <a:pt x="54708" y="23446"/>
                    <a:pt x="29308" y="0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orma Livre: Forma 468">
              <a:extLst>
                <a:ext uri="{FF2B5EF4-FFF2-40B4-BE49-F238E27FC236}">
                  <a16:creationId xmlns:a16="http://schemas.microsoft.com/office/drawing/2014/main" id="{71341D84-10D8-47D2-490A-79E70F87503F}"/>
                </a:ext>
              </a:extLst>
            </p:cNvPr>
            <p:cNvSpPr/>
            <p:nvPr/>
          </p:nvSpPr>
          <p:spPr>
            <a:xfrm>
              <a:off x="2753080" y="1537676"/>
              <a:ext cx="422030" cy="531446"/>
            </a:xfrm>
            <a:custGeom>
              <a:avLst/>
              <a:gdLst>
                <a:gd name="connsiteX0" fmla="*/ 422031 w 422030"/>
                <a:gd name="connsiteY0" fmla="*/ 0 h 531446"/>
                <a:gd name="connsiteX1" fmla="*/ 422031 w 422030"/>
                <a:gd name="connsiteY1" fmla="*/ 531446 h 531446"/>
                <a:gd name="connsiteX2" fmla="*/ 0 w 422030"/>
                <a:gd name="connsiteY2" fmla="*/ 531446 h 531446"/>
                <a:gd name="connsiteX3" fmla="*/ 0 w 422030"/>
                <a:gd name="connsiteY3" fmla="*/ 15631 h 531446"/>
                <a:gd name="connsiteX4" fmla="*/ 62523 w 422030"/>
                <a:gd name="connsiteY4" fmla="*/ 15631 h 53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030" h="531446">
                  <a:moveTo>
                    <a:pt x="422031" y="0"/>
                  </a:moveTo>
                  <a:lnTo>
                    <a:pt x="422031" y="531446"/>
                  </a:lnTo>
                  <a:lnTo>
                    <a:pt x="0" y="531446"/>
                  </a:lnTo>
                  <a:lnTo>
                    <a:pt x="0" y="15631"/>
                  </a:lnTo>
                  <a:lnTo>
                    <a:pt x="62523" y="15631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orma Livre: Forma 469">
              <a:extLst>
                <a:ext uri="{FF2B5EF4-FFF2-40B4-BE49-F238E27FC236}">
                  <a16:creationId xmlns:a16="http://schemas.microsoft.com/office/drawing/2014/main" id="{695081D9-F4D6-C4D4-6195-EEF6BACC655A}"/>
                </a:ext>
              </a:extLst>
            </p:cNvPr>
            <p:cNvSpPr/>
            <p:nvPr/>
          </p:nvSpPr>
          <p:spPr>
            <a:xfrm>
              <a:off x="2858575" y="1666630"/>
              <a:ext cx="234474" cy="328246"/>
            </a:xfrm>
            <a:custGeom>
              <a:avLst/>
              <a:gdLst>
                <a:gd name="connsiteX0" fmla="*/ 13 w 234474"/>
                <a:gd name="connsiteY0" fmla="*/ 328246 h 328246"/>
                <a:gd name="connsiteX1" fmla="*/ 234474 w 234474"/>
                <a:gd name="connsiteY1" fmla="*/ 0 h 32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474" h="328246">
                  <a:moveTo>
                    <a:pt x="13" y="328246"/>
                  </a:moveTo>
                  <a:cubicBezTo>
                    <a:pt x="13" y="328246"/>
                    <a:pt x="-5849" y="85969"/>
                    <a:pt x="234474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orma Livre: Forma 470">
              <a:extLst>
                <a:ext uri="{FF2B5EF4-FFF2-40B4-BE49-F238E27FC236}">
                  <a16:creationId xmlns:a16="http://schemas.microsoft.com/office/drawing/2014/main" id="{2490DB4F-8D8E-97A9-ECF4-49605CB3FBFB}"/>
                </a:ext>
              </a:extLst>
            </p:cNvPr>
            <p:cNvSpPr/>
            <p:nvPr/>
          </p:nvSpPr>
          <p:spPr>
            <a:xfrm>
              <a:off x="3048111" y="1637323"/>
              <a:ext cx="60569" cy="78153"/>
            </a:xfrm>
            <a:custGeom>
              <a:avLst/>
              <a:gdLst>
                <a:gd name="connsiteX0" fmla="*/ 0 w 60569"/>
                <a:gd name="connsiteY0" fmla="*/ 0 h 78153"/>
                <a:gd name="connsiteX1" fmla="*/ 60569 w 60569"/>
                <a:gd name="connsiteY1" fmla="*/ 17584 h 78153"/>
                <a:gd name="connsiteX2" fmla="*/ 42985 w 60569"/>
                <a:gd name="connsiteY2" fmla="*/ 78154 h 7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569" h="78153">
                  <a:moveTo>
                    <a:pt x="0" y="0"/>
                  </a:moveTo>
                  <a:lnTo>
                    <a:pt x="60569" y="17584"/>
                  </a:lnTo>
                  <a:lnTo>
                    <a:pt x="42985" y="78154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orma Livre: Forma 471">
              <a:extLst>
                <a:ext uri="{FF2B5EF4-FFF2-40B4-BE49-F238E27FC236}">
                  <a16:creationId xmlns:a16="http://schemas.microsoft.com/office/drawing/2014/main" id="{089CC93A-BB0A-A4A9-2237-CF399A64F3BE}"/>
                </a:ext>
              </a:extLst>
            </p:cNvPr>
            <p:cNvSpPr/>
            <p:nvPr/>
          </p:nvSpPr>
          <p:spPr>
            <a:xfrm>
              <a:off x="3009034" y="1791676"/>
              <a:ext cx="78153" cy="78153"/>
            </a:xfrm>
            <a:custGeom>
              <a:avLst/>
              <a:gdLst>
                <a:gd name="connsiteX0" fmla="*/ 0 w 78153"/>
                <a:gd name="connsiteY0" fmla="*/ 39077 h 78153"/>
                <a:gd name="connsiteX1" fmla="*/ 39077 w 78153"/>
                <a:gd name="connsiteY1" fmla="*/ 0 h 78153"/>
                <a:gd name="connsiteX2" fmla="*/ 78154 w 78153"/>
                <a:gd name="connsiteY2" fmla="*/ 39077 h 78153"/>
                <a:gd name="connsiteX3" fmla="*/ 39077 w 78153"/>
                <a:gd name="connsiteY3" fmla="*/ 78154 h 78153"/>
                <a:gd name="connsiteX4" fmla="*/ 0 w 78153"/>
                <a:gd name="connsiteY4" fmla="*/ 39077 h 7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3" h="78153">
                  <a:moveTo>
                    <a:pt x="0" y="39077"/>
                  </a:moveTo>
                  <a:cubicBezTo>
                    <a:pt x="0" y="17585"/>
                    <a:pt x="17584" y="0"/>
                    <a:pt x="39077" y="0"/>
                  </a:cubicBezTo>
                  <a:cubicBezTo>
                    <a:pt x="60569" y="0"/>
                    <a:pt x="78154" y="17585"/>
                    <a:pt x="78154" y="39077"/>
                  </a:cubicBezTo>
                  <a:cubicBezTo>
                    <a:pt x="78154" y="60569"/>
                    <a:pt x="60569" y="78154"/>
                    <a:pt x="39077" y="78154"/>
                  </a:cubicBezTo>
                  <a:cubicBezTo>
                    <a:pt x="17584" y="76200"/>
                    <a:pt x="0" y="60569"/>
                    <a:pt x="0" y="39077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orma Livre: Forma 472">
              <a:extLst>
                <a:ext uri="{FF2B5EF4-FFF2-40B4-BE49-F238E27FC236}">
                  <a16:creationId xmlns:a16="http://schemas.microsoft.com/office/drawing/2014/main" id="{1B5FFD8A-90B5-6821-CE13-AF6C5983EC2F}"/>
                </a:ext>
              </a:extLst>
            </p:cNvPr>
            <p:cNvSpPr/>
            <p:nvPr/>
          </p:nvSpPr>
          <p:spPr>
            <a:xfrm>
              <a:off x="2858588" y="1664676"/>
              <a:ext cx="50800" cy="50799"/>
            </a:xfrm>
            <a:custGeom>
              <a:avLst/>
              <a:gdLst>
                <a:gd name="connsiteX0" fmla="*/ 0 w 50800"/>
                <a:gd name="connsiteY0" fmla="*/ 50800 h 50799"/>
                <a:gd name="connsiteX1" fmla="*/ 50800 w 50800"/>
                <a:gd name="connsiteY1" fmla="*/ 0 h 5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0" h="50799">
                  <a:moveTo>
                    <a:pt x="0" y="50800"/>
                  </a:moveTo>
                  <a:lnTo>
                    <a:pt x="5080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orma Livre: Forma 473">
              <a:extLst>
                <a:ext uri="{FF2B5EF4-FFF2-40B4-BE49-F238E27FC236}">
                  <a16:creationId xmlns:a16="http://schemas.microsoft.com/office/drawing/2014/main" id="{A6C227F7-916F-12FC-99B3-005941FE62A2}"/>
                </a:ext>
              </a:extLst>
            </p:cNvPr>
            <p:cNvSpPr/>
            <p:nvPr/>
          </p:nvSpPr>
          <p:spPr>
            <a:xfrm>
              <a:off x="2858588" y="1664676"/>
              <a:ext cx="50800" cy="50799"/>
            </a:xfrm>
            <a:custGeom>
              <a:avLst/>
              <a:gdLst>
                <a:gd name="connsiteX0" fmla="*/ 0 w 50800"/>
                <a:gd name="connsiteY0" fmla="*/ 0 h 50799"/>
                <a:gd name="connsiteX1" fmla="*/ 50800 w 50800"/>
                <a:gd name="connsiteY1" fmla="*/ 50800 h 5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0" h="50799">
                  <a:moveTo>
                    <a:pt x="0" y="0"/>
                  </a:moveTo>
                  <a:lnTo>
                    <a:pt x="50800" y="5080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5" name="Forma Livre: Forma 474">
              <a:extLst>
                <a:ext uri="{FF2B5EF4-FFF2-40B4-BE49-F238E27FC236}">
                  <a16:creationId xmlns:a16="http://schemas.microsoft.com/office/drawing/2014/main" id="{662AB66B-B0F0-4C92-7051-532B4E458B01}"/>
                </a:ext>
              </a:extLst>
            </p:cNvPr>
            <p:cNvSpPr/>
            <p:nvPr/>
          </p:nvSpPr>
          <p:spPr>
            <a:xfrm>
              <a:off x="2952373" y="1949938"/>
              <a:ext cx="50800" cy="50800"/>
            </a:xfrm>
            <a:custGeom>
              <a:avLst/>
              <a:gdLst>
                <a:gd name="connsiteX0" fmla="*/ 0 w 50800"/>
                <a:gd name="connsiteY0" fmla="*/ 50800 h 50800"/>
                <a:gd name="connsiteX1" fmla="*/ 50800 w 50800"/>
                <a:gd name="connsiteY1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0" h="50800">
                  <a:moveTo>
                    <a:pt x="0" y="50800"/>
                  </a:moveTo>
                  <a:lnTo>
                    <a:pt x="5080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6" name="Forma Livre: Forma 475">
              <a:extLst>
                <a:ext uri="{FF2B5EF4-FFF2-40B4-BE49-F238E27FC236}">
                  <a16:creationId xmlns:a16="http://schemas.microsoft.com/office/drawing/2014/main" id="{32E60EC0-9AB4-947E-A7DA-736EDD17B294}"/>
                </a:ext>
              </a:extLst>
            </p:cNvPr>
            <p:cNvSpPr/>
            <p:nvPr/>
          </p:nvSpPr>
          <p:spPr>
            <a:xfrm>
              <a:off x="2952373" y="1949938"/>
              <a:ext cx="50800" cy="50800"/>
            </a:xfrm>
            <a:custGeom>
              <a:avLst/>
              <a:gdLst>
                <a:gd name="connsiteX0" fmla="*/ 0 w 50800"/>
                <a:gd name="connsiteY0" fmla="*/ 0 h 50800"/>
                <a:gd name="connsiteX1" fmla="*/ 50800 w 50800"/>
                <a:gd name="connsiteY1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5080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orma Livre: Forma 476">
              <a:extLst>
                <a:ext uri="{FF2B5EF4-FFF2-40B4-BE49-F238E27FC236}">
                  <a16:creationId xmlns:a16="http://schemas.microsoft.com/office/drawing/2014/main" id="{9C1EC710-A696-AE22-1EFC-C784C56A91A2}"/>
                </a:ext>
              </a:extLst>
            </p:cNvPr>
            <p:cNvSpPr/>
            <p:nvPr/>
          </p:nvSpPr>
          <p:spPr>
            <a:xfrm>
              <a:off x="2698373" y="1443892"/>
              <a:ext cx="54707" cy="558799"/>
            </a:xfrm>
            <a:custGeom>
              <a:avLst/>
              <a:gdLst>
                <a:gd name="connsiteX0" fmla="*/ 54708 w 54707"/>
                <a:gd name="connsiteY0" fmla="*/ 0 h 558799"/>
                <a:gd name="connsiteX1" fmla="*/ 0 w 54707"/>
                <a:gd name="connsiteY1" fmla="*/ 54708 h 558799"/>
                <a:gd name="connsiteX2" fmla="*/ 0 w 54707"/>
                <a:gd name="connsiteY2" fmla="*/ 558800 h 55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558799">
                  <a:moveTo>
                    <a:pt x="54708" y="0"/>
                  </a:moveTo>
                  <a:cubicBezTo>
                    <a:pt x="23446" y="0"/>
                    <a:pt x="0" y="25400"/>
                    <a:pt x="0" y="54708"/>
                  </a:cubicBezTo>
                  <a:lnTo>
                    <a:pt x="0" y="55880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78" name="Gráfico 4">
            <a:extLst>
              <a:ext uri="{FF2B5EF4-FFF2-40B4-BE49-F238E27FC236}">
                <a16:creationId xmlns:a16="http://schemas.microsoft.com/office/drawing/2014/main" id="{73340260-FFC5-1131-32DB-383276BE5534}"/>
              </a:ext>
            </a:extLst>
          </p:cNvPr>
          <p:cNvGrpSpPr/>
          <p:nvPr/>
        </p:nvGrpSpPr>
        <p:grpSpPr>
          <a:xfrm>
            <a:off x="5900727" y="1443892"/>
            <a:ext cx="425938" cy="625230"/>
            <a:chOff x="5900727" y="1443892"/>
            <a:chExt cx="425938" cy="625230"/>
          </a:xfrm>
          <a:noFill/>
        </p:grpSpPr>
        <p:sp>
          <p:nvSpPr>
            <p:cNvPr id="479" name="Forma Livre: Forma 478">
              <a:extLst>
                <a:ext uri="{FF2B5EF4-FFF2-40B4-BE49-F238E27FC236}">
                  <a16:creationId xmlns:a16="http://schemas.microsoft.com/office/drawing/2014/main" id="{8B408B8C-26D7-93BB-44B5-D8E2EEC7CD6C}"/>
                </a:ext>
              </a:extLst>
            </p:cNvPr>
            <p:cNvSpPr/>
            <p:nvPr/>
          </p:nvSpPr>
          <p:spPr>
            <a:xfrm>
              <a:off x="5945665" y="1814634"/>
              <a:ext cx="132861" cy="190011"/>
            </a:xfrm>
            <a:custGeom>
              <a:avLst/>
              <a:gdLst>
                <a:gd name="connsiteX0" fmla="*/ 0 w 132861"/>
                <a:gd name="connsiteY0" fmla="*/ 105996 h 190011"/>
                <a:gd name="connsiteX1" fmla="*/ 101600 w 132861"/>
                <a:gd name="connsiteY1" fmla="*/ 4396 h 190011"/>
                <a:gd name="connsiteX2" fmla="*/ 121139 w 132861"/>
                <a:gd name="connsiteY2" fmla="*/ 4396 h 190011"/>
                <a:gd name="connsiteX3" fmla="*/ 121139 w 132861"/>
                <a:gd name="connsiteY3" fmla="*/ 4396 h 190011"/>
                <a:gd name="connsiteX4" fmla="*/ 121139 w 132861"/>
                <a:gd name="connsiteY4" fmla="*/ 63011 h 190011"/>
                <a:gd name="connsiteX5" fmla="*/ 76200 w 132861"/>
                <a:gd name="connsiteY5" fmla="*/ 107950 h 190011"/>
                <a:gd name="connsiteX6" fmla="*/ 68385 w 132861"/>
                <a:gd name="connsiteY6" fmla="*/ 190011 h 1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61" h="190011">
                  <a:moveTo>
                    <a:pt x="0" y="105996"/>
                  </a:moveTo>
                  <a:lnTo>
                    <a:pt x="101600" y="4396"/>
                  </a:lnTo>
                  <a:cubicBezTo>
                    <a:pt x="107462" y="-1465"/>
                    <a:pt x="115277" y="-1465"/>
                    <a:pt x="121139" y="4396"/>
                  </a:cubicBezTo>
                  <a:lnTo>
                    <a:pt x="121139" y="4396"/>
                  </a:lnTo>
                  <a:cubicBezTo>
                    <a:pt x="136769" y="20027"/>
                    <a:pt x="136769" y="47381"/>
                    <a:pt x="121139" y="63011"/>
                  </a:cubicBezTo>
                  <a:lnTo>
                    <a:pt x="76200" y="107950"/>
                  </a:lnTo>
                  <a:cubicBezTo>
                    <a:pt x="76200" y="107950"/>
                    <a:pt x="101600" y="150935"/>
                    <a:pt x="68385" y="190011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orma Livre: Forma 479">
              <a:extLst>
                <a:ext uri="{FF2B5EF4-FFF2-40B4-BE49-F238E27FC236}">
                  <a16:creationId xmlns:a16="http://schemas.microsoft.com/office/drawing/2014/main" id="{A2964360-945A-A929-00E5-361DE6956C2B}"/>
                </a:ext>
              </a:extLst>
            </p:cNvPr>
            <p:cNvSpPr/>
            <p:nvPr/>
          </p:nvSpPr>
          <p:spPr>
            <a:xfrm>
              <a:off x="6064850" y="1924538"/>
              <a:ext cx="43704" cy="142630"/>
            </a:xfrm>
            <a:custGeom>
              <a:avLst/>
              <a:gdLst>
                <a:gd name="connsiteX0" fmla="*/ 42985 w 43704"/>
                <a:gd name="connsiteY0" fmla="*/ 0 h 142630"/>
                <a:gd name="connsiteX1" fmla="*/ 15631 w 43704"/>
                <a:gd name="connsiteY1" fmla="*/ 91831 h 142630"/>
                <a:gd name="connsiteX2" fmla="*/ 0 w 43704"/>
                <a:gd name="connsiteY2" fmla="*/ 125046 h 142630"/>
                <a:gd name="connsiteX3" fmla="*/ 0 w 43704"/>
                <a:gd name="connsiteY3" fmla="*/ 142631 h 1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04" h="142630">
                  <a:moveTo>
                    <a:pt x="42985" y="0"/>
                  </a:moveTo>
                  <a:cubicBezTo>
                    <a:pt x="44938" y="25400"/>
                    <a:pt x="44938" y="66431"/>
                    <a:pt x="15631" y="91831"/>
                  </a:cubicBezTo>
                  <a:cubicBezTo>
                    <a:pt x="5861" y="101600"/>
                    <a:pt x="0" y="113323"/>
                    <a:pt x="0" y="125046"/>
                  </a:cubicBezTo>
                  <a:lnTo>
                    <a:pt x="0" y="142631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orma Livre: Forma 480">
              <a:extLst>
                <a:ext uri="{FF2B5EF4-FFF2-40B4-BE49-F238E27FC236}">
                  <a16:creationId xmlns:a16="http://schemas.microsoft.com/office/drawing/2014/main" id="{20D6EE5D-1388-5F4B-10E8-F2C8DB8E365E}"/>
                </a:ext>
              </a:extLst>
            </p:cNvPr>
            <p:cNvSpPr/>
            <p:nvPr/>
          </p:nvSpPr>
          <p:spPr>
            <a:xfrm>
              <a:off x="5900727" y="1793630"/>
              <a:ext cx="62522" cy="275492"/>
            </a:xfrm>
            <a:custGeom>
              <a:avLst/>
              <a:gdLst>
                <a:gd name="connsiteX0" fmla="*/ 0 w 62522"/>
                <a:gd name="connsiteY0" fmla="*/ 275492 h 275492"/>
                <a:gd name="connsiteX1" fmla="*/ 0 w 62522"/>
                <a:gd name="connsiteY1" fmla="*/ 121138 h 275492"/>
                <a:gd name="connsiteX2" fmla="*/ 0 w 62522"/>
                <a:gd name="connsiteY2" fmla="*/ 76200 h 275492"/>
                <a:gd name="connsiteX3" fmla="*/ 9769 w 62522"/>
                <a:gd name="connsiteY3" fmla="*/ 50800 h 275492"/>
                <a:gd name="connsiteX4" fmla="*/ 62523 w 62522"/>
                <a:gd name="connsiteY4" fmla="*/ 0 h 2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22" h="275492">
                  <a:moveTo>
                    <a:pt x="0" y="275492"/>
                  </a:moveTo>
                  <a:lnTo>
                    <a:pt x="0" y="121138"/>
                  </a:lnTo>
                  <a:lnTo>
                    <a:pt x="0" y="76200"/>
                  </a:lnTo>
                  <a:cubicBezTo>
                    <a:pt x="0" y="66431"/>
                    <a:pt x="3907" y="56661"/>
                    <a:pt x="9769" y="50800"/>
                  </a:cubicBezTo>
                  <a:lnTo>
                    <a:pt x="62523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orma Livre: Forma 481">
              <a:extLst>
                <a:ext uri="{FF2B5EF4-FFF2-40B4-BE49-F238E27FC236}">
                  <a16:creationId xmlns:a16="http://schemas.microsoft.com/office/drawing/2014/main" id="{4BEF092C-7661-86DC-9A6B-756426908D95}"/>
                </a:ext>
              </a:extLst>
            </p:cNvPr>
            <p:cNvSpPr/>
            <p:nvPr/>
          </p:nvSpPr>
          <p:spPr>
            <a:xfrm>
              <a:off x="5965204" y="1443892"/>
              <a:ext cx="361461" cy="482599"/>
            </a:xfrm>
            <a:custGeom>
              <a:avLst/>
              <a:gdLst>
                <a:gd name="connsiteX0" fmla="*/ 0 w 361461"/>
                <a:gd name="connsiteY0" fmla="*/ 455246 h 482599"/>
                <a:gd name="connsiteX1" fmla="*/ 0 w 361461"/>
                <a:gd name="connsiteY1" fmla="*/ 19538 h 482599"/>
                <a:gd name="connsiteX2" fmla="*/ 19538 w 361461"/>
                <a:gd name="connsiteY2" fmla="*/ 0 h 482599"/>
                <a:gd name="connsiteX3" fmla="*/ 283308 w 361461"/>
                <a:gd name="connsiteY3" fmla="*/ 0 h 482599"/>
                <a:gd name="connsiteX4" fmla="*/ 287216 w 361461"/>
                <a:gd name="connsiteY4" fmla="*/ 1954 h 482599"/>
                <a:gd name="connsiteX5" fmla="*/ 359508 w 361461"/>
                <a:gd name="connsiteY5" fmla="*/ 74246 h 482599"/>
                <a:gd name="connsiteX6" fmla="*/ 361462 w 361461"/>
                <a:gd name="connsiteY6" fmla="*/ 80108 h 482599"/>
                <a:gd name="connsiteX7" fmla="*/ 361462 w 361461"/>
                <a:gd name="connsiteY7" fmla="*/ 463061 h 482599"/>
                <a:gd name="connsiteX8" fmla="*/ 341923 w 361461"/>
                <a:gd name="connsiteY8" fmla="*/ 482600 h 482599"/>
                <a:gd name="connsiteX9" fmla="*/ 246185 w 361461"/>
                <a:gd name="connsiteY9" fmla="*/ 482600 h 482599"/>
                <a:gd name="connsiteX10" fmla="*/ 62523 w 361461"/>
                <a:gd name="connsiteY10" fmla="*/ 482600 h 48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461" h="482599">
                  <a:moveTo>
                    <a:pt x="0" y="455246"/>
                  </a:moveTo>
                  <a:lnTo>
                    <a:pt x="0" y="19538"/>
                  </a:lnTo>
                  <a:cubicBezTo>
                    <a:pt x="0" y="9769"/>
                    <a:pt x="7815" y="0"/>
                    <a:pt x="19538" y="0"/>
                  </a:cubicBezTo>
                  <a:lnTo>
                    <a:pt x="283308" y="0"/>
                  </a:lnTo>
                  <a:cubicBezTo>
                    <a:pt x="285262" y="0"/>
                    <a:pt x="285262" y="0"/>
                    <a:pt x="287216" y="1954"/>
                  </a:cubicBezTo>
                  <a:lnTo>
                    <a:pt x="359508" y="74246"/>
                  </a:lnTo>
                  <a:cubicBezTo>
                    <a:pt x="361462" y="76200"/>
                    <a:pt x="361462" y="78154"/>
                    <a:pt x="361462" y="80108"/>
                  </a:cubicBezTo>
                  <a:lnTo>
                    <a:pt x="361462" y="463061"/>
                  </a:lnTo>
                  <a:cubicBezTo>
                    <a:pt x="361462" y="472831"/>
                    <a:pt x="353646" y="482600"/>
                    <a:pt x="341923" y="482600"/>
                  </a:cubicBezTo>
                  <a:lnTo>
                    <a:pt x="246185" y="482600"/>
                  </a:lnTo>
                  <a:lnTo>
                    <a:pt x="62523" y="48260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orma Livre: Forma 482">
              <a:extLst>
                <a:ext uri="{FF2B5EF4-FFF2-40B4-BE49-F238E27FC236}">
                  <a16:creationId xmlns:a16="http://schemas.microsoft.com/office/drawing/2014/main" id="{1B8AB3BA-CBBA-901D-CF92-01558BAD8179}"/>
                </a:ext>
              </a:extLst>
            </p:cNvPr>
            <p:cNvSpPr/>
            <p:nvPr/>
          </p:nvSpPr>
          <p:spPr>
            <a:xfrm>
              <a:off x="6016004" y="1672492"/>
              <a:ext cx="259861" cy="19538"/>
            </a:xfrm>
            <a:custGeom>
              <a:avLst/>
              <a:gdLst>
                <a:gd name="connsiteX0" fmla="*/ 259861 w 259861"/>
                <a:gd name="connsiteY0" fmla="*/ 0 h 19538"/>
                <a:gd name="connsiteX1" fmla="*/ 0 w 2598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861" h="19538">
                  <a:moveTo>
                    <a:pt x="259861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orma Livre: Forma 483">
              <a:extLst>
                <a:ext uri="{FF2B5EF4-FFF2-40B4-BE49-F238E27FC236}">
                  <a16:creationId xmlns:a16="http://schemas.microsoft.com/office/drawing/2014/main" id="{2A61F0E7-AD0B-DE27-BA83-33410258234B}"/>
                </a:ext>
              </a:extLst>
            </p:cNvPr>
            <p:cNvSpPr/>
            <p:nvPr/>
          </p:nvSpPr>
          <p:spPr>
            <a:xfrm>
              <a:off x="6016004" y="1742830"/>
              <a:ext cx="259861" cy="19538"/>
            </a:xfrm>
            <a:custGeom>
              <a:avLst/>
              <a:gdLst>
                <a:gd name="connsiteX0" fmla="*/ 259861 w 259861"/>
                <a:gd name="connsiteY0" fmla="*/ 0 h 19538"/>
                <a:gd name="connsiteX1" fmla="*/ 0 w 2598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861" h="19538">
                  <a:moveTo>
                    <a:pt x="259861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5" name="Forma Livre: Forma 484">
              <a:extLst>
                <a:ext uri="{FF2B5EF4-FFF2-40B4-BE49-F238E27FC236}">
                  <a16:creationId xmlns:a16="http://schemas.microsoft.com/office/drawing/2014/main" id="{9F86D683-5069-156E-93C4-553A13AB1157}"/>
                </a:ext>
              </a:extLst>
            </p:cNvPr>
            <p:cNvSpPr/>
            <p:nvPr/>
          </p:nvSpPr>
          <p:spPr>
            <a:xfrm>
              <a:off x="6146911" y="1813169"/>
              <a:ext cx="128953" cy="19538"/>
            </a:xfrm>
            <a:custGeom>
              <a:avLst/>
              <a:gdLst>
                <a:gd name="connsiteX0" fmla="*/ 128954 w 128953"/>
                <a:gd name="connsiteY0" fmla="*/ 0 h 19538"/>
                <a:gd name="connsiteX1" fmla="*/ 0 w 1289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53" h="19538">
                  <a:moveTo>
                    <a:pt x="1289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6" name="Forma Livre: Forma 485">
              <a:extLst>
                <a:ext uri="{FF2B5EF4-FFF2-40B4-BE49-F238E27FC236}">
                  <a16:creationId xmlns:a16="http://schemas.microsoft.com/office/drawing/2014/main" id="{54CD14A8-813B-6DB1-0CA9-D4E3B1BE1100}"/>
                </a:ext>
              </a:extLst>
            </p:cNvPr>
            <p:cNvSpPr/>
            <p:nvPr/>
          </p:nvSpPr>
          <p:spPr>
            <a:xfrm>
              <a:off x="6016004" y="1600200"/>
              <a:ext cx="127000" cy="19538"/>
            </a:xfrm>
            <a:custGeom>
              <a:avLst/>
              <a:gdLst>
                <a:gd name="connsiteX0" fmla="*/ 127000 w 127000"/>
                <a:gd name="connsiteY0" fmla="*/ 0 h 19538"/>
                <a:gd name="connsiteX1" fmla="*/ 0 w 12700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0" h="19538">
                  <a:moveTo>
                    <a:pt x="127000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7" name="Forma Livre: Forma 486">
              <a:extLst>
                <a:ext uri="{FF2B5EF4-FFF2-40B4-BE49-F238E27FC236}">
                  <a16:creationId xmlns:a16="http://schemas.microsoft.com/office/drawing/2014/main" id="{5CC0D79E-A250-22CC-9D31-A2F3219B6931}"/>
                </a:ext>
              </a:extLst>
            </p:cNvPr>
            <p:cNvSpPr/>
            <p:nvPr/>
          </p:nvSpPr>
          <p:spPr>
            <a:xfrm>
              <a:off x="6039450" y="1443892"/>
              <a:ext cx="72291" cy="87923"/>
            </a:xfrm>
            <a:custGeom>
              <a:avLst/>
              <a:gdLst>
                <a:gd name="connsiteX0" fmla="*/ 0 w 72291"/>
                <a:gd name="connsiteY0" fmla="*/ 0 h 87923"/>
                <a:gd name="connsiteX1" fmla="*/ 0 w 72291"/>
                <a:gd name="connsiteY1" fmla="*/ 87923 h 87923"/>
                <a:gd name="connsiteX2" fmla="*/ 0 w 72291"/>
                <a:gd name="connsiteY2" fmla="*/ 87923 h 87923"/>
                <a:gd name="connsiteX3" fmla="*/ 37123 w 72291"/>
                <a:gd name="connsiteY3" fmla="*/ 64477 h 87923"/>
                <a:gd name="connsiteX4" fmla="*/ 72292 w 72291"/>
                <a:gd name="connsiteY4" fmla="*/ 87923 h 87923"/>
                <a:gd name="connsiteX5" fmla="*/ 72292 w 72291"/>
                <a:gd name="connsiteY5" fmla="*/ 87923 h 87923"/>
                <a:gd name="connsiteX6" fmla="*/ 72292 w 72291"/>
                <a:gd name="connsiteY6" fmla="*/ 0 h 8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291" h="87923">
                  <a:moveTo>
                    <a:pt x="0" y="0"/>
                  </a:moveTo>
                  <a:lnTo>
                    <a:pt x="0" y="87923"/>
                  </a:lnTo>
                  <a:lnTo>
                    <a:pt x="0" y="87923"/>
                  </a:lnTo>
                  <a:lnTo>
                    <a:pt x="37123" y="64477"/>
                  </a:lnTo>
                  <a:lnTo>
                    <a:pt x="72292" y="87923"/>
                  </a:lnTo>
                  <a:lnTo>
                    <a:pt x="72292" y="87923"/>
                  </a:lnTo>
                  <a:lnTo>
                    <a:pt x="72292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88" name="Gráfico 4">
            <a:extLst>
              <a:ext uri="{FF2B5EF4-FFF2-40B4-BE49-F238E27FC236}">
                <a16:creationId xmlns:a16="http://schemas.microsoft.com/office/drawing/2014/main" id="{E6204217-DEB0-7343-D3E3-8699F4C91815}"/>
              </a:ext>
            </a:extLst>
          </p:cNvPr>
          <p:cNvGrpSpPr/>
          <p:nvPr/>
        </p:nvGrpSpPr>
        <p:grpSpPr>
          <a:xfrm>
            <a:off x="2633896" y="2686538"/>
            <a:ext cx="627966" cy="437893"/>
            <a:chOff x="2633896" y="2686538"/>
            <a:chExt cx="627966" cy="437893"/>
          </a:xfrm>
          <a:noFill/>
        </p:grpSpPr>
        <p:grpSp>
          <p:nvGrpSpPr>
            <p:cNvPr id="489" name="Gráfico 4">
              <a:extLst>
                <a:ext uri="{FF2B5EF4-FFF2-40B4-BE49-F238E27FC236}">
                  <a16:creationId xmlns:a16="http://schemas.microsoft.com/office/drawing/2014/main" id="{DFDDAA49-84AD-B03F-15FB-97C362189173}"/>
                </a:ext>
              </a:extLst>
            </p:cNvPr>
            <p:cNvGrpSpPr/>
            <p:nvPr/>
          </p:nvGrpSpPr>
          <p:grpSpPr>
            <a:xfrm>
              <a:off x="2633896" y="2754923"/>
              <a:ext cx="627966" cy="369508"/>
              <a:chOff x="2633896" y="2754923"/>
              <a:chExt cx="627966" cy="369508"/>
            </a:xfrm>
            <a:noFill/>
          </p:grpSpPr>
          <p:grpSp>
            <p:nvGrpSpPr>
              <p:cNvPr id="490" name="Gráfico 4">
                <a:extLst>
                  <a:ext uri="{FF2B5EF4-FFF2-40B4-BE49-F238E27FC236}">
                    <a16:creationId xmlns:a16="http://schemas.microsoft.com/office/drawing/2014/main" id="{97164C36-3567-D6FD-FCA7-B8F7B7572DC7}"/>
                  </a:ext>
                </a:extLst>
              </p:cNvPr>
              <p:cNvGrpSpPr/>
              <p:nvPr/>
            </p:nvGrpSpPr>
            <p:grpSpPr>
              <a:xfrm>
                <a:off x="2743311" y="2831123"/>
                <a:ext cx="518550" cy="293308"/>
                <a:chOff x="2743311" y="2831123"/>
                <a:chExt cx="518550" cy="293308"/>
              </a:xfrm>
              <a:noFill/>
            </p:grpSpPr>
            <p:sp>
              <p:nvSpPr>
                <p:cNvPr id="491" name="Forma Livre: Forma 490">
                  <a:extLst>
                    <a:ext uri="{FF2B5EF4-FFF2-40B4-BE49-F238E27FC236}">
                      <a16:creationId xmlns:a16="http://schemas.microsoft.com/office/drawing/2014/main" id="{F8B2AFC2-9BDE-43CD-15EB-D558A88D3BB2}"/>
                    </a:ext>
                  </a:extLst>
                </p:cNvPr>
                <p:cNvSpPr/>
                <p:nvPr/>
              </p:nvSpPr>
              <p:spPr>
                <a:xfrm>
                  <a:off x="2881802" y="3016506"/>
                  <a:ext cx="107925" cy="107925"/>
                </a:xfrm>
                <a:custGeom>
                  <a:avLst/>
                  <a:gdLst>
                    <a:gd name="connsiteX0" fmla="*/ 25632 w 107925"/>
                    <a:gd name="connsiteY0" fmla="*/ 8047 h 107925"/>
                    <a:gd name="connsiteX1" fmla="*/ 99878 w 107925"/>
                    <a:gd name="connsiteY1" fmla="*/ 25632 h 107925"/>
                    <a:gd name="connsiteX2" fmla="*/ 82294 w 107925"/>
                    <a:gd name="connsiteY2" fmla="*/ 99878 h 107925"/>
                    <a:gd name="connsiteX3" fmla="*/ 8047 w 107925"/>
                    <a:gd name="connsiteY3" fmla="*/ 82294 h 107925"/>
                    <a:gd name="connsiteX4" fmla="*/ 25632 w 107925"/>
                    <a:gd name="connsiteY4" fmla="*/ 8047 h 107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925" h="107925">
                      <a:moveTo>
                        <a:pt x="25632" y="8047"/>
                      </a:moveTo>
                      <a:cubicBezTo>
                        <a:pt x="51032" y="-7583"/>
                        <a:pt x="84247" y="232"/>
                        <a:pt x="99878" y="25632"/>
                      </a:cubicBezTo>
                      <a:cubicBezTo>
                        <a:pt x="115509" y="51032"/>
                        <a:pt x="107694" y="84247"/>
                        <a:pt x="82294" y="99878"/>
                      </a:cubicBezTo>
                      <a:cubicBezTo>
                        <a:pt x="56893" y="115509"/>
                        <a:pt x="23678" y="107693"/>
                        <a:pt x="8047" y="82294"/>
                      </a:cubicBezTo>
                      <a:cubicBezTo>
                        <a:pt x="-7584" y="56894"/>
                        <a:pt x="232" y="23678"/>
                        <a:pt x="25632" y="804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2" name="Forma Livre: Forma 491">
                  <a:extLst>
                    <a:ext uri="{FF2B5EF4-FFF2-40B4-BE49-F238E27FC236}">
                      <a16:creationId xmlns:a16="http://schemas.microsoft.com/office/drawing/2014/main" id="{B8EE6E45-E9D1-9F78-AA1A-B78C092040B2}"/>
                    </a:ext>
                  </a:extLst>
                </p:cNvPr>
                <p:cNvSpPr/>
                <p:nvPr/>
              </p:nvSpPr>
              <p:spPr>
                <a:xfrm>
                  <a:off x="2913296" y="2844724"/>
                  <a:ext cx="348566" cy="265798"/>
                </a:xfrm>
                <a:custGeom>
                  <a:avLst/>
                  <a:gdLst>
                    <a:gd name="connsiteX0" fmla="*/ 0 w 348566"/>
                    <a:gd name="connsiteY0" fmla="*/ 175922 h 265798"/>
                    <a:gd name="connsiteX1" fmla="*/ 306754 w 348566"/>
                    <a:gd name="connsiteY1" fmla="*/ 3983 h 265798"/>
                    <a:gd name="connsiteX2" fmla="*/ 343877 w 348566"/>
                    <a:gd name="connsiteY2" fmla="*/ 13753 h 265798"/>
                    <a:gd name="connsiteX3" fmla="*/ 343877 w 348566"/>
                    <a:gd name="connsiteY3" fmla="*/ 13753 h 265798"/>
                    <a:gd name="connsiteX4" fmla="*/ 338015 w 348566"/>
                    <a:gd name="connsiteY4" fmla="*/ 50876 h 265798"/>
                    <a:gd name="connsiteX5" fmla="*/ 58615 w 348566"/>
                    <a:gd name="connsiteY5" fmla="*/ 265799 h 265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8566" h="265798">
                      <a:moveTo>
                        <a:pt x="0" y="175922"/>
                      </a:moveTo>
                      <a:lnTo>
                        <a:pt x="306754" y="3983"/>
                      </a:lnTo>
                      <a:cubicBezTo>
                        <a:pt x="320431" y="-3832"/>
                        <a:pt x="336062" y="76"/>
                        <a:pt x="343877" y="13753"/>
                      </a:cubicBezTo>
                      <a:lnTo>
                        <a:pt x="343877" y="13753"/>
                      </a:lnTo>
                      <a:cubicBezTo>
                        <a:pt x="351692" y="25475"/>
                        <a:pt x="349739" y="43060"/>
                        <a:pt x="338015" y="50876"/>
                      </a:cubicBezTo>
                      <a:lnTo>
                        <a:pt x="58615" y="265799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3" name="Forma Livre: Forma 492">
                  <a:extLst>
                    <a:ext uri="{FF2B5EF4-FFF2-40B4-BE49-F238E27FC236}">
                      <a16:creationId xmlns:a16="http://schemas.microsoft.com/office/drawing/2014/main" id="{FA5EC951-60C1-A404-ACD4-85F519BA1B6A}"/>
                    </a:ext>
                  </a:extLst>
                </p:cNvPr>
                <p:cNvSpPr/>
                <p:nvPr/>
              </p:nvSpPr>
              <p:spPr>
                <a:xfrm>
                  <a:off x="2936742" y="2831123"/>
                  <a:ext cx="19538" cy="35169"/>
                </a:xfrm>
                <a:custGeom>
                  <a:avLst/>
                  <a:gdLst>
                    <a:gd name="connsiteX0" fmla="*/ 0 w 19538"/>
                    <a:gd name="connsiteY0" fmla="*/ 0 h 35169"/>
                    <a:gd name="connsiteX1" fmla="*/ 0 w 19538"/>
                    <a:gd name="connsiteY1" fmla="*/ 35169 h 35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35169">
                      <a:moveTo>
                        <a:pt x="0" y="0"/>
                      </a:moveTo>
                      <a:lnTo>
                        <a:pt x="0" y="35169"/>
                      </a:lnTo>
                    </a:path>
                  </a:pathLst>
                </a:custGeom>
                <a:ln w="1952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4" name="Forma Livre: Forma 493">
                  <a:extLst>
                    <a:ext uri="{FF2B5EF4-FFF2-40B4-BE49-F238E27FC236}">
                      <a16:creationId xmlns:a16="http://schemas.microsoft.com/office/drawing/2014/main" id="{FC0B8904-E546-3094-8CFF-40FB12F31A9F}"/>
                    </a:ext>
                  </a:extLst>
                </p:cNvPr>
                <p:cNvSpPr/>
                <p:nvPr/>
              </p:nvSpPr>
              <p:spPr>
                <a:xfrm>
                  <a:off x="2825373" y="2860430"/>
                  <a:ext cx="17584" cy="31261"/>
                </a:xfrm>
                <a:custGeom>
                  <a:avLst/>
                  <a:gdLst>
                    <a:gd name="connsiteX0" fmla="*/ 0 w 17584"/>
                    <a:gd name="connsiteY0" fmla="*/ 0 h 31261"/>
                    <a:gd name="connsiteX1" fmla="*/ 17585 w 17584"/>
                    <a:gd name="connsiteY1" fmla="*/ 31262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4" h="31261">
                      <a:moveTo>
                        <a:pt x="0" y="0"/>
                      </a:moveTo>
                      <a:lnTo>
                        <a:pt x="17585" y="31262"/>
                      </a:lnTo>
                    </a:path>
                  </a:pathLst>
                </a:custGeom>
                <a:ln w="1952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5" name="Forma Livre: Forma 494">
                  <a:extLst>
                    <a:ext uri="{FF2B5EF4-FFF2-40B4-BE49-F238E27FC236}">
                      <a16:creationId xmlns:a16="http://schemas.microsoft.com/office/drawing/2014/main" id="{45CF9868-6EA6-2485-2E87-45DED4184B6B}"/>
                    </a:ext>
                  </a:extLst>
                </p:cNvPr>
                <p:cNvSpPr/>
                <p:nvPr/>
              </p:nvSpPr>
              <p:spPr>
                <a:xfrm>
                  <a:off x="2743311" y="2942492"/>
                  <a:ext cx="31261" cy="17584"/>
                </a:xfrm>
                <a:custGeom>
                  <a:avLst/>
                  <a:gdLst>
                    <a:gd name="connsiteX0" fmla="*/ 0 w 31261"/>
                    <a:gd name="connsiteY0" fmla="*/ 0 h 17584"/>
                    <a:gd name="connsiteX1" fmla="*/ 31262 w 31261"/>
                    <a:gd name="connsiteY1" fmla="*/ 17585 h 17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261" h="17584">
                      <a:moveTo>
                        <a:pt x="0" y="0"/>
                      </a:moveTo>
                      <a:lnTo>
                        <a:pt x="31262" y="17585"/>
                      </a:lnTo>
                    </a:path>
                  </a:pathLst>
                </a:custGeom>
                <a:ln w="1952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6" name="Forma Livre: Forma 495">
                  <a:extLst>
                    <a:ext uri="{FF2B5EF4-FFF2-40B4-BE49-F238E27FC236}">
                      <a16:creationId xmlns:a16="http://schemas.microsoft.com/office/drawing/2014/main" id="{075032CB-F85E-AF0E-8812-974246948CEB}"/>
                    </a:ext>
                  </a:extLst>
                </p:cNvPr>
                <p:cNvSpPr/>
                <p:nvPr/>
              </p:nvSpPr>
              <p:spPr>
                <a:xfrm>
                  <a:off x="3030527" y="2860430"/>
                  <a:ext cx="17584" cy="31261"/>
                </a:xfrm>
                <a:custGeom>
                  <a:avLst/>
                  <a:gdLst>
                    <a:gd name="connsiteX0" fmla="*/ 17585 w 17584"/>
                    <a:gd name="connsiteY0" fmla="*/ 0 h 31261"/>
                    <a:gd name="connsiteX1" fmla="*/ 0 w 17584"/>
                    <a:gd name="connsiteY1" fmla="*/ 31262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4" h="31261">
                      <a:moveTo>
                        <a:pt x="17585" y="0"/>
                      </a:moveTo>
                      <a:lnTo>
                        <a:pt x="0" y="31262"/>
                      </a:lnTo>
                    </a:path>
                  </a:pathLst>
                </a:custGeom>
                <a:ln w="19526" cap="sq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97" name="Forma Livre: Forma 496">
                <a:extLst>
                  <a:ext uri="{FF2B5EF4-FFF2-40B4-BE49-F238E27FC236}">
                    <a16:creationId xmlns:a16="http://schemas.microsoft.com/office/drawing/2014/main" id="{BD43F7C4-8382-7346-24C2-FD9CDC099853}"/>
                  </a:ext>
                </a:extLst>
              </p:cNvPr>
              <p:cNvSpPr/>
              <p:nvPr/>
            </p:nvSpPr>
            <p:spPr>
              <a:xfrm>
                <a:off x="2633896" y="2754923"/>
                <a:ext cx="541215" cy="355599"/>
              </a:xfrm>
              <a:custGeom>
                <a:avLst/>
                <a:gdLst>
                  <a:gd name="connsiteX0" fmla="*/ 541216 w 541215"/>
                  <a:gd name="connsiteY0" fmla="*/ 119185 h 355599"/>
                  <a:gd name="connsiteX1" fmla="*/ 300893 w 541215"/>
                  <a:gd name="connsiteY1" fmla="*/ 0 h 355599"/>
                  <a:gd name="connsiteX2" fmla="*/ 0 w 541215"/>
                  <a:gd name="connsiteY2" fmla="*/ 300892 h 355599"/>
                  <a:gd name="connsiteX3" fmla="*/ 0 w 541215"/>
                  <a:gd name="connsiteY3" fmla="*/ 355600 h 355599"/>
                  <a:gd name="connsiteX4" fmla="*/ 64477 w 541215"/>
                  <a:gd name="connsiteY4" fmla="*/ 355600 h 355599"/>
                  <a:gd name="connsiteX5" fmla="*/ 64477 w 541215"/>
                  <a:gd name="connsiteY5" fmla="*/ 316523 h 355599"/>
                  <a:gd name="connsiteX6" fmla="*/ 300893 w 541215"/>
                  <a:gd name="connsiteY6" fmla="*/ 64477 h 355599"/>
                  <a:gd name="connsiteX7" fmla="*/ 480646 w 541215"/>
                  <a:gd name="connsiteY7" fmla="*/ 146538 h 35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1215" h="355599">
                    <a:moveTo>
                      <a:pt x="541216" y="119185"/>
                    </a:moveTo>
                    <a:cubicBezTo>
                      <a:pt x="486508" y="46892"/>
                      <a:pt x="398585" y="0"/>
                      <a:pt x="300893" y="0"/>
                    </a:cubicBezTo>
                    <a:cubicBezTo>
                      <a:pt x="134816" y="0"/>
                      <a:pt x="0" y="134815"/>
                      <a:pt x="0" y="300892"/>
                    </a:cubicBezTo>
                    <a:lnTo>
                      <a:pt x="0" y="355600"/>
                    </a:lnTo>
                    <a:lnTo>
                      <a:pt x="64477" y="355600"/>
                    </a:lnTo>
                    <a:lnTo>
                      <a:pt x="64477" y="316523"/>
                    </a:lnTo>
                    <a:cubicBezTo>
                      <a:pt x="64477" y="168031"/>
                      <a:pt x="169985" y="64477"/>
                      <a:pt x="300893" y="64477"/>
                    </a:cubicBezTo>
                    <a:cubicBezTo>
                      <a:pt x="373185" y="64477"/>
                      <a:pt x="437662" y="95738"/>
                      <a:pt x="480646" y="146538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8" name="Forma Livre: Forma 497">
                <a:extLst>
                  <a:ext uri="{FF2B5EF4-FFF2-40B4-BE49-F238E27FC236}">
                    <a16:creationId xmlns:a16="http://schemas.microsoft.com/office/drawing/2014/main" id="{AC28C192-F215-2C85-8786-E2633E5FC5B8}"/>
                  </a:ext>
                </a:extLst>
              </p:cNvPr>
              <p:cNvSpPr/>
              <p:nvPr/>
            </p:nvSpPr>
            <p:spPr>
              <a:xfrm>
                <a:off x="3155573" y="2930769"/>
                <a:ext cx="80107" cy="179753"/>
              </a:xfrm>
              <a:custGeom>
                <a:avLst/>
                <a:gdLst>
                  <a:gd name="connsiteX0" fmla="*/ 0 w 80107"/>
                  <a:gd name="connsiteY0" fmla="*/ 37123 h 179753"/>
                  <a:gd name="connsiteX1" fmla="*/ 15631 w 80107"/>
                  <a:gd name="connsiteY1" fmla="*/ 140677 h 179753"/>
                  <a:gd name="connsiteX2" fmla="*/ 15631 w 80107"/>
                  <a:gd name="connsiteY2" fmla="*/ 179754 h 179753"/>
                  <a:gd name="connsiteX3" fmla="*/ 80108 w 80107"/>
                  <a:gd name="connsiteY3" fmla="*/ 179754 h 179753"/>
                  <a:gd name="connsiteX4" fmla="*/ 80108 w 80107"/>
                  <a:gd name="connsiteY4" fmla="*/ 125046 h 179753"/>
                  <a:gd name="connsiteX5" fmla="*/ 52754 w 80107"/>
                  <a:gd name="connsiteY5" fmla="*/ 0 h 179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107" h="179753">
                    <a:moveTo>
                      <a:pt x="0" y="37123"/>
                    </a:moveTo>
                    <a:cubicBezTo>
                      <a:pt x="9769" y="64477"/>
                      <a:pt x="15631" y="95738"/>
                      <a:pt x="15631" y="140677"/>
                    </a:cubicBezTo>
                    <a:lnTo>
                      <a:pt x="15631" y="179754"/>
                    </a:lnTo>
                    <a:lnTo>
                      <a:pt x="80108" y="179754"/>
                    </a:lnTo>
                    <a:lnTo>
                      <a:pt x="80108" y="125046"/>
                    </a:lnTo>
                    <a:cubicBezTo>
                      <a:pt x="80108" y="80108"/>
                      <a:pt x="70338" y="37123"/>
                      <a:pt x="52754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99" name="Forma Livre: Forma 498">
              <a:extLst>
                <a:ext uri="{FF2B5EF4-FFF2-40B4-BE49-F238E27FC236}">
                  <a16:creationId xmlns:a16="http://schemas.microsoft.com/office/drawing/2014/main" id="{88347934-7C0F-B834-7139-5E8DCF819B0C}"/>
                </a:ext>
              </a:extLst>
            </p:cNvPr>
            <p:cNvSpPr/>
            <p:nvPr/>
          </p:nvSpPr>
          <p:spPr>
            <a:xfrm>
              <a:off x="3118450" y="2733430"/>
              <a:ext cx="134815" cy="123092"/>
            </a:xfrm>
            <a:custGeom>
              <a:avLst/>
              <a:gdLst>
                <a:gd name="connsiteX0" fmla="*/ 0 w 134815"/>
                <a:gd name="connsiteY0" fmla="*/ 0 h 123092"/>
                <a:gd name="connsiteX1" fmla="*/ 134816 w 134815"/>
                <a:gd name="connsiteY1" fmla="*/ 123092 h 12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15" h="123092">
                  <a:moveTo>
                    <a:pt x="0" y="0"/>
                  </a:moveTo>
                  <a:cubicBezTo>
                    <a:pt x="54708" y="29308"/>
                    <a:pt x="99646" y="72293"/>
                    <a:pt x="134816" y="123092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0" name="Forma Livre: Forma 499">
              <a:extLst>
                <a:ext uri="{FF2B5EF4-FFF2-40B4-BE49-F238E27FC236}">
                  <a16:creationId xmlns:a16="http://schemas.microsoft.com/office/drawing/2014/main" id="{AFCA40F7-741F-3007-35E3-04514A166616}"/>
                </a:ext>
              </a:extLst>
            </p:cNvPr>
            <p:cNvSpPr/>
            <p:nvPr/>
          </p:nvSpPr>
          <p:spPr>
            <a:xfrm>
              <a:off x="2635850" y="2686538"/>
              <a:ext cx="482599" cy="146538"/>
            </a:xfrm>
            <a:custGeom>
              <a:avLst/>
              <a:gdLst>
                <a:gd name="connsiteX0" fmla="*/ 482600 w 482599"/>
                <a:gd name="connsiteY0" fmla="*/ 46892 h 146538"/>
                <a:gd name="connsiteX1" fmla="*/ 300892 w 482599"/>
                <a:gd name="connsiteY1" fmla="*/ 0 h 146538"/>
                <a:gd name="connsiteX2" fmla="*/ 0 w 482599"/>
                <a:gd name="connsiteY2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599" h="146538">
                  <a:moveTo>
                    <a:pt x="482600" y="46892"/>
                  </a:moveTo>
                  <a:cubicBezTo>
                    <a:pt x="427892" y="17584"/>
                    <a:pt x="367323" y="0"/>
                    <a:pt x="300892" y="0"/>
                  </a:cubicBezTo>
                  <a:cubicBezTo>
                    <a:pt x="179754" y="0"/>
                    <a:pt x="70339" y="56661"/>
                    <a:pt x="0" y="146538"/>
                  </a:cubicBezTo>
                </a:path>
              </a:pathLst>
            </a:custGeom>
            <a:noFill/>
            <a:ln w="19526" cap="sq">
              <a:solidFill>
                <a:srgbClr val="5C83D2"/>
              </a:solidFill>
              <a:custDash>
                <a:ds d="0" sp="2250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01" name="Gráfico 4">
            <a:extLst>
              <a:ext uri="{FF2B5EF4-FFF2-40B4-BE49-F238E27FC236}">
                <a16:creationId xmlns:a16="http://schemas.microsoft.com/office/drawing/2014/main" id="{C950FD9E-9516-0F95-99DA-76B45A39934C}"/>
              </a:ext>
            </a:extLst>
          </p:cNvPr>
          <p:cNvGrpSpPr/>
          <p:nvPr/>
        </p:nvGrpSpPr>
        <p:grpSpPr>
          <a:xfrm>
            <a:off x="5838050" y="2498969"/>
            <a:ext cx="551291" cy="625230"/>
            <a:chOff x="5838050" y="2498969"/>
            <a:chExt cx="551291" cy="625230"/>
          </a:xfrm>
          <a:noFill/>
        </p:grpSpPr>
        <p:grpSp>
          <p:nvGrpSpPr>
            <p:cNvPr id="502" name="Gráfico 4">
              <a:extLst>
                <a:ext uri="{FF2B5EF4-FFF2-40B4-BE49-F238E27FC236}">
                  <a16:creationId xmlns:a16="http://schemas.microsoft.com/office/drawing/2014/main" id="{7AF267AA-37C6-1205-B920-EC2F8C236BFB}"/>
                </a:ext>
              </a:extLst>
            </p:cNvPr>
            <p:cNvGrpSpPr/>
            <p:nvPr/>
          </p:nvGrpSpPr>
          <p:grpSpPr>
            <a:xfrm>
              <a:off x="5838050" y="2498969"/>
              <a:ext cx="551291" cy="625230"/>
              <a:chOff x="5838050" y="2498969"/>
              <a:chExt cx="551291" cy="625230"/>
            </a:xfrm>
            <a:noFill/>
          </p:grpSpPr>
          <p:sp>
            <p:nvSpPr>
              <p:cNvPr id="503" name="Forma Livre: Forma 502">
                <a:extLst>
                  <a:ext uri="{FF2B5EF4-FFF2-40B4-BE49-F238E27FC236}">
                    <a16:creationId xmlns:a16="http://schemas.microsoft.com/office/drawing/2014/main" id="{C7EDD45E-5900-0745-807D-32A15BF2874F}"/>
                  </a:ext>
                </a:extLst>
              </p:cNvPr>
              <p:cNvSpPr/>
              <p:nvPr/>
            </p:nvSpPr>
            <p:spPr>
              <a:xfrm>
                <a:off x="5957388" y="2655276"/>
                <a:ext cx="312615" cy="312615"/>
              </a:xfrm>
              <a:custGeom>
                <a:avLst/>
                <a:gdLst>
                  <a:gd name="connsiteX0" fmla="*/ 312615 w 312615"/>
                  <a:gd name="connsiteY0" fmla="*/ 156308 h 312615"/>
                  <a:gd name="connsiteX1" fmla="*/ 156308 w 312615"/>
                  <a:gd name="connsiteY1" fmla="*/ 312615 h 312615"/>
                  <a:gd name="connsiteX2" fmla="*/ 0 w 312615"/>
                  <a:gd name="connsiteY2" fmla="*/ 156308 h 312615"/>
                  <a:gd name="connsiteX3" fmla="*/ 156308 w 312615"/>
                  <a:gd name="connsiteY3" fmla="*/ 0 h 312615"/>
                  <a:gd name="connsiteX4" fmla="*/ 312615 w 312615"/>
                  <a:gd name="connsiteY4" fmla="*/ 156308 h 31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615" h="312615">
                    <a:moveTo>
                      <a:pt x="312615" y="156308"/>
                    </a:moveTo>
                    <a:cubicBezTo>
                      <a:pt x="312615" y="242634"/>
                      <a:pt x="242634" y="312615"/>
                      <a:pt x="156308" y="312615"/>
                    </a:cubicBezTo>
                    <a:cubicBezTo>
                      <a:pt x="69981" y="312615"/>
                      <a:pt x="0" y="242634"/>
                      <a:pt x="0" y="156308"/>
                    </a:cubicBezTo>
                    <a:cubicBezTo>
                      <a:pt x="0" y="69981"/>
                      <a:pt x="69981" y="0"/>
                      <a:pt x="156308" y="0"/>
                    </a:cubicBezTo>
                    <a:cubicBezTo>
                      <a:pt x="242634" y="0"/>
                      <a:pt x="312615" y="69981"/>
                      <a:pt x="312615" y="156308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4" name="Forma Livre: Forma 503">
                <a:extLst>
                  <a:ext uri="{FF2B5EF4-FFF2-40B4-BE49-F238E27FC236}">
                    <a16:creationId xmlns:a16="http://schemas.microsoft.com/office/drawing/2014/main" id="{4F6D26BD-CF95-68E7-B035-0F2392A0EF41}"/>
                  </a:ext>
                </a:extLst>
              </p:cNvPr>
              <p:cNvSpPr/>
              <p:nvPr/>
            </p:nvSpPr>
            <p:spPr>
              <a:xfrm>
                <a:off x="6074619" y="2498969"/>
                <a:ext cx="78153" cy="78153"/>
              </a:xfrm>
              <a:custGeom>
                <a:avLst/>
                <a:gdLst>
                  <a:gd name="connsiteX0" fmla="*/ 78154 w 78153"/>
                  <a:gd name="connsiteY0" fmla="*/ 39077 h 78153"/>
                  <a:gd name="connsiteX1" fmla="*/ 39077 w 78153"/>
                  <a:gd name="connsiteY1" fmla="*/ 78154 h 78153"/>
                  <a:gd name="connsiteX2" fmla="*/ 0 w 78153"/>
                  <a:gd name="connsiteY2" fmla="*/ 39077 h 78153"/>
                  <a:gd name="connsiteX3" fmla="*/ 39077 w 78153"/>
                  <a:gd name="connsiteY3" fmla="*/ 0 h 78153"/>
                  <a:gd name="connsiteX4" fmla="*/ 78154 w 78153"/>
                  <a:gd name="connsiteY4" fmla="*/ 39077 h 7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3" h="78153">
                    <a:moveTo>
                      <a:pt x="78154" y="39077"/>
                    </a:moveTo>
                    <a:cubicBezTo>
                      <a:pt x="78154" y="60658"/>
                      <a:pt x="60659" y="78154"/>
                      <a:pt x="39077" y="78154"/>
                    </a:cubicBezTo>
                    <a:cubicBezTo>
                      <a:pt x="17495" y="78154"/>
                      <a:pt x="0" y="60658"/>
                      <a:pt x="0" y="39077"/>
                    </a:cubicBezTo>
                    <a:cubicBezTo>
                      <a:pt x="0" y="17495"/>
                      <a:pt x="17495" y="0"/>
                      <a:pt x="39077" y="0"/>
                    </a:cubicBezTo>
                    <a:cubicBezTo>
                      <a:pt x="60659" y="0"/>
                      <a:pt x="78154" y="17495"/>
                      <a:pt x="78154" y="3907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5" name="Forma Livre: Forma 504">
                <a:extLst>
                  <a:ext uri="{FF2B5EF4-FFF2-40B4-BE49-F238E27FC236}">
                    <a16:creationId xmlns:a16="http://schemas.microsoft.com/office/drawing/2014/main" id="{FE51A4C3-1D58-B05E-176E-271584E54C95}"/>
                  </a:ext>
                </a:extLst>
              </p:cNvPr>
              <p:cNvSpPr/>
              <p:nvPr/>
            </p:nvSpPr>
            <p:spPr>
              <a:xfrm>
                <a:off x="6184034" y="2995246"/>
                <a:ext cx="109415" cy="64476"/>
              </a:xfrm>
              <a:custGeom>
                <a:avLst/>
                <a:gdLst>
                  <a:gd name="connsiteX0" fmla="*/ 0 w 109415"/>
                  <a:gd name="connsiteY0" fmla="*/ 64477 h 64476"/>
                  <a:gd name="connsiteX1" fmla="*/ 109416 w 109415"/>
                  <a:gd name="connsiteY1" fmla="*/ 0 h 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415" h="64476">
                    <a:moveTo>
                      <a:pt x="0" y="64477"/>
                    </a:moveTo>
                    <a:lnTo>
                      <a:pt x="109416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6" name="Forma Livre: Forma 505">
                <a:extLst>
                  <a:ext uri="{FF2B5EF4-FFF2-40B4-BE49-F238E27FC236}">
                    <a16:creationId xmlns:a16="http://schemas.microsoft.com/office/drawing/2014/main" id="{639F51BF-13C3-4D2C-ABE2-B5DB71B72E39}"/>
                  </a:ext>
                </a:extLst>
              </p:cNvPr>
              <p:cNvSpPr/>
              <p:nvPr/>
            </p:nvSpPr>
            <p:spPr>
              <a:xfrm>
                <a:off x="5933942" y="2995246"/>
                <a:ext cx="109415" cy="64476"/>
              </a:xfrm>
              <a:custGeom>
                <a:avLst/>
                <a:gdLst>
                  <a:gd name="connsiteX0" fmla="*/ 0 w 109415"/>
                  <a:gd name="connsiteY0" fmla="*/ 0 h 64476"/>
                  <a:gd name="connsiteX1" fmla="*/ 109415 w 109415"/>
                  <a:gd name="connsiteY1" fmla="*/ 64477 h 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415" h="64476">
                    <a:moveTo>
                      <a:pt x="0" y="0"/>
                    </a:moveTo>
                    <a:lnTo>
                      <a:pt x="109415" y="64477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7" name="Forma Livre: Forma 506">
                <a:extLst>
                  <a:ext uri="{FF2B5EF4-FFF2-40B4-BE49-F238E27FC236}">
                    <a16:creationId xmlns:a16="http://schemas.microsoft.com/office/drawing/2014/main" id="{C25A900C-4A1F-2C3C-0BA4-61F1EDF8E052}"/>
                  </a:ext>
                </a:extLst>
              </p:cNvPr>
              <p:cNvSpPr/>
              <p:nvPr/>
            </p:nvSpPr>
            <p:spPr>
              <a:xfrm>
                <a:off x="5877281" y="2751015"/>
                <a:ext cx="19538" cy="121138"/>
              </a:xfrm>
              <a:custGeom>
                <a:avLst/>
                <a:gdLst>
                  <a:gd name="connsiteX0" fmla="*/ 0 w 19538"/>
                  <a:gd name="connsiteY0" fmla="*/ 0 h 121138"/>
                  <a:gd name="connsiteX1" fmla="*/ 0 w 19538"/>
                  <a:gd name="connsiteY1" fmla="*/ 121138 h 12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21138">
                    <a:moveTo>
                      <a:pt x="0" y="0"/>
                    </a:moveTo>
                    <a:lnTo>
                      <a:pt x="0" y="121138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8" name="Forma Livre: Forma 507">
                <a:extLst>
                  <a:ext uri="{FF2B5EF4-FFF2-40B4-BE49-F238E27FC236}">
                    <a16:creationId xmlns:a16="http://schemas.microsoft.com/office/drawing/2014/main" id="{A60A03A9-D947-F5F7-F773-CC58273A7DC9}"/>
                  </a:ext>
                </a:extLst>
              </p:cNvPr>
              <p:cNvSpPr/>
              <p:nvPr/>
            </p:nvSpPr>
            <p:spPr>
              <a:xfrm>
                <a:off x="5933942" y="2563446"/>
                <a:ext cx="109415" cy="62523"/>
              </a:xfrm>
              <a:custGeom>
                <a:avLst/>
                <a:gdLst>
                  <a:gd name="connsiteX0" fmla="*/ 109415 w 109415"/>
                  <a:gd name="connsiteY0" fmla="*/ 0 h 62523"/>
                  <a:gd name="connsiteX1" fmla="*/ 0 w 109415"/>
                  <a:gd name="connsiteY1" fmla="*/ 62523 h 6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415" h="62523">
                    <a:moveTo>
                      <a:pt x="109415" y="0"/>
                    </a:moveTo>
                    <a:lnTo>
                      <a:pt x="0" y="62523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9" name="Forma Livre: Forma 508">
                <a:extLst>
                  <a:ext uri="{FF2B5EF4-FFF2-40B4-BE49-F238E27FC236}">
                    <a16:creationId xmlns:a16="http://schemas.microsoft.com/office/drawing/2014/main" id="{426F1FB2-F31B-842D-13C9-4E0014D033E4}"/>
                  </a:ext>
                </a:extLst>
              </p:cNvPr>
              <p:cNvSpPr/>
              <p:nvPr/>
            </p:nvSpPr>
            <p:spPr>
              <a:xfrm>
                <a:off x="6184034" y="2563446"/>
                <a:ext cx="109415" cy="62523"/>
              </a:xfrm>
              <a:custGeom>
                <a:avLst/>
                <a:gdLst>
                  <a:gd name="connsiteX0" fmla="*/ 109416 w 109415"/>
                  <a:gd name="connsiteY0" fmla="*/ 62523 h 62523"/>
                  <a:gd name="connsiteX1" fmla="*/ 0 w 109415"/>
                  <a:gd name="connsiteY1" fmla="*/ 0 h 6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415" h="62523">
                    <a:moveTo>
                      <a:pt x="109416" y="62523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0" name="Forma Livre: Forma 509">
                <a:extLst>
                  <a:ext uri="{FF2B5EF4-FFF2-40B4-BE49-F238E27FC236}">
                    <a16:creationId xmlns:a16="http://schemas.microsoft.com/office/drawing/2014/main" id="{CFB22923-9183-0CA0-670C-A7C0F17BEA4B}"/>
                  </a:ext>
                </a:extLst>
              </p:cNvPr>
              <p:cNvSpPr/>
              <p:nvPr/>
            </p:nvSpPr>
            <p:spPr>
              <a:xfrm>
                <a:off x="6350111" y="2751015"/>
                <a:ext cx="19538" cy="119184"/>
              </a:xfrm>
              <a:custGeom>
                <a:avLst/>
                <a:gdLst>
                  <a:gd name="connsiteX0" fmla="*/ 0 w 19538"/>
                  <a:gd name="connsiteY0" fmla="*/ 119185 h 119184"/>
                  <a:gd name="connsiteX1" fmla="*/ 0 w 19538"/>
                  <a:gd name="connsiteY1" fmla="*/ 0 h 119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19184">
                    <a:moveTo>
                      <a:pt x="0" y="119185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1" name="Forma Livre: Forma 510">
                <a:extLst>
                  <a:ext uri="{FF2B5EF4-FFF2-40B4-BE49-F238E27FC236}">
                    <a16:creationId xmlns:a16="http://schemas.microsoft.com/office/drawing/2014/main" id="{B7A6C2C3-E203-1395-3B55-CAD706AD7F5E}"/>
                  </a:ext>
                </a:extLst>
              </p:cNvPr>
              <p:cNvSpPr/>
              <p:nvPr/>
            </p:nvSpPr>
            <p:spPr>
              <a:xfrm>
                <a:off x="6074619" y="3046046"/>
                <a:ext cx="78153" cy="78153"/>
              </a:xfrm>
              <a:custGeom>
                <a:avLst/>
                <a:gdLst>
                  <a:gd name="connsiteX0" fmla="*/ 0 w 78153"/>
                  <a:gd name="connsiteY0" fmla="*/ 39077 h 78153"/>
                  <a:gd name="connsiteX1" fmla="*/ 39077 w 78153"/>
                  <a:gd name="connsiteY1" fmla="*/ 0 h 78153"/>
                  <a:gd name="connsiteX2" fmla="*/ 78154 w 78153"/>
                  <a:gd name="connsiteY2" fmla="*/ 39077 h 78153"/>
                  <a:gd name="connsiteX3" fmla="*/ 39077 w 78153"/>
                  <a:gd name="connsiteY3" fmla="*/ 78154 h 78153"/>
                  <a:gd name="connsiteX4" fmla="*/ 0 w 78153"/>
                  <a:gd name="connsiteY4" fmla="*/ 39077 h 7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3" h="78153">
                    <a:moveTo>
                      <a:pt x="0" y="39077"/>
                    </a:moveTo>
                    <a:cubicBezTo>
                      <a:pt x="0" y="17585"/>
                      <a:pt x="17584" y="0"/>
                      <a:pt x="39077" y="0"/>
                    </a:cubicBezTo>
                    <a:cubicBezTo>
                      <a:pt x="60569" y="0"/>
                      <a:pt x="78154" y="17585"/>
                      <a:pt x="78154" y="39077"/>
                    </a:cubicBezTo>
                    <a:cubicBezTo>
                      <a:pt x="78154" y="60569"/>
                      <a:pt x="60569" y="78154"/>
                      <a:pt x="39077" y="78154"/>
                    </a:cubicBezTo>
                    <a:cubicBezTo>
                      <a:pt x="17584" y="78154"/>
                      <a:pt x="0" y="60569"/>
                      <a:pt x="0" y="3907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2" name="Forma Livre: Forma 511">
                <a:extLst>
                  <a:ext uri="{FF2B5EF4-FFF2-40B4-BE49-F238E27FC236}">
                    <a16:creationId xmlns:a16="http://schemas.microsoft.com/office/drawing/2014/main" id="{94C4C0BC-4C4E-047B-D49F-1A4CEB3986D5}"/>
                  </a:ext>
                </a:extLst>
              </p:cNvPr>
              <p:cNvSpPr/>
              <p:nvPr/>
            </p:nvSpPr>
            <p:spPr>
              <a:xfrm>
                <a:off x="5838491" y="2909564"/>
                <a:ext cx="77579" cy="77579"/>
              </a:xfrm>
              <a:custGeom>
                <a:avLst/>
                <a:gdLst>
                  <a:gd name="connsiteX0" fmla="*/ 58328 w 77579"/>
                  <a:gd name="connsiteY0" fmla="*/ 72005 h 77579"/>
                  <a:gd name="connsiteX1" fmla="*/ 5574 w 77579"/>
                  <a:gd name="connsiteY1" fmla="*/ 58328 h 77579"/>
                  <a:gd name="connsiteX2" fmla="*/ 19251 w 77579"/>
                  <a:gd name="connsiteY2" fmla="*/ 5574 h 77579"/>
                  <a:gd name="connsiteX3" fmla="*/ 72005 w 77579"/>
                  <a:gd name="connsiteY3" fmla="*/ 19251 h 77579"/>
                  <a:gd name="connsiteX4" fmla="*/ 58328 w 77579"/>
                  <a:gd name="connsiteY4" fmla="*/ 72005 h 7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79" h="77579">
                    <a:moveTo>
                      <a:pt x="58328" y="72005"/>
                    </a:moveTo>
                    <a:cubicBezTo>
                      <a:pt x="38789" y="83728"/>
                      <a:pt x="15344" y="75913"/>
                      <a:pt x="5574" y="58328"/>
                    </a:cubicBezTo>
                    <a:cubicBezTo>
                      <a:pt x="-6149" y="38789"/>
                      <a:pt x="1666" y="15343"/>
                      <a:pt x="19251" y="5574"/>
                    </a:cubicBezTo>
                    <a:cubicBezTo>
                      <a:pt x="38789" y="-6149"/>
                      <a:pt x="62236" y="1667"/>
                      <a:pt x="72005" y="19251"/>
                    </a:cubicBezTo>
                    <a:cubicBezTo>
                      <a:pt x="83728" y="36836"/>
                      <a:pt x="75912" y="62236"/>
                      <a:pt x="58328" y="72005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E55D19E9-9F5B-2AE4-554A-4A74D80199F1}"/>
                  </a:ext>
                </a:extLst>
              </p:cNvPr>
              <p:cNvSpPr/>
              <p:nvPr/>
            </p:nvSpPr>
            <p:spPr>
              <a:xfrm>
                <a:off x="6311322" y="2636025"/>
                <a:ext cx="78019" cy="77579"/>
              </a:xfrm>
              <a:custGeom>
                <a:avLst/>
                <a:gdLst>
                  <a:gd name="connsiteX0" fmla="*/ 58328 w 78019"/>
                  <a:gd name="connsiteY0" fmla="*/ 72005 h 77579"/>
                  <a:gd name="connsiteX1" fmla="*/ 5574 w 78019"/>
                  <a:gd name="connsiteY1" fmla="*/ 58328 h 77579"/>
                  <a:gd name="connsiteX2" fmla="*/ 19251 w 78019"/>
                  <a:gd name="connsiteY2" fmla="*/ 5574 h 77579"/>
                  <a:gd name="connsiteX3" fmla="*/ 72005 w 78019"/>
                  <a:gd name="connsiteY3" fmla="*/ 19251 h 77579"/>
                  <a:gd name="connsiteX4" fmla="*/ 58328 w 78019"/>
                  <a:gd name="connsiteY4" fmla="*/ 72005 h 7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019" h="77579">
                    <a:moveTo>
                      <a:pt x="58328" y="72005"/>
                    </a:moveTo>
                    <a:cubicBezTo>
                      <a:pt x="38790" y="83728"/>
                      <a:pt x="15343" y="75913"/>
                      <a:pt x="5574" y="58328"/>
                    </a:cubicBezTo>
                    <a:cubicBezTo>
                      <a:pt x="-6149" y="38789"/>
                      <a:pt x="1667" y="15343"/>
                      <a:pt x="19251" y="5574"/>
                    </a:cubicBezTo>
                    <a:cubicBezTo>
                      <a:pt x="38790" y="-6149"/>
                      <a:pt x="62236" y="1667"/>
                      <a:pt x="72005" y="19251"/>
                    </a:cubicBezTo>
                    <a:cubicBezTo>
                      <a:pt x="83728" y="36836"/>
                      <a:pt x="77867" y="62236"/>
                      <a:pt x="58328" y="72005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4" name="Forma Livre: Forma 513">
                <a:extLst>
                  <a:ext uri="{FF2B5EF4-FFF2-40B4-BE49-F238E27FC236}">
                    <a16:creationId xmlns:a16="http://schemas.microsoft.com/office/drawing/2014/main" id="{B48C05DD-C04B-63D7-DE86-B3F2452120E0}"/>
                  </a:ext>
                </a:extLst>
              </p:cNvPr>
              <p:cNvSpPr/>
              <p:nvPr/>
            </p:nvSpPr>
            <p:spPr>
              <a:xfrm>
                <a:off x="6310881" y="2908478"/>
                <a:ext cx="78460" cy="77151"/>
              </a:xfrm>
              <a:custGeom>
                <a:avLst/>
                <a:gdLst>
                  <a:gd name="connsiteX0" fmla="*/ 58769 w 78460"/>
                  <a:gd name="connsiteY0" fmla="*/ 4706 h 77151"/>
                  <a:gd name="connsiteX1" fmla="*/ 72446 w 78460"/>
                  <a:gd name="connsiteY1" fmla="*/ 57460 h 77151"/>
                  <a:gd name="connsiteX2" fmla="*/ 19692 w 78460"/>
                  <a:gd name="connsiteY2" fmla="*/ 71137 h 77151"/>
                  <a:gd name="connsiteX3" fmla="*/ 6015 w 78460"/>
                  <a:gd name="connsiteY3" fmla="*/ 18383 h 77151"/>
                  <a:gd name="connsiteX4" fmla="*/ 58769 w 78460"/>
                  <a:gd name="connsiteY4" fmla="*/ 4706 h 7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460" h="77151">
                    <a:moveTo>
                      <a:pt x="58769" y="4706"/>
                    </a:moveTo>
                    <a:cubicBezTo>
                      <a:pt x="78308" y="16429"/>
                      <a:pt x="84169" y="39875"/>
                      <a:pt x="72446" y="57460"/>
                    </a:cubicBezTo>
                    <a:cubicBezTo>
                      <a:pt x="60723" y="76998"/>
                      <a:pt x="37277" y="82860"/>
                      <a:pt x="19692" y="71137"/>
                    </a:cubicBezTo>
                    <a:cubicBezTo>
                      <a:pt x="154" y="59414"/>
                      <a:pt x="-5708" y="35968"/>
                      <a:pt x="6015" y="18383"/>
                    </a:cubicBezTo>
                    <a:cubicBezTo>
                      <a:pt x="15784" y="798"/>
                      <a:pt x="41185" y="-5063"/>
                      <a:pt x="58769" y="470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5" name="Forma Livre: Forma 514">
                <a:extLst>
                  <a:ext uri="{FF2B5EF4-FFF2-40B4-BE49-F238E27FC236}">
                    <a16:creationId xmlns:a16="http://schemas.microsoft.com/office/drawing/2014/main" id="{A17AEE2B-DB5F-C605-AEEC-7D7AF40D1088}"/>
                  </a:ext>
                </a:extLst>
              </p:cNvPr>
              <p:cNvSpPr/>
              <p:nvPr/>
            </p:nvSpPr>
            <p:spPr>
              <a:xfrm>
                <a:off x="5838050" y="2634940"/>
                <a:ext cx="78460" cy="77151"/>
              </a:xfrm>
              <a:custGeom>
                <a:avLst/>
                <a:gdLst>
                  <a:gd name="connsiteX0" fmla="*/ 58769 w 78460"/>
                  <a:gd name="connsiteY0" fmla="*/ 4706 h 77151"/>
                  <a:gd name="connsiteX1" fmla="*/ 72446 w 78460"/>
                  <a:gd name="connsiteY1" fmla="*/ 57460 h 77151"/>
                  <a:gd name="connsiteX2" fmla="*/ 19692 w 78460"/>
                  <a:gd name="connsiteY2" fmla="*/ 71137 h 77151"/>
                  <a:gd name="connsiteX3" fmla="*/ 6015 w 78460"/>
                  <a:gd name="connsiteY3" fmla="*/ 18383 h 77151"/>
                  <a:gd name="connsiteX4" fmla="*/ 58769 w 78460"/>
                  <a:gd name="connsiteY4" fmla="*/ 4706 h 7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460" h="77151">
                    <a:moveTo>
                      <a:pt x="58769" y="4706"/>
                    </a:moveTo>
                    <a:cubicBezTo>
                      <a:pt x="78307" y="16429"/>
                      <a:pt x="84169" y="39875"/>
                      <a:pt x="72446" y="57460"/>
                    </a:cubicBezTo>
                    <a:cubicBezTo>
                      <a:pt x="60723" y="76998"/>
                      <a:pt x="37276" y="82860"/>
                      <a:pt x="19692" y="71137"/>
                    </a:cubicBezTo>
                    <a:cubicBezTo>
                      <a:pt x="153" y="59414"/>
                      <a:pt x="-5708" y="35968"/>
                      <a:pt x="6015" y="18383"/>
                    </a:cubicBezTo>
                    <a:cubicBezTo>
                      <a:pt x="15784" y="798"/>
                      <a:pt x="39230" y="-5063"/>
                      <a:pt x="58769" y="470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16" name="Forma Livre: Forma 515">
              <a:extLst>
                <a:ext uri="{FF2B5EF4-FFF2-40B4-BE49-F238E27FC236}">
                  <a16:creationId xmlns:a16="http://schemas.microsoft.com/office/drawing/2014/main" id="{605CB0B1-8861-427F-71CF-11371F39804F}"/>
                </a:ext>
              </a:extLst>
            </p:cNvPr>
            <p:cNvSpPr/>
            <p:nvPr/>
          </p:nvSpPr>
          <p:spPr>
            <a:xfrm>
              <a:off x="6043357" y="2766646"/>
              <a:ext cx="140677" cy="87923"/>
            </a:xfrm>
            <a:custGeom>
              <a:avLst/>
              <a:gdLst>
                <a:gd name="connsiteX0" fmla="*/ 0 w 140677"/>
                <a:gd name="connsiteY0" fmla="*/ 35169 h 87923"/>
                <a:gd name="connsiteX1" fmla="*/ 52754 w 140677"/>
                <a:gd name="connsiteY1" fmla="*/ 87923 h 87923"/>
                <a:gd name="connsiteX2" fmla="*/ 140677 w 140677"/>
                <a:gd name="connsiteY2" fmla="*/ 0 h 8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77" h="87923">
                  <a:moveTo>
                    <a:pt x="0" y="35169"/>
                  </a:moveTo>
                  <a:lnTo>
                    <a:pt x="52754" y="87923"/>
                  </a:lnTo>
                  <a:lnTo>
                    <a:pt x="140677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17" name="Gráfico 4">
            <a:extLst>
              <a:ext uri="{FF2B5EF4-FFF2-40B4-BE49-F238E27FC236}">
                <a16:creationId xmlns:a16="http://schemas.microsoft.com/office/drawing/2014/main" id="{0B8F3F0A-7042-5D2A-A262-AE190A857A6C}"/>
              </a:ext>
            </a:extLst>
          </p:cNvPr>
          <p:cNvGrpSpPr/>
          <p:nvPr/>
        </p:nvGrpSpPr>
        <p:grpSpPr>
          <a:xfrm>
            <a:off x="1594450" y="388815"/>
            <a:ext cx="599295" cy="625230"/>
            <a:chOff x="1594450" y="388815"/>
            <a:chExt cx="599295" cy="625230"/>
          </a:xfrm>
          <a:noFill/>
        </p:grpSpPr>
        <p:grpSp>
          <p:nvGrpSpPr>
            <p:cNvPr id="518" name="Gráfico 4">
              <a:extLst>
                <a:ext uri="{FF2B5EF4-FFF2-40B4-BE49-F238E27FC236}">
                  <a16:creationId xmlns:a16="http://schemas.microsoft.com/office/drawing/2014/main" id="{135A8E36-08E6-AA88-6ECF-141A96E7A467}"/>
                </a:ext>
              </a:extLst>
            </p:cNvPr>
            <p:cNvGrpSpPr/>
            <p:nvPr/>
          </p:nvGrpSpPr>
          <p:grpSpPr>
            <a:xfrm>
              <a:off x="1594450" y="388815"/>
              <a:ext cx="488461" cy="625230"/>
              <a:chOff x="1594450" y="388815"/>
              <a:chExt cx="488461" cy="625230"/>
            </a:xfrm>
            <a:noFill/>
          </p:grpSpPr>
          <p:sp>
            <p:nvSpPr>
              <p:cNvPr id="519" name="Forma Livre: Forma 518">
                <a:extLst>
                  <a:ext uri="{FF2B5EF4-FFF2-40B4-BE49-F238E27FC236}">
                    <a16:creationId xmlns:a16="http://schemas.microsoft.com/office/drawing/2014/main" id="{4BBF4A35-71B8-FB8D-B441-A0955753CEEC}"/>
                  </a:ext>
                </a:extLst>
              </p:cNvPr>
              <p:cNvSpPr/>
              <p:nvPr/>
            </p:nvSpPr>
            <p:spPr>
              <a:xfrm>
                <a:off x="1594450" y="388815"/>
                <a:ext cx="488461" cy="625230"/>
              </a:xfrm>
              <a:custGeom>
                <a:avLst/>
                <a:gdLst>
                  <a:gd name="connsiteX0" fmla="*/ 488462 w 488461"/>
                  <a:gd name="connsiteY0" fmla="*/ 529492 h 625230"/>
                  <a:gd name="connsiteX1" fmla="*/ 488462 w 488461"/>
                  <a:gd name="connsiteY1" fmla="*/ 625231 h 625230"/>
                  <a:gd name="connsiteX2" fmla="*/ 314569 w 488461"/>
                  <a:gd name="connsiteY2" fmla="*/ 625231 h 625230"/>
                  <a:gd name="connsiteX3" fmla="*/ 146538 w 488461"/>
                  <a:gd name="connsiteY3" fmla="*/ 625231 h 625230"/>
                  <a:gd name="connsiteX4" fmla="*/ 0 w 488461"/>
                  <a:gd name="connsiteY4" fmla="*/ 625231 h 625230"/>
                  <a:gd name="connsiteX5" fmla="*/ 0 w 488461"/>
                  <a:gd name="connsiteY5" fmla="*/ 355600 h 625230"/>
                  <a:gd name="connsiteX6" fmla="*/ 0 w 488461"/>
                  <a:gd name="connsiteY6" fmla="*/ 150446 h 625230"/>
                  <a:gd name="connsiteX7" fmla="*/ 0 w 488461"/>
                  <a:gd name="connsiteY7" fmla="*/ 0 h 625230"/>
                  <a:gd name="connsiteX8" fmla="*/ 382954 w 488461"/>
                  <a:gd name="connsiteY8" fmla="*/ 0 h 625230"/>
                  <a:gd name="connsiteX9" fmla="*/ 488462 w 488461"/>
                  <a:gd name="connsiteY9" fmla="*/ 103554 h 625230"/>
                  <a:gd name="connsiteX10" fmla="*/ 488462 w 488461"/>
                  <a:gd name="connsiteY10" fmla="*/ 195385 h 62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461" h="625230">
                    <a:moveTo>
                      <a:pt x="488462" y="529492"/>
                    </a:moveTo>
                    <a:lnTo>
                      <a:pt x="488462" y="625231"/>
                    </a:lnTo>
                    <a:lnTo>
                      <a:pt x="314569" y="625231"/>
                    </a:lnTo>
                    <a:lnTo>
                      <a:pt x="146538" y="625231"/>
                    </a:lnTo>
                    <a:lnTo>
                      <a:pt x="0" y="625231"/>
                    </a:lnTo>
                    <a:lnTo>
                      <a:pt x="0" y="355600"/>
                    </a:lnTo>
                    <a:lnTo>
                      <a:pt x="0" y="150446"/>
                    </a:lnTo>
                    <a:lnTo>
                      <a:pt x="0" y="0"/>
                    </a:lnTo>
                    <a:lnTo>
                      <a:pt x="382954" y="0"/>
                    </a:lnTo>
                    <a:lnTo>
                      <a:pt x="488462" y="103554"/>
                    </a:lnTo>
                    <a:lnTo>
                      <a:pt x="488462" y="195385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67027A49-8C1F-C827-591E-BA98A470A0BA}"/>
                  </a:ext>
                </a:extLst>
              </p:cNvPr>
              <p:cNvSpPr/>
              <p:nvPr/>
            </p:nvSpPr>
            <p:spPr>
              <a:xfrm>
                <a:off x="1977404" y="388815"/>
                <a:ext cx="105507" cy="103553"/>
              </a:xfrm>
              <a:custGeom>
                <a:avLst/>
                <a:gdLst>
                  <a:gd name="connsiteX0" fmla="*/ 0 w 105507"/>
                  <a:gd name="connsiteY0" fmla="*/ 0 h 103553"/>
                  <a:gd name="connsiteX1" fmla="*/ 0 w 105507"/>
                  <a:gd name="connsiteY1" fmla="*/ 103554 h 103553"/>
                  <a:gd name="connsiteX2" fmla="*/ 105508 w 105507"/>
                  <a:gd name="connsiteY2" fmla="*/ 103554 h 103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507" h="103553">
                    <a:moveTo>
                      <a:pt x="0" y="0"/>
                    </a:moveTo>
                    <a:lnTo>
                      <a:pt x="0" y="103554"/>
                    </a:lnTo>
                    <a:lnTo>
                      <a:pt x="105508" y="103554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21" name="Gráfico 4">
              <a:extLst>
                <a:ext uri="{FF2B5EF4-FFF2-40B4-BE49-F238E27FC236}">
                  <a16:creationId xmlns:a16="http://schemas.microsoft.com/office/drawing/2014/main" id="{EAAE0AAA-D71E-C1E8-6B51-AEE92EE91903}"/>
                </a:ext>
              </a:extLst>
            </p:cNvPr>
            <p:cNvGrpSpPr/>
            <p:nvPr/>
          </p:nvGrpSpPr>
          <p:grpSpPr>
            <a:xfrm>
              <a:off x="1847870" y="558220"/>
              <a:ext cx="345875" cy="443567"/>
              <a:chOff x="1847870" y="558220"/>
              <a:chExt cx="345875" cy="443567"/>
            </a:xfrm>
            <a:noFill/>
          </p:grpSpPr>
          <p:sp>
            <p:nvSpPr>
              <p:cNvPr id="522" name="Forma Livre: Forma 521">
                <a:extLst>
                  <a:ext uri="{FF2B5EF4-FFF2-40B4-BE49-F238E27FC236}">
                    <a16:creationId xmlns:a16="http://schemas.microsoft.com/office/drawing/2014/main" id="{F04598A6-82F7-2AFE-50EF-23C68EAE076A}"/>
                  </a:ext>
                </a:extLst>
              </p:cNvPr>
              <p:cNvSpPr/>
              <p:nvPr/>
            </p:nvSpPr>
            <p:spPr>
              <a:xfrm>
                <a:off x="1847870" y="558220"/>
                <a:ext cx="278605" cy="279469"/>
              </a:xfrm>
              <a:custGeom>
                <a:avLst/>
                <a:gdLst>
                  <a:gd name="connsiteX0" fmla="*/ 22072 w 278605"/>
                  <a:gd name="connsiteY0" fmla="*/ 215503 h 279469"/>
                  <a:gd name="connsiteX1" fmla="*/ 63103 w 278605"/>
                  <a:gd name="connsiteY1" fmla="*/ 22072 h 279469"/>
                  <a:gd name="connsiteX2" fmla="*/ 256534 w 278605"/>
                  <a:gd name="connsiteY2" fmla="*/ 63103 h 279469"/>
                  <a:gd name="connsiteX3" fmla="*/ 215503 w 278605"/>
                  <a:gd name="connsiteY3" fmla="*/ 256534 h 279469"/>
                  <a:gd name="connsiteX4" fmla="*/ 22072 w 278605"/>
                  <a:gd name="connsiteY4" fmla="*/ 215503 h 27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605" h="279469">
                    <a:moveTo>
                      <a:pt x="22072" y="215503"/>
                    </a:moveTo>
                    <a:cubicBezTo>
                      <a:pt x="-18959" y="151026"/>
                      <a:pt x="-1374" y="63103"/>
                      <a:pt x="63103" y="22072"/>
                    </a:cubicBezTo>
                    <a:cubicBezTo>
                      <a:pt x="127580" y="-18959"/>
                      <a:pt x="215503" y="-1374"/>
                      <a:pt x="256534" y="63103"/>
                    </a:cubicBezTo>
                    <a:cubicBezTo>
                      <a:pt x="297565" y="127580"/>
                      <a:pt x="279980" y="215503"/>
                      <a:pt x="215503" y="256534"/>
                    </a:cubicBezTo>
                    <a:cubicBezTo>
                      <a:pt x="149072" y="299518"/>
                      <a:pt x="63103" y="279980"/>
                      <a:pt x="22072" y="21550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3" name="Forma Livre: Forma 522">
                <a:extLst>
                  <a:ext uri="{FF2B5EF4-FFF2-40B4-BE49-F238E27FC236}">
                    <a16:creationId xmlns:a16="http://schemas.microsoft.com/office/drawing/2014/main" id="{76230BED-A1F1-3626-71A7-A059C0ADF457}"/>
                  </a:ext>
                </a:extLst>
              </p:cNvPr>
              <p:cNvSpPr/>
              <p:nvPr/>
            </p:nvSpPr>
            <p:spPr>
              <a:xfrm>
                <a:off x="2067280" y="818661"/>
                <a:ext cx="21492" cy="33215"/>
              </a:xfrm>
              <a:custGeom>
                <a:avLst/>
                <a:gdLst>
                  <a:gd name="connsiteX0" fmla="*/ 21492 w 21492"/>
                  <a:gd name="connsiteY0" fmla="*/ 33215 h 33215"/>
                  <a:gd name="connsiteX1" fmla="*/ 0 w 21492"/>
                  <a:gd name="connsiteY1" fmla="*/ 0 h 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92" h="33215">
                    <a:moveTo>
                      <a:pt x="21492" y="33215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4" name="Forma Livre: Forma 523">
                <a:extLst>
                  <a:ext uri="{FF2B5EF4-FFF2-40B4-BE49-F238E27FC236}">
                    <a16:creationId xmlns:a16="http://schemas.microsoft.com/office/drawing/2014/main" id="{C56808AD-04C4-56CB-7DD1-8B3EF0E6B5B3}"/>
                  </a:ext>
                </a:extLst>
              </p:cNvPr>
              <p:cNvSpPr/>
              <p:nvPr/>
            </p:nvSpPr>
            <p:spPr>
              <a:xfrm>
                <a:off x="2059465" y="836246"/>
                <a:ext cx="134279" cy="165541"/>
              </a:xfrm>
              <a:custGeom>
                <a:avLst/>
                <a:gdLst>
                  <a:gd name="connsiteX0" fmla="*/ 0 w 134279"/>
                  <a:gd name="connsiteY0" fmla="*/ 35169 h 165541"/>
                  <a:gd name="connsiteX1" fmla="*/ 54708 w 134279"/>
                  <a:gd name="connsiteY1" fmla="*/ 0 h 165541"/>
                  <a:gd name="connsiteX2" fmla="*/ 95738 w 134279"/>
                  <a:gd name="connsiteY2" fmla="*/ 64477 h 165541"/>
                  <a:gd name="connsiteX3" fmla="*/ 128954 w 134279"/>
                  <a:gd name="connsiteY3" fmla="*/ 115277 h 165541"/>
                  <a:gd name="connsiteX4" fmla="*/ 119185 w 134279"/>
                  <a:gd name="connsiteY4" fmla="*/ 160215 h 165541"/>
                  <a:gd name="connsiteX5" fmla="*/ 119185 w 134279"/>
                  <a:gd name="connsiteY5" fmla="*/ 160215 h 165541"/>
                  <a:gd name="connsiteX6" fmla="*/ 74246 w 134279"/>
                  <a:gd name="connsiteY6" fmla="*/ 150446 h 165541"/>
                  <a:gd name="connsiteX7" fmla="*/ 54708 w 134279"/>
                  <a:gd name="connsiteY7" fmla="*/ 121138 h 165541"/>
                  <a:gd name="connsiteX8" fmla="*/ 0 w 134279"/>
                  <a:gd name="connsiteY8" fmla="*/ 35169 h 16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279" h="165541">
                    <a:moveTo>
                      <a:pt x="0" y="35169"/>
                    </a:moveTo>
                    <a:lnTo>
                      <a:pt x="54708" y="0"/>
                    </a:lnTo>
                    <a:lnTo>
                      <a:pt x="95738" y="64477"/>
                    </a:lnTo>
                    <a:lnTo>
                      <a:pt x="128954" y="115277"/>
                    </a:lnTo>
                    <a:cubicBezTo>
                      <a:pt x="138723" y="130908"/>
                      <a:pt x="134815" y="150446"/>
                      <a:pt x="119185" y="160215"/>
                    </a:cubicBezTo>
                    <a:lnTo>
                      <a:pt x="119185" y="160215"/>
                    </a:lnTo>
                    <a:cubicBezTo>
                      <a:pt x="103554" y="169985"/>
                      <a:pt x="84015" y="166077"/>
                      <a:pt x="74246" y="150446"/>
                    </a:cubicBezTo>
                    <a:lnTo>
                      <a:pt x="54708" y="121138"/>
                    </a:lnTo>
                    <a:lnTo>
                      <a:pt x="0" y="35169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25" name="Forma Livre: Forma 524">
              <a:extLst>
                <a:ext uri="{FF2B5EF4-FFF2-40B4-BE49-F238E27FC236}">
                  <a16:creationId xmlns:a16="http://schemas.microsoft.com/office/drawing/2014/main" id="{77297F92-09BC-4C6B-A415-5E74FAD74DB1}"/>
                </a:ext>
              </a:extLst>
            </p:cNvPr>
            <p:cNvSpPr/>
            <p:nvPr/>
          </p:nvSpPr>
          <p:spPr>
            <a:xfrm>
              <a:off x="1664788" y="652584"/>
              <a:ext cx="54707" cy="35169"/>
            </a:xfrm>
            <a:custGeom>
              <a:avLst/>
              <a:gdLst>
                <a:gd name="connsiteX0" fmla="*/ 0 w 54707"/>
                <a:gd name="connsiteY0" fmla="*/ 13677 h 35169"/>
                <a:gd name="connsiteX1" fmla="*/ 21492 w 54707"/>
                <a:gd name="connsiteY1" fmla="*/ 35169 h 35169"/>
                <a:gd name="connsiteX2" fmla="*/ 54708 w 54707"/>
                <a:gd name="connsiteY2" fmla="*/ 0 h 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35169">
                  <a:moveTo>
                    <a:pt x="0" y="13677"/>
                  </a:moveTo>
                  <a:lnTo>
                    <a:pt x="21492" y="35169"/>
                  </a:lnTo>
                  <a:lnTo>
                    <a:pt x="54708" y="0"/>
                  </a:lnTo>
                </a:path>
              </a:pathLst>
            </a:custGeom>
            <a:noFill/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6" name="Forma Livre: Forma 525">
              <a:extLst>
                <a:ext uri="{FF2B5EF4-FFF2-40B4-BE49-F238E27FC236}">
                  <a16:creationId xmlns:a16="http://schemas.microsoft.com/office/drawing/2014/main" id="{E526A1B2-C8F6-60A8-D210-EF750FF41832}"/>
                </a:ext>
              </a:extLst>
            </p:cNvPr>
            <p:cNvSpPr/>
            <p:nvPr/>
          </p:nvSpPr>
          <p:spPr>
            <a:xfrm>
              <a:off x="1664788" y="771769"/>
              <a:ext cx="54707" cy="33215"/>
            </a:xfrm>
            <a:custGeom>
              <a:avLst/>
              <a:gdLst>
                <a:gd name="connsiteX0" fmla="*/ 0 w 54707"/>
                <a:gd name="connsiteY0" fmla="*/ 13677 h 33215"/>
                <a:gd name="connsiteX1" fmla="*/ 21492 w 54707"/>
                <a:gd name="connsiteY1" fmla="*/ 33215 h 33215"/>
                <a:gd name="connsiteX2" fmla="*/ 54708 w 54707"/>
                <a:gd name="connsiteY2" fmla="*/ 0 h 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33215">
                  <a:moveTo>
                    <a:pt x="0" y="13677"/>
                  </a:moveTo>
                  <a:lnTo>
                    <a:pt x="21492" y="33215"/>
                  </a:lnTo>
                  <a:lnTo>
                    <a:pt x="54708" y="0"/>
                  </a:lnTo>
                </a:path>
              </a:pathLst>
            </a:custGeom>
            <a:noFill/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7" name="Forma Livre: Forma 526">
              <a:extLst>
                <a:ext uri="{FF2B5EF4-FFF2-40B4-BE49-F238E27FC236}">
                  <a16:creationId xmlns:a16="http://schemas.microsoft.com/office/drawing/2014/main" id="{BB8E43DB-D4A9-0FF9-A5BA-373586328C30}"/>
                </a:ext>
              </a:extLst>
            </p:cNvPr>
            <p:cNvSpPr/>
            <p:nvPr/>
          </p:nvSpPr>
          <p:spPr>
            <a:xfrm>
              <a:off x="1766388" y="670169"/>
              <a:ext cx="46892" cy="19538"/>
            </a:xfrm>
            <a:custGeom>
              <a:avLst/>
              <a:gdLst>
                <a:gd name="connsiteX0" fmla="*/ 0 w 46892"/>
                <a:gd name="connsiteY0" fmla="*/ 0 h 19538"/>
                <a:gd name="connsiteX1" fmla="*/ 46892 w 46892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92" h="19538">
                  <a:moveTo>
                    <a:pt x="0" y="0"/>
                  </a:moveTo>
                  <a:lnTo>
                    <a:pt x="46892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8" name="Forma Livre: Forma 527">
              <a:extLst>
                <a:ext uri="{FF2B5EF4-FFF2-40B4-BE49-F238E27FC236}">
                  <a16:creationId xmlns:a16="http://schemas.microsoft.com/office/drawing/2014/main" id="{99445141-80BA-B39C-E18A-05DC88401B5B}"/>
                </a:ext>
              </a:extLst>
            </p:cNvPr>
            <p:cNvSpPr/>
            <p:nvPr/>
          </p:nvSpPr>
          <p:spPr>
            <a:xfrm>
              <a:off x="1766388" y="550984"/>
              <a:ext cx="95738" cy="19538"/>
            </a:xfrm>
            <a:custGeom>
              <a:avLst/>
              <a:gdLst>
                <a:gd name="connsiteX0" fmla="*/ 0 w 95738"/>
                <a:gd name="connsiteY0" fmla="*/ 0 h 19538"/>
                <a:gd name="connsiteX1" fmla="*/ 95738 w 957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8" h="19538">
                  <a:moveTo>
                    <a:pt x="0" y="0"/>
                  </a:moveTo>
                  <a:lnTo>
                    <a:pt x="95738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9" name="Forma Livre: Forma 528">
              <a:extLst>
                <a:ext uri="{FF2B5EF4-FFF2-40B4-BE49-F238E27FC236}">
                  <a16:creationId xmlns:a16="http://schemas.microsoft.com/office/drawing/2014/main" id="{97BFC4AD-3C9F-4040-3B11-31EA9BC374F3}"/>
                </a:ext>
              </a:extLst>
            </p:cNvPr>
            <p:cNvSpPr/>
            <p:nvPr/>
          </p:nvSpPr>
          <p:spPr>
            <a:xfrm>
              <a:off x="1664788" y="533399"/>
              <a:ext cx="54707" cy="35169"/>
            </a:xfrm>
            <a:custGeom>
              <a:avLst/>
              <a:gdLst>
                <a:gd name="connsiteX0" fmla="*/ 0 w 54707"/>
                <a:gd name="connsiteY0" fmla="*/ 13677 h 35169"/>
                <a:gd name="connsiteX1" fmla="*/ 19538 w 54707"/>
                <a:gd name="connsiteY1" fmla="*/ 35169 h 35169"/>
                <a:gd name="connsiteX2" fmla="*/ 54708 w 54707"/>
                <a:gd name="connsiteY2" fmla="*/ 0 h 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35169">
                  <a:moveTo>
                    <a:pt x="0" y="13677"/>
                  </a:moveTo>
                  <a:lnTo>
                    <a:pt x="19538" y="35169"/>
                  </a:lnTo>
                  <a:lnTo>
                    <a:pt x="54708" y="0"/>
                  </a:lnTo>
                </a:path>
              </a:pathLst>
            </a:custGeom>
            <a:noFill/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0" name="Forma Livre: Forma 529">
              <a:extLst>
                <a:ext uri="{FF2B5EF4-FFF2-40B4-BE49-F238E27FC236}">
                  <a16:creationId xmlns:a16="http://schemas.microsoft.com/office/drawing/2014/main" id="{1AD11077-FC72-3D1C-C7CF-DFA2DE87C7D8}"/>
                </a:ext>
              </a:extLst>
            </p:cNvPr>
            <p:cNvSpPr/>
            <p:nvPr/>
          </p:nvSpPr>
          <p:spPr>
            <a:xfrm>
              <a:off x="1766388" y="787400"/>
              <a:ext cx="54707" cy="19538"/>
            </a:xfrm>
            <a:custGeom>
              <a:avLst/>
              <a:gdLst>
                <a:gd name="connsiteX0" fmla="*/ 0 w 54707"/>
                <a:gd name="connsiteY0" fmla="*/ 0 h 19538"/>
                <a:gd name="connsiteX1" fmla="*/ 54708 w 54707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07" h="19538">
                  <a:moveTo>
                    <a:pt x="0" y="0"/>
                  </a:moveTo>
                  <a:lnTo>
                    <a:pt x="54708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1" name="Forma Livre: Forma 530">
              <a:extLst>
                <a:ext uri="{FF2B5EF4-FFF2-40B4-BE49-F238E27FC236}">
                  <a16:creationId xmlns:a16="http://schemas.microsoft.com/office/drawing/2014/main" id="{ED749D8B-C54F-4EFD-24C3-A4B0C03C10F1}"/>
                </a:ext>
              </a:extLst>
            </p:cNvPr>
            <p:cNvSpPr/>
            <p:nvPr/>
          </p:nvSpPr>
          <p:spPr>
            <a:xfrm>
              <a:off x="1664788" y="889000"/>
              <a:ext cx="54707" cy="35169"/>
            </a:xfrm>
            <a:custGeom>
              <a:avLst/>
              <a:gdLst>
                <a:gd name="connsiteX0" fmla="*/ 0 w 54707"/>
                <a:gd name="connsiteY0" fmla="*/ 15631 h 35169"/>
                <a:gd name="connsiteX1" fmla="*/ 21492 w 54707"/>
                <a:gd name="connsiteY1" fmla="*/ 35169 h 35169"/>
                <a:gd name="connsiteX2" fmla="*/ 54708 w 54707"/>
                <a:gd name="connsiteY2" fmla="*/ 0 h 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35169">
                  <a:moveTo>
                    <a:pt x="0" y="15631"/>
                  </a:moveTo>
                  <a:lnTo>
                    <a:pt x="21492" y="35169"/>
                  </a:lnTo>
                  <a:lnTo>
                    <a:pt x="54708" y="0"/>
                  </a:lnTo>
                </a:path>
              </a:pathLst>
            </a:custGeom>
            <a:noFill/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2" name="Forma Livre: Forma 531">
              <a:extLst>
                <a:ext uri="{FF2B5EF4-FFF2-40B4-BE49-F238E27FC236}">
                  <a16:creationId xmlns:a16="http://schemas.microsoft.com/office/drawing/2014/main" id="{89869FA3-D652-AD06-42CB-688677CD9FCD}"/>
                </a:ext>
              </a:extLst>
            </p:cNvPr>
            <p:cNvSpPr/>
            <p:nvPr/>
          </p:nvSpPr>
          <p:spPr>
            <a:xfrm>
              <a:off x="1766388" y="906584"/>
              <a:ext cx="162169" cy="19538"/>
            </a:xfrm>
            <a:custGeom>
              <a:avLst/>
              <a:gdLst>
                <a:gd name="connsiteX0" fmla="*/ 0 w 162169"/>
                <a:gd name="connsiteY0" fmla="*/ 0 h 19538"/>
                <a:gd name="connsiteX1" fmla="*/ 162169 w 162169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169" h="19538">
                  <a:moveTo>
                    <a:pt x="0" y="0"/>
                  </a:moveTo>
                  <a:lnTo>
                    <a:pt x="162169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3" name="Forma Livre: Forma 532">
              <a:extLst>
                <a:ext uri="{FF2B5EF4-FFF2-40B4-BE49-F238E27FC236}">
                  <a16:creationId xmlns:a16="http://schemas.microsoft.com/office/drawing/2014/main" id="{30D47384-E600-708D-5D1C-BC3E178A82AD}"/>
                </a:ext>
              </a:extLst>
            </p:cNvPr>
            <p:cNvSpPr/>
            <p:nvPr/>
          </p:nvSpPr>
          <p:spPr>
            <a:xfrm>
              <a:off x="1903380" y="627184"/>
              <a:ext cx="38854" cy="115276"/>
            </a:xfrm>
            <a:custGeom>
              <a:avLst/>
              <a:gdLst>
                <a:gd name="connsiteX0" fmla="*/ 13454 w 38854"/>
                <a:gd name="connsiteY0" fmla="*/ 115277 h 115276"/>
                <a:gd name="connsiteX1" fmla="*/ 38854 w 38854"/>
                <a:gd name="connsiteY1" fmla="*/ 0 h 1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54" h="115276">
                  <a:moveTo>
                    <a:pt x="13454" y="115277"/>
                  </a:moveTo>
                  <a:cubicBezTo>
                    <a:pt x="-11946" y="76200"/>
                    <a:pt x="-222" y="25400"/>
                    <a:pt x="38854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34" name="Gráfico 4">
            <a:extLst>
              <a:ext uri="{FF2B5EF4-FFF2-40B4-BE49-F238E27FC236}">
                <a16:creationId xmlns:a16="http://schemas.microsoft.com/office/drawing/2014/main" id="{7A7087F2-7BAA-9F31-CC31-C6E46D016803}"/>
              </a:ext>
            </a:extLst>
          </p:cNvPr>
          <p:cNvGrpSpPr/>
          <p:nvPr/>
        </p:nvGrpSpPr>
        <p:grpSpPr>
          <a:xfrm>
            <a:off x="5801081" y="3554046"/>
            <a:ext cx="625230" cy="625230"/>
            <a:chOff x="5801081" y="3554046"/>
            <a:chExt cx="625230" cy="625230"/>
          </a:xfrm>
          <a:noFill/>
        </p:grpSpPr>
        <p:grpSp>
          <p:nvGrpSpPr>
            <p:cNvPr id="535" name="Gráfico 4">
              <a:extLst>
                <a:ext uri="{FF2B5EF4-FFF2-40B4-BE49-F238E27FC236}">
                  <a16:creationId xmlns:a16="http://schemas.microsoft.com/office/drawing/2014/main" id="{AFAA50E8-CE11-4A69-E661-C01DC80A417A}"/>
                </a:ext>
              </a:extLst>
            </p:cNvPr>
            <p:cNvGrpSpPr/>
            <p:nvPr/>
          </p:nvGrpSpPr>
          <p:grpSpPr>
            <a:xfrm>
              <a:off x="5801081" y="3741615"/>
              <a:ext cx="437661" cy="437661"/>
              <a:chOff x="5801081" y="3741615"/>
              <a:chExt cx="437661" cy="437661"/>
            </a:xfrm>
            <a:noFill/>
          </p:grpSpPr>
          <p:sp>
            <p:nvSpPr>
              <p:cNvPr id="536" name="Forma Livre: Forma 535">
                <a:extLst>
                  <a:ext uri="{FF2B5EF4-FFF2-40B4-BE49-F238E27FC236}">
                    <a16:creationId xmlns:a16="http://schemas.microsoft.com/office/drawing/2014/main" id="{261DC950-B8D1-BABC-A117-5F252DD1BFE1}"/>
                  </a:ext>
                </a:extLst>
              </p:cNvPr>
              <p:cNvSpPr/>
              <p:nvPr/>
            </p:nvSpPr>
            <p:spPr>
              <a:xfrm>
                <a:off x="5801081" y="3741615"/>
                <a:ext cx="437661" cy="437661"/>
              </a:xfrm>
              <a:custGeom>
                <a:avLst/>
                <a:gdLst>
                  <a:gd name="connsiteX0" fmla="*/ 435707 w 437661"/>
                  <a:gd name="connsiteY0" fmla="*/ 189523 h 437661"/>
                  <a:gd name="connsiteX1" fmla="*/ 437661 w 437661"/>
                  <a:gd name="connsiteY1" fmla="*/ 218831 h 437661"/>
                  <a:gd name="connsiteX2" fmla="*/ 218831 w 437661"/>
                  <a:gd name="connsiteY2" fmla="*/ 437661 h 437661"/>
                  <a:gd name="connsiteX3" fmla="*/ 0 w 437661"/>
                  <a:gd name="connsiteY3" fmla="*/ 218831 h 437661"/>
                  <a:gd name="connsiteX4" fmla="*/ 218831 w 437661"/>
                  <a:gd name="connsiteY4" fmla="*/ 0 h 437661"/>
                  <a:gd name="connsiteX5" fmla="*/ 240323 w 437661"/>
                  <a:gd name="connsiteY5" fmla="*/ 1954 h 43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661" h="437661">
                    <a:moveTo>
                      <a:pt x="435707" y="189523"/>
                    </a:moveTo>
                    <a:cubicBezTo>
                      <a:pt x="437661" y="199292"/>
                      <a:pt x="437661" y="209061"/>
                      <a:pt x="437661" y="218831"/>
                    </a:cubicBezTo>
                    <a:cubicBezTo>
                      <a:pt x="437661" y="339969"/>
                      <a:pt x="339969" y="437661"/>
                      <a:pt x="218831" y="437661"/>
                    </a:cubicBezTo>
                    <a:cubicBezTo>
                      <a:pt x="97692" y="437661"/>
                      <a:pt x="0" y="339969"/>
                      <a:pt x="0" y="218831"/>
                    </a:cubicBezTo>
                    <a:cubicBezTo>
                      <a:pt x="0" y="97692"/>
                      <a:pt x="97692" y="0"/>
                      <a:pt x="218831" y="0"/>
                    </a:cubicBezTo>
                    <a:cubicBezTo>
                      <a:pt x="226646" y="0"/>
                      <a:pt x="234462" y="0"/>
                      <a:pt x="240323" y="1954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7" name="Forma Livre: Forma 536">
                <a:extLst>
                  <a:ext uri="{FF2B5EF4-FFF2-40B4-BE49-F238E27FC236}">
                    <a16:creationId xmlns:a16="http://schemas.microsoft.com/office/drawing/2014/main" id="{30F8F619-363F-6788-725C-E6D2F6729014}"/>
                  </a:ext>
                </a:extLst>
              </p:cNvPr>
              <p:cNvSpPr/>
              <p:nvPr/>
            </p:nvSpPr>
            <p:spPr>
              <a:xfrm>
                <a:off x="6019911" y="4138246"/>
                <a:ext cx="19538" cy="41030"/>
              </a:xfrm>
              <a:custGeom>
                <a:avLst/>
                <a:gdLst>
                  <a:gd name="connsiteX0" fmla="*/ 0 w 19538"/>
                  <a:gd name="connsiteY0" fmla="*/ 0 h 41030"/>
                  <a:gd name="connsiteX1" fmla="*/ 0 w 19538"/>
                  <a:gd name="connsiteY1" fmla="*/ 41031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41030">
                    <a:moveTo>
                      <a:pt x="0" y="0"/>
                    </a:moveTo>
                    <a:lnTo>
                      <a:pt x="0" y="41031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8" name="Forma Livre: Forma 537">
                <a:extLst>
                  <a:ext uri="{FF2B5EF4-FFF2-40B4-BE49-F238E27FC236}">
                    <a16:creationId xmlns:a16="http://schemas.microsoft.com/office/drawing/2014/main" id="{AE8588A6-CA6C-DD62-41E9-06B3B795B5B2}"/>
                  </a:ext>
                </a:extLst>
              </p:cNvPr>
              <p:cNvSpPr/>
              <p:nvPr/>
            </p:nvSpPr>
            <p:spPr>
              <a:xfrm>
                <a:off x="6019911" y="4138246"/>
                <a:ext cx="19538" cy="41030"/>
              </a:xfrm>
              <a:custGeom>
                <a:avLst/>
                <a:gdLst>
                  <a:gd name="connsiteX0" fmla="*/ 0 w 19538"/>
                  <a:gd name="connsiteY0" fmla="*/ 0 h 41030"/>
                  <a:gd name="connsiteX1" fmla="*/ 0 w 19538"/>
                  <a:gd name="connsiteY1" fmla="*/ 41031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41030">
                    <a:moveTo>
                      <a:pt x="0" y="0"/>
                    </a:moveTo>
                    <a:lnTo>
                      <a:pt x="0" y="41031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9" name="Forma Livre: Forma 538">
                <a:extLst>
                  <a:ext uri="{FF2B5EF4-FFF2-40B4-BE49-F238E27FC236}">
                    <a16:creationId xmlns:a16="http://schemas.microsoft.com/office/drawing/2014/main" id="{3E0F23F6-FEF7-08A1-327E-B8AA127D757E}"/>
                  </a:ext>
                </a:extLst>
              </p:cNvPr>
              <p:cNvSpPr/>
              <p:nvPr/>
            </p:nvSpPr>
            <p:spPr>
              <a:xfrm>
                <a:off x="5910496" y="3768969"/>
                <a:ext cx="21492" cy="37123"/>
              </a:xfrm>
              <a:custGeom>
                <a:avLst/>
                <a:gdLst>
                  <a:gd name="connsiteX0" fmla="*/ 0 w 21492"/>
                  <a:gd name="connsiteY0" fmla="*/ 0 h 37123"/>
                  <a:gd name="connsiteX1" fmla="*/ 21493 w 21492"/>
                  <a:gd name="connsiteY1" fmla="*/ 37123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92" h="37123">
                    <a:moveTo>
                      <a:pt x="0" y="0"/>
                    </a:moveTo>
                    <a:lnTo>
                      <a:pt x="21493" y="37123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0" name="Forma Livre: Forma 539">
                <a:extLst>
                  <a:ext uri="{FF2B5EF4-FFF2-40B4-BE49-F238E27FC236}">
                    <a16:creationId xmlns:a16="http://schemas.microsoft.com/office/drawing/2014/main" id="{D36FC511-B9B1-4AEF-F881-46DBBF0D4D7E}"/>
                  </a:ext>
                </a:extLst>
              </p:cNvPr>
              <p:cNvSpPr/>
              <p:nvPr/>
            </p:nvSpPr>
            <p:spPr>
              <a:xfrm>
                <a:off x="6109788" y="4112846"/>
                <a:ext cx="19538" cy="37123"/>
              </a:xfrm>
              <a:custGeom>
                <a:avLst/>
                <a:gdLst>
                  <a:gd name="connsiteX0" fmla="*/ 0 w 19538"/>
                  <a:gd name="connsiteY0" fmla="*/ 0 h 37123"/>
                  <a:gd name="connsiteX1" fmla="*/ 19538 w 19538"/>
                  <a:gd name="connsiteY1" fmla="*/ 37123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7123">
                    <a:moveTo>
                      <a:pt x="0" y="0"/>
                    </a:moveTo>
                    <a:lnTo>
                      <a:pt x="19538" y="37123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1" name="Forma Livre: Forma 540">
                <a:extLst>
                  <a:ext uri="{FF2B5EF4-FFF2-40B4-BE49-F238E27FC236}">
                    <a16:creationId xmlns:a16="http://schemas.microsoft.com/office/drawing/2014/main" id="{716D3C0D-5334-D75C-0F38-D2A0CDD00947}"/>
                  </a:ext>
                </a:extLst>
              </p:cNvPr>
              <p:cNvSpPr/>
              <p:nvPr/>
            </p:nvSpPr>
            <p:spPr>
              <a:xfrm>
                <a:off x="5830388" y="3851030"/>
                <a:ext cx="35169" cy="19538"/>
              </a:xfrm>
              <a:custGeom>
                <a:avLst/>
                <a:gdLst>
                  <a:gd name="connsiteX0" fmla="*/ 0 w 35169"/>
                  <a:gd name="connsiteY0" fmla="*/ 0 h 19538"/>
                  <a:gd name="connsiteX1" fmla="*/ 35169 w 35169"/>
                  <a:gd name="connsiteY1" fmla="*/ 19539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69" h="19538">
                    <a:moveTo>
                      <a:pt x="0" y="0"/>
                    </a:moveTo>
                    <a:lnTo>
                      <a:pt x="35169" y="19539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2" name="Forma Livre: Forma 541">
                <a:extLst>
                  <a:ext uri="{FF2B5EF4-FFF2-40B4-BE49-F238E27FC236}">
                    <a16:creationId xmlns:a16="http://schemas.microsoft.com/office/drawing/2014/main" id="{DD747542-9C83-6A2A-15EC-55431675D077}"/>
                  </a:ext>
                </a:extLst>
              </p:cNvPr>
              <p:cNvSpPr/>
              <p:nvPr/>
            </p:nvSpPr>
            <p:spPr>
              <a:xfrm>
                <a:off x="6174265" y="4048369"/>
                <a:ext cx="35169" cy="21492"/>
              </a:xfrm>
              <a:custGeom>
                <a:avLst/>
                <a:gdLst>
                  <a:gd name="connsiteX0" fmla="*/ 0 w 35169"/>
                  <a:gd name="connsiteY0" fmla="*/ 0 h 21492"/>
                  <a:gd name="connsiteX1" fmla="*/ 35169 w 35169"/>
                  <a:gd name="connsiteY1" fmla="*/ 21492 h 2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69" h="21492">
                    <a:moveTo>
                      <a:pt x="0" y="0"/>
                    </a:moveTo>
                    <a:lnTo>
                      <a:pt x="35169" y="2149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3" name="Forma Livre: Forma 542">
                <a:extLst>
                  <a:ext uri="{FF2B5EF4-FFF2-40B4-BE49-F238E27FC236}">
                    <a16:creationId xmlns:a16="http://schemas.microsoft.com/office/drawing/2014/main" id="{84655F96-9C7E-F1DC-A9F2-81C9BF9CBA06}"/>
                  </a:ext>
                </a:extLst>
              </p:cNvPr>
              <p:cNvSpPr/>
              <p:nvPr/>
            </p:nvSpPr>
            <p:spPr>
              <a:xfrm>
                <a:off x="5801081" y="3960446"/>
                <a:ext cx="41030" cy="19538"/>
              </a:xfrm>
              <a:custGeom>
                <a:avLst/>
                <a:gdLst>
                  <a:gd name="connsiteX0" fmla="*/ 0 w 41030"/>
                  <a:gd name="connsiteY0" fmla="*/ 0 h 19538"/>
                  <a:gd name="connsiteX1" fmla="*/ 41031 w 41030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0" h="19538">
                    <a:moveTo>
                      <a:pt x="0" y="0"/>
                    </a:moveTo>
                    <a:lnTo>
                      <a:pt x="41031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4" name="Forma Livre: Forma 543">
                <a:extLst>
                  <a:ext uri="{FF2B5EF4-FFF2-40B4-BE49-F238E27FC236}">
                    <a16:creationId xmlns:a16="http://schemas.microsoft.com/office/drawing/2014/main" id="{68C81231-DBB4-CB98-E7A4-CD0D446FA0BD}"/>
                  </a:ext>
                </a:extLst>
              </p:cNvPr>
              <p:cNvSpPr/>
              <p:nvPr/>
            </p:nvSpPr>
            <p:spPr>
              <a:xfrm>
                <a:off x="5830388" y="4048369"/>
                <a:ext cx="35169" cy="21492"/>
              </a:xfrm>
              <a:custGeom>
                <a:avLst/>
                <a:gdLst>
                  <a:gd name="connsiteX0" fmla="*/ 0 w 35169"/>
                  <a:gd name="connsiteY0" fmla="*/ 21492 h 21492"/>
                  <a:gd name="connsiteX1" fmla="*/ 35169 w 35169"/>
                  <a:gd name="connsiteY1" fmla="*/ 0 h 2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69" h="21492">
                    <a:moveTo>
                      <a:pt x="0" y="21492"/>
                    </a:moveTo>
                    <a:lnTo>
                      <a:pt x="35169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5" name="Forma Livre: Forma 544">
                <a:extLst>
                  <a:ext uri="{FF2B5EF4-FFF2-40B4-BE49-F238E27FC236}">
                    <a16:creationId xmlns:a16="http://schemas.microsoft.com/office/drawing/2014/main" id="{4D19574E-26C3-342C-E59F-DF86ACA50EEB}"/>
                  </a:ext>
                </a:extLst>
              </p:cNvPr>
              <p:cNvSpPr/>
              <p:nvPr/>
            </p:nvSpPr>
            <p:spPr>
              <a:xfrm>
                <a:off x="5910496" y="4112846"/>
                <a:ext cx="21492" cy="37123"/>
              </a:xfrm>
              <a:custGeom>
                <a:avLst/>
                <a:gdLst>
                  <a:gd name="connsiteX0" fmla="*/ 0 w 21492"/>
                  <a:gd name="connsiteY0" fmla="*/ 37123 h 37123"/>
                  <a:gd name="connsiteX1" fmla="*/ 21493 w 21492"/>
                  <a:gd name="connsiteY1" fmla="*/ 0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92" h="37123">
                    <a:moveTo>
                      <a:pt x="0" y="37123"/>
                    </a:moveTo>
                    <a:lnTo>
                      <a:pt x="21493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6" name="Forma Livre: Forma 545">
                <a:extLst>
                  <a:ext uri="{FF2B5EF4-FFF2-40B4-BE49-F238E27FC236}">
                    <a16:creationId xmlns:a16="http://schemas.microsoft.com/office/drawing/2014/main" id="{29882C59-5D84-F439-1E3D-F849322C3353}"/>
                  </a:ext>
                </a:extLst>
              </p:cNvPr>
              <p:cNvSpPr/>
              <p:nvPr/>
            </p:nvSpPr>
            <p:spPr>
              <a:xfrm>
                <a:off x="5992557" y="3933092"/>
                <a:ext cx="54707" cy="54707"/>
              </a:xfrm>
              <a:custGeom>
                <a:avLst/>
                <a:gdLst>
                  <a:gd name="connsiteX0" fmla="*/ 54708 w 54707"/>
                  <a:gd name="connsiteY0" fmla="*/ 27354 h 54707"/>
                  <a:gd name="connsiteX1" fmla="*/ 27354 w 54707"/>
                  <a:gd name="connsiteY1" fmla="*/ 54708 h 54707"/>
                  <a:gd name="connsiteX2" fmla="*/ 0 w 54707"/>
                  <a:gd name="connsiteY2" fmla="*/ 27354 h 54707"/>
                  <a:gd name="connsiteX3" fmla="*/ 27354 w 54707"/>
                  <a:gd name="connsiteY3" fmla="*/ 0 h 54707"/>
                  <a:gd name="connsiteX4" fmla="*/ 54708 w 54707"/>
                  <a:gd name="connsiteY4" fmla="*/ 27354 h 5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7" h="54707">
                    <a:moveTo>
                      <a:pt x="54708" y="27354"/>
                    </a:moveTo>
                    <a:cubicBezTo>
                      <a:pt x="54708" y="42461"/>
                      <a:pt x="42461" y="54708"/>
                      <a:pt x="27354" y="54708"/>
                    </a:cubicBezTo>
                    <a:cubicBezTo>
                      <a:pt x="12247" y="54708"/>
                      <a:pt x="0" y="42461"/>
                      <a:pt x="0" y="27354"/>
                    </a:cubicBezTo>
                    <a:cubicBezTo>
                      <a:pt x="0" y="12247"/>
                      <a:pt x="12247" y="0"/>
                      <a:pt x="27354" y="0"/>
                    </a:cubicBezTo>
                    <a:cubicBezTo>
                      <a:pt x="42461" y="0"/>
                      <a:pt x="54708" y="12247"/>
                      <a:pt x="54708" y="273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7" name="Forma Livre: Forma 546">
                <a:extLst>
                  <a:ext uri="{FF2B5EF4-FFF2-40B4-BE49-F238E27FC236}">
                    <a16:creationId xmlns:a16="http://schemas.microsoft.com/office/drawing/2014/main" id="{AFDD5A91-C769-1D0C-04A3-92E019CDBB79}"/>
                  </a:ext>
                </a:extLst>
              </p:cNvPr>
              <p:cNvSpPr/>
              <p:nvPr/>
            </p:nvSpPr>
            <p:spPr>
              <a:xfrm>
                <a:off x="6019911" y="3806092"/>
                <a:ext cx="19538" cy="130907"/>
              </a:xfrm>
              <a:custGeom>
                <a:avLst/>
                <a:gdLst>
                  <a:gd name="connsiteX0" fmla="*/ 0 w 19538"/>
                  <a:gd name="connsiteY0" fmla="*/ 130908 h 130907"/>
                  <a:gd name="connsiteX1" fmla="*/ 0 w 19538"/>
                  <a:gd name="connsiteY1" fmla="*/ 0 h 13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30907">
                    <a:moveTo>
                      <a:pt x="0" y="13090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8" name="Forma Livre: Forma 547">
                <a:extLst>
                  <a:ext uri="{FF2B5EF4-FFF2-40B4-BE49-F238E27FC236}">
                    <a16:creationId xmlns:a16="http://schemas.microsoft.com/office/drawing/2014/main" id="{EE673317-1FFA-AA01-15B3-8B63BDAEB77A}"/>
                  </a:ext>
                </a:extLst>
              </p:cNvPr>
              <p:cNvSpPr/>
              <p:nvPr/>
            </p:nvSpPr>
            <p:spPr>
              <a:xfrm>
                <a:off x="6035542" y="3976076"/>
                <a:ext cx="46892" cy="44938"/>
              </a:xfrm>
              <a:custGeom>
                <a:avLst/>
                <a:gdLst>
                  <a:gd name="connsiteX0" fmla="*/ 0 w 46892"/>
                  <a:gd name="connsiteY0" fmla="*/ 0 h 44938"/>
                  <a:gd name="connsiteX1" fmla="*/ 46892 w 46892"/>
                  <a:gd name="connsiteY1" fmla="*/ 44939 h 44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892" h="44938">
                    <a:moveTo>
                      <a:pt x="0" y="0"/>
                    </a:moveTo>
                    <a:lnTo>
                      <a:pt x="46892" y="44939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49" name="Gráfico 4">
              <a:extLst>
                <a:ext uri="{FF2B5EF4-FFF2-40B4-BE49-F238E27FC236}">
                  <a16:creationId xmlns:a16="http://schemas.microsoft.com/office/drawing/2014/main" id="{1E85B42C-6F0C-3663-CAB2-5C577D7189EA}"/>
                </a:ext>
              </a:extLst>
            </p:cNvPr>
            <p:cNvGrpSpPr/>
            <p:nvPr/>
          </p:nvGrpSpPr>
          <p:grpSpPr>
            <a:xfrm>
              <a:off x="6053127" y="3554046"/>
              <a:ext cx="373184" cy="371230"/>
              <a:chOff x="6053127" y="3554046"/>
              <a:chExt cx="373184" cy="371230"/>
            </a:xfrm>
            <a:noFill/>
          </p:grpSpPr>
          <p:sp>
            <p:nvSpPr>
              <p:cNvPr id="550" name="Forma Livre: Forma 549">
                <a:extLst>
                  <a:ext uri="{FF2B5EF4-FFF2-40B4-BE49-F238E27FC236}">
                    <a16:creationId xmlns:a16="http://schemas.microsoft.com/office/drawing/2014/main" id="{F901CF8A-7A0B-F1A1-CAF5-3DE49A592E48}"/>
                  </a:ext>
                </a:extLst>
              </p:cNvPr>
              <p:cNvSpPr/>
              <p:nvPr/>
            </p:nvSpPr>
            <p:spPr>
              <a:xfrm>
                <a:off x="6053127" y="3554046"/>
                <a:ext cx="373184" cy="371230"/>
              </a:xfrm>
              <a:custGeom>
                <a:avLst/>
                <a:gdLst>
                  <a:gd name="connsiteX0" fmla="*/ 373185 w 373184"/>
                  <a:gd name="connsiteY0" fmla="*/ 212969 h 371230"/>
                  <a:gd name="connsiteX1" fmla="*/ 373185 w 373184"/>
                  <a:gd name="connsiteY1" fmla="*/ 158262 h 371230"/>
                  <a:gd name="connsiteX2" fmla="*/ 328247 w 373184"/>
                  <a:gd name="connsiteY2" fmla="*/ 156308 h 371230"/>
                  <a:gd name="connsiteX3" fmla="*/ 308708 w 373184"/>
                  <a:gd name="connsiteY3" fmla="*/ 107462 h 371230"/>
                  <a:gd name="connsiteX4" fmla="*/ 339969 w 373184"/>
                  <a:gd name="connsiteY4" fmla="*/ 72293 h 371230"/>
                  <a:gd name="connsiteX5" fmla="*/ 300892 w 373184"/>
                  <a:gd name="connsiteY5" fmla="*/ 33216 h 371230"/>
                  <a:gd name="connsiteX6" fmla="*/ 265723 w 373184"/>
                  <a:gd name="connsiteY6" fmla="*/ 64477 h 371230"/>
                  <a:gd name="connsiteX7" fmla="*/ 216877 w 373184"/>
                  <a:gd name="connsiteY7" fmla="*/ 44939 h 371230"/>
                  <a:gd name="connsiteX8" fmla="*/ 214923 w 373184"/>
                  <a:gd name="connsiteY8" fmla="*/ 0 h 371230"/>
                  <a:gd name="connsiteX9" fmla="*/ 158262 w 373184"/>
                  <a:gd name="connsiteY9" fmla="*/ 0 h 371230"/>
                  <a:gd name="connsiteX10" fmla="*/ 156308 w 373184"/>
                  <a:gd name="connsiteY10" fmla="*/ 44939 h 371230"/>
                  <a:gd name="connsiteX11" fmla="*/ 107462 w 373184"/>
                  <a:gd name="connsiteY11" fmla="*/ 64477 h 371230"/>
                  <a:gd name="connsiteX12" fmla="*/ 72293 w 373184"/>
                  <a:gd name="connsiteY12" fmla="*/ 33216 h 371230"/>
                  <a:gd name="connsiteX13" fmla="*/ 33216 w 373184"/>
                  <a:gd name="connsiteY13" fmla="*/ 72293 h 371230"/>
                  <a:gd name="connsiteX14" fmla="*/ 64477 w 373184"/>
                  <a:gd name="connsiteY14" fmla="*/ 107462 h 371230"/>
                  <a:gd name="connsiteX15" fmla="*/ 44939 w 373184"/>
                  <a:gd name="connsiteY15" fmla="*/ 156308 h 371230"/>
                  <a:gd name="connsiteX16" fmla="*/ 0 w 373184"/>
                  <a:gd name="connsiteY16" fmla="*/ 158262 h 371230"/>
                  <a:gd name="connsiteX17" fmla="*/ 0 w 373184"/>
                  <a:gd name="connsiteY17" fmla="*/ 212969 h 371230"/>
                  <a:gd name="connsiteX18" fmla="*/ 44939 w 373184"/>
                  <a:gd name="connsiteY18" fmla="*/ 214923 h 371230"/>
                  <a:gd name="connsiteX19" fmla="*/ 64477 w 373184"/>
                  <a:gd name="connsiteY19" fmla="*/ 263769 h 371230"/>
                  <a:gd name="connsiteX20" fmla="*/ 33216 w 373184"/>
                  <a:gd name="connsiteY20" fmla="*/ 298939 h 371230"/>
                  <a:gd name="connsiteX21" fmla="*/ 72293 w 373184"/>
                  <a:gd name="connsiteY21" fmla="*/ 338015 h 371230"/>
                  <a:gd name="connsiteX22" fmla="*/ 107462 w 373184"/>
                  <a:gd name="connsiteY22" fmla="*/ 306754 h 371230"/>
                  <a:gd name="connsiteX23" fmla="*/ 156308 w 373184"/>
                  <a:gd name="connsiteY23" fmla="*/ 326293 h 371230"/>
                  <a:gd name="connsiteX24" fmla="*/ 158262 w 373184"/>
                  <a:gd name="connsiteY24" fmla="*/ 371231 h 371230"/>
                  <a:gd name="connsiteX25" fmla="*/ 212969 w 373184"/>
                  <a:gd name="connsiteY25" fmla="*/ 371231 h 371230"/>
                  <a:gd name="connsiteX26" fmla="*/ 214923 w 373184"/>
                  <a:gd name="connsiteY26" fmla="*/ 326293 h 371230"/>
                  <a:gd name="connsiteX27" fmla="*/ 263769 w 373184"/>
                  <a:gd name="connsiteY27" fmla="*/ 306754 h 371230"/>
                  <a:gd name="connsiteX28" fmla="*/ 298939 w 373184"/>
                  <a:gd name="connsiteY28" fmla="*/ 338015 h 371230"/>
                  <a:gd name="connsiteX29" fmla="*/ 338016 w 373184"/>
                  <a:gd name="connsiteY29" fmla="*/ 298939 h 371230"/>
                  <a:gd name="connsiteX30" fmla="*/ 306754 w 373184"/>
                  <a:gd name="connsiteY30" fmla="*/ 263769 h 371230"/>
                  <a:gd name="connsiteX31" fmla="*/ 326293 w 373184"/>
                  <a:gd name="connsiteY31" fmla="*/ 214923 h 371230"/>
                  <a:gd name="connsiteX32" fmla="*/ 373185 w 373184"/>
                  <a:gd name="connsiteY32" fmla="*/ 212969 h 37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73184" h="371230">
                    <a:moveTo>
                      <a:pt x="373185" y="212969"/>
                    </a:moveTo>
                    <a:lnTo>
                      <a:pt x="373185" y="158262"/>
                    </a:lnTo>
                    <a:lnTo>
                      <a:pt x="328247" y="156308"/>
                    </a:lnTo>
                    <a:cubicBezTo>
                      <a:pt x="324339" y="138723"/>
                      <a:pt x="318477" y="123092"/>
                      <a:pt x="308708" y="107462"/>
                    </a:cubicBezTo>
                    <a:lnTo>
                      <a:pt x="339969" y="72293"/>
                    </a:lnTo>
                    <a:lnTo>
                      <a:pt x="300892" y="33216"/>
                    </a:lnTo>
                    <a:lnTo>
                      <a:pt x="265723" y="64477"/>
                    </a:lnTo>
                    <a:cubicBezTo>
                      <a:pt x="250093" y="54708"/>
                      <a:pt x="234462" y="48846"/>
                      <a:pt x="216877" y="44939"/>
                    </a:cubicBezTo>
                    <a:lnTo>
                      <a:pt x="214923" y="0"/>
                    </a:lnTo>
                    <a:lnTo>
                      <a:pt x="158262" y="0"/>
                    </a:lnTo>
                    <a:lnTo>
                      <a:pt x="156308" y="44939"/>
                    </a:lnTo>
                    <a:cubicBezTo>
                      <a:pt x="138723" y="48846"/>
                      <a:pt x="123093" y="54708"/>
                      <a:pt x="107462" y="64477"/>
                    </a:cubicBezTo>
                    <a:lnTo>
                      <a:pt x="72293" y="33216"/>
                    </a:lnTo>
                    <a:lnTo>
                      <a:pt x="33216" y="72293"/>
                    </a:lnTo>
                    <a:lnTo>
                      <a:pt x="64477" y="107462"/>
                    </a:lnTo>
                    <a:cubicBezTo>
                      <a:pt x="54708" y="123092"/>
                      <a:pt x="48846" y="138723"/>
                      <a:pt x="44939" y="156308"/>
                    </a:cubicBezTo>
                    <a:lnTo>
                      <a:pt x="0" y="158262"/>
                    </a:lnTo>
                    <a:lnTo>
                      <a:pt x="0" y="212969"/>
                    </a:lnTo>
                    <a:lnTo>
                      <a:pt x="44939" y="214923"/>
                    </a:lnTo>
                    <a:cubicBezTo>
                      <a:pt x="48846" y="232508"/>
                      <a:pt x="54708" y="248139"/>
                      <a:pt x="64477" y="263769"/>
                    </a:cubicBezTo>
                    <a:lnTo>
                      <a:pt x="33216" y="298939"/>
                    </a:lnTo>
                    <a:lnTo>
                      <a:pt x="72293" y="338015"/>
                    </a:lnTo>
                    <a:lnTo>
                      <a:pt x="107462" y="306754"/>
                    </a:lnTo>
                    <a:cubicBezTo>
                      <a:pt x="123093" y="316523"/>
                      <a:pt x="138723" y="322385"/>
                      <a:pt x="156308" y="326293"/>
                    </a:cubicBezTo>
                    <a:lnTo>
                      <a:pt x="158262" y="371231"/>
                    </a:lnTo>
                    <a:lnTo>
                      <a:pt x="212969" y="371231"/>
                    </a:lnTo>
                    <a:lnTo>
                      <a:pt x="214923" y="326293"/>
                    </a:lnTo>
                    <a:cubicBezTo>
                      <a:pt x="232508" y="322385"/>
                      <a:pt x="248139" y="316523"/>
                      <a:pt x="263769" y="306754"/>
                    </a:cubicBezTo>
                    <a:lnTo>
                      <a:pt x="298939" y="338015"/>
                    </a:lnTo>
                    <a:lnTo>
                      <a:pt x="338016" y="298939"/>
                    </a:lnTo>
                    <a:lnTo>
                      <a:pt x="306754" y="263769"/>
                    </a:lnTo>
                    <a:cubicBezTo>
                      <a:pt x="316523" y="248139"/>
                      <a:pt x="322385" y="232508"/>
                      <a:pt x="326293" y="214923"/>
                    </a:cubicBezTo>
                    <a:lnTo>
                      <a:pt x="373185" y="212969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1" name="Forma Livre: Forma 550">
                <a:extLst>
                  <a:ext uri="{FF2B5EF4-FFF2-40B4-BE49-F238E27FC236}">
                    <a16:creationId xmlns:a16="http://schemas.microsoft.com/office/drawing/2014/main" id="{BF616CB6-0B20-5647-0B7D-1FCA02E4648B}"/>
                  </a:ext>
                </a:extLst>
              </p:cNvPr>
              <p:cNvSpPr/>
              <p:nvPr/>
            </p:nvSpPr>
            <p:spPr>
              <a:xfrm>
                <a:off x="6164008" y="3664926"/>
                <a:ext cx="149469" cy="149469"/>
              </a:xfrm>
              <a:custGeom>
                <a:avLst/>
                <a:gdLst>
                  <a:gd name="connsiteX0" fmla="*/ 127488 w 149469"/>
                  <a:gd name="connsiteY0" fmla="*/ 127489 h 149469"/>
                  <a:gd name="connsiteX1" fmla="*/ 21981 w 149469"/>
                  <a:gd name="connsiteY1" fmla="*/ 127489 h 149469"/>
                  <a:gd name="connsiteX2" fmla="*/ 21981 w 149469"/>
                  <a:gd name="connsiteY2" fmla="*/ 21981 h 149469"/>
                  <a:gd name="connsiteX3" fmla="*/ 127488 w 149469"/>
                  <a:gd name="connsiteY3" fmla="*/ 21981 h 149469"/>
                  <a:gd name="connsiteX4" fmla="*/ 127488 w 149469"/>
                  <a:gd name="connsiteY4" fmla="*/ 127489 h 14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469" h="149469">
                    <a:moveTo>
                      <a:pt x="127488" y="127489"/>
                    </a:moveTo>
                    <a:cubicBezTo>
                      <a:pt x="98181" y="156796"/>
                      <a:pt x="51288" y="156796"/>
                      <a:pt x="21981" y="127489"/>
                    </a:cubicBezTo>
                    <a:cubicBezTo>
                      <a:pt x="-7327" y="98181"/>
                      <a:pt x="-7327" y="51288"/>
                      <a:pt x="21981" y="21981"/>
                    </a:cubicBezTo>
                    <a:cubicBezTo>
                      <a:pt x="51288" y="-7327"/>
                      <a:pt x="98181" y="-7327"/>
                      <a:pt x="127488" y="21981"/>
                    </a:cubicBezTo>
                    <a:cubicBezTo>
                      <a:pt x="156796" y="51288"/>
                      <a:pt x="156796" y="98181"/>
                      <a:pt x="127488" y="127489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552" name="Gráfico 4">
            <a:extLst>
              <a:ext uri="{FF2B5EF4-FFF2-40B4-BE49-F238E27FC236}">
                <a16:creationId xmlns:a16="http://schemas.microsoft.com/office/drawing/2014/main" id="{20A84D82-6CE1-FD22-94E6-D7BA650E1179}"/>
              </a:ext>
            </a:extLst>
          </p:cNvPr>
          <p:cNvGrpSpPr/>
          <p:nvPr/>
        </p:nvGrpSpPr>
        <p:grpSpPr>
          <a:xfrm>
            <a:off x="-158150" y="0"/>
            <a:ext cx="3391877" cy="4179276"/>
            <a:chOff x="-158150" y="0"/>
            <a:chExt cx="3391877" cy="4179276"/>
          </a:xfrm>
          <a:noFill/>
        </p:grpSpPr>
        <p:grpSp>
          <p:nvGrpSpPr>
            <p:cNvPr id="553" name="Gráfico 4">
              <a:extLst>
                <a:ext uri="{FF2B5EF4-FFF2-40B4-BE49-F238E27FC236}">
                  <a16:creationId xmlns:a16="http://schemas.microsoft.com/office/drawing/2014/main" id="{4B34975F-10B8-C04C-FD5F-6D6DCC2DFE2F}"/>
                </a:ext>
              </a:extLst>
            </p:cNvPr>
            <p:cNvGrpSpPr/>
            <p:nvPr/>
          </p:nvGrpSpPr>
          <p:grpSpPr>
            <a:xfrm>
              <a:off x="-158150" y="0"/>
              <a:ext cx="3391877" cy="4179276"/>
              <a:chOff x="-158150" y="0"/>
              <a:chExt cx="3391877" cy="4179276"/>
            </a:xfrm>
            <a:noFill/>
          </p:grpSpPr>
          <p:grpSp>
            <p:nvGrpSpPr>
              <p:cNvPr id="554" name="Gráfico 4">
                <a:extLst>
                  <a:ext uri="{FF2B5EF4-FFF2-40B4-BE49-F238E27FC236}">
                    <a16:creationId xmlns:a16="http://schemas.microsoft.com/office/drawing/2014/main" id="{29185A6E-4FF0-BF67-9AD7-545F58A27AF2}"/>
                  </a:ext>
                </a:extLst>
              </p:cNvPr>
              <p:cNvGrpSpPr/>
              <p:nvPr/>
            </p:nvGrpSpPr>
            <p:grpSpPr>
              <a:xfrm>
                <a:off x="-158150" y="0"/>
                <a:ext cx="3294184" cy="4179276"/>
                <a:chOff x="-158150" y="0"/>
                <a:chExt cx="3294184" cy="4179276"/>
              </a:xfrm>
              <a:noFill/>
            </p:grpSpPr>
            <p:sp>
              <p:nvSpPr>
                <p:cNvPr id="555" name="Forma Livre: Forma 554">
                  <a:extLst>
                    <a:ext uri="{FF2B5EF4-FFF2-40B4-BE49-F238E27FC236}">
                      <a16:creationId xmlns:a16="http://schemas.microsoft.com/office/drawing/2014/main" id="{C4F46580-F967-64B9-13B0-0B9D055D5538}"/>
                    </a:ext>
                  </a:extLst>
                </p:cNvPr>
                <p:cNvSpPr/>
                <p:nvPr/>
              </p:nvSpPr>
              <p:spPr>
                <a:xfrm>
                  <a:off x="2837096" y="4069861"/>
                  <a:ext cx="222738" cy="54707"/>
                </a:xfrm>
                <a:custGeom>
                  <a:avLst/>
                  <a:gdLst>
                    <a:gd name="connsiteX0" fmla="*/ 222738 w 222738"/>
                    <a:gd name="connsiteY0" fmla="*/ 0 h 54707"/>
                    <a:gd name="connsiteX1" fmla="*/ 222738 w 222738"/>
                    <a:gd name="connsiteY1" fmla="*/ 23446 h 54707"/>
                    <a:gd name="connsiteX2" fmla="*/ 191477 w 222738"/>
                    <a:gd name="connsiteY2" fmla="*/ 54708 h 54707"/>
                    <a:gd name="connsiteX3" fmla="*/ 187569 w 222738"/>
                    <a:gd name="connsiteY3" fmla="*/ 54708 h 54707"/>
                    <a:gd name="connsiteX4" fmla="*/ 31261 w 222738"/>
                    <a:gd name="connsiteY4" fmla="*/ 54708 h 54707"/>
                    <a:gd name="connsiteX5" fmla="*/ 31261 w 222738"/>
                    <a:gd name="connsiteY5" fmla="*/ 54708 h 54707"/>
                    <a:gd name="connsiteX6" fmla="*/ 0 w 222738"/>
                    <a:gd name="connsiteY6" fmla="*/ 23446 h 54707"/>
                    <a:gd name="connsiteX7" fmla="*/ 0 w 222738"/>
                    <a:gd name="connsiteY7" fmla="*/ 0 h 5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2738" h="54707">
                      <a:moveTo>
                        <a:pt x="222738" y="0"/>
                      </a:moveTo>
                      <a:lnTo>
                        <a:pt x="222738" y="23446"/>
                      </a:lnTo>
                      <a:cubicBezTo>
                        <a:pt x="222738" y="41031"/>
                        <a:pt x="209061" y="54708"/>
                        <a:pt x="191477" y="54708"/>
                      </a:cubicBezTo>
                      <a:lnTo>
                        <a:pt x="187569" y="54708"/>
                      </a:lnTo>
                      <a:lnTo>
                        <a:pt x="31261" y="54708"/>
                      </a:lnTo>
                      <a:lnTo>
                        <a:pt x="31261" y="54708"/>
                      </a:lnTo>
                      <a:cubicBezTo>
                        <a:pt x="13677" y="54708"/>
                        <a:pt x="0" y="41031"/>
                        <a:pt x="0" y="2344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6" name="Forma Livre: Forma 555">
                  <a:extLst>
                    <a:ext uri="{FF2B5EF4-FFF2-40B4-BE49-F238E27FC236}">
                      <a16:creationId xmlns:a16="http://schemas.microsoft.com/office/drawing/2014/main" id="{6CA397FE-7B4E-C03B-E829-59E34AFCD198}"/>
                    </a:ext>
                  </a:extLst>
                </p:cNvPr>
                <p:cNvSpPr/>
                <p:nvPr/>
              </p:nvSpPr>
              <p:spPr>
                <a:xfrm>
                  <a:off x="2880080" y="4124569"/>
                  <a:ext cx="128953" cy="54707"/>
                </a:xfrm>
                <a:custGeom>
                  <a:avLst/>
                  <a:gdLst>
                    <a:gd name="connsiteX0" fmla="*/ 128954 w 128953"/>
                    <a:gd name="connsiteY0" fmla="*/ 0 h 54707"/>
                    <a:gd name="connsiteX1" fmla="*/ 64477 w 128953"/>
                    <a:gd name="connsiteY1" fmla="*/ 54707 h 54707"/>
                    <a:gd name="connsiteX2" fmla="*/ 0 w 128953"/>
                    <a:gd name="connsiteY2" fmla="*/ 0 h 5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953" h="54707">
                      <a:moveTo>
                        <a:pt x="128954" y="0"/>
                      </a:moveTo>
                      <a:cubicBezTo>
                        <a:pt x="128954" y="29308"/>
                        <a:pt x="128954" y="54707"/>
                        <a:pt x="64477" y="54707"/>
                      </a:cubicBezTo>
                      <a:cubicBezTo>
                        <a:pt x="0" y="54707"/>
                        <a:pt x="0" y="29308"/>
                        <a:pt x="0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7" name="Forma Livre: Forma 556">
                  <a:extLst>
                    <a:ext uri="{FF2B5EF4-FFF2-40B4-BE49-F238E27FC236}">
                      <a16:creationId xmlns:a16="http://schemas.microsoft.com/office/drawing/2014/main" id="{0B743584-8680-8D93-EBE2-36CA509FFA85}"/>
                    </a:ext>
                  </a:extLst>
                </p:cNvPr>
                <p:cNvSpPr/>
                <p:nvPr/>
              </p:nvSpPr>
              <p:spPr>
                <a:xfrm>
                  <a:off x="2760896" y="3649784"/>
                  <a:ext cx="375138" cy="420076"/>
                </a:xfrm>
                <a:custGeom>
                  <a:avLst/>
                  <a:gdLst>
                    <a:gd name="connsiteX0" fmla="*/ 298939 w 375138"/>
                    <a:gd name="connsiteY0" fmla="*/ 420077 h 420076"/>
                    <a:gd name="connsiteX1" fmla="*/ 298939 w 375138"/>
                    <a:gd name="connsiteY1" fmla="*/ 420077 h 420076"/>
                    <a:gd name="connsiteX2" fmla="*/ 359508 w 375138"/>
                    <a:gd name="connsiteY2" fmla="*/ 261815 h 420076"/>
                    <a:gd name="connsiteX3" fmla="*/ 375139 w 375138"/>
                    <a:gd name="connsiteY3" fmla="*/ 203200 h 420076"/>
                    <a:gd name="connsiteX4" fmla="*/ 375139 w 375138"/>
                    <a:gd name="connsiteY4" fmla="*/ 187569 h 420076"/>
                    <a:gd name="connsiteX5" fmla="*/ 187569 w 375138"/>
                    <a:gd name="connsiteY5" fmla="*/ 0 h 420076"/>
                    <a:gd name="connsiteX6" fmla="*/ 0 w 375138"/>
                    <a:gd name="connsiteY6" fmla="*/ 187569 h 420076"/>
                    <a:gd name="connsiteX7" fmla="*/ 0 w 375138"/>
                    <a:gd name="connsiteY7" fmla="*/ 203200 h 420076"/>
                    <a:gd name="connsiteX8" fmla="*/ 15631 w 375138"/>
                    <a:gd name="connsiteY8" fmla="*/ 259862 h 420076"/>
                    <a:gd name="connsiteX9" fmla="*/ 76200 w 375138"/>
                    <a:gd name="connsiteY9" fmla="*/ 416169 h 420076"/>
                    <a:gd name="connsiteX10" fmla="*/ 76200 w 375138"/>
                    <a:gd name="connsiteY10" fmla="*/ 418123 h 420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5138" h="420076">
                      <a:moveTo>
                        <a:pt x="298939" y="420077"/>
                      </a:moveTo>
                      <a:lnTo>
                        <a:pt x="298939" y="420077"/>
                      </a:lnTo>
                      <a:cubicBezTo>
                        <a:pt x="298939" y="334108"/>
                        <a:pt x="324339" y="339969"/>
                        <a:pt x="359508" y="261815"/>
                      </a:cubicBezTo>
                      <a:cubicBezTo>
                        <a:pt x="367323" y="244231"/>
                        <a:pt x="373185" y="224692"/>
                        <a:pt x="375139" y="203200"/>
                      </a:cubicBezTo>
                      <a:lnTo>
                        <a:pt x="375139" y="187569"/>
                      </a:lnTo>
                      <a:cubicBezTo>
                        <a:pt x="375139" y="84015"/>
                        <a:pt x="291123" y="0"/>
                        <a:pt x="187569" y="0"/>
                      </a:cubicBezTo>
                      <a:cubicBezTo>
                        <a:pt x="84015" y="0"/>
                        <a:pt x="0" y="84015"/>
                        <a:pt x="0" y="187569"/>
                      </a:cubicBezTo>
                      <a:lnTo>
                        <a:pt x="0" y="203200"/>
                      </a:lnTo>
                      <a:cubicBezTo>
                        <a:pt x="1954" y="222738"/>
                        <a:pt x="7816" y="242277"/>
                        <a:pt x="15631" y="259862"/>
                      </a:cubicBezTo>
                      <a:cubicBezTo>
                        <a:pt x="50800" y="338015"/>
                        <a:pt x="76200" y="332154"/>
                        <a:pt x="76200" y="416169"/>
                      </a:cubicBezTo>
                      <a:lnTo>
                        <a:pt x="76200" y="418123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8" name="Forma Livre: Forma 557">
                  <a:extLst>
                    <a:ext uri="{FF2B5EF4-FFF2-40B4-BE49-F238E27FC236}">
                      <a16:creationId xmlns:a16="http://schemas.microsoft.com/office/drawing/2014/main" id="{6FEDD236-61B4-7FC9-4781-77D137E2E985}"/>
                    </a:ext>
                  </a:extLst>
                </p:cNvPr>
                <p:cNvSpPr/>
                <p:nvPr/>
              </p:nvSpPr>
              <p:spPr>
                <a:xfrm>
                  <a:off x="2837096" y="4052276"/>
                  <a:ext cx="222738" cy="19538"/>
                </a:xfrm>
                <a:custGeom>
                  <a:avLst/>
                  <a:gdLst>
                    <a:gd name="connsiteX0" fmla="*/ 0 w 222738"/>
                    <a:gd name="connsiteY0" fmla="*/ 0 h 19538"/>
                    <a:gd name="connsiteX1" fmla="*/ 222738 w 222738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2738" h="19538">
                      <a:moveTo>
                        <a:pt x="0" y="0"/>
                      </a:moveTo>
                      <a:lnTo>
                        <a:pt x="222738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59" name="Forma Livre: Forma 558">
                  <a:extLst>
                    <a:ext uri="{FF2B5EF4-FFF2-40B4-BE49-F238E27FC236}">
                      <a16:creationId xmlns:a16="http://schemas.microsoft.com/office/drawing/2014/main" id="{8AD19F33-6253-1BC6-B06D-5541852B22E2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60" name="Forma Livre: Forma 559">
                <a:extLst>
                  <a:ext uri="{FF2B5EF4-FFF2-40B4-BE49-F238E27FC236}">
                    <a16:creationId xmlns:a16="http://schemas.microsoft.com/office/drawing/2014/main" id="{FB1A3833-3985-A289-FEF3-A46A6470AA51}"/>
                  </a:ext>
                </a:extLst>
              </p:cNvPr>
              <p:cNvSpPr/>
              <p:nvPr/>
            </p:nvSpPr>
            <p:spPr>
              <a:xfrm>
                <a:off x="2948465" y="3554046"/>
                <a:ext cx="19538" cy="58615"/>
              </a:xfrm>
              <a:custGeom>
                <a:avLst/>
                <a:gdLst>
                  <a:gd name="connsiteX0" fmla="*/ 0 w 19538"/>
                  <a:gd name="connsiteY0" fmla="*/ 0 h 58615"/>
                  <a:gd name="connsiteX1" fmla="*/ 0 w 19538"/>
                  <a:gd name="connsiteY1" fmla="*/ 58615 h 5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58615">
                    <a:moveTo>
                      <a:pt x="0" y="0"/>
                    </a:moveTo>
                    <a:lnTo>
                      <a:pt x="0" y="58615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1" name="Forma Livre: Forma 560">
                <a:extLst>
                  <a:ext uri="{FF2B5EF4-FFF2-40B4-BE49-F238E27FC236}">
                    <a16:creationId xmlns:a16="http://schemas.microsoft.com/office/drawing/2014/main" id="{A3FC8211-22C4-AA9D-58BE-82A7B32DA568}"/>
                  </a:ext>
                </a:extLst>
              </p:cNvPr>
              <p:cNvSpPr/>
              <p:nvPr/>
            </p:nvSpPr>
            <p:spPr>
              <a:xfrm>
                <a:off x="2846865" y="3593123"/>
                <a:ext cx="15630" cy="37123"/>
              </a:xfrm>
              <a:custGeom>
                <a:avLst/>
                <a:gdLst>
                  <a:gd name="connsiteX0" fmla="*/ 0 w 15630"/>
                  <a:gd name="connsiteY0" fmla="*/ 0 h 37123"/>
                  <a:gd name="connsiteX1" fmla="*/ 15631 w 15630"/>
                  <a:gd name="connsiteY1" fmla="*/ 37123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30" h="37123">
                    <a:moveTo>
                      <a:pt x="0" y="0"/>
                    </a:moveTo>
                    <a:lnTo>
                      <a:pt x="15631" y="37123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2" name="Forma Livre: Forma 561">
                <a:extLst>
                  <a:ext uri="{FF2B5EF4-FFF2-40B4-BE49-F238E27FC236}">
                    <a16:creationId xmlns:a16="http://schemas.microsoft.com/office/drawing/2014/main" id="{2E3D41C8-489E-2601-6A40-69454520F734}"/>
                  </a:ext>
                </a:extLst>
              </p:cNvPr>
              <p:cNvSpPr/>
              <p:nvPr/>
            </p:nvSpPr>
            <p:spPr>
              <a:xfrm>
                <a:off x="2702280" y="3737707"/>
                <a:ext cx="37123" cy="13676"/>
              </a:xfrm>
              <a:custGeom>
                <a:avLst/>
                <a:gdLst>
                  <a:gd name="connsiteX0" fmla="*/ 0 w 37123"/>
                  <a:gd name="connsiteY0" fmla="*/ 0 h 13676"/>
                  <a:gd name="connsiteX1" fmla="*/ 37123 w 37123"/>
                  <a:gd name="connsiteY1" fmla="*/ 13677 h 13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3676">
                    <a:moveTo>
                      <a:pt x="0" y="0"/>
                    </a:moveTo>
                    <a:lnTo>
                      <a:pt x="37123" y="13677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3" name="Forma Livre: Forma 562">
                <a:extLst>
                  <a:ext uri="{FF2B5EF4-FFF2-40B4-BE49-F238E27FC236}">
                    <a16:creationId xmlns:a16="http://schemas.microsoft.com/office/drawing/2014/main" id="{DB53D64D-8855-7400-FEAD-D4C8153D25A5}"/>
                  </a:ext>
                </a:extLst>
              </p:cNvPr>
              <p:cNvSpPr/>
              <p:nvPr/>
            </p:nvSpPr>
            <p:spPr>
              <a:xfrm>
                <a:off x="2747219" y="3638061"/>
                <a:ext cx="41030" cy="41030"/>
              </a:xfrm>
              <a:custGeom>
                <a:avLst/>
                <a:gdLst>
                  <a:gd name="connsiteX0" fmla="*/ 0 w 41030"/>
                  <a:gd name="connsiteY0" fmla="*/ 0 h 41030"/>
                  <a:gd name="connsiteX1" fmla="*/ 41031 w 41030"/>
                  <a:gd name="connsiteY1" fmla="*/ 41031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0" h="41030">
                    <a:moveTo>
                      <a:pt x="0" y="0"/>
                    </a:moveTo>
                    <a:lnTo>
                      <a:pt x="41031" y="41031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4" name="Forma Livre: Forma 563">
                <a:extLst>
                  <a:ext uri="{FF2B5EF4-FFF2-40B4-BE49-F238E27FC236}">
                    <a16:creationId xmlns:a16="http://schemas.microsoft.com/office/drawing/2014/main" id="{0273BF97-DC30-77E4-CC34-E2386FBA54A3}"/>
                  </a:ext>
                </a:extLst>
              </p:cNvPr>
              <p:cNvSpPr/>
              <p:nvPr/>
            </p:nvSpPr>
            <p:spPr>
              <a:xfrm>
                <a:off x="2663203" y="3839307"/>
                <a:ext cx="58615" cy="19538"/>
              </a:xfrm>
              <a:custGeom>
                <a:avLst/>
                <a:gdLst>
                  <a:gd name="connsiteX0" fmla="*/ 0 w 58615"/>
                  <a:gd name="connsiteY0" fmla="*/ 0 h 19538"/>
                  <a:gd name="connsiteX1" fmla="*/ 58615 w 58615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615" h="19538">
                    <a:moveTo>
                      <a:pt x="0" y="0"/>
                    </a:moveTo>
                    <a:lnTo>
                      <a:pt x="58615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5" name="Forma Livre: Forma 564">
                <a:extLst>
                  <a:ext uri="{FF2B5EF4-FFF2-40B4-BE49-F238E27FC236}">
                    <a16:creationId xmlns:a16="http://schemas.microsoft.com/office/drawing/2014/main" id="{71247478-2F0C-3E2E-A89E-FF231E7BABFE}"/>
                  </a:ext>
                </a:extLst>
              </p:cNvPr>
              <p:cNvSpPr/>
              <p:nvPr/>
            </p:nvSpPr>
            <p:spPr>
              <a:xfrm>
                <a:off x="2702280" y="3925276"/>
                <a:ext cx="37123" cy="15630"/>
              </a:xfrm>
              <a:custGeom>
                <a:avLst/>
                <a:gdLst>
                  <a:gd name="connsiteX0" fmla="*/ 0 w 37123"/>
                  <a:gd name="connsiteY0" fmla="*/ 15631 h 15630"/>
                  <a:gd name="connsiteX1" fmla="*/ 37123 w 37123"/>
                  <a:gd name="connsiteY1" fmla="*/ 0 h 1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5630">
                    <a:moveTo>
                      <a:pt x="0" y="15631"/>
                    </a:moveTo>
                    <a:lnTo>
                      <a:pt x="37123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6" name="Forma Livre: Forma 565">
                <a:extLst>
                  <a:ext uri="{FF2B5EF4-FFF2-40B4-BE49-F238E27FC236}">
                    <a16:creationId xmlns:a16="http://schemas.microsoft.com/office/drawing/2014/main" id="{2BEF5AED-624E-31F4-8017-B6B26459ECA8}"/>
                  </a:ext>
                </a:extLst>
              </p:cNvPr>
              <p:cNvSpPr/>
              <p:nvPr/>
            </p:nvSpPr>
            <p:spPr>
              <a:xfrm>
                <a:off x="3034434" y="3593123"/>
                <a:ext cx="15630" cy="37123"/>
              </a:xfrm>
              <a:custGeom>
                <a:avLst/>
                <a:gdLst>
                  <a:gd name="connsiteX0" fmla="*/ 15631 w 15630"/>
                  <a:gd name="connsiteY0" fmla="*/ 0 h 37123"/>
                  <a:gd name="connsiteX1" fmla="*/ 0 w 15630"/>
                  <a:gd name="connsiteY1" fmla="*/ 37123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30" h="37123">
                    <a:moveTo>
                      <a:pt x="15631" y="0"/>
                    </a:moveTo>
                    <a:lnTo>
                      <a:pt x="0" y="37123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7" name="Forma Livre: Forma 566">
                <a:extLst>
                  <a:ext uri="{FF2B5EF4-FFF2-40B4-BE49-F238E27FC236}">
                    <a16:creationId xmlns:a16="http://schemas.microsoft.com/office/drawing/2014/main" id="{7F512B2F-0B20-254F-C30F-E5F846F0F150}"/>
                  </a:ext>
                </a:extLst>
              </p:cNvPr>
              <p:cNvSpPr/>
              <p:nvPr/>
            </p:nvSpPr>
            <p:spPr>
              <a:xfrm>
                <a:off x="3157527" y="3737707"/>
                <a:ext cx="37123" cy="13676"/>
              </a:xfrm>
              <a:custGeom>
                <a:avLst/>
                <a:gdLst>
                  <a:gd name="connsiteX0" fmla="*/ 37123 w 37123"/>
                  <a:gd name="connsiteY0" fmla="*/ 0 h 13676"/>
                  <a:gd name="connsiteX1" fmla="*/ 0 w 37123"/>
                  <a:gd name="connsiteY1" fmla="*/ 13677 h 13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3676">
                    <a:moveTo>
                      <a:pt x="37123" y="0"/>
                    </a:moveTo>
                    <a:lnTo>
                      <a:pt x="0" y="13677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8" name="Forma Livre: Forma 567">
                <a:extLst>
                  <a:ext uri="{FF2B5EF4-FFF2-40B4-BE49-F238E27FC236}">
                    <a16:creationId xmlns:a16="http://schemas.microsoft.com/office/drawing/2014/main" id="{3FC902AA-BD7B-AE5F-0FD9-4B257D08204C}"/>
                  </a:ext>
                </a:extLst>
              </p:cNvPr>
              <p:cNvSpPr/>
              <p:nvPr/>
            </p:nvSpPr>
            <p:spPr>
              <a:xfrm>
                <a:off x="3108680" y="3638061"/>
                <a:ext cx="41030" cy="41030"/>
              </a:xfrm>
              <a:custGeom>
                <a:avLst/>
                <a:gdLst>
                  <a:gd name="connsiteX0" fmla="*/ 41031 w 41030"/>
                  <a:gd name="connsiteY0" fmla="*/ 0 h 41030"/>
                  <a:gd name="connsiteX1" fmla="*/ 0 w 41030"/>
                  <a:gd name="connsiteY1" fmla="*/ 41031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0" h="41030">
                    <a:moveTo>
                      <a:pt x="41031" y="0"/>
                    </a:moveTo>
                    <a:lnTo>
                      <a:pt x="0" y="41031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9" name="Forma Livre: Forma 568">
                <a:extLst>
                  <a:ext uri="{FF2B5EF4-FFF2-40B4-BE49-F238E27FC236}">
                    <a16:creationId xmlns:a16="http://schemas.microsoft.com/office/drawing/2014/main" id="{F6AB2179-2D26-67F4-BDAC-834018610B00}"/>
                  </a:ext>
                </a:extLst>
              </p:cNvPr>
              <p:cNvSpPr/>
              <p:nvPr/>
            </p:nvSpPr>
            <p:spPr>
              <a:xfrm>
                <a:off x="3175111" y="3839307"/>
                <a:ext cx="58615" cy="19538"/>
              </a:xfrm>
              <a:custGeom>
                <a:avLst/>
                <a:gdLst>
                  <a:gd name="connsiteX0" fmla="*/ 58616 w 58615"/>
                  <a:gd name="connsiteY0" fmla="*/ 0 h 19538"/>
                  <a:gd name="connsiteX1" fmla="*/ 0 w 58615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615" h="19538">
                    <a:moveTo>
                      <a:pt x="58616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70" name="Forma Livre: Forma 569">
                <a:extLst>
                  <a:ext uri="{FF2B5EF4-FFF2-40B4-BE49-F238E27FC236}">
                    <a16:creationId xmlns:a16="http://schemas.microsoft.com/office/drawing/2014/main" id="{6D7C7829-830D-F87A-5935-63583829F53D}"/>
                  </a:ext>
                </a:extLst>
              </p:cNvPr>
              <p:cNvSpPr/>
              <p:nvPr/>
            </p:nvSpPr>
            <p:spPr>
              <a:xfrm>
                <a:off x="3157527" y="3925276"/>
                <a:ext cx="37123" cy="15630"/>
              </a:xfrm>
              <a:custGeom>
                <a:avLst/>
                <a:gdLst>
                  <a:gd name="connsiteX0" fmla="*/ 37123 w 37123"/>
                  <a:gd name="connsiteY0" fmla="*/ 15631 h 15630"/>
                  <a:gd name="connsiteX1" fmla="*/ 0 w 37123"/>
                  <a:gd name="connsiteY1" fmla="*/ 0 h 1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5630">
                    <a:moveTo>
                      <a:pt x="37123" y="15631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71" name="Forma Livre: Forma 570">
              <a:extLst>
                <a:ext uri="{FF2B5EF4-FFF2-40B4-BE49-F238E27FC236}">
                  <a16:creationId xmlns:a16="http://schemas.microsoft.com/office/drawing/2014/main" id="{36D88F86-5385-FA52-B860-C09BA2041D99}"/>
                </a:ext>
              </a:extLst>
            </p:cNvPr>
            <p:cNvSpPr/>
            <p:nvPr/>
          </p:nvSpPr>
          <p:spPr>
            <a:xfrm>
              <a:off x="2948465" y="3727938"/>
              <a:ext cx="111369" cy="111369"/>
            </a:xfrm>
            <a:custGeom>
              <a:avLst/>
              <a:gdLst>
                <a:gd name="connsiteX0" fmla="*/ 111369 w 111369"/>
                <a:gd name="connsiteY0" fmla="*/ 111369 h 111369"/>
                <a:gd name="connsiteX1" fmla="*/ 0 w 111369"/>
                <a:gd name="connsiteY1" fmla="*/ 0 h 11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369" h="111369">
                  <a:moveTo>
                    <a:pt x="111369" y="111369"/>
                  </a:moveTo>
                  <a:cubicBezTo>
                    <a:pt x="111369" y="50800"/>
                    <a:pt x="60569" y="0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72" name="Gráfico 4">
            <a:extLst>
              <a:ext uri="{FF2B5EF4-FFF2-40B4-BE49-F238E27FC236}">
                <a16:creationId xmlns:a16="http://schemas.microsoft.com/office/drawing/2014/main" id="{667AABB9-4B3E-90A2-0F10-70C7B1A83D10}"/>
              </a:ext>
            </a:extLst>
          </p:cNvPr>
          <p:cNvGrpSpPr/>
          <p:nvPr/>
        </p:nvGrpSpPr>
        <p:grpSpPr>
          <a:xfrm>
            <a:off x="2635850" y="407619"/>
            <a:ext cx="625230" cy="606426"/>
            <a:chOff x="2635850" y="407619"/>
            <a:chExt cx="625230" cy="606426"/>
          </a:xfrm>
          <a:noFill/>
        </p:grpSpPr>
        <p:sp>
          <p:nvSpPr>
            <p:cNvPr id="573" name="Forma Livre: Forma 572">
              <a:extLst>
                <a:ext uri="{FF2B5EF4-FFF2-40B4-BE49-F238E27FC236}">
                  <a16:creationId xmlns:a16="http://schemas.microsoft.com/office/drawing/2014/main" id="{5E5C800E-77A3-06EB-35F6-9F573A5CD2AE}"/>
                </a:ext>
              </a:extLst>
            </p:cNvPr>
            <p:cNvSpPr/>
            <p:nvPr/>
          </p:nvSpPr>
          <p:spPr>
            <a:xfrm>
              <a:off x="2777746" y="407619"/>
              <a:ext cx="280868" cy="280868"/>
            </a:xfrm>
            <a:custGeom>
              <a:avLst/>
              <a:gdLst>
                <a:gd name="connsiteX0" fmla="*/ 6596 w 280868"/>
                <a:gd name="connsiteY0" fmla="*/ 182442 h 280868"/>
                <a:gd name="connsiteX1" fmla="*/ 98427 w 280868"/>
                <a:gd name="connsiteY1" fmla="*/ 6596 h 280868"/>
                <a:gd name="connsiteX2" fmla="*/ 274273 w 280868"/>
                <a:gd name="connsiteY2" fmla="*/ 98427 h 280868"/>
                <a:gd name="connsiteX3" fmla="*/ 182442 w 280868"/>
                <a:gd name="connsiteY3" fmla="*/ 274273 h 280868"/>
                <a:gd name="connsiteX4" fmla="*/ 6596 w 280868"/>
                <a:gd name="connsiteY4" fmla="*/ 182442 h 28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68" h="280868">
                  <a:moveTo>
                    <a:pt x="6596" y="182442"/>
                  </a:moveTo>
                  <a:cubicBezTo>
                    <a:pt x="-16850" y="108196"/>
                    <a:pt x="24181" y="30042"/>
                    <a:pt x="98427" y="6596"/>
                  </a:cubicBezTo>
                  <a:cubicBezTo>
                    <a:pt x="172673" y="-16850"/>
                    <a:pt x="250827" y="24181"/>
                    <a:pt x="274273" y="98427"/>
                  </a:cubicBezTo>
                  <a:cubicBezTo>
                    <a:pt x="297719" y="172673"/>
                    <a:pt x="256688" y="250827"/>
                    <a:pt x="182442" y="274273"/>
                  </a:cubicBezTo>
                  <a:cubicBezTo>
                    <a:pt x="108196" y="297719"/>
                    <a:pt x="30042" y="256688"/>
                    <a:pt x="6596" y="182442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orma Livre: Forma 573">
              <a:extLst>
                <a:ext uri="{FF2B5EF4-FFF2-40B4-BE49-F238E27FC236}">
                  <a16:creationId xmlns:a16="http://schemas.microsoft.com/office/drawing/2014/main" id="{EFBA8860-11B4-5A18-30A2-B05FF2E58C8B}"/>
                </a:ext>
              </a:extLst>
            </p:cNvPr>
            <p:cNvSpPr/>
            <p:nvPr/>
          </p:nvSpPr>
          <p:spPr>
            <a:xfrm>
              <a:off x="2960188" y="681892"/>
              <a:ext cx="11723" cy="39076"/>
            </a:xfrm>
            <a:custGeom>
              <a:avLst/>
              <a:gdLst>
                <a:gd name="connsiteX0" fmla="*/ 11723 w 11723"/>
                <a:gd name="connsiteY0" fmla="*/ 39077 h 39076"/>
                <a:gd name="connsiteX1" fmla="*/ 0 w 11723"/>
                <a:gd name="connsiteY1" fmla="*/ 0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23" h="39076">
                  <a:moveTo>
                    <a:pt x="11723" y="39077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orma Livre: Forma 574">
              <a:extLst>
                <a:ext uri="{FF2B5EF4-FFF2-40B4-BE49-F238E27FC236}">
                  <a16:creationId xmlns:a16="http://schemas.microsoft.com/office/drawing/2014/main" id="{441187DB-B6DF-CA58-8CB3-B3325DCC9889}"/>
                </a:ext>
              </a:extLst>
            </p:cNvPr>
            <p:cNvSpPr/>
            <p:nvPr/>
          </p:nvSpPr>
          <p:spPr>
            <a:xfrm>
              <a:off x="2942603" y="713153"/>
              <a:ext cx="102595" cy="184657"/>
            </a:xfrm>
            <a:custGeom>
              <a:avLst/>
              <a:gdLst>
                <a:gd name="connsiteX0" fmla="*/ 0 w 102595"/>
                <a:gd name="connsiteY0" fmla="*/ 17585 h 184657"/>
                <a:gd name="connsiteX1" fmla="*/ 56662 w 102595"/>
                <a:gd name="connsiteY1" fmla="*/ 0 h 184657"/>
                <a:gd name="connsiteX2" fmla="*/ 85969 w 102595"/>
                <a:gd name="connsiteY2" fmla="*/ 93785 h 184657"/>
                <a:gd name="connsiteX3" fmla="*/ 101600 w 102595"/>
                <a:gd name="connsiteY3" fmla="*/ 146538 h 184657"/>
                <a:gd name="connsiteX4" fmla="*/ 82061 w 102595"/>
                <a:gd name="connsiteY4" fmla="*/ 183662 h 184657"/>
                <a:gd name="connsiteX5" fmla="*/ 82061 w 102595"/>
                <a:gd name="connsiteY5" fmla="*/ 183662 h 184657"/>
                <a:gd name="connsiteX6" fmla="*/ 44939 w 102595"/>
                <a:gd name="connsiteY6" fmla="*/ 164123 h 184657"/>
                <a:gd name="connsiteX7" fmla="*/ 35169 w 102595"/>
                <a:gd name="connsiteY7" fmla="*/ 134815 h 184657"/>
                <a:gd name="connsiteX8" fmla="*/ 0 w 102595"/>
                <a:gd name="connsiteY8" fmla="*/ 17585 h 18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595" h="184657">
                  <a:moveTo>
                    <a:pt x="0" y="17585"/>
                  </a:moveTo>
                  <a:lnTo>
                    <a:pt x="56662" y="0"/>
                  </a:lnTo>
                  <a:lnTo>
                    <a:pt x="85969" y="93785"/>
                  </a:lnTo>
                  <a:lnTo>
                    <a:pt x="101600" y="146538"/>
                  </a:lnTo>
                  <a:cubicBezTo>
                    <a:pt x="105508" y="162169"/>
                    <a:pt x="97692" y="179754"/>
                    <a:pt x="82061" y="183662"/>
                  </a:cubicBezTo>
                  <a:lnTo>
                    <a:pt x="82061" y="183662"/>
                  </a:lnTo>
                  <a:cubicBezTo>
                    <a:pt x="66431" y="187569"/>
                    <a:pt x="48846" y="179754"/>
                    <a:pt x="44939" y="164123"/>
                  </a:cubicBezTo>
                  <a:lnTo>
                    <a:pt x="35169" y="134815"/>
                  </a:lnTo>
                  <a:lnTo>
                    <a:pt x="0" y="17585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orma Livre: Forma 575">
              <a:extLst>
                <a:ext uri="{FF2B5EF4-FFF2-40B4-BE49-F238E27FC236}">
                  <a16:creationId xmlns:a16="http://schemas.microsoft.com/office/drawing/2014/main" id="{65AD3BF8-D55B-BFC1-4A59-3BF441120A02}"/>
                </a:ext>
              </a:extLst>
            </p:cNvPr>
            <p:cNvSpPr/>
            <p:nvPr/>
          </p:nvSpPr>
          <p:spPr>
            <a:xfrm>
              <a:off x="2663203" y="490415"/>
              <a:ext cx="597877" cy="494323"/>
            </a:xfrm>
            <a:custGeom>
              <a:avLst/>
              <a:gdLst>
                <a:gd name="connsiteX0" fmla="*/ 597877 w 597877"/>
                <a:gd name="connsiteY0" fmla="*/ 494323 h 494323"/>
                <a:gd name="connsiteX1" fmla="*/ 0 w 597877"/>
                <a:gd name="connsiteY1" fmla="*/ 494323 h 494323"/>
                <a:gd name="connsiteX2" fmla="*/ 0 w 597877"/>
                <a:gd name="connsiteY2" fmla="*/ 0 h 49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877" h="494323">
                  <a:moveTo>
                    <a:pt x="597877" y="494323"/>
                  </a:moveTo>
                  <a:lnTo>
                    <a:pt x="0" y="494323"/>
                  </a:lnTo>
                  <a:lnTo>
                    <a:pt x="0" y="0"/>
                  </a:lnTo>
                </a:path>
              </a:pathLst>
            </a:custGeom>
            <a:noFill/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orma Livre: Forma 576">
              <a:extLst>
                <a:ext uri="{FF2B5EF4-FFF2-40B4-BE49-F238E27FC236}">
                  <a16:creationId xmlns:a16="http://schemas.microsoft.com/office/drawing/2014/main" id="{596581C7-4D4C-64C7-5297-0C973C283E4D}"/>
                </a:ext>
              </a:extLst>
            </p:cNvPr>
            <p:cNvSpPr/>
            <p:nvPr/>
          </p:nvSpPr>
          <p:spPr>
            <a:xfrm>
              <a:off x="3206373" y="724876"/>
              <a:ext cx="19538" cy="259861"/>
            </a:xfrm>
            <a:custGeom>
              <a:avLst/>
              <a:gdLst>
                <a:gd name="connsiteX0" fmla="*/ 0 w 19538"/>
                <a:gd name="connsiteY0" fmla="*/ 259862 h 259861"/>
                <a:gd name="connsiteX1" fmla="*/ 0 w 19538"/>
                <a:gd name="connsiteY1" fmla="*/ 0 h 2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59861">
                  <a:moveTo>
                    <a:pt x="0" y="2598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orma Livre: Forma 577">
              <a:extLst>
                <a:ext uri="{FF2B5EF4-FFF2-40B4-BE49-F238E27FC236}">
                  <a16:creationId xmlns:a16="http://schemas.microsoft.com/office/drawing/2014/main" id="{82012B75-63D5-2812-E9F2-430287FE75EB}"/>
                </a:ext>
              </a:extLst>
            </p:cNvPr>
            <p:cNvSpPr/>
            <p:nvPr/>
          </p:nvSpPr>
          <p:spPr>
            <a:xfrm>
              <a:off x="3136034" y="781538"/>
              <a:ext cx="19538" cy="203199"/>
            </a:xfrm>
            <a:custGeom>
              <a:avLst/>
              <a:gdLst>
                <a:gd name="connsiteX0" fmla="*/ 0 w 19538"/>
                <a:gd name="connsiteY0" fmla="*/ 203200 h 203199"/>
                <a:gd name="connsiteX1" fmla="*/ 0 w 19538"/>
                <a:gd name="connsiteY1" fmla="*/ 0 h 20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03199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orma Livre: Forma 578">
              <a:extLst>
                <a:ext uri="{FF2B5EF4-FFF2-40B4-BE49-F238E27FC236}">
                  <a16:creationId xmlns:a16="http://schemas.microsoft.com/office/drawing/2014/main" id="{152C48AC-E246-7CC5-0A25-DEADBB0059B0}"/>
                </a:ext>
              </a:extLst>
            </p:cNvPr>
            <p:cNvSpPr/>
            <p:nvPr/>
          </p:nvSpPr>
          <p:spPr>
            <a:xfrm>
              <a:off x="3065696" y="908538"/>
              <a:ext cx="19538" cy="76199"/>
            </a:xfrm>
            <a:custGeom>
              <a:avLst/>
              <a:gdLst>
                <a:gd name="connsiteX0" fmla="*/ 0 w 19538"/>
                <a:gd name="connsiteY0" fmla="*/ 76200 h 76199"/>
                <a:gd name="connsiteX1" fmla="*/ 0 w 19538"/>
                <a:gd name="connsiteY1" fmla="*/ 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76199">
                  <a:moveTo>
                    <a:pt x="0" y="7620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orma Livre: Forma 579">
              <a:extLst>
                <a:ext uri="{FF2B5EF4-FFF2-40B4-BE49-F238E27FC236}">
                  <a16:creationId xmlns:a16="http://schemas.microsoft.com/office/drawing/2014/main" id="{D16B24F4-E90C-F5B1-1F1C-AB5E596584F0}"/>
                </a:ext>
              </a:extLst>
            </p:cNvPr>
            <p:cNvSpPr/>
            <p:nvPr/>
          </p:nvSpPr>
          <p:spPr>
            <a:xfrm>
              <a:off x="2997311" y="928076"/>
              <a:ext cx="19538" cy="56661"/>
            </a:xfrm>
            <a:custGeom>
              <a:avLst/>
              <a:gdLst>
                <a:gd name="connsiteX0" fmla="*/ 0 w 19538"/>
                <a:gd name="connsiteY0" fmla="*/ 56662 h 56661"/>
                <a:gd name="connsiteX1" fmla="*/ 0 w 19538"/>
                <a:gd name="connsiteY1" fmla="*/ 0 h 5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6661">
                  <a:moveTo>
                    <a:pt x="0" y="566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orma Livre: Forma 580">
              <a:extLst>
                <a:ext uri="{FF2B5EF4-FFF2-40B4-BE49-F238E27FC236}">
                  <a16:creationId xmlns:a16="http://schemas.microsoft.com/office/drawing/2014/main" id="{B6091D97-5897-9323-DA08-7D5F3AEA8A38}"/>
                </a:ext>
              </a:extLst>
            </p:cNvPr>
            <p:cNvSpPr/>
            <p:nvPr/>
          </p:nvSpPr>
          <p:spPr>
            <a:xfrm>
              <a:off x="2926973" y="892907"/>
              <a:ext cx="19538" cy="91830"/>
            </a:xfrm>
            <a:custGeom>
              <a:avLst/>
              <a:gdLst>
                <a:gd name="connsiteX0" fmla="*/ 0 w 19538"/>
                <a:gd name="connsiteY0" fmla="*/ 91831 h 91830"/>
                <a:gd name="connsiteX1" fmla="*/ 0 w 19538"/>
                <a:gd name="connsiteY1" fmla="*/ 0 h 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91830">
                  <a:moveTo>
                    <a:pt x="0" y="91831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orma Livre: Forma 581">
              <a:extLst>
                <a:ext uri="{FF2B5EF4-FFF2-40B4-BE49-F238E27FC236}">
                  <a16:creationId xmlns:a16="http://schemas.microsoft.com/office/drawing/2014/main" id="{DCDA1079-8403-92DB-0A1D-464B2757FFC5}"/>
                </a:ext>
              </a:extLst>
            </p:cNvPr>
            <p:cNvSpPr/>
            <p:nvPr/>
          </p:nvSpPr>
          <p:spPr>
            <a:xfrm>
              <a:off x="2858588" y="777630"/>
              <a:ext cx="19538" cy="207107"/>
            </a:xfrm>
            <a:custGeom>
              <a:avLst/>
              <a:gdLst>
                <a:gd name="connsiteX0" fmla="*/ 0 w 19538"/>
                <a:gd name="connsiteY0" fmla="*/ 207108 h 207107"/>
                <a:gd name="connsiteX1" fmla="*/ 0 w 19538"/>
                <a:gd name="connsiteY1" fmla="*/ 0 h 20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07107">
                  <a:moveTo>
                    <a:pt x="0" y="20710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ACB088C3-47B2-E3E3-8C59-0E18E2CECFB5}"/>
                </a:ext>
              </a:extLst>
            </p:cNvPr>
            <p:cNvSpPr/>
            <p:nvPr/>
          </p:nvSpPr>
          <p:spPr>
            <a:xfrm>
              <a:off x="2788250" y="832338"/>
              <a:ext cx="19538" cy="152399"/>
            </a:xfrm>
            <a:custGeom>
              <a:avLst/>
              <a:gdLst>
                <a:gd name="connsiteX0" fmla="*/ 0 w 19538"/>
                <a:gd name="connsiteY0" fmla="*/ 152400 h 152399"/>
                <a:gd name="connsiteX1" fmla="*/ 0 w 19538"/>
                <a:gd name="connsiteY1" fmla="*/ 0 h 15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52399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CC733787-D896-AE64-F77A-34FDC8A6F80B}"/>
                </a:ext>
              </a:extLst>
            </p:cNvPr>
            <p:cNvSpPr/>
            <p:nvPr/>
          </p:nvSpPr>
          <p:spPr>
            <a:xfrm>
              <a:off x="2717911" y="887046"/>
              <a:ext cx="19538" cy="97692"/>
            </a:xfrm>
            <a:custGeom>
              <a:avLst/>
              <a:gdLst>
                <a:gd name="connsiteX0" fmla="*/ 0 w 19538"/>
                <a:gd name="connsiteY0" fmla="*/ 97692 h 97692"/>
                <a:gd name="connsiteX1" fmla="*/ 0 w 19538"/>
                <a:gd name="connsiteY1" fmla="*/ 0 h 9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97692">
                  <a:moveTo>
                    <a:pt x="0" y="9769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DB93CE01-786C-5EC6-5A4F-8CFBA8F3C688}"/>
                </a:ext>
              </a:extLst>
            </p:cNvPr>
            <p:cNvSpPr/>
            <p:nvPr/>
          </p:nvSpPr>
          <p:spPr>
            <a:xfrm>
              <a:off x="2743311" y="410307"/>
              <a:ext cx="390769" cy="234461"/>
            </a:xfrm>
            <a:custGeom>
              <a:avLst/>
              <a:gdLst>
                <a:gd name="connsiteX0" fmla="*/ 0 w 390769"/>
                <a:gd name="connsiteY0" fmla="*/ 234462 h 234461"/>
                <a:gd name="connsiteX1" fmla="*/ 134815 w 390769"/>
                <a:gd name="connsiteY1" fmla="*/ 99646 h 234461"/>
                <a:gd name="connsiteX2" fmla="*/ 173892 w 390769"/>
                <a:gd name="connsiteY2" fmla="*/ 138723 h 234461"/>
                <a:gd name="connsiteX3" fmla="*/ 212969 w 390769"/>
                <a:gd name="connsiteY3" fmla="*/ 177800 h 234461"/>
                <a:gd name="connsiteX4" fmla="*/ 390769 w 390769"/>
                <a:gd name="connsiteY4" fmla="*/ 0 h 234461"/>
                <a:gd name="connsiteX5" fmla="*/ 332154 w 390769"/>
                <a:gd name="connsiteY5" fmla="*/ 0 h 23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769" h="234461">
                  <a:moveTo>
                    <a:pt x="0" y="234462"/>
                  </a:moveTo>
                  <a:lnTo>
                    <a:pt x="134815" y="99646"/>
                  </a:lnTo>
                  <a:lnTo>
                    <a:pt x="173892" y="138723"/>
                  </a:lnTo>
                  <a:lnTo>
                    <a:pt x="212969" y="177800"/>
                  </a:lnTo>
                  <a:lnTo>
                    <a:pt x="390769" y="0"/>
                  </a:lnTo>
                  <a:lnTo>
                    <a:pt x="332154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orma Livre: Forma 585">
              <a:extLst>
                <a:ext uri="{FF2B5EF4-FFF2-40B4-BE49-F238E27FC236}">
                  <a16:creationId xmlns:a16="http://schemas.microsoft.com/office/drawing/2014/main" id="{17F37F54-128B-D29A-527B-BFA3FDDE561A}"/>
                </a:ext>
              </a:extLst>
            </p:cNvPr>
            <p:cNvSpPr/>
            <p:nvPr/>
          </p:nvSpPr>
          <p:spPr>
            <a:xfrm>
              <a:off x="3134080" y="410307"/>
              <a:ext cx="19538" cy="58615"/>
            </a:xfrm>
            <a:custGeom>
              <a:avLst/>
              <a:gdLst>
                <a:gd name="connsiteX0" fmla="*/ 0 w 19538"/>
                <a:gd name="connsiteY0" fmla="*/ 0 h 58615"/>
                <a:gd name="connsiteX1" fmla="*/ 0 w 19538"/>
                <a:gd name="connsiteY1" fmla="*/ 58615 h 5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8615">
                  <a:moveTo>
                    <a:pt x="0" y="0"/>
                  </a:moveTo>
                  <a:lnTo>
                    <a:pt x="0" y="58615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orma Livre: Forma 586">
              <a:extLst>
                <a:ext uri="{FF2B5EF4-FFF2-40B4-BE49-F238E27FC236}">
                  <a16:creationId xmlns:a16="http://schemas.microsoft.com/office/drawing/2014/main" id="{F931B1F1-C3A4-BF49-916B-A2969F353C93}"/>
                </a:ext>
              </a:extLst>
            </p:cNvPr>
            <p:cNvSpPr/>
            <p:nvPr/>
          </p:nvSpPr>
          <p:spPr>
            <a:xfrm>
              <a:off x="2635850" y="490415"/>
              <a:ext cx="54707" cy="19538"/>
            </a:xfrm>
            <a:custGeom>
              <a:avLst/>
              <a:gdLst>
                <a:gd name="connsiteX0" fmla="*/ 54708 w 54707"/>
                <a:gd name="connsiteY0" fmla="*/ 0 h 19538"/>
                <a:gd name="connsiteX1" fmla="*/ 0 w 54707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07" h="19538">
                  <a:moveTo>
                    <a:pt x="54708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orma Livre: Forma 587">
              <a:extLst>
                <a:ext uri="{FF2B5EF4-FFF2-40B4-BE49-F238E27FC236}">
                  <a16:creationId xmlns:a16="http://schemas.microsoft.com/office/drawing/2014/main" id="{F6968F15-C665-1C83-C244-DD435B149F1C}"/>
                </a:ext>
              </a:extLst>
            </p:cNvPr>
            <p:cNvSpPr/>
            <p:nvPr/>
          </p:nvSpPr>
          <p:spPr>
            <a:xfrm>
              <a:off x="3261080" y="957384"/>
              <a:ext cx="19538" cy="56661"/>
            </a:xfrm>
            <a:custGeom>
              <a:avLst/>
              <a:gdLst>
                <a:gd name="connsiteX0" fmla="*/ 0 w 19538"/>
                <a:gd name="connsiteY0" fmla="*/ 56662 h 56661"/>
                <a:gd name="connsiteX1" fmla="*/ 0 w 19538"/>
                <a:gd name="connsiteY1" fmla="*/ 0 h 5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6661">
                  <a:moveTo>
                    <a:pt x="0" y="566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89" name="Gráfico 4">
            <a:extLst>
              <a:ext uri="{FF2B5EF4-FFF2-40B4-BE49-F238E27FC236}">
                <a16:creationId xmlns:a16="http://schemas.microsoft.com/office/drawing/2014/main" id="{9A4BD39E-82FE-8177-FE67-60062A64A191}"/>
              </a:ext>
            </a:extLst>
          </p:cNvPr>
          <p:cNvGrpSpPr/>
          <p:nvPr/>
        </p:nvGrpSpPr>
        <p:grpSpPr>
          <a:xfrm>
            <a:off x="2635850" y="4683369"/>
            <a:ext cx="625230" cy="550984"/>
            <a:chOff x="2635850" y="4683369"/>
            <a:chExt cx="625230" cy="550984"/>
          </a:xfrm>
          <a:noFill/>
        </p:grpSpPr>
        <p:grpSp>
          <p:nvGrpSpPr>
            <p:cNvPr id="590" name="Gráfico 4">
              <a:extLst>
                <a:ext uri="{FF2B5EF4-FFF2-40B4-BE49-F238E27FC236}">
                  <a16:creationId xmlns:a16="http://schemas.microsoft.com/office/drawing/2014/main" id="{6AB0A272-B3FB-B5DE-2156-C7B817D55306}"/>
                </a:ext>
              </a:extLst>
            </p:cNvPr>
            <p:cNvGrpSpPr/>
            <p:nvPr/>
          </p:nvGrpSpPr>
          <p:grpSpPr>
            <a:xfrm>
              <a:off x="2755034" y="4769338"/>
              <a:ext cx="381000" cy="381000"/>
              <a:chOff x="2755034" y="4769338"/>
              <a:chExt cx="381000" cy="381000"/>
            </a:xfrm>
            <a:noFill/>
          </p:grpSpPr>
          <p:sp>
            <p:nvSpPr>
              <p:cNvPr id="591" name="Forma Livre: Forma 590">
                <a:extLst>
                  <a:ext uri="{FF2B5EF4-FFF2-40B4-BE49-F238E27FC236}">
                    <a16:creationId xmlns:a16="http://schemas.microsoft.com/office/drawing/2014/main" id="{AB57DCD1-C275-E96F-C76A-6896B44779FA}"/>
                  </a:ext>
                </a:extLst>
              </p:cNvPr>
              <p:cNvSpPr/>
              <p:nvPr/>
            </p:nvSpPr>
            <p:spPr>
              <a:xfrm>
                <a:off x="2866403" y="4876800"/>
                <a:ext cx="164123" cy="164123"/>
              </a:xfrm>
              <a:custGeom>
                <a:avLst/>
                <a:gdLst>
                  <a:gd name="connsiteX0" fmla="*/ 164123 w 164123"/>
                  <a:gd name="connsiteY0" fmla="*/ 82062 h 164123"/>
                  <a:gd name="connsiteX1" fmla="*/ 82062 w 164123"/>
                  <a:gd name="connsiteY1" fmla="*/ 164123 h 164123"/>
                  <a:gd name="connsiteX2" fmla="*/ 0 w 164123"/>
                  <a:gd name="connsiteY2" fmla="*/ 82062 h 164123"/>
                  <a:gd name="connsiteX3" fmla="*/ 82062 w 164123"/>
                  <a:gd name="connsiteY3" fmla="*/ 0 h 164123"/>
                  <a:gd name="connsiteX4" fmla="*/ 164123 w 164123"/>
                  <a:gd name="connsiteY4" fmla="*/ 82062 h 16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123" h="164123">
                    <a:moveTo>
                      <a:pt x="164123" y="82062"/>
                    </a:moveTo>
                    <a:cubicBezTo>
                      <a:pt x="164123" y="127383"/>
                      <a:pt x="127383" y="164123"/>
                      <a:pt x="82062" y="164123"/>
                    </a:cubicBezTo>
                    <a:cubicBezTo>
                      <a:pt x="36740" y="164123"/>
                      <a:pt x="0" y="127383"/>
                      <a:pt x="0" y="82062"/>
                    </a:cubicBezTo>
                    <a:cubicBezTo>
                      <a:pt x="0" y="36740"/>
                      <a:pt x="36740" y="0"/>
                      <a:pt x="82062" y="0"/>
                    </a:cubicBezTo>
                    <a:cubicBezTo>
                      <a:pt x="127383" y="0"/>
                      <a:pt x="164123" y="36740"/>
                      <a:pt x="164123" y="8206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2" name="Forma Livre: Forma 591">
                <a:extLst>
                  <a:ext uri="{FF2B5EF4-FFF2-40B4-BE49-F238E27FC236}">
                    <a16:creationId xmlns:a16="http://schemas.microsoft.com/office/drawing/2014/main" id="{1253AA44-C1BB-3AA6-4977-807FCAFB515A}"/>
                  </a:ext>
                </a:extLst>
              </p:cNvPr>
              <p:cNvSpPr/>
              <p:nvPr/>
            </p:nvSpPr>
            <p:spPr>
              <a:xfrm>
                <a:off x="2755034" y="4769338"/>
                <a:ext cx="381000" cy="381000"/>
              </a:xfrm>
              <a:custGeom>
                <a:avLst/>
                <a:gdLst>
                  <a:gd name="connsiteX0" fmla="*/ 381000 w 381000"/>
                  <a:gd name="connsiteY0" fmla="*/ 220784 h 381000"/>
                  <a:gd name="connsiteX1" fmla="*/ 381000 w 381000"/>
                  <a:gd name="connsiteY1" fmla="*/ 160215 h 381000"/>
                  <a:gd name="connsiteX2" fmla="*/ 377092 w 381000"/>
                  <a:gd name="connsiteY2" fmla="*/ 156308 h 381000"/>
                  <a:gd name="connsiteX3" fmla="*/ 343877 w 381000"/>
                  <a:gd name="connsiteY3" fmla="*/ 156308 h 381000"/>
                  <a:gd name="connsiteX4" fmla="*/ 339969 w 381000"/>
                  <a:gd name="connsiteY4" fmla="*/ 154354 h 381000"/>
                  <a:gd name="connsiteX5" fmla="*/ 322385 w 381000"/>
                  <a:gd name="connsiteY5" fmla="*/ 111369 h 381000"/>
                  <a:gd name="connsiteX6" fmla="*/ 322385 w 381000"/>
                  <a:gd name="connsiteY6" fmla="*/ 107462 h 381000"/>
                  <a:gd name="connsiteX7" fmla="*/ 345831 w 381000"/>
                  <a:gd name="connsiteY7" fmla="*/ 84015 h 381000"/>
                  <a:gd name="connsiteX8" fmla="*/ 345831 w 381000"/>
                  <a:gd name="connsiteY8" fmla="*/ 78154 h 381000"/>
                  <a:gd name="connsiteX9" fmla="*/ 302846 w 381000"/>
                  <a:gd name="connsiteY9" fmla="*/ 35169 h 381000"/>
                  <a:gd name="connsiteX10" fmla="*/ 296985 w 381000"/>
                  <a:gd name="connsiteY10" fmla="*/ 35169 h 381000"/>
                  <a:gd name="connsiteX11" fmla="*/ 273538 w 381000"/>
                  <a:gd name="connsiteY11" fmla="*/ 58615 h 381000"/>
                  <a:gd name="connsiteX12" fmla="*/ 269631 w 381000"/>
                  <a:gd name="connsiteY12" fmla="*/ 58615 h 381000"/>
                  <a:gd name="connsiteX13" fmla="*/ 226646 w 381000"/>
                  <a:gd name="connsiteY13" fmla="*/ 41031 h 381000"/>
                  <a:gd name="connsiteX14" fmla="*/ 224692 w 381000"/>
                  <a:gd name="connsiteY14" fmla="*/ 37123 h 381000"/>
                  <a:gd name="connsiteX15" fmla="*/ 224692 w 381000"/>
                  <a:gd name="connsiteY15" fmla="*/ 3908 h 381000"/>
                  <a:gd name="connsiteX16" fmla="*/ 220784 w 381000"/>
                  <a:gd name="connsiteY16" fmla="*/ 0 h 381000"/>
                  <a:gd name="connsiteX17" fmla="*/ 160215 w 381000"/>
                  <a:gd name="connsiteY17" fmla="*/ 0 h 381000"/>
                  <a:gd name="connsiteX18" fmla="*/ 156308 w 381000"/>
                  <a:gd name="connsiteY18" fmla="*/ 3908 h 381000"/>
                  <a:gd name="connsiteX19" fmla="*/ 156308 w 381000"/>
                  <a:gd name="connsiteY19" fmla="*/ 37123 h 381000"/>
                  <a:gd name="connsiteX20" fmla="*/ 154354 w 381000"/>
                  <a:gd name="connsiteY20" fmla="*/ 41031 h 381000"/>
                  <a:gd name="connsiteX21" fmla="*/ 111369 w 381000"/>
                  <a:gd name="connsiteY21" fmla="*/ 58615 h 381000"/>
                  <a:gd name="connsiteX22" fmla="*/ 107462 w 381000"/>
                  <a:gd name="connsiteY22" fmla="*/ 58615 h 381000"/>
                  <a:gd name="connsiteX23" fmla="*/ 84015 w 381000"/>
                  <a:gd name="connsiteY23" fmla="*/ 35169 h 381000"/>
                  <a:gd name="connsiteX24" fmla="*/ 78154 w 381000"/>
                  <a:gd name="connsiteY24" fmla="*/ 35169 h 381000"/>
                  <a:gd name="connsiteX25" fmla="*/ 35169 w 381000"/>
                  <a:gd name="connsiteY25" fmla="*/ 78154 h 381000"/>
                  <a:gd name="connsiteX26" fmla="*/ 35169 w 381000"/>
                  <a:gd name="connsiteY26" fmla="*/ 84015 h 381000"/>
                  <a:gd name="connsiteX27" fmla="*/ 58615 w 381000"/>
                  <a:gd name="connsiteY27" fmla="*/ 107462 h 381000"/>
                  <a:gd name="connsiteX28" fmla="*/ 58615 w 381000"/>
                  <a:gd name="connsiteY28" fmla="*/ 111369 h 381000"/>
                  <a:gd name="connsiteX29" fmla="*/ 41031 w 381000"/>
                  <a:gd name="connsiteY29" fmla="*/ 154354 h 381000"/>
                  <a:gd name="connsiteX30" fmla="*/ 37123 w 381000"/>
                  <a:gd name="connsiteY30" fmla="*/ 156308 h 381000"/>
                  <a:gd name="connsiteX31" fmla="*/ 3908 w 381000"/>
                  <a:gd name="connsiteY31" fmla="*/ 156308 h 381000"/>
                  <a:gd name="connsiteX32" fmla="*/ 0 w 381000"/>
                  <a:gd name="connsiteY32" fmla="*/ 160215 h 381000"/>
                  <a:gd name="connsiteX33" fmla="*/ 0 w 381000"/>
                  <a:gd name="connsiteY33" fmla="*/ 220784 h 381000"/>
                  <a:gd name="connsiteX34" fmla="*/ 3908 w 381000"/>
                  <a:gd name="connsiteY34" fmla="*/ 224692 h 381000"/>
                  <a:gd name="connsiteX35" fmla="*/ 37123 w 381000"/>
                  <a:gd name="connsiteY35" fmla="*/ 224692 h 381000"/>
                  <a:gd name="connsiteX36" fmla="*/ 41031 w 381000"/>
                  <a:gd name="connsiteY36" fmla="*/ 226646 h 381000"/>
                  <a:gd name="connsiteX37" fmla="*/ 58615 w 381000"/>
                  <a:gd name="connsiteY37" fmla="*/ 269631 h 381000"/>
                  <a:gd name="connsiteX38" fmla="*/ 58615 w 381000"/>
                  <a:gd name="connsiteY38" fmla="*/ 273538 h 381000"/>
                  <a:gd name="connsiteX39" fmla="*/ 35169 w 381000"/>
                  <a:gd name="connsiteY39" fmla="*/ 296984 h 381000"/>
                  <a:gd name="connsiteX40" fmla="*/ 35169 w 381000"/>
                  <a:gd name="connsiteY40" fmla="*/ 302846 h 381000"/>
                  <a:gd name="connsiteX41" fmla="*/ 78154 w 381000"/>
                  <a:gd name="connsiteY41" fmla="*/ 345830 h 381000"/>
                  <a:gd name="connsiteX42" fmla="*/ 84015 w 381000"/>
                  <a:gd name="connsiteY42" fmla="*/ 345830 h 381000"/>
                  <a:gd name="connsiteX43" fmla="*/ 107462 w 381000"/>
                  <a:gd name="connsiteY43" fmla="*/ 322385 h 381000"/>
                  <a:gd name="connsiteX44" fmla="*/ 111369 w 381000"/>
                  <a:gd name="connsiteY44" fmla="*/ 322385 h 381000"/>
                  <a:gd name="connsiteX45" fmla="*/ 152400 w 381000"/>
                  <a:gd name="connsiteY45" fmla="*/ 339969 h 381000"/>
                  <a:gd name="connsiteX46" fmla="*/ 154354 w 381000"/>
                  <a:gd name="connsiteY46" fmla="*/ 343877 h 381000"/>
                  <a:gd name="connsiteX47" fmla="*/ 154354 w 381000"/>
                  <a:gd name="connsiteY47" fmla="*/ 377092 h 381000"/>
                  <a:gd name="connsiteX48" fmla="*/ 158261 w 381000"/>
                  <a:gd name="connsiteY48" fmla="*/ 381000 h 381000"/>
                  <a:gd name="connsiteX49" fmla="*/ 218831 w 381000"/>
                  <a:gd name="connsiteY49" fmla="*/ 381000 h 381000"/>
                  <a:gd name="connsiteX50" fmla="*/ 222738 w 381000"/>
                  <a:gd name="connsiteY50" fmla="*/ 377092 h 381000"/>
                  <a:gd name="connsiteX51" fmla="*/ 222738 w 381000"/>
                  <a:gd name="connsiteY51" fmla="*/ 343877 h 381000"/>
                  <a:gd name="connsiteX52" fmla="*/ 224692 w 381000"/>
                  <a:gd name="connsiteY52" fmla="*/ 339969 h 381000"/>
                  <a:gd name="connsiteX53" fmla="*/ 267677 w 381000"/>
                  <a:gd name="connsiteY53" fmla="*/ 322385 h 381000"/>
                  <a:gd name="connsiteX54" fmla="*/ 271585 w 381000"/>
                  <a:gd name="connsiteY54" fmla="*/ 322385 h 381000"/>
                  <a:gd name="connsiteX55" fmla="*/ 295031 w 381000"/>
                  <a:gd name="connsiteY55" fmla="*/ 345830 h 381000"/>
                  <a:gd name="connsiteX56" fmla="*/ 300892 w 381000"/>
                  <a:gd name="connsiteY56" fmla="*/ 345830 h 381000"/>
                  <a:gd name="connsiteX57" fmla="*/ 343877 w 381000"/>
                  <a:gd name="connsiteY57" fmla="*/ 302846 h 381000"/>
                  <a:gd name="connsiteX58" fmla="*/ 343877 w 381000"/>
                  <a:gd name="connsiteY58" fmla="*/ 296984 h 381000"/>
                  <a:gd name="connsiteX59" fmla="*/ 320431 w 381000"/>
                  <a:gd name="connsiteY59" fmla="*/ 273538 h 381000"/>
                  <a:gd name="connsiteX60" fmla="*/ 320431 w 381000"/>
                  <a:gd name="connsiteY60" fmla="*/ 269631 h 381000"/>
                  <a:gd name="connsiteX61" fmla="*/ 338015 w 381000"/>
                  <a:gd name="connsiteY61" fmla="*/ 226646 h 381000"/>
                  <a:gd name="connsiteX62" fmla="*/ 341923 w 381000"/>
                  <a:gd name="connsiteY62" fmla="*/ 224692 h 381000"/>
                  <a:gd name="connsiteX63" fmla="*/ 375138 w 381000"/>
                  <a:gd name="connsiteY63" fmla="*/ 224692 h 381000"/>
                  <a:gd name="connsiteX64" fmla="*/ 381000 w 381000"/>
                  <a:gd name="connsiteY64" fmla="*/ 22078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381000" h="381000">
                    <a:moveTo>
                      <a:pt x="381000" y="220784"/>
                    </a:moveTo>
                    <a:lnTo>
                      <a:pt x="381000" y="160215"/>
                    </a:lnTo>
                    <a:cubicBezTo>
                      <a:pt x="381000" y="158261"/>
                      <a:pt x="379046" y="156308"/>
                      <a:pt x="377092" y="156308"/>
                    </a:cubicBezTo>
                    <a:lnTo>
                      <a:pt x="343877" y="156308"/>
                    </a:lnTo>
                    <a:cubicBezTo>
                      <a:pt x="341923" y="156308"/>
                      <a:pt x="339969" y="154354"/>
                      <a:pt x="339969" y="154354"/>
                    </a:cubicBezTo>
                    <a:cubicBezTo>
                      <a:pt x="336062" y="138723"/>
                      <a:pt x="330200" y="125046"/>
                      <a:pt x="322385" y="111369"/>
                    </a:cubicBezTo>
                    <a:cubicBezTo>
                      <a:pt x="322385" y="109415"/>
                      <a:pt x="322385" y="107462"/>
                      <a:pt x="322385" y="107462"/>
                    </a:cubicBezTo>
                    <a:lnTo>
                      <a:pt x="345831" y="84015"/>
                    </a:lnTo>
                    <a:cubicBezTo>
                      <a:pt x="347784" y="82061"/>
                      <a:pt x="347784" y="80108"/>
                      <a:pt x="345831" y="78154"/>
                    </a:cubicBezTo>
                    <a:lnTo>
                      <a:pt x="302846" y="35169"/>
                    </a:lnTo>
                    <a:cubicBezTo>
                      <a:pt x="300892" y="33215"/>
                      <a:pt x="298938" y="33215"/>
                      <a:pt x="296985" y="35169"/>
                    </a:cubicBezTo>
                    <a:lnTo>
                      <a:pt x="273538" y="58615"/>
                    </a:lnTo>
                    <a:cubicBezTo>
                      <a:pt x="271585" y="60569"/>
                      <a:pt x="269631" y="60569"/>
                      <a:pt x="269631" y="58615"/>
                    </a:cubicBezTo>
                    <a:cubicBezTo>
                      <a:pt x="255954" y="50800"/>
                      <a:pt x="242277" y="44938"/>
                      <a:pt x="226646" y="41031"/>
                    </a:cubicBezTo>
                    <a:cubicBezTo>
                      <a:pt x="224692" y="41031"/>
                      <a:pt x="224692" y="39077"/>
                      <a:pt x="224692" y="37123"/>
                    </a:cubicBezTo>
                    <a:lnTo>
                      <a:pt x="224692" y="3908"/>
                    </a:lnTo>
                    <a:cubicBezTo>
                      <a:pt x="224692" y="1954"/>
                      <a:pt x="222738" y="0"/>
                      <a:pt x="220784" y="0"/>
                    </a:cubicBezTo>
                    <a:lnTo>
                      <a:pt x="160215" y="0"/>
                    </a:lnTo>
                    <a:cubicBezTo>
                      <a:pt x="158261" y="0"/>
                      <a:pt x="156308" y="1954"/>
                      <a:pt x="156308" y="3908"/>
                    </a:cubicBezTo>
                    <a:lnTo>
                      <a:pt x="156308" y="37123"/>
                    </a:lnTo>
                    <a:cubicBezTo>
                      <a:pt x="156308" y="39077"/>
                      <a:pt x="154354" y="41031"/>
                      <a:pt x="154354" y="41031"/>
                    </a:cubicBezTo>
                    <a:cubicBezTo>
                      <a:pt x="140677" y="42985"/>
                      <a:pt x="125046" y="50800"/>
                      <a:pt x="111369" y="58615"/>
                    </a:cubicBezTo>
                    <a:cubicBezTo>
                      <a:pt x="109415" y="58615"/>
                      <a:pt x="107462" y="58615"/>
                      <a:pt x="107462" y="58615"/>
                    </a:cubicBezTo>
                    <a:lnTo>
                      <a:pt x="84015" y="35169"/>
                    </a:lnTo>
                    <a:cubicBezTo>
                      <a:pt x="82061" y="33215"/>
                      <a:pt x="80108" y="33215"/>
                      <a:pt x="78154" y="35169"/>
                    </a:cubicBezTo>
                    <a:lnTo>
                      <a:pt x="35169" y="78154"/>
                    </a:lnTo>
                    <a:cubicBezTo>
                      <a:pt x="33215" y="80108"/>
                      <a:pt x="33215" y="82061"/>
                      <a:pt x="35169" y="84015"/>
                    </a:cubicBezTo>
                    <a:lnTo>
                      <a:pt x="58615" y="107462"/>
                    </a:lnTo>
                    <a:cubicBezTo>
                      <a:pt x="60569" y="109415"/>
                      <a:pt x="60569" y="111369"/>
                      <a:pt x="58615" y="111369"/>
                    </a:cubicBezTo>
                    <a:cubicBezTo>
                      <a:pt x="50800" y="125046"/>
                      <a:pt x="44938" y="138723"/>
                      <a:pt x="41031" y="154354"/>
                    </a:cubicBezTo>
                    <a:cubicBezTo>
                      <a:pt x="41031" y="156308"/>
                      <a:pt x="39077" y="156308"/>
                      <a:pt x="37123" y="156308"/>
                    </a:cubicBezTo>
                    <a:lnTo>
                      <a:pt x="3908" y="156308"/>
                    </a:lnTo>
                    <a:cubicBezTo>
                      <a:pt x="1954" y="156308"/>
                      <a:pt x="0" y="158261"/>
                      <a:pt x="0" y="160215"/>
                    </a:cubicBezTo>
                    <a:lnTo>
                      <a:pt x="0" y="220784"/>
                    </a:lnTo>
                    <a:cubicBezTo>
                      <a:pt x="0" y="222738"/>
                      <a:pt x="1954" y="224692"/>
                      <a:pt x="3908" y="224692"/>
                    </a:cubicBezTo>
                    <a:lnTo>
                      <a:pt x="37123" y="224692"/>
                    </a:lnTo>
                    <a:cubicBezTo>
                      <a:pt x="39077" y="224692"/>
                      <a:pt x="41031" y="226646"/>
                      <a:pt x="41031" y="226646"/>
                    </a:cubicBezTo>
                    <a:cubicBezTo>
                      <a:pt x="44938" y="242277"/>
                      <a:pt x="50800" y="255954"/>
                      <a:pt x="58615" y="269631"/>
                    </a:cubicBezTo>
                    <a:cubicBezTo>
                      <a:pt x="58615" y="271585"/>
                      <a:pt x="58615" y="273538"/>
                      <a:pt x="58615" y="273538"/>
                    </a:cubicBezTo>
                    <a:lnTo>
                      <a:pt x="35169" y="296984"/>
                    </a:lnTo>
                    <a:cubicBezTo>
                      <a:pt x="33215" y="298938"/>
                      <a:pt x="33215" y="300892"/>
                      <a:pt x="35169" y="302846"/>
                    </a:cubicBezTo>
                    <a:lnTo>
                      <a:pt x="78154" y="345830"/>
                    </a:lnTo>
                    <a:cubicBezTo>
                      <a:pt x="80108" y="347784"/>
                      <a:pt x="82061" y="347784"/>
                      <a:pt x="84015" y="345830"/>
                    </a:cubicBezTo>
                    <a:lnTo>
                      <a:pt x="107462" y="322385"/>
                    </a:lnTo>
                    <a:cubicBezTo>
                      <a:pt x="109415" y="320431"/>
                      <a:pt x="111369" y="320431"/>
                      <a:pt x="111369" y="322385"/>
                    </a:cubicBezTo>
                    <a:cubicBezTo>
                      <a:pt x="125046" y="330200"/>
                      <a:pt x="138723" y="336061"/>
                      <a:pt x="152400" y="339969"/>
                    </a:cubicBezTo>
                    <a:cubicBezTo>
                      <a:pt x="154354" y="339969"/>
                      <a:pt x="154354" y="341923"/>
                      <a:pt x="154354" y="343877"/>
                    </a:cubicBezTo>
                    <a:lnTo>
                      <a:pt x="154354" y="377092"/>
                    </a:lnTo>
                    <a:cubicBezTo>
                      <a:pt x="154354" y="379046"/>
                      <a:pt x="156308" y="381000"/>
                      <a:pt x="158261" y="381000"/>
                    </a:cubicBezTo>
                    <a:lnTo>
                      <a:pt x="218831" y="381000"/>
                    </a:lnTo>
                    <a:cubicBezTo>
                      <a:pt x="220784" y="381000"/>
                      <a:pt x="222738" y="379046"/>
                      <a:pt x="222738" y="377092"/>
                    </a:cubicBezTo>
                    <a:lnTo>
                      <a:pt x="222738" y="343877"/>
                    </a:lnTo>
                    <a:cubicBezTo>
                      <a:pt x="222738" y="341923"/>
                      <a:pt x="224692" y="339969"/>
                      <a:pt x="224692" y="339969"/>
                    </a:cubicBezTo>
                    <a:cubicBezTo>
                      <a:pt x="240323" y="336061"/>
                      <a:pt x="254000" y="330200"/>
                      <a:pt x="267677" y="322385"/>
                    </a:cubicBezTo>
                    <a:cubicBezTo>
                      <a:pt x="269631" y="322385"/>
                      <a:pt x="271585" y="322385"/>
                      <a:pt x="271585" y="322385"/>
                    </a:cubicBezTo>
                    <a:lnTo>
                      <a:pt x="295031" y="345830"/>
                    </a:lnTo>
                    <a:cubicBezTo>
                      <a:pt x="296985" y="347784"/>
                      <a:pt x="298938" y="347784"/>
                      <a:pt x="300892" y="345830"/>
                    </a:cubicBezTo>
                    <a:lnTo>
                      <a:pt x="343877" y="302846"/>
                    </a:lnTo>
                    <a:cubicBezTo>
                      <a:pt x="345831" y="300892"/>
                      <a:pt x="345831" y="298938"/>
                      <a:pt x="343877" y="296984"/>
                    </a:cubicBezTo>
                    <a:lnTo>
                      <a:pt x="320431" y="273538"/>
                    </a:lnTo>
                    <a:cubicBezTo>
                      <a:pt x="318477" y="271585"/>
                      <a:pt x="318477" y="269631"/>
                      <a:pt x="320431" y="269631"/>
                    </a:cubicBezTo>
                    <a:cubicBezTo>
                      <a:pt x="328246" y="255954"/>
                      <a:pt x="334108" y="242277"/>
                      <a:pt x="338015" y="226646"/>
                    </a:cubicBezTo>
                    <a:cubicBezTo>
                      <a:pt x="338015" y="224692"/>
                      <a:pt x="339969" y="224692"/>
                      <a:pt x="341923" y="224692"/>
                    </a:cubicBezTo>
                    <a:lnTo>
                      <a:pt x="375138" y="224692"/>
                    </a:lnTo>
                    <a:cubicBezTo>
                      <a:pt x="379046" y="224692"/>
                      <a:pt x="381000" y="222738"/>
                      <a:pt x="381000" y="22078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93" name="Gráfico 4">
              <a:extLst>
                <a:ext uri="{FF2B5EF4-FFF2-40B4-BE49-F238E27FC236}">
                  <a16:creationId xmlns:a16="http://schemas.microsoft.com/office/drawing/2014/main" id="{5D86BCF0-E188-264D-EBAC-C2C78FD75B67}"/>
                </a:ext>
              </a:extLst>
            </p:cNvPr>
            <p:cNvGrpSpPr/>
            <p:nvPr/>
          </p:nvGrpSpPr>
          <p:grpSpPr>
            <a:xfrm>
              <a:off x="2635850" y="4683369"/>
              <a:ext cx="625230" cy="550984"/>
              <a:chOff x="2635850" y="4683369"/>
              <a:chExt cx="625230" cy="550984"/>
            </a:xfrm>
            <a:noFill/>
          </p:grpSpPr>
          <p:grpSp>
            <p:nvGrpSpPr>
              <p:cNvPr id="594" name="Gráfico 4">
                <a:extLst>
                  <a:ext uri="{FF2B5EF4-FFF2-40B4-BE49-F238E27FC236}">
                    <a16:creationId xmlns:a16="http://schemas.microsoft.com/office/drawing/2014/main" id="{F21DB696-8330-C09C-ED49-F2EE8F1E2D53}"/>
                  </a:ext>
                </a:extLst>
              </p:cNvPr>
              <p:cNvGrpSpPr/>
              <p:nvPr/>
            </p:nvGrpSpPr>
            <p:grpSpPr>
              <a:xfrm>
                <a:off x="2751126" y="4943230"/>
                <a:ext cx="470877" cy="291122"/>
                <a:chOff x="2751126" y="4943230"/>
                <a:chExt cx="470877" cy="291122"/>
              </a:xfrm>
              <a:noFill/>
            </p:grpSpPr>
            <p:sp>
              <p:nvSpPr>
                <p:cNvPr id="595" name="Forma Livre: Forma 594">
                  <a:extLst>
                    <a:ext uri="{FF2B5EF4-FFF2-40B4-BE49-F238E27FC236}">
                      <a16:creationId xmlns:a16="http://schemas.microsoft.com/office/drawing/2014/main" id="{DF357D60-5316-E949-BA76-BA98C2B8D644}"/>
                    </a:ext>
                  </a:extLst>
                </p:cNvPr>
                <p:cNvSpPr/>
                <p:nvPr/>
              </p:nvSpPr>
              <p:spPr>
                <a:xfrm>
                  <a:off x="2751126" y="4958861"/>
                  <a:ext cx="470877" cy="275492"/>
                </a:xfrm>
                <a:custGeom>
                  <a:avLst/>
                  <a:gdLst>
                    <a:gd name="connsiteX0" fmla="*/ 470877 w 470877"/>
                    <a:gd name="connsiteY0" fmla="*/ 0 h 275492"/>
                    <a:gd name="connsiteX1" fmla="*/ 449385 w 470877"/>
                    <a:gd name="connsiteY1" fmla="*/ 107461 h 275492"/>
                    <a:gd name="connsiteX2" fmla="*/ 390769 w 470877"/>
                    <a:gd name="connsiteY2" fmla="*/ 195384 h 275492"/>
                    <a:gd name="connsiteX3" fmla="*/ 302846 w 470877"/>
                    <a:gd name="connsiteY3" fmla="*/ 254000 h 275492"/>
                    <a:gd name="connsiteX4" fmla="*/ 195385 w 470877"/>
                    <a:gd name="connsiteY4" fmla="*/ 275492 h 275492"/>
                    <a:gd name="connsiteX5" fmla="*/ 87923 w 470877"/>
                    <a:gd name="connsiteY5" fmla="*/ 254000 h 275492"/>
                    <a:gd name="connsiteX6" fmla="*/ 0 w 470877"/>
                    <a:gd name="connsiteY6" fmla="*/ 195384 h 27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0877" h="275492">
                      <a:moveTo>
                        <a:pt x="470877" y="0"/>
                      </a:moveTo>
                      <a:cubicBezTo>
                        <a:pt x="470877" y="37123"/>
                        <a:pt x="463062" y="74246"/>
                        <a:pt x="449385" y="107461"/>
                      </a:cubicBezTo>
                      <a:cubicBezTo>
                        <a:pt x="435708" y="140677"/>
                        <a:pt x="416169" y="169985"/>
                        <a:pt x="390769" y="195384"/>
                      </a:cubicBezTo>
                      <a:cubicBezTo>
                        <a:pt x="365370" y="220785"/>
                        <a:pt x="336062" y="240323"/>
                        <a:pt x="302846" y="254000"/>
                      </a:cubicBezTo>
                      <a:cubicBezTo>
                        <a:pt x="269631" y="267677"/>
                        <a:pt x="234462" y="275492"/>
                        <a:pt x="195385" y="275492"/>
                      </a:cubicBezTo>
                      <a:cubicBezTo>
                        <a:pt x="158262" y="275492"/>
                        <a:pt x="121139" y="267677"/>
                        <a:pt x="87923" y="254000"/>
                      </a:cubicBezTo>
                      <a:cubicBezTo>
                        <a:pt x="54708" y="240323"/>
                        <a:pt x="25400" y="220785"/>
                        <a:pt x="0" y="195384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6" name="Forma Livre: Forma 595">
                  <a:extLst>
                    <a:ext uri="{FF2B5EF4-FFF2-40B4-BE49-F238E27FC236}">
                      <a16:creationId xmlns:a16="http://schemas.microsoft.com/office/drawing/2014/main" id="{1B11D881-BF10-B237-FCF7-3DA88FD25FF6}"/>
                    </a:ext>
                  </a:extLst>
                </p:cNvPr>
                <p:cNvSpPr/>
                <p:nvPr/>
              </p:nvSpPr>
              <p:spPr>
                <a:xfrm>
                  <a:off x="3184881" y="4943230"/>
                  <a:ext cx="37122" cy="33215"/>
                </a:xfrm>
                <a:custGeom>
                  <a:avLst/>
                  <a:gdLst>
                    <a:gd name="connsiteX0" fmla="*/ 37123 w 37122"/>
                    <a:gd name="connsiteY0" fmla="*/ 15631 h 33215"/>
                    <a:gd name="connsiteX1" fmla="*/ 37123 w 37122"/>
                    <a:gd name="connsiteY1" fmla="*/ 0 h 33215"/>
                    <a:gd name="connsiteX2" fmla="*/ 35169 w 37122"/>
                    <a:gd name="connsiteY2" fmla="*/ 0 h 33215"/>
                    <a:gd name="connsiteX3" fmla="*/ 0 w 37122"/>
                    <a:gd name="connsiteY3" fmla="*/ 33215 h 33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22" h="33215">
                      <a:moveTo>
                        <a:pt x="37123" y="15631"/>
                      </a:moveTo>
                      <a:lnTo>
                        <a:pt x="37123" y="0"/>
                      </a:lnTo>
                      <a:lnTo>
                        <a:pt x="35169" y="0"/>
                      </a:lnTo>
                      <a:lnTo>
                        <a:pt x="0" y="33215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97" name="Forma Livre: Forma 596">
                <a:extLst>
                  <a:ext uri="{FF2B5EF4-FFF2-40B4-BE49-F238E27FC236}">
                    <a16:creationId xmlns:a16="http://schemas.microsoft.com/office/drawing/2014/main" id="{B4C94A5F-D59D-B9F0-F651-5BFADD3E0D36}"/>
                  </a:ext>
                </a:extLst>
              </p:cNvPr>
              <p:cNvSpPr/>
              <p:nvPr/>
            </p:nvSpPr>
            <p:spPr>
              <a:xfrm>
                <a:off x="3222004" y="4943230"/>
                <a:ext cx="39076" cy="33215"/>
              </a:xfrm>
              <a:custGeom>
                <a:avLst/>
                <a:gdLst>
                  <a:gd name="connsiteX0" fmla="*/ 0 w 39076"/>
                  <a:gd name="connsiteY0" fmla="*/ 15631 h 33215"/>
                  <a:gd name="connsiteX1" fmla="*/ 0 w 39076"/>
                  <a:gd name="connsiteY1" fmla="*/ 0 h 33215"/>
                  <a:gd name="connsiteX2" fmla="*/ 1954 w 39076"/>
                  <a:gd name="connsiteY2" fmla="*/ 0 h 33215"/>
                  <a:gd name="connsiteX3" fmla="*/ 39077 w 39076"/>
                  <a:gd name="connsiteY3" fmla="*/ 33215 h 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76" h="33215">
                    <a:moveTo>
                      <a:pt x="0" y="15631"/>
                    </a:moveTo>
                    <a:lnTo>
                      <a:pt x="0" y="0"/>
                    </a:lnTo>
                    <a:lnTo>
                      <a:pt x="1954" y="0"/>
                    </a:lnTo>
                    <a:lnTo>
                      <a:pt x="39077" y="33215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98" name="Gráfico 4">
                <a:extLst>
                  <a:ext uri="{FF2B5EF4-FFF2-40B4-BE49-F238E27FC236}">
                    <a16:creationId xmlns:a16="http://schemas.microsoft.com/office/drawing/2014/main" id="{A22CE844-A328-A962-9692-91AB2A654119}"/>
                  </a:ext>
                </a:extLst>
              </p:cNvPr>
              <p:cNvGrpSpPr/>
              <p:nvPr/>
            </p:nvGrpSpPr>
            <p:grpSpPr>
              <a:xfrm>
                <a:off x="2635850" y="4683369"/>
                <a:ext cx="509953" cy="291123"/>
                <a:chOff x="2635850" y="4683369"/>
                <a:chExt cx="509953" cy="291123"/>
              </a:xfrm>
              <a:noFill/>
            </p:grpSpPr>
            <p:sp>
              <p:nvSpPr>
                <p:cNvPr id="599" name="Forma Livre: Forma 598">
                  <a:extLst>
                    <a:ext uri="{FF2B5EF4-FFF2-40B4-BE49-F238E27FC236}">
                      <a16:creationId xmlns:a16="http://schemas.microsoft.com/office/drawing/2014/main" id="{0741EF4C-341F-500B-31A2-73960562F070}"/>
                    </a:ext>
                  </a:extLst>
                </p:cNvPr>
                <p:cNvSpPr/>
                <p:nvPr/>
              </p:nvSpPr>
              <p:spPr>
                <a:xfrm>
                  <a:off x="2674927" y="4683369"/>
                  <a:ext cx="470877" cy="275492"/>
                </a:xfrm>
                <a:custGeom>
                  <a:avLst/>
                  <a:gdLst>
                    <a:gd name="connsiteX0" fmla="*/ 0 w 470877"/>
                    <a:gd name="connsiteY0" fmla="*/ 275492 h 275492"/>
                    <a:gd name="connsiteX1" fmla="*/ 21492 w 470877"/>
                    <a:gd name="connsiteY1" fmla="*/ 168031 h 275492"/>
                    <a:gd name="connsiteX2" fmla="*/ 80108 w 470877"/>
                    <a:gd name="connsiteY2" fmla="*/ 80108 h 275492"/>
                    <a:gd name="connsiteX3" fmla="*/ 168031 w 470877"/>
                    <a:gd name="connsiteY3" fmla="*/ 21492 h 275492"/>
                    <a:gd name="connsiteX4" fmla="*/ 275492 w 470877"/>
                    <a:gd name="connsiteY4" fmla="*/ 0 h 275492"/>
                    <a:gd name="connsiteX5" fmla="*/ 382954 w 470877"/>
                    <a:gd name="connsiteY5" fmla="*/ 21492 h 275492"/>
                    <a:gd name="connsiteX6" fmla="*/ 470877 w 470877"/>
                    <a:gd name="connsiteY6" fmla="*/ 80108 h 27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0877" h="275492">
                      <a:moveTo>
                        <a:pt x="0" y="275492"/>
                      </a:moveTo>
                      <a:cubicBezTo>
                        <a:pt x="0" y="238369"/>
                        <a:pt x="7815" y="201246"/>
                        <a:pt x="21492" y="168031"/>
                      </a:cubicBezTo>
                      <a:cubicBezTo>
                        <a:pt x="35169" y="134816"/>
                        <a:pt x="54708" y="105508"/>
                        <a:pt x="80108" y="80108"/>
                      </a:cubicBezTo>
                      <a:cubicBezTo>
                        <a:pt x="105508" y="54708"/>
                        <a:pt x="134815" y="35169"/>
                        <a:pt x="168031" y="21492"/>
                      </a:cubicBezTo>
                      <a:cubicBezTo>
                        <a:pt x="201246" y="7816"/>
                        <a:pt x="236416" y="0"/>
                        <a:pt x="275492" y="0"/>
                      </a:cubicBezTo>
                      <a:cubicBezTo>
                        <a:pt x="312615" y="0"/>
                        <a:pt x="349738" y="7816"/>
                        <a:pt x="382954" y="21492"/>
                      </a:cubicBezTo>
                      <a:cubicBezTo>
                        <a:pt x="416169" y="35169"/>
                        <a:pt x="445477" y="54708"/>
                        <a:pt x="470877" y="80108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0" name="Forma Livre: Forma 599">
                  <a:extLst>
                    <a:ext uri="{FF2B5EF4-FFF2-40B4-BE49-F238E27FC236}">
                      <a16:creationId xmlns:a16="http://schemas.microsoft.com/office/drawing/2014/main" id="{CB9C0684-DCE6-0C76-1D1C-03A1D11EC81C}"/>
                    </a:ext>
                  </a:extLst>
                </p:cNvPr>
                <p:cNvSpPr/>
                <p:nvPr/>
              </p:nvSpPr>
              <p:spPr>
                <a:xfrm>
                  <a:off x="2674927" y="4943230"/>
                  <a:ext cx="37122" cy="31261"/>
                </a:xfrm>
                <a:custGeom>
                  <a:avLst/>
                  <a:gdLst>
                    <a:gd name="connsiteX0" fmla="*/ 0 w 37122"/>
                    <a:gd name="connsiteY0" fmla="*/ 15631 h 31261"/>
                    <a:gd name="connsiteX1" fmla="*/ 0 w 37122"/>
                    <a:gd name="connsiteY1" fmla="*/ 31262 h 31261"/>
                    <a:gd name="connsiteX2" fmla="*/ 1954 w 37122"/>
                    <a:gd name="connsiteY2" fmla="*/ 31262 h 31261"/>
                    <a:gd name="connsiteX3" fmla="*/ 37123 w 37122"/>
                    <a:gd name="connsiteY3" fmla="*/ 0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22" h="31261">
                      <a:moveTo>
                        <a:pt x="0" y="15631"/>
                      </a:moveTo>
                      <a:lnTo>
                        <a:pt x="0" y="31262"/>
                      </a:lnTo>
                      <a:lnTo>
                        <a:pt x="1954" y="31262"/>
                      </a:lnTo>
                      <a:lnTo>
                        <a:pt x="37123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1" name="Forma Livre: Forma 600">
                  <a:extLst>
                    <a:ext uri="{FF2B5EF4-FFF2-40B4-BE49-F238E27FC236}">
                      <a16:creationId xmlns:a16="http://schemas.microsoft.com/office/drawing/2014/main" id="{7411C446-69A1-ECE3-1CC0-95B2B07A4BED}"/>
                    </a:ext>
                  </a:extLst>
                </p:cNvPr>
                <p:cNvSpPr/>
                <p:nvPr/>
              </p:nvSpPr>
              <p:spPr>
                <a:xfrm>
                  <a:off x="2635850" y="4943230"/>
                  <a:ext cx="39076" cy="31261"/>
                </a:xfrm>
                <a:custGeom>
                  <a:avLst/>
                  <a:gdLst>
                    <a:gd name="connsiteX0" fmla="*/ 39077 w 39076"/>
                    <a:gd name="connsiteY0" fmla="*/ 15631 h 31261"/>
                    <a:gd name="connsiteX1" fmla="*/ 39077 w 39076"/>
                    <a:gd name="connsiteY1" fmla="*/ 31262 h 31261"/>
                    <a:gd name="connsiteX2" fmla="*/ 37123 w 39076"/>
                    <a:gd name="connsiteY2" fmla="*/ 31262 h 31261"/>
                    <a:gd name="connsiteX3" fmla="*/ 0 w 39076"/>
                    <a:gd name="connsiteY3" fmla="*/ 0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76" h="31261">
                      <a:moveTo>
                        <a:pt x="39077" y="15631"/>
                      </a:moveTo>
                      <a:lnTo>
                        <a:pt x="39077" y="31262"/>
                      </a:lnTo>
                      <a:lnTo>
                        <a:pt x="37123" y="3126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602" name="Gráfico 4">
            <a:extLst>
              <a:ext uri="{FF2B5EF4-FFF2-40B4-BE49-F238E27FC236}">
                <a16:creationId xmlns:a16="http://schemas.microsoft.com/office/drawing/2014/main" id="{51620C9D-BB6C-1D4E-9AC4-3BDEEAE18877}"/>
              </a:ext>
            </a:extLst>
          </p:cNvPr>
          <p:cNvGrpSpPr/>
          <p:nvPr/>
        </p:nvGrpSpPr>
        <p:grpSpPr>
          <a:xfrm>
            <a:off x="-158150" y="0"/>
            <a:ext cx="3419230" cy="6289430"/>
            <a:chOff x="-158150" y="0"/>
            <a:chExt cx="3419230" cy="6289430"/>
          </a:xfrm>
          <a:noFill/>
        </p:grpSpPr>
        <p:grpSp>
          <p:nvGrpSpPr>
            <p:cNvPr id="603" name="Gráfico 4">
              <a:extLst>
                <a:ext uri="{FF2B5EF4-FFF2-40B4-BE49-F238E27FC236}">
                  <a16:creationId xmlns:a16="http://schemas.microsoft.com/office/drawing/2014/main" id="{F7D22083-F15C-6F8D-42CF-8E6E942BE7FE}"/>
                </a:ext>
              </a:extLst>
            </p:cNvPr>
            <p:cNvGrpSpPr/>
            <p:nvPr/>
          </p:nvGrpSpPr>
          <p:grpSpPr>
            <a:xfrm>
              <a:off x="-158150" y="0"/>
              <a:ext cx="3419230" cy="6289430"/>
              <a:chOff x="-158150" y="0"/>
              <a:chExt cx="3419230" cy="6289430"/>
            </a:xfrm>
            <a:noFill/>
          </p:grpSpPr>
          <p:grpSp>
            <p:nvGrpSpPr>
              <p:cNvPr id="604" name="Gráfico 4">
                <a:extLst>
                  <a:ext uri="{FF2B5EF4-FFF2-40B4-BE49-F238E27FC236}">
                    <a16:creationId xmlns:a16="http://schemas.microsoft.com/office/drawing/2014/main" id="{B5868D40-142C-BCA8-87F9-159B317EA088}"/>
                  </a:ext>
                </a:extLst>
              </p:cNvPr>
              <p:cNvGrpSpPr/>
              <p:nvPr/>
            </p:nvGrpSpPr>
            <p:grpSpPr>
              <a:xfrm>
                <a:off x="-158150" y="0"/>
                <a:ext cx="3006969" cy="6056923"/>
                <a:chOff x="-158150" y="0"/>
                <a:chExt cx="3006969" cy="6056923"/>
              </a:xfrm>
              <a:noFill/>
            </p:grpSpPr>
            <p:sp>
              <p:nvSpPr>
                <p:cNvPr id="605" name="Forma Livre: Forma 604">
                  <a:extLst>
                    <a:ext uri="{FF2B5EF4-FFF2-40B4-BE49-F238E27FC236}">
                      <a16:creationId xmlns:a16="http://schemas.microsoft.com/office/drawing/2014/main" id="{9A015DD0-9E62-422C-69E1-BDBD94DB95CA}"/>
                    </a:ext>
                  </a:extLst>
                </p:cNvPr>
                <p:cNvSpPr/>
                <p:nvPr/>
              </p:nvSpPr>
              <p:spPr>
                <a:xfrm>
                  <a:off x="2637745" y="5738446"/>
                  <a:ext cx="211074" cy="318476"/>
                </a:xfrm>
                <a:custGeom>
                  <a:avLst/>
                  <a:gdLst>
                    <a:gd name="connsiteX0" fmla="*/ 103613 w 211074"/>
                    <a:gd name="connsiteY0" fmla="*/ 0 h 318476"/>
                    <a:gd name="connsiteX1" fmla="*/ 211074 w 211074"/>
                    <a:gd name="connsiteY1" fmla="*/ 115277 h 318476"/>
                    <a:gd name="connsiteX2" fmla="*/ 105567 w 211074"/>
                    <a:gd name="connsiteY2" fmla="*/ 318477 h 318476"/>
                    <a:gd name="connsiteX3" fmla="*/ 59 w 211074"/>
                    <a:gd name="connsiteY3" fmla="*/ 115277 h 318476"/>
                    <a:gd name="connsiteX4" fmla="*/ 103613 w 211074"/>
                    <a:gd name="connsiteY4" fmla="*/ 0 h 318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074" h="318476">
                      <a:moveTo>
                        <a:pt x="103613" y="0"/>
                      </a:moveTo>
                      <a:cubicBezTo>
                        <a:pt x="162228" y="0"/>
                        <a:pt x="211074" y="52753"/>
                        <a:pt x="211074" y="115277"/>
                      </a:cubicBezTo>
                      <a:cubicBezTo>
                        <a:pt x="211074" y="183661"/>
                        <a:pt x="105567" y="318477"/>
                        <a:pt x="105567" y="318477"/>
                      </a:cubicBezTo>
                      <a:cubicBezTo>
                        <a:pt x="105567" y="318477"/>
                        <a:pt x="59" y="187569"/>
                        <a:pt x="59" y="115277"/>
                      </a:cubicBezTo>
                      <a:cubicBezTo>
                        <a:pt x="-1895" y="50800"/>
                        <a:pt x="44997" y="0"/>
                        <a:pt x="103613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6" name="Forma Livre: Forma 605">
                  <a:extLst>
                    <a:ext uri="{FF2B5EF4-FFF2-40B4-BE49-F238E27FC236}">
                      <a16:creationId xmlns:a16="http://schemas.microsoft.com/office/drawing/2014/main" id="{F70C2E72-0299-298D-1DE8-732DBDB09BEC}"/>
                    </a:ext>
                  </a:extLst>
                </p:cNvPr>
                <p:cNvSpPr/>
                <p:nvPr/>
              </p:nvSpPr>
              <p:spPr>
                <a:xfrm>
                  <a:off x="2700327" y="5802923"/>
                  <a:ext cx="85969" cy="85969"/>
                </a:xfrm>
                <a:custGeom>
                  <a:avLst/>
                  <a:gdLst>
                    <a:gd name="connsiteX0" fmla="*/ 0 w 85969"/>
                    <a:gd name="connsiteY0" fmla="*/ 42985 h 85969"/>
                    <a:gd name="connsiteX1" fmla="*/ 42985 w 85969"/>
                    <a:gd name="connsiteY1" fmla="*/ 0 h 85969"/>
                    <a:gd name="connsiteX2" fmla="*/ 85969 w 85969"/>
                    <a:gd name="connsiteY2" fmla="*/ 42985 h 85969"/>
                    <a:gd name="connsiteX3" fmla="*/ 42985 w 85969"/>
                    <a:gd name="connsiteY3" fmla="*/ 85969 h 85969"/>
                    <a:gd name="connsiteX4" fmla="*/ 0 w 85969"/>
                    <a:gd name="connsiteY4" fmla="*/ 42985 h 8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969" h="85969">
                      <a:moveTo>
                        <a:pt x="0" y="42985"/>
                      </a:moveTo>
                      <a:cubicBezTo>
                        <a:pt x="0" y="19538"/>
                        <a:pt x="19538" y="0"/>
                        <a:pt x="42985" y="0"/>
                      </a:cubicBezTo>
                      <a:cubicBezTo>
                        <a:pt x="66431" y="0"/>
                        <a:pt x="85969" y="19538"/>
                        <a:pt x="85969" y="42985"/>
                      </a:cubicBezTo>
                      <a:cubicBezTo>
                        <a:pt x="85969" y="66431"/>
                        <a:pt x="66431" y="85969"/>
                        <a:pt x="42985" y="85969"/>
                      </a:cubicBezTo>
                      <a:cubicBezTo>
                        <a:pt x="19538" y="84015"/>
                        <a:pt x="0" y="66431"/>
                        <a:pt x="0" y="42985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7" name="Forma Livre: Forma 606">
                  <a:extLst>
                    <a:ext uri="{FF2B5EF4-FFF2-40B4-BE49-F238E27FC236}">
                      <a16:creationId xmlns:a16="http://schemas.microsoft.com/office/drawing/2014/main" id="{F02BFACC-7047-6759-91FC-DBECBB9FD46B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08" name="Gráfico 4">
                <a:extLst>
                  <a:ext uri="{FF2B5EF4-FFF2-40B4-BE49-F238E27FC236}">
                    <a16:creationId xmlns:a16="http://schemas.microsoft.com/office/drawing/2014/main" id="{6D79F481-005F-1794-2C46-A8B498720D24}"/>
                  </a:ext>
                </a:extLst>
              </p:cNvPr>
              <p:cNvGrpSpPr/>
              <p:nvPr/>
            </p:nvGrpSpPr>
            <p:grpSpPr>
              <a:xfrm>
                <a:off x="3028573" y="6054969"/>
                <a:ext cx="232507" cy="232507"/>
                <a:chOff x="3028573" y="6054969"/>
                <a:chExt cx="232507" cy="232507"/>
              </a:xfrm>
              <a:noFill/>
            </p:grpSpPr>
            <p:sp>
              <p:nvSpPr>
                <p:cNvPr id="609" name="Forma Livre: Forma 608">
                  <a:extLst>
                    <a:ext uri="{FF2B5EF4-FFF2-40B4-BE49-F238E27FC236}">
                      <a16:creationId xmlns:a16="http://schemas.microsoft.com/office/drawing/2014/main" id="{F39C1C8D-60FE-F781-0ABA-A8F5936FDD02}"/>
                    </a:ext>
                  </a:extLst>
                </p:cNvPr>
                <p:cNvSpPr/>
                <p:nvPr/>
              </p:nvSpPr>
              <p:spPr>
                <a:xfrm>
                  <a:off x="3028573" y="6054969"/>
                  <a:ext cx="232507" cy="232507"/>
                </a:xfrm>
                <a:custGeom>
                  <a:avLst/>
                  <a:gdLst>
                    <a:gd name="connsiteX0" fmla="*/ 0 w 232507"/>
                    <a:gd name="connsiteY0" fmla="*/ 0 h 232507"/>
                    <a:gd name="connsiteX1" fmla="*/ 232508 w 232507"/>
                    <a:gd name="connsiteY1" fmla="*/ 0 h 232507"/>
                    <a:gd name="connsiteX2" fmla="*/ 232508 w 232507"/>
                    <a:gd name="connsiteY2" fmla="*/ 232507 h 232507"/>
                    <a:gd name="connsiteX3" fmla="*/ 0 w 232507"/>
                    <a:gd name="connsiteY3" fmla="*/ 232507 h 23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2507" h="232507">
                      <a:moveTo>
                        <a:pt x="0" y="0"/>
                      </a:moveTo>
                      <a:lnTo>
                        <a:pt x="232508" y="0"/>
                      </a:lnTo>
                      <a:lnTo>
                        <a:pt x="232508" y="232507"/>
                      </a:lnTo>
                      <a:lnTo>
                        <a:pt x="0" y="232507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10" name="Forma Livre: Forma 609">
                  <a:extLst>
                    <a:ext uri="{FF2B5EF4-FFF2-40B4-BE49-F238E27FC236}">
                      <a16:creationId xmlns:a16="http://schemas.microsoft.com/office/drawing/2014/main" id="{2A2D72EA-E052-ADEB-A01A-62F134299D00}"/>
                    </a:ext>
                  </a:extLst>
                </p:cNvPr>
                <p:cNvSpPr/>
                <p:nvPr/>
              </p:nvSpPr>
              <p:spPr>
                <a:xfrm>
                  <a:off x="3104773" y="6054969"/>
                  <a:ext cx="78153" cy="54707"/>
                </a:xfrm>
                <a:custGeom>
                  <a:avLst/>
                  <a:gdLst>
                    <a:gd name="connsiteX0" fmla="*/ 0 w 78153"/>
                    <a:gd name="connsiteY0" fmla="*/ 0 h 54707"/>
                    <a:gd name="connsiteX1" fmla="*/ 78154 w 78153"/>
                    <a:gd name="connsiteY1" fmla="*/ 0 h 54707"/>
                    <a:gd name="connsiteX2" fmla="*/ 78154 w 78153"/>
                    <a:gd name="connsiteY2" fmla="*/ 54707 h 54707"/>
                    <a:gd name="connsiteX3" fmla="*/ 0 w 78153"/>
                    <a:gd name="connsiteY3" fmla="*/ 54707 h 5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153" h="54707">
                      <a:moveTo>
                        <a:pt x="0" y="0"/>
                      </a:moveTo>
                      <a:lnTo>
                        <a:pt x="78154" y="0"/>
                      </a:lnTo>
                      <a:lnTo>
                        <a:pt x="78154" y="54707"/>
                      </a:lnTo>
                      <a:lnTo>
                        <a:pt x="0" y="54707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11" name="Forma Livre: Forma 610">
                <a:extLst>
                  <a:ext uri="{FF2B5EF4-FFF2-40B4-BE49-F238E27FC236}">
                    <a16:creationId xmlns:a16="http://schemas.microsoft.com/office/drawing/2014/main" id="{2D2C1AC0-B9DA-137A-F628-CB6EF71E26FD}"/>
                  </a:ext>
                </a:extLst>
              </p:cNvPr>
              <p:cNvSpPr/>
              <p:nvPr/>
            </p:nvSpPr>
            <p:spPr>
              <a:xfrm>
                <a:off x="2743311" y="5884984"/>
                <a:ext cx="382953" cy="404445"/>
              </a:xfrm>
              <a:custGeom>
                <a:avLst/>
                <a:gdLst>
                  <a:gd name="connsiteX0" fmla="*/ 382954 w 382953"/>
                  <a:gd name="connsiteY0" fmla="*/ 37123 h 404445"/>
                  <a:gd name="connsiteX1" fmla="*/ 308708 w 382953"/>
                  <a:gd name="connsiteY1" fmla="*/ 0 h 404445"/>
                  <a:gd name="connsiteX2" fmla="*/ 281354 w 382953"/>
                  <a:gd name="connsiteY2" fmla="*/ 0 h 404445"/>
                  <a:gd name="connsiteX3" fmla="*/ 187569 w 382953"/>
                  <a:gd name="connsiteY3" fmla="*/ 93784 h 404445"/>
                  <a:gd name="connsiteX4" fmla="*/ 187569 w 382953"/>
                  <a:gd name="connsiteY4" fmla="*/ 310661 h 404445"/>
                  <a:gd name="connsiteX5" fmla="*/ 93785 w 382953"/>
                  <a:gd name="connsiteY5" fmla="*/ 404446 h 404445"/>
                  <a:gd name="connsiteX6" fmla="*/ 0 w 382953"/>
                  <a:gd name="connsiteY6" fmla="*/ 310661 h 404445"/>
                  <a:gd name="connsiteX7" fmla="*/ 0 w 382953"/>
                  <a:gd name="connsiteY7" fmla="*/ 271585 h 40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2953" h="404445">
                    <a:moveTo>
                      <a:pt x="382954" y="37123"/>
                    </a:moveTo>
                    <a:cubicBezTo>
                      <a:pt x="365369" y="13677"/>
                      <a:pt x="338015" y="0"/>
                      <a:pt x="308708" y="0"/>
                    </a:cubicBezTo>
                    <a:lnTo>
                      <a:pt x="281354" y="0"/>
                    </a:lnTo>
                    <a:cubicBezTo>
                      <a:pt x="230554" y="0"/>
                      <a:pt x="187569" y="41030"/>
                      <a:pt x="187569" y="93784"/>
                    </a:cubicBezTo>
                    <a:lnTo>
                      <a:pt x="187569" y="310661"/>
                    </a:lnTo>
                    <a:cubicBezTo>
                      <a:pt x="187569" y="361462"/>
                      <a:pt x="146538" y="404446"/>
                      <a:pt x="93785" y="404446"/>
                    </a:cubicBezTo>
                    <a:cubicBezTo>
                      <a:pt x="42985" y="404446"/>
                      <a:pt x="0" y="363415"/>
                      <a:pt x="0" y="310661"/>
                    </a:cubicBezTo>
                    <a:lnTo>
                      <a:pt x="0" y="271585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custDash>
                  <a:ds d="154005" sp="154005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12" name="Forma Livre: Forma 611">
              <a:extLst>
                <a:ext uri="{FF2B5EF4-FFF2-40B4-BE49-F238E27FC236}">
                  <a16:creationId xmlns:a16="http://schemas.microsoft.com/office/drawing/2014/main" id="{4187051C-F9FD-A9FC-A2C8-45C6AEDEBE01}"/>
                </a:ext>
              </a:extLst>
            </p:cNvPr>
            <p:cNvSpPr/>
            <p:nvPr/>
          </p:nvSpPr>
          <p:spPr>
            <a:xfrm>
              <a:off x="3177065" y="6232769"/>
              <a:ext cx="42984" cy="19538"/>
            </a:xfrm>
            <a:custGeom>
              <a:avLst/>
              <a:gdLst>
                <a:gd name="connsiteX0" fmla="*/ 42985 w 42984"/>
                <a:gd name="connsiteY0" fmla="*/ 0 h 19538"/>
                <a:gd name="connsiteX1" fmla="*/ 0 w 429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84" h="19538">
                  <a:moveTo>
                    <a:pt x="42985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13" name="Gráfico 4">
            <a:extLst>
              <a:ext uri="{FF2B5EF4-FFF2-40B4-BE49-F238E27FC236}">
                <a16:creationId xmlns:a16="http://schemas.microsoft.com/office/drawing/2014/main" id="{0EEF23C5-140B-236A-8E18-4831E1FF021C}"/>
              </a:ext>
            </a:extLst>
          </p:cNvPr>
          <p:cNvGrpSpPr/>
          <p:nvPr/>
        </p:nvGrpSpPr>
        <p:grpSpPr>
          <a:xfrm>
            <a:off x="5814758" y="5716953"/>
            <a:ext cx="597876" cy="572476"/>
            <a:chOff x="5814758" y="5716953"/>
            <a:chExt cx="597876" cy="572476"/>
          </a:xfrm>
          <a:noFill/>
        </p:grpSpPr>
        <p:grpSp>
          <p:nvGrpSpPr>
            <p:cNvPr id="614" name="Gráfico 4">
              <a:extLst>
                <a:ext uri="{FF2B5EF4-FFF2-40B4-BE49-F238E27FC236}">
                  <a16:creationId xmlns:a16="http://schemas.microsoft.com/office/drawing/2014/main" id="{CAC17463-11A3-89C1-8B9B-4CA92CBF7BED}"/>
                </a:ext>
              </a:extLst>
            </p:cNvPr>
            <p:cNvGrpSpPr/>
            <p:nvPr/>
          </p:nvGrpSpPr>
          <p:grpSpPr>
            <a:xfrm>
              <a:off x="5814758" y="5716953"/>
              <a:ext cx="384907" cy="486507"/>
              <a:chOff x="5814758" y="5716953"/>
              <a:chExt cx="384907" cy="486507"/>
            </a:xfrm>
            <a:noFill/>
          </p:grpSpPr>
          <p:sp>
            <p:nvSpPr>
              <p:cNvPr id="615" name="Forma Livre: Forma 614">
                <a:extLst>
                  <a:ext uri="{FF2B5EF4-FFF2-40B4-BE49-F238E27FC236}">
                    <a16:creationId xmlns:a16="http://schemas.microsoft.com/office/drawing/2014/main" id="{4D86CBC7-F779-167E-BAB6-D5FB25A5F97F}"/>
                  </a:ext>
                </a:extLst>
              </p:cNvPr>
              <p:cNvSpPr/>
              <p:nvPr/>
            </p:nvSpPr>
            <p:spPr>
              <a:xfrm>
                <a:off x="5814758" y="5716953"/>
                <a:ext cx="267676" cy="486507"/>
              </a:xfrm>
              <a:custGeom>
                <a:avLst/>
                <a:gdLst>
                  <a:gd name="connsiteX0" fmla="*/ 267677 w 267676"/>
                  <a:gd name="connsiteY0" fmla="*/ 486508 h 486507"/>
                  <a:gd name="connsiteX1" fmla="*/ 0 w 267676"/>
                  <a:gd name="connsiteY1" fmla="*/ 486508 h 486507"/>
                  <a:gd name="connsiteX2" fmla="*/ 0 w 267676"/>
                  <a:gd name="connsiteY2" fmla="*/ 0 h 486507"/>
                  <a:gd name="connsiteX3" fmla="*/ 119184 w 267676"/>
                  <a:gd name="connsiteY3" fmla="*/ 0 h 48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676" h="486507">
                    <a:moveTo>
                      <a:pt x="267677" y="486508"/>
                    </a:moveTo>
                    <a:lnTo>
                      <a:pt x="0" y="486508"/>
                    </a:lnTo>
                    <a:lnTo>
                      <a:pt x="0" y="0"/>
                    </a:lnTo>
                    <a:lnTo>
                      <a:pt x="119184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6" name="Forma Livre: Forma 615">
                <a:extLst>
                  <a:ext uri="{FF2B5EF4-FFF2-40B4-BE49-F238E27FC236}">
                    <a16:creationId xmlns:a16="http://schemas.microsoft.com/office/drawing/2014/main" id="{022FF31B-246F-425B-18D8-7661DC80DB69}"/>
                  </a:ext>
                </a:extLst>
              </p:cNvPr>
              <p:cNvSpPr/>
              <p:nvPr/>
            </p:nvSpPr>
            <p:spPr>
              <a:xfrm>
                <a:off x="6078527" y="5716953"/>
                <a:ext cx="121138" cy="236415"/>
              </a:xfrm>
              <a:custGeom>
                <a:avLst/>
                <a:gdLst>
                  <a:gd name="connsiteX0" fmla="*/ 0 w 121138"/>
                  <a:gd name="connsiteY0" fmla="*/ 0 h 236415"/>
                  <a:gd name="connsiteX1" fmla="*/ 121138 w 121138"/>
                  <a:gd name="connsiteY1" fmla="*/ 0 h 236415"/>
                  <a:gd name="connsiteX2" fmla="*/ 121138 w 121138"/>
                  <a:gd name="connsiteY2" fmla="*/ 236416 h 236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38" h="236415">
                    <a:moveTo>
                      <a:pt x="0" y="0"/>
                    </a:moveTo>
                    <a:lnTo>
                      <a:pt x="121138" y="0"/>
                    </a:lnTo>
                    <a:lnTo>
                      <a:pt x="121138" y="236416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7" name="Forma Livre: Forma 616">
                <a:extLst>
                  <a:ext uri="{FF2B5EF4-FFF2-40B4-BE49-F238E27FC236}">
                    <a16:creationId xmlns:a16="http://schemas.microsoft.com/office/drawing/2014/main" id="{DFC572BD-212B-8474-69ED-ABAB65F04DCC}"/>
                  </a:ext>
                </a:extLst>
              </p:cNvPr>
              <p:cNvSpPr/>
              <p:nvPr/>
            </p:nvSpPr>
            <p:spPr>
              <a:xfrm>
                <a:off x="5945665" y="5716953"/>
                <a:ext cx="121138" cy="76199"/>
              </a:xfrm>
              <a:custGeom>
                <a:avLst/>
                <a:gdLst>
                  <a:gd name="connsiteX0" fmla="*/ 121139 w 121138"/>
                  <a:gd name="connsiteY0" fmla="*/ 48846 h 76199"/>
                  <a:gd name="connsiteX1" fmla="*/ 121139 w 121138"/>
                  <a:gd name="connsiteY1" fmla="*/ 0 h 76199"/>
                  <a:gd name="connsiteX2" fmla="*/ 0 w 121138"/>
                  <a:gd name="connsiteY2" fmla="*/ 0 h 76199"/>
                  <a:gd name="connsiteX3" fmla="*/ 0 w 121138"/>
                  <a:gd name="connsiteY3" fmla="*/ 48846 h 76199"/>
                  <a:gd name="connsiteX4" fmla="*/ 27354 w 121138"/>
                  <a:gd name="connsiteY4" fmla="*/ 76200 h 76199"/>
                  <a:gd name="connsiteX5" fmla="*/ 74247 w 121138"/>
                  <a:gd name="connsiteY5" fmla="*/ 76200 h 76199"/>
                  <a:gd name="connsiteX6" fmla="*/ 95738 w 121138"/>
                  <a:gd name="connsiteY6" fmla="*/ 76200 h 76199"/>
                  <a:gd name="connsiteX7" fmla="*/ 121139 w 121138"/>
                  <a:gd name="connsiteY7" fmla="*/ 48846 h 7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138" h="76199">
                    <a:moveTo>
                      <a:pt x="121139" y="48846"/>
                    </a:moveTo>
                    <a:lnTo>
                      <a:pt x="121139" y="0"/>
                    </a:lnTo>
                    <a:lnTo>
                      <a:pt x="0" y="0"/>
                    </a:lnTo>
                    <a:lnTo>
                      <a:pt x="0" y="48846"/>
                    </a:lnTo>
                    <a:cubicBezTo>
                      <a:pt x="0" y="64477"/>
                      <a:pt x="11723" y="76200"/>
                      <a:pt x="27354" y="76200"/>
                    </a:cubicBezTo>
                    <a:lnTo>
                      <a:pt x="74247" y="76200"/>
                    </a:lnTo>
                    <a:lnTo>
                      <a:pt x="95738" y="76200"/>
                    </a:lnTo>
                    <a:cubicBezTo>
                      <a:pt x="109416" y="76200"/>
                      <a:pt x="121139" y="64477"/>
                      <a:pt x="121139" y="488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18" name="Gráfico 4">
                <a:extLst>
                  <a:ext uri="{FF2B5EF4-FFF2-40B4-BE49-F238E27FC236}">
                    <a16:creationId xmlns:a16="http://schemas.microsoft.com/office/drawing/2014/main" id="{74BF3535-AD5A-F041-D5A3-82339B7FDFBD}"/>
                  </a:ext>
                </a:extLst>
              </p:cNvPr>
              <p:cNvGrpSpPr/>
              <p:nvPr/>
            </p:nvGrpSpPr>
            <p:grpSpPr>
              <a:xfrm>
                <a:off x="5875326" y="5853723"/>
                <a:ext cx="257907" cy="259861"/>
                <a:chOff x="5875326" y="5853723"/>
                <a:chExt cx="257907" cy="259861"/>
              </a:xfrm>
              <a:noFill/>
            </p:grpSpPr>
            <p:sp>
              <p:nvSpPr>
                <p:cNvPr id="619" name="Forma Livre: Forma 618">
                  <a:extLst>
                    <a:ext uri="{FF2B5EF4-FFF2-40B4-BE49-F238E27FC236}">
                      <a16:creationId xmlns:a16="http://schemas.microsoft.com/office/drawing/2014/main" id="{78E8D2BA-500C-16FD-9774-E1B03537DC32}"/>
                    </a:ext>
                  </a:extLst>
                </p:cNvPr>
                <p:cNvSpPr/>
                <p:nvPr/>
              </p:nvSpPr>
              <p:spPr>
                <a:xfrm>
                  <a:off x="5988650" y="5986584"/>
                  <a:ext cx="56661" cy="19538"/>
                </a:xfrm>
                <a:custGeom>
                  <a:avLst/>
                  <a:gdLst>
                    <a:gd name="connsiteX0" fmla="*/ 0 w 56661"/>
                    <a:gd name="connsiteY0" fmla="*/ 0 h 19538"/>
                    <a:gd name="connsiteX1" fmla="*/ 56662 w 56661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661" h="19538">
                      <a:moveTo>
                        <a:pt x="0" y="0"/>
                      </a:moveTo>
                      <a:lnTo>
                        <a:pt x="56662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0" name="Forma Livre: Forma 619">
                  <a:extLst>
                    <a:ext uri="{FF2B5EF4-FFF2-40B4-BE49-F238E27FC236}">
                      <a16:creationId xmlns:a16="http://schemas.microsoft.com/office/drawing/2014/main" id="{3EC482A7-130D-5EDC-F153-12D7817EB10A}"/>
                    </a:ext>
                  </a:extLst>
                </p:cNvPr>
                <p:cNvSpPr/>
                <p:nvPr/>
              </p:nvSpPr>
              <p:spPr>
                <a:xfrm>
                  <a:off x="5877280" y="5959230"/>
                  <a:ext cx="68384" cy="42984"/>
                </a:xfrm>
                <a:custGeom>
                  <a:avLst/>
                  <a:gdLst>
                    <a:gd name="connsiteX0" fmla="*/ 0 w 68384"/>
                    <a:gd name="connsiteY0" fmla="*/ 13677 h 42984"/>
                    <a:gd name="connsiteX1" fmla="*/ 27354 w 68384"/>
                    <a:gd name="connsiteY1" fmla="*/ 42985 h 42984"/>
                    <a:gd name="connsiteX2" fmla="*/ 68385 w 68384"/>
                    <a:gd name="connsiteY2" fmla="*/ 0 h 4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8384" h="42984">
                      <a:moveTo>
                        <a:pt x="0" y="13677"/>
                      </a:moveTo>
                      <a:lnTo>
                        <a:pt x="27354" y="42985"/>
                      </a:lnTo>
                      <a:lnTo>
                        <a:pt x="68385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1" name="Forma Livre: Forma 620">
                  <a:extLst>
                    <a:ext uri="{FF2B5EF4-FFF2-40B4-BE49-F238E27FC236}">
                      <a16:creationId xmlns:a16="http://schemas.microsoft.com/office/drawing/2014/main" id="{60B6825E-9F84-1D77-78AE-C69AC4425851}"/>
                    </a:ext>
                  </a:extLst>
                </p:cNvPr>
                <p:cNvSpPr/>
                <p:nvPr/>
              </p:nvSpPr>
              <p:spPr>
                <a:xfrm>
                  <a:off x="5988650" y="6096000"/>
                  <a:ext cx="56661" cy="19538"/>
                </a:xfrm>
                <a:custGeom>
                  <a:avLst/>
                  <a:gdLst>
                    <a:gd name="connsiteX0" fmla="*/ 0 w 56661"/>
                    <a:gd name="connsiteY0" fmla="*/ 0 h 19538"/>
                    <a:gd name="connsiteX1" fmla="*/ 56662 w 56661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661" h="19538">
                      <a:moveTo>
                        <a:pt x="0" y="0"/>
                      </a:moveTo>
                      <a:lnTo>
                        <a:pt x="56662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2" name="Forma Livre: Forma 621">
                  <a:extLst>
                    <a:ext uri="{FF2B5EF4-FFF2-40B4-BE49-F238E27FC236}">
                      <a16:creationId xmlns:a16="http://schemas.microsoft.com/office/drawing/2014/main" id="{86813A5E-0A4E-F974-3541-CAA0F21C3ECB}"/>
                    </a:ext>
                  </a:extLst>
                </p:cNvPr>
                <p:cNvSpPr/>
                <p:nvPr/>
              </p:nvSpPr>
              <p:spPr>
                <a:xfrm>
                  <a:off x="5875326" y="6072553"/>
                  <a:ext cx="70338" cy="41030"/>
                </a:xfrm>
                <a:custGeom>
                  <a:avLst/>
                  <a:gdLst>
                    <a:gd name="connsiteX0" fmla="*/ 0 w 70338"/>
                    <a:gd name="connsiteY0" fmla="*/ 13677 h 41030"/>
                    <a:gd name="connsiteX1" fmla="*/ 27354 w 70338"/>
                    <a:gd name="connsiteY1" fmla="*/ 41031 h 41030"/>
                    <a:gd name="connsiteX2" fmla="*/ 70339 w 70338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338" h="41030">
                      <a:moveTo>
                        <a:pt x="0" y="13677"/>
                      </a:moveTo>
                      <a:lnTo>
                        <a:pt x="27354" y="41031"/>
                      </a:lnTo>
                      <a:lnTo>
                        <a:pt x="70339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3" name="Forma Livre: Forma 622">
                  <a:extLst>
                    <a:ext uri="{FF2B5EF4-FFF2-40B4-BE49-F238E27FC236}">
                      <a16:creationId xmlns:a16="http://schemas.microsoft.com/office/drawing/2014/main" id="{E690F1D2-17EB-4443-7B56-3B84AC0EE5F4}"/>
                    </a:ext>
                  </a:extLst>
                </p:cNvPr>
                <p:cNvSpPr/>
                <p:nvPr/>
              </p:nvSpPr>
              <p:spPr>
                <a:xfrm>
                  <a:off x="5988650" y="5875215"/>
                  <a:ext cx="144584" cy="19538"/>
                </a:xfrm>
                <a:custGeom>
                  <a:avLst/>
                  <a:gdLst>
                    <a:gd name="connsiteX0" fmla="*/ 0 w 144584"/>
                    <a:gd name="connsiteY0" fmla="*/ 0 h 19538"/>
                    <a:gd name="connsiteX1" fmla="*/ 144585 w 144584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584" h="19538">
                      <a:moveTo>
                        <a:pt x="0" y="0"/>
                      </a:moveTo>
                      <a:lnTo>
                        <a:pt x="144585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4" name="Forma Livre: Forma 623">
                  <a:extLst>
                    <a:ext uri="{FF2B5EF4-FFF2-40B4-BE49-F238E27FC236}">
                      <a16:creationId xmlns:a16="http://schemas.microsoft.com/office/drawing/2014/main" id="{BE37E568-7141-3BC1-F82C-4DC30B6806BE}"/>
                    </a:ext>
                  </a:extLst>
                </p:cNvPr>
                <p:cNvSpPr/>
                <p:nvPr/>
              </p:nvSpPr>
              <p:spPr>
                <a:xfrm>
                  <a:off x="5875326" y="5853723"/>
                  <a:ext cx="70338" cy="41030"/>
                </a:xfrm>
                <a:custGeom>
                  <a:avLst/>
                  <a:gdLst>
                    <a:gd name="connsiteX0" fmla="*/ 0 w 70338"/>
                    <a:gd name="connsiteY0" fmla="*/ 13677 h 41030"/>
                    <a:gd name="connsiteX1" fmla="*/ 27354 w 70338"/>
                    <a:gd name="connsiteY1" fmla="*/ 41031 h 41030"/>
                    <a:gd name="connsiteX2" fmla="*/ 70339 w 70338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338" h="41030">
                      <a:moveTo>
                        <a:pt x="0" y="13677"/>
                      </a:moveTo>
                      <a:lnTo>
                        <a:pt x="27354" y="41031"/>
                      </a:lnTo>
                      <a:lnTo>
                        <a:pt x="70339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625" name="Forma Livre: Forma 624">
              <a:extLst>
                <a:ext uri="{FF2B5EF4-FFF2-40B4-BE49-F238E27FC236}">
                  <a16:creationId xmlns:a16="http://schemas.microsoft.com/office/drawing/2014/main" id="{320525C2-93CB-AEE9-9D7C-AC178439E17B}"/>
                </a:ext>
              </a:extLst>
            </p:cNvPr>
            <p:cNvSpPr/>
            <p:nvPr/>
          </p:nvSpPr>
          <p:spPr>
            <a:xfrm>
              <a:off x="6082434" y="5953369"/>
              <a:ext cx="330199" cy="336061"/>
            </a:xfrm>
            <a:custGeom>
              <a:avLst/>
              <a:gdLst>
                <a:gd name="connsiteX0" fmla="*/ 287216 w 330199"/>
                <a:gd name="connsiteY0" fmla="*/ 0 h 336061"/>
                <a:gd name="connsiteX1" fmla="*/ 330200 w 330199"/>
                <a:gd name="connsiteY1" fmla="*/ 0 h 336061"/>
                <a:gd name="connsiteX2" fmla="*/ 330200 w 330199"/>
                <a:gd name="connsiteY2" fmla="*/ 336061 h 336061"/>
                <a:gd name="connsiteX3" fmla="*/ 0 w 330199"/>
                <a:gd name="connsiteY3" fmla="*/ 336061 h 336061"/>
                <a:gd name="connsiteX4" fmla="*/ 0 w 330199"/>
                <a:gd name="connsiteY4" fmla="*/ 0 h 336061"/>
                <a:gd name="connsiteX5" fmla="*/ 298939 w 330199"/>
                <a:gd name="connsiteY5" fmla="*/ 0 h 33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199" h="336061">
                  <a:moveTo>
                    <a:pt x="287216" y="0"/>
                  </a:moveTo>
                  <a:lnTo>
                    <a:pt x="330200" y="0"/>
                  </a:lnTo>
                  <a:lnTo>
                    <a:pt x="330200" y="336061"/>
                  </a:lnTo>
                  <a:lnTo>
                    <a:pt x="0" y="336061"/>
                  </a:lnTo>
                  <a:lnTo>
                    <a:pt x="0" y="0"/>
                  </a:lnTo>
                  <a:lnTo>
                    <a:pt x="298939" y="0"/>
                  </a:lnTo>
                </a:path>
              </a:pathLst>
            </a:custGeom>
            <a:noFill/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orma Livre: Forma 625">
              <a:extLst>
                <a:ext uri="{FF2B5EF4-FFF2-40B4-BE49-F238E27FC236}">
                  <a16:creationId xmlns:a16="http://schemas.microsoft.com/office/drawing/2014/main" id="{5C3960A4-3695-6A43-092F-E50CE40913C6}"/>
                </a:ext>
              </a:extLst>
            </p:cNvPr>
            <p:cNvSpPr/>
            <p:nvPr/>
          </p:nvSpPr>
          <p:spPr>
            <a:xfrm>
              <a:off x="6334481" y="5963138"/>
              <a:ext cx="19538" cy="31261"/>
            </a:xfrm>
            <a:custGeom>
              <a:avLst/>
              <a:gdLst>
                <a:gd name="connsiteX0" fmla="*/ 0 w 19538"/>
                <a:gd name="connsiteY0" fmla="*/ 31261 h 31261"/>
                <a:gd name="connsiteX1" fmla="*/ 0 w 19538"/>
                <a:gd name="connsiteY1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1261">
                  <a:moveTo>
                    <a:pt x="0" y="31261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8AF6E977-2570-594B-AEAE-E1DBE637CC33}"/>
                </a:ext>
              </a:extLst>
            </p:cNvPr>
            <p:cNvSpPr/>
            <p:nvPr/>
          </p:nvSpPr>
          <p:spPr>
            <a:xfrm>
              <a:off x="6160588" y="5963138"/>
              <a:ext cx="19538" cy="31261"/>
            </a:xfrm>
            <a:custGeom>
              <a:avLst/>
              <a:gdLst>
                <a:gd name="connsiteX0" fmla="*/ 0 w 19538"/>
                <a:gd name="connsiteY0" fmla="*/ 31261 h 31261"/>
                <a:gd name="connsiteX1" fmla="*/ 0 w 19538"/>
                <a:gd name="connsiteY1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1261">
                  <a:moveTo>
                    <a:pt x="0" y="31261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orma Livre: Forma 627">
              <a:extLst>
                <a:ext uri="{FF2B5EF4-FFF2-40B4-BE49-F238E27FC236}">
                  <a16:creationId xmlns:a16="http://schemas.microsoft.com/office/drawing/2014/main" id="{1C76CE33-1604-283D-F1C8-7AF643451013}"/>
                </a:ext>
              </a:extLst>
            </p:cNvPr>
            <p:cNvSpPr/>
            <p:nvPr/>
          </p:nvSpPr>
          <p:spPr>
            <a:xfrm>
              <a:off x="6248511" y="6099907"/>
              <a:ext cx="42984" cy="19538"/>
            </a:xfrm>
            <a:custGeom>
              <a:avLst/>
              <a:gdLst>
                <a:gd name="connsiteX0" fmla="*/ 0 w 42984"/>
                <a:gd name="connsiteY0" fmla="*/ 0 h 19538"/>
                <a:gd name="connsiteX1" fmla="*/ 42985 w 429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84" h="19538">
                  <a:moveTo>
                    <a:pt x="0" y="0"/>
                  </a:moveTo>
                  <a:lnTo>
                    <a:pt x="42985" y="0"/>
                  </a:lnTo>
                </a:path>
              </a:pathLst>
            </a:custGeom>
            <a:ln w="19526" cap="sq">
              <a:solidFill>
                <a:srgbClr val="5C83D2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05145D59-5827-8E93-80C6-507B618E688E}"/>
                </a:ext>
              </a:extLst>
            </p:cNvPr>
            <p:cNvSpPr/>
            <p:nvPr/>
          </p:nvSpPr>
          <p:spPr>
            <a:xfrm>
              <a:off x="6248511" y="6162430"/>
              <a:ext cx="42984" cy="19538"/>
            </a:xfrm>
            <a:custGeom>
              <a:avLst/>
              <a:gdLst>
                <a:gd name="connsiteX0" fmla="*/ 0 w 42984"/>
                <a:gd name="connsiteY0" fmla="*/ 0 h 19538"/>
                <a:gd name="connsiteX1" fmla="*/ 42985 w 429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84" h="19538">
                  <a:moveTo>
                    <a:pt x="0" y="0"/>
                  </a:moveTo>
                  <a:lnTo>
                    <a:pt x="42985" y="0"/>
                  </a:lnTo>
                </a:path>
              </a:pathLst>
            </a:custGeom>
            <a:ln w="19526" cap="sq">
              <a:solidFill>
                <a:srgbClr val="5C83D2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7D573BE2-930E-5F19-1B41-137D05E6EBCB}"/>
                </a:ext>
              </a:extLst>
            </p:cNvPr>
            <p:cNvSpPr/>
            <p:nvPr/>
          </p:nvSpPr>
          <p:spPr>
            <a:xfrm>
              <a:off x="6248511" y="6226907"/>
              <a:ext cx="42984" cy="19538"/>
            </a:xfrm>
            <a:custGeom>
              <a:avLst/>
              <a:gdLst>
                <a:gd name="connsiteX0" fmla="*/ 0 w 42984"/>
                <a:gd name="connsiteY0" fmla="*/ 0 h 19538"/>
                <a:gd name="connsiteX1" fmla="*/ 42985 w 429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84" h="19538">
                  <a:moveTo>
                    <a:pt x="0" y="0"/>
                  </a:moveTo>
                  <a:lnTo>
                    <a:pt x="42985" y="0"/>
                  </a:lnTo>
                </a:path>
              </a:pathLst>
            </a:custGeom>
            <a:ln w="19526" cap="sq">
              <a:solidFill>
                <a:srgbClr val="5C83D2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E828EE37-2696-0D78-F9F7-5243E400EB39}"/>
                </a:ext>
              </a:extLst>
            </p:cNvPr>
            <p:cNvSpPr/>
            <p:nvPr/>
          </p:nvSpPr>
          <p:spPr>
            <a:xfrm>
              <a:off x="6082434" y="6037384"/>
              <a:ext cx="330200" cy="19538"/>
            </a:xfrm>
            <a:custGeom>
              <a:avLst/>
              <a:gdLst>
                <a:gd name="connsiteX0" fmla="*/ 0 w 330200"/>
                <a:gd name="connsiteY0" fmla="*/ 0 h 19538"/>
                <a:gd name="connsiteX1" fmla="*/ 330200 w 33020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 h="19538">
                  <a:moveTo>
                    <a:pt x="0" y="0"/>
                  </a:moveTo>
                  <a:lnTo>
                    <a:pt x="33020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32" name="Gráfico 4">
            <a:extLst>
              <a:ext uri="{FF2B5EF4-FFF2-40B4-BE49-F238E27FC236}">
                <a16:creationId xmlns:a16="http://schemas.microsoft.com/office/drawing/2014/main" id="{33D05D69-2D7F-188C-C27F-28F42730A238}"/>
              </a:ext>
            </a:extLst>
          </p:cNvPr>
          <p:cNvGrpSpPr/>
          <p:nvPr/>
        </p:nvGrpSpPr>
        <p:grpSpPr>
          <a:xfrm>
            <a:off x="5799127" y="4607169"/>
            <a:ext cx="627184" cy="627184"/>
            <a:chOff x="5799127" y="4607169"/>
            <a:chExt cx="627184" cy="627184"/>
          </a:xfrm>
          <a:noFill/>
        </p:grpSpPr>
        <p:sp>
          <p:nvSpPr>
            <p:cNvPr id="633" name="Forma Livre: Forma 632">
              <a:extLst>
                <a:ext uri="{FF2B5EF4-FFF2-40B4-BE49-F238E27FC236}">
                  <a16:creationId xmlns:a16="http://schemas.microsoft.com/office/drawing/2014/main" id="{806B19B2-13C8-9991-53CF-ABB311FDD933}"/>
                </a:ext>
              </a:extLst>
            </p:cNvPr>
            <p:cNvSpPr/>
            <p:nvPr/>
          </p:nvSpPr>
          <p:spPr>
            <a:xfrm>
              <a:off x="5924173" y="4798646"/>
              <a:ext cx="379046" cy="246184"/>
            </a:xfrm>
            <a:custGeom>
              <a:avLst/>
              <a:gdLst>
                <a:gd name="connsiteX0" fmla="*/ 0 w 379046"/>
                <a:gd name="connsiteY0" fmla="*/ 123092 h 246184"/>
                <a:gd name="connsiteX1" fmla="*/ 189523 w 379046"/>
                <a:gd name="connsiteY1" fmla="*/ 0 h 246184"/>
                <a:gd name="connsiteX2" fmla="*/ 379047 w 379046"/>
                <a:gd name="connsiteY2" fmla="*/ 123092 h 246184"/>
                <a:gd name="connsiteX3" fmla="*/ 189523 w 379046"/>
                <a:gd name="connsiteY3" fmla="*/ 246185 h 246184"/>
                <a:gd name="connsiteX4" fmla="*/ 0 w 379046"/>
                <a:gd name="connsiteY4" fmla="*/ 123092 h 24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46" h="246184">
                  <a:moveTo>
                    <a:pt x="0" y="123092"/>
                  </a:moveTo>
                  <a:cubicBezTo>
                    <a:pt x="0" y="123092"/>
                    <a:pt x="84016" y="0"/>
                    <a:pt x="189523" y="0"/>
                  </a:cubicBezTo>
                  <a:cubicBezTo>
                    <a:pt x="295031" y="0"/>
                    <a:pt x="379047" y="123092"/>
                    <a:pt x="379047" y="123092"/>
                  </a:cubicBezTo>
                  <a:cubicBezTo>
                    <a:pt x="379047" y="123092"/>
                    <a:pt x="295031" y="246185"/>
                    <a:pt x="189523" y="246185"/>
                  </a:cubicBezTo>
                  <a:cubicBezTo>
                    <a:pt x="84016" y="246185"/>
                    <a:pt x="0" y="123092"/>
                    <a:pt x="0" y="123092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orma Livre: Forma 633">
              <a:extLst>
                <a:ext uri="{FF2B5EF4-FFF2-40B4-BE49-F238E27FC236}">
                  <a16:creationId xmlns:a16="http://schemas.microsoft.com/office/drawing/2014/main" id="{74F88E1A-3D24-E301-CF00-3F9D220D569F}"/>
                </a:ext>
              </a:extLst>
            </p:cNvPr>
            <p:cNvSpPr/>
            <p:nvPr/>
          </p:nvSpPr>
          <p:spPr>
            <a:xfrm>
              <a:off x="5799127" y="4607169"/>
              <a:ext cx="627184" cy="627184"/>
            </a:xfrm>
            <a:custGeom>
              <a:avLst/>
              <a:gdLst>
                <a:gd name="connsiteX0" fmla="*/ 627185 w 627184"/>
                <a:gd name="connsiteY0" fmla="*/ 363415 h 627184"/>
                <a:gd name="connsiteX1" fmla="*/ 627185 w 627184"/>
                <a:gd name="connsiteY1" fmla="*/ 263769 h 627184"/>
                <a:gd name="connsiteX2" fmla="*/ 621323 w 627184"/>
                <a:gd name="connsiteY2" fmla="*/ 257908 h 627184"/>
                <a:gd name="connsiteX3" fmla="*/ 566615 w 627184"/>
                <a:gd name="connsiteY3" fmla="*/ 257908 h 627184"/>
                <a:gd name="connsiteX4" fmla="*/ 560754 w 627184"/>
                <a:gd name="connsiteY4" fmla="*/ 254000 h 627184"/>
                <a:gd name="connsiteX5" fmla="*/ 531446 w 627184"/>
                <a:gd name="connsiteY5" fmla="*/ 183661 h 627184"/>
                <a:gd name="connsiteX6" fmla="*/ 531446 w 627184"/>
                <a:gd name="connsiteY6" fmla="*/ 175846 h 627184"/>
                <a:gd name="connsiteX7" fmla="*/ 570523 w 627184"/>
                <a:gd name="connsiteY7" fmla="*/ 136769 h 627184"/>
                <a:gd name="connsiteX8" fmla="*/ 570523 w 627184"/>
                <a:gd name="connsiteY8" fmla="*/ 127000 h 627184"/>
                <a:gd name="connsiteX9" fmla="*/ 500185 w 627184"/>
                <a:gd name="connsiteY9" fmla="*/ 56661 h 627184"/>
                <a:gd name="connsiteX10" fmla="*/ 490416 w 627184"/>
                <a:gd name="connsiteY10" fmla="*/ 56661 h 627184"/>
                <a:gd name="connsiteX11" fmla="*/ 451339 w 627184"/>
                <a:gd name="connsiteY11" fmla="*/ 95738 h 627184"/>
                <a:gd name="connsiteX12" fmla="*/ 443523 w 627184"/>
                <a:gd name="connsiteY12" fmla="*/ 95738 h 627184"/>
                <a:gd name="connsiteX13" fmla="*/ 373185 w 627184"/>
                <a:gd name="connsiteY13" fmla="*/ 66431 h 627184"/>
                <a:gd name="connsiteX14" fmla="*/ 369277 w 627184"/>
                <a:gd name="connsiteY14" fmla="*/ 60569 h 627184"/>
                <a:gd name="connsiteX15" fmla="*/ 369277 w 627184"/>
                <a:gd name="connsiteY15" fmla="*/ 5862 h 627184"/>
                <a:gd name="connsiteX16" fmla="*/ 363416 w 627184"/>
                <a:gd name="connsiteY16" fmla="*/ 0 h 627184"/>
                <a:gd name="connsiteX17" fmla="*/ 263769 w 627184"/>
                <a:gd name="connsiteY17" fmla="*/ 0 h 627184"/>
                <a:gd name="connsiteX18" fmla="*/ 257908 w 627184"/>
                <a:gd name="connsiteY18" fmla="*/ 5862 h 627184"/>
                <a:gd name="connsiteX19" fmla="*/ 257908 w 627184"/>
                <a:gd name="connsiteY19" fmla="*/ 60569 h 627184"/>
                <a:gd name="connsiteX20" fmla="*/ 254000 w 627184"/>
                <a:gd name="connsiteY20" fmla="*/ 66431 h 627184"/>
                <a:gd name="connsiteX21" fmla="*/ 183661 w 627184"/>
                <a:gd name="connsiteY21" fmla="*/ 95738 h 627184"/>
                <a:gd name="connsiteX22" fmla="*/ 175846 w 627184"/>
                <a:gd name="connsiteY22" fmla="*/ 95738 h 627184"/>
                <a:gd name="connsiteX23" fmla="*/ 136769 w 627184"/>
                <a:gd name="connsiteY23" fmla="*/ 56661 h 627184"/>
                <a:gd name="connsiteX24" fmla="*/ 127000 w 627184"/>
                <a:gd name="connsiteY24" fmla="*/ 56661 h 627184"/>
                <a:gd name="connsiteX25" fmla="*/ 56661 w 627184"/>
                <a:gd name="connsiteY25" fmla="*/ 127000 h 627184"/>
                <a:gd name="connsiteX26" fmla="*/ 56661 w 627184"/>
                <a:gd name="connsiteY26" fmla="*/ 136769 h 627184"/>
                <a:gd name="connsiteX27" fmla="*/ 95738 w 627184"/>
                <a:gd name="connsiteY27" fmla="*/ 175846 h 627184"/>
                <a:gd name="connsiteX28" fmla="*/ 95738 w 627184"/>
                <a:gd name="connsiteY28" fmla="*/ 183661 h 627184"/>
                <a:gd name="connsiteX29" fmla="*/ 66431 w 627184"/>
                <a:gd name="connsiteY29" fmla="*/ 254000 h 627184"/>
                <a:gd name="connsiteX30" fmla="*/ 60569 w 627184"/>
                <a:gd name="connsiteY30" fmla="*/ 257908 h 627184"/>
                <a:gd name="connsiteX31" fmla="*/ 5862 w 627184"/>
                <a:gd name="connsiteY31" fmla="*/ 257908 h 627184"/>
                <a:gd name="connsiteX32" fmla="*/ 0 w 627184"/>
                <a:gd name="connsiteY32" fmla="*/ 263769 h 627184"/>
                <a:gd name="connsiteX33" fmla="*/ 0 w 627184"/>
                <a:gd name="connsiteY33" fmla="*/ 363415 h 627184"/>
                <a:gd name="connsiteX34" fmla="*/ 5862 w 627184"/>
                <a:gd name="connsiteY34" fmla="*/ 369277 h 627184"/>
                <a:gd name="connsiteX35" fmla="*/ 60569 w 627184"/>
                <a:gd name="connsiteY35" fmla="*/ 369277 h 627184"/>
                <a:gd name="connsiteX36" fmla="*/ 66431 w 627184"/>
                <a:gd name="connsiteY36" fmla="*/ 373184 h 627184"/>
                <a:gd name="connsiteX37" fmla="*/ 95738 w 627184"/>
                <a:gd name="connsiteY37" fmla="*/ 443523 h 627184"/>
                <a:gd name="connsiteX38" fmla="*/ 95738 w 627184"/>
                <a:gd name="connsiteY38" fmla="*/ 451338 h 627184"/>
                <a:gd name="connsiteX39" fmla="*/ 56661 w 627184"/>
                <a:gd name="connsiteY39" fmla="*/ 490415 h 627184"/>
                <a:gd name="connsiteX40" fmla="*/ 56661 w 627184"/>
                <a:gd name="connsiteY40" fmla="*/ 500184 h 627184"/>
                <a:gd name="connsiteX41" fmla="*/ 127000 w 627184"/>
                <a:gd name="connsiteY41" fmla="*/ 570523 h 627184"/>
                <a:gd name="connsiteX42" fmla="*/ 136769 w 627184"/>
                <a:gd name="connsiteY42" fmla="*/ 570523 h 627184"/>
                <a:gd name="connsiteX43" fmla="*/ 175846 w 627184"/>
                <a:gd name="connsiteY43" fmla="*/ 531446 h 627184"/>
                <a:gd name="connsiteX44" fmla="*/ 183661 w 627184"/>
                <a:gd name="connsiteY44" fmla="*/ 531446 h 627184"/>
                <a:gd name="connsiteX45" fmla="*/ 254000 w 627184"/>
                <a:gd name="connsiteY45" fmla="*/ 560754 h 627184"/>
                <a:gd name="connsiteX46" fmla="*/ 257908 w 627184"/>
                <a:gd name="connsiteY46" fmla="*/ 566615 h 627184"/>
                <a:gd name="connsiteX47" fmla="*/ 257908 w 627184"/>
                <a:gd name="connsiteY47" fmla="*/ 621323 h 627184"/>
                <a:gd name="connsiteX48" fmla="*/ 263769 w 627184"/>
                <a:gd name="connsiteY48" fmla="*/ 627184 h 627184"/>
                <a:gd name="connsiteX49" fmla="*/ 363416 w 627184"/>
                <a:gd name="connsiteY49" fmla="*/ 627184 h 627184"/>
                <a:gd name="connsiteX50" fmla="*/ 369277 w 627184"/>
                <a:gd name="connsiteY50" fmla="*/ 621323 h 627184"/>
                <a:gd name="connsiteX51" fmla="*/ 369277 w 627184"/>
                <a:gd name="connsiteY51" fmla="*/ 566615 h 627184"/>
                <a:gd name="connsiteX52" fmla="*/ 373185 w 627184"/>
                <a:gd name="connsiteY52" fmla="*/ 560754 h 627184"/>
                <a:gd name="connsiteX53" fmla="*/ 443523 w 627184"/>
                <a:gd name="connsiteY53" fmla="*/ 531446 h 627184"/>
                <a:gd name="connsiteX54" fmla="*/ 451339 w 627184"/>
                <a:gd name="connsiteY54" fmla="*/ 531446 h 627184"/>
                <a:gd name="connsiteX55" fmla="*/ 490416 w 627184"/>
                <a:gd name="connsiteY55" fmla="*/ 570523 h 627184"/>
                <a:gd name="connsiteX56" fmla="*/ 500185 w 627184"/>
                <a:gd name="connsiteY56" fmla="*/ 570523 h 627184"/>
                <a:gd name="connsiteX57" fmla="*/ 570523 w 627184"/>
                <a:gd name="connsiteY57" fmla="*/ 500184 h 627184"/>
                <a:gd name="connsiteX58" fmla="*/ 570523 w 627184"/>
                <a:gd name="connsiteY58" fmla="*/ 490415 h 627184"/>
                <a:gd name="connsiteX59" fmla="*/ 531446 w 627184"/>
                <a:gd name="connsiteY59" fmla="*/ 451338 h 627184"/>
                <a:gd name="connsiteX60" fmla="*/ 531446 w 627184"/>
                <a:gd name="connsiteY60" fmla="*/ 443523 h 627184"/>
                <a:gd name="connsiteX61" fmla="*/ 560754 w 627184"/>
                <a:gd name="connsiteY61" fmla="*/ 373184 h 627184"/>
                <a:gd name="connsiteX62" fmla="*/ 566615 w 627184"/>
                <a:gd name="connsiteY62" fmla="*/ 369277 h 627184"/>
                <a:gd name="connsiteX63" fmla="*/ 621323 w 627184"/>
                <a:gd name="connsiteY63" fmla="*/ 369277 h 627184"/>
                <a:gd name="connsiteX64" fmla="*/ 627185 w 627184"/>
                <a:gd name="connsiteY64" fmla="*/ 363415 h 62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7184" h="627184">
                  <a:moveTo>
                    <a:pt x="627185" y="363415"/>
                  </a:moveTo>
                  <a:lnTo>
                    <a:pt x="627185" y="263769"/>
                  </a:lnTo>
                  <a:cubicBezTo>
                    <a:pt x="627185" y="259862"/>
                    <a:pt x="625231" y="257908"/>
                    <a:pt x="621323" y="257908"/>
                  </a:cubicBezTo>
                  <a:lnTo>
                    <a:pt x="566615" y="257908"/>
                  </a:lnTo>
                  <a:cubicBezTo>
                    <a:pt x="564661" y="257908"/>
                    <a:pt x="560754" y="255954"/>
                    <a:pt x="560754" y="254000"/>
                  </a:cubicBezTo>
                  <a:cubicBezTo>
                    <a:pt x="554892" y="228600"/>
                    <a:pt x="545123" y="205154"/>
                    <a:pt x="531446" y="183661"/>
                  </a:cubicBezTo>
                  <a:cubicBezTo>
                    <a:pt x="529492" y="181708"/>
                    <a:pt x="529492" y="177800"/>
                    <a:pt x="531446" y="175846"/>
                  </a:cubicBezTo>
                  <a:lnTo>
                    <a:pt x="570523" y="136769"/>
                  </a:lnTo>
                  <a:cubicBezTo>
                    <a:pt x="572477" y="134815"/>
                    <a:pt x="572477" y="130908"/>
                    <a:pt x="570523" y="127000"/>
                  </a:cubicBezTo>
                  <a:lnTo>
                    <a:pt x="500185" y="56661"/>
                  </a:lnTo>
                  <a:cubicBezTo>
                    <a:pt x="498231" y="54708"/>
                    <a:pt x="494323" y="54708"/>
                    <a:pt x="490416" y="56661"/>
                  </a:cubicBezTo>
                  <a:lnTo>
                    <a:pt x="451339" y="95738"/>
                  </a:lnTo>
                  <a:cubicBezTo>
                    <a:pt x="449385" y="97692"/>
                    <a:pt x="445477" y="97692"/>
                    <a:pt x="443523" y="95738"/>
                  </a:cubicBezTo>
                  <a:cubicBezTo>
                    <a:pt x="422031" y="82061"/>
                    <a:pt x="398585" y="72292"/>
                    <a:pt x="373185" y="66431"/>
                  </a:cubicBezTo>
                  <a:cubicBezTo>
                    <a:pt x="371231" y="66431"/>
                    <a:pt x="369277" y="62523"/>
                    <a:pt x="369277" y="60569"/>
                  </a:cubicBezTo>
                  <a:lnTo>
                    <a:pt x="369277" y="5862"/>
                  </a:lnTo>
                  <a:cubicBezTo>
                    <a:pt x="369277" y="1954"/>
                    <a:pt x="367323" y="0"/>
                    <a:pt x="363416" y="0"/>
                  </a:cubicBezTo>
                  <a:lnTo>
                    <a:pt x="263769" y="0"/>
                  </a:lnTo>
                  <a:cubicBezTo>
                    <a:pt x="259862" y="0"/>
                    <a:pt x="257908" y="1954"/>
                    <a:pt x="257908" y="5862"/>
                  </a:cubicBezTo>
                  <a:lnTo>
                    <a:pt x="257908" y="60569"/>
                  </a:lnTo>
                  <a:cubicBezTo>
                    <a:pt x="257908" y="62523"/>
                    <a:pt x="255954" y="66431"/>
                    <a:pt x="254000" y="66431"/>
                  </a:cubicBezTo>
                  <a:cubicBezTo>
                    <a:pt x="232508" y="70338"/>
                    <a:pt x="205154" y="82061"/>
                    <a:pt x="183661" y="95738"/>
                  </a:cubicBezTo>
                  <a:cubicBezTo>
                    <a:pt x="181708" y="97692"/>
                    <a:pt x="177800" y="97692"/>
                    <a:pt x="175846" y="95738"/>
                  </a:cubicBezTo>
                  <a:lnTo>
                    <a:pt x="136769" y="56661"/>
                  </a:lnTo>
                  <a:cubicBezTo>
                    <a:pt x="134815" y="54708"/>
                    <a:pt x="130908" y="54708"/>
                    <a:pt x="127000" y="56661"/>
                  </a:cubicBezTo>
                  <a:lnTo>
                    <a:pt x="56661" y="127000"/>
                  </a:lnTo>
                  <a:cubicBezTo>
                    <a:pt x="54708" y="128954"/>
                    <a:pt x="54708" y="132862"/>
                    <a:pt x="56661" y="136769"/>
                  </a:cubicBezTo>
                  <a:lnTo>
                    <a:pt x="95738" y="175846"/>
                  </a:lnTo>
                  <a:cubicBezTo>
                    <a:pt x="97692" y="177800"/>
                    <a:pt x="97692" y="181708"/>
                    <a:pt x="95738" y="183661"/>
                  </a:cubicBezTo>
                  <a:cubicBezTo>
                    <a:pt x="82062" y="205154"/>
                    <a:pt x="72293" y="228600"/>
                    <a:pt x="66431" y="254000"/>
                  </a:cubicBezTo>
                  <a:cubicBezTo>
                    <a:pt x="66431" y="255954"/>
                    <a:pt x="62523" y="257908"/>
                    <a:pt x="60569" y="257908"/>
                  </a:cubicBezTo>
                  <a:lnTo>
                    <a:pt x="5862" y="257908"/>
                  </a:lnTo>
                  <a:cubicBezTo>
                    <a:pt x="1954" y="257908"/>
                    <a:pt x="0" y="259862"/>
                    <a:pt x="0" y="263769"/>
                  </a:cubicBezTo>
                  <a:lnTo>
                    <a:pt x="0" y="363415"/>
                  </a:lnTo>
                  <a:cubicBezTo>
                    <a:pt x="0" y="367323"/>
                    <a:pt x="1954" y="369277"/>
                    <a:pt x="5862" y="369277"/>
                  </a:cubicBezTo>
                  <a:lnTo>
                    <a:pt x="60569" y="369277"/>
                  </a:lnTo>
                  <a:cubicBezTo>
                    <a:pt x="62523" y="369277"/>
                    <a:pt x="66431" y="371231"/>
                    <a:pt x="66431" y="373184"/>
                  </a:cubicBezTo>
                  <a:cubicBezTo>
                    <a:pt x="72293" y="398585"/>
                    <a:pt x="82062" y="422031"/>
                    <a:pt x="95738" y="443523"/>
                  </a:cubicBezTo>
                  <a:cubicBezTo>
                    <a:pt x="97692" y="445477"/>
                    <a:pt x="97692" y="449384"/>
                    <a:pt x="95738" y="451338"/>
                  </a:cubicBezTo>
                  <a:lnTo>
                    <a:pt x="56661" y="490415"/>
                  </a:lnTo>
                  <a:cubicBezTo>
                    <a:pt x="54708" y="492369"/>
                    <a:pt x="54708" y="496277"/>
                    <a:pt x="56661" y="500184"/>
                  </a:cubicBezTo>
                  <a:lnTo>
                    <a:pt x="127000" y="570523"/>
                  </a:lnTo>
                  <a:cubicBezTo>
                    <a:pt x="128954" y="572477"/>
                    <a:pt x="132862" y="572477"/>
                    <a:pt x="136769" y="570523"/>
                  </a:cubicBezTo>
                  <a:lnTo>
                    <a:pt x="175846" y="531446"/>
                  </a:lnTo>
                  <a:cubicBezTo>
                    <a:pt x="177800" y="529492"/>
                    <a:pt x="181708" y="529492"/>
                    <a:pt x="183661" y="531446"/>
                  </a:cubicBezTo>
                  <a:cubicBezTo>
                    <a:pt x="205154" y="545123"/>
                    <a:pt x="230554" y="554893"/>
                    <a:pt x="254000" y="560754"/>
                  </a:cubicBezTo>
                  <a:cubicBezTo>
                    <a:pt x="255954" y="560754"/>
                    <a:pt x="257908" y="564662"/>
                    <a:pt x="257908" y="566615"/>
                  </a:cubicBezTo>
                  <a:lnTo>
                    <a:pt x="257908" y="621323"/>
                  </a:lnTo>
                  <a:cubicBezTo>
                    <a:pt x="257908" y="625231"/>
                    <a:pt x="259862" y="627184"/>
                    <a:pt x="263769" y="627184"/>
                  </a:cubicBezTo>
                  <a:lnTo>
                    <a:pt x="363416" y="627184"/>
                  </a:lnTo>
                  <a:cubicBezTo>
                    <a:pt x="367323" y="627184"/>
                    <a:pt x="369277" y="625231"/>
                    <a:pt x="369277" y="621323"/>
                  </a:cubicBezTo>
                  <a:lnTo>
                    <a:pt x="369277" y="566615"/>
                  </a:lnTo>
                  <a:cubicBezTo>
                    <a:pt x="369277" y="564662"/>
                    <a:pt x="371231" y="560754"/>
                    <a:pt x="373185" y="560754"/>
                  </a:cubicBezTo>
                  <a:cubicBezTo>
                    <a:pt x="398585" y="554893"/>
                    <a:pt x="422031" y="545123"/>
                    <a:pt x="443523" y="531446"/>
                  </a:cubicBezTo>
                  <a:cubicBezTo>
                    <a:pt x="445477" y="529492"/>
                    <a:pt x="449385" y="529492"/>
                    <a:pt x="451339" y="531446"/>
                  </a:cubicBezTo>
                  <a:lnTo>
                    <a:pt x="490416" y="570523"/>
                  </a:lnTo>
                  <a:cubicBezTo>
                    <a:pt x="492370" y="572477"/>
                    <a:pt x="496277" y="572477"/>
                    <a:pt x="500185" y="570523"/>
                  </a:cubicBezTo>
                  <a:lnTo>
                    <a:pt x="570523" y="500184"/>
                  </a:lnTo>
                  <a:cubicBezTo>
                    <a:pt x="572477" y="498230"/>
                    <a:pt x="572477" y="494323"/>
                    <a:pt x="570523" y="490415"/>
                  </a:cubicBezTo>
                  <a:lnTo>
                    <a:pt x="531446" y="451338"/>
                  </a:lnTo>
                  <a:cubicBezTo>
                    <a:pt x="529492" y="449384"/>
                    <a:pt x="529492" y="445477"/>
                    <a:pt x="531446" y="443523"/>
                  </a:cubicBezTo>
                  <a:cubicBezTo>
                    <a:pt x="545123" y="422031"/>
                    <a:pt x="554892" y="398585"/>
                    <a:pt x="560754" y="373184"/>
                  </a:cubicBezTo>
                  <a:cubicBezTo>
                    <a:pt x="560754" y="371231"/>
                    <a:pt x="564661" y="369277"/>
                    <a:pt x="566615" y="369277"/>
                  </a:cubicBezTo>
                  <a:lnTo>
                    <a:pt x="621323" y="369277"/>
                  </a:lnTo>
                  <a:cubicBezTo>
                    <a:pt x="625231" y="369277"/>
                    <a:pt x="627185" y="367323"/>
                    <a:pt x="627185" y="363415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27825FEC-83B7-A91B-3929-B753C94E04B9}"/>
                </a:ext>
              </a:extLst>
            </p:cNvPr>
            <p:cNvSpPr/>
            <p:nvPr/>
          </p:nvSpPr>
          <p:spPr>
            <a:xfrm>
              <a:off x="6051173" y="4859215"/>
              <a:ext cx="125046" cy="125046"/>
            </a:xfrm>
            <a:custGeom>
              <a:avLst/>
              <a:gdLst>
                <a:gd name="connsiteX0" fmla="*/ 107462 w 125046"/>
                <a:gd name="connsiteY0" fmla="*/ 48846 h 125046"/>
                <a:gd name="connsiteX1" fmla="*/ 80108 w 125046"/>
                <a:gd name="connsiteY1" fmla="*/ 21492 h 125046"/>
                <a:gd name="connsiteX2" fmla="*/ 85970 w 125046"/>
                <a:gd name="connsiteY2" fmla="*/ 3908 h 125046"/>
                <a:gd name="connsiteX3" fmla="*/ 62523 w 125046"/>
                <a:gd name="connsiteY3" fmla="*/ 0 h 125046"/>
                <a:gd name="connsiteX4" fmla="*/ 0 w 125046"/>
                <a:gd name="connsiteY4" fmla="*/ 62523 h 125046"/>
                <a:gd name="connsiteX5" fmla="*/ 62523 w 125046"/>
                <a:gd name="connsiteY5" fmla="*/ 125046 h 125046"/>
                <a:gd name="connsiteX6" fmla="*/ 125047 w 125046"/>
                <a:gd name="connsiteY6" fmla="*/ 62523 h 125046"/>
                <a:gd name="connsiteX7" fmla="*/ 123093 w 125046"/>
                <a:gd name="connsiteY7" fmla="*/ 44939 h 125046"/>
                <a:gd name="connsiteX8" fmla="*/ 107462 w 125046"/>
                <a:gd name="connsiteY8" fmla="*/ 48846 h 12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046" h="125046">
                  <a:moveTo>
                    <a:pt x="107462" y="48846"/>
                  </a:moveTo>
                  <a:cubicBezTo>
                    <a:pt x="91831" y="48846"/>
                    <a:pt x="80108" y="37123"/>
                    <a:pt x="80108" y="21492"/>
                  </a:cubicBezTo>
                  <a:cubicBezTo>
                    <a:pt x="80108" y="13677"/>
                    <a:pt x="82062" y="7816"/>
                    <a:pt x="85970" y="3908"/>
                  </a:cubicBezTo>
                  <a:cubicBezTo>
                    <a:pt x="78154" y="1954"/>
                    <a:pt x="70339" y="0"/>
                    <a:pt x="62523" y="0"/>
                  </a:cubicBezTo>
                  <a:cubicBezTo>
                    <a:pt x="27354" y="0"/>
                    <a:pt x="0" y="29308"/>
                    <a:pt x="0" y="62523"/>
                  </a:cubicBezTo>
                  <a:cubicBezTo>
                    <a:pt x="0" y="97692"/>
                    <a:pt x="29308" y="125046"/>
                    <a:pt x="62523" y="125046"/>
                  </a:cubicBezTo>
                  <a:cubicBezTo>
                    <a:pt x="97692" y="125046"/>
                    <a:pt x="125047" y="95739"/>
                    <a:pt x="125047" y="62523"/>
                  </a:cubicBezTo>
                  <a:cubicBezTo>
                    <a:pt x="125047" y="56662"/>
                    <a:pt x="123093" y="50800"/>
                    <a:pt x="123093" y="44939"/>
                  </a:cubicBezTo>
                  <a:cubicBezTo>
                    <a:pt x="119185" y="46892"/>
                    <a:pt x="113323" y="48846"/>
                    <a:pt x="107462" y="48846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36" name="Gráfico 4">
            <a:extLst>
              <a:ext uri="{FF2B5EF4-FFF2-40B4-BE49-F238E27FC236}">
                <a16:creationId xmlns:a16="http://schemas.microsoft.com/office/drawing/2014/main" id="{61A1933A-2903-4D74-BB58-382771B6820C}"/>
              </a:ext>
            </a:extLst>
          </p:cNvPr>
          <p:cNvGrpSpPr/>
          <p:nvPr/>
        </p:nvGrpSpPr>
        <p:grpSpPr>
          <a:xfrm>
            <a:off x="-158150" y="0"/>
            <a:ext cx="6583485" cy="1011115"/>
            <a:chOff x="-158150" y="0"/>
            <a:chExt cx="6583485" cy="1011115"/>
          </a:xfrm>
          <a:noFill/>
        </p:grpSpPr>
        <p:grpSp>
          <p:nvGrpSpPr>
            <p:cNvPr id="637" name="Gráfico 4">
              <a:extLst>
                <a:ext uri="{FF2B5EF4-FFF2-40B4-BE49-F238E27FC236}">
                  <a16:creationId xmlns:a16="http://schemas.microsoft.com/office/drawing/2014/main" id="{0E81468F-588F-F188-06D5-24B0BF48B727}"/>
                </a:ext>
              </a:extLst>
            </p:cNvPr>
            <p:cNvGrpSpPr/>
            <p:nvPr/>
          </p:nvGrpSpPr>
          <p:grpSpPr>
            <a:xfrm>
              <a:off x="-158150" y="0"/>
              <a:ext cx="6559062" cy="715107"/>
              <a:chOff x="-158150" y="0"/>
              <a:chExt cx="6559062" cy="715107"/>
            </a:xfrm>
            <a:noFill/>
          </p:grpSpPr>
          <p:sp>
            <p:nvSpPr>
              <p:cNvPr id="638" name="Forma Livre: Forma 637">
                <a:extLst>
                  <a:ext uri="{FF2B5EF4-FFF2-40B4-BE49-F238E27FC236}">
                    <a16:creationId xmlns:a16="http://schemas.microsoft.com/office/drawing/2014/main" id="{55F6768F-3120-E690-8541-958369E5BDC9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9" name="Forma Livre: Forma 638">
                <a:extLst>
                  <a:ext uri="{FF2B5EF4-FFF2-40B4-BE49-F238E27FC236}">
                    <a16:creationId xmlns:a16="http://schemas.microsoft.com/office/drawing/2014/main" id="{BE04883E-5B83-E973-DB0C-ED1FFEE05FF1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0" name="Forma Livre: Forma 639">
                <a:extLst>
                  <a:ext uri="{FF2B5EF4-FFF2-40B4-BE49-F238E27FC236}">
                    <a16:creationId xmlns:a16="http://schemas.microsoft.com/office/drawing/2014/main" id="{51CBA0FB-1F64-78BF-2207-0681D90B2FDB}"/>
                  </a:ext>
                </a:extLst>
              </p:cNvPr>
              <p:cNvSpPr/>
              <p:nvPr/>
            </p:nvSpPr>
            <p:spPr>
              <a:xfrm>
                <a:off x="5801081" y="523630"/>
                <a:ext cx="599831" cy="191476"/>
              </a:xfrm>
              <a:custGeom>
                <a:avLst/>
                <a:gdLst>
                  <a:gd name="connsiteX0" fmla="*/ 599831 w 599831"/>
                  <a:gd name="connsiteY0" fmla="*/ 109415 h 191476"/>
                  <a:gd name="connsiteX1" fmla="*/ 459154 w 599831"/>
                  <a:gd name="connsiteY1" fmla="*/ 109415 h 191476"/>
                  <a:gd name="connsiteX2" fmla="*/ 416169 w 599831"/>
                  <a:gd name="connsiteY2" fmla="*/ 72292 h 191476"/>
                  <a:gd name="connsiteX3" fmla="*/ 373185 w 599831"/>
                  <a:gd name="connsiteY3" fmla="*/ 191477 h 191476"/>
                  <a:gd name="connsiteX4" fmla="*/ 316523 w 599831"/>
                  <a:gd name="connsiteY4" fmla="*/ 0 h 191476"/>
                  <a:gd name="connsiteX5" fmla="*/ 259861 w 599831"/>
                  <a:gd name="connsiteY5" fmla="*/ 183662 h 191476"/>
                  <a:gd name="connsiteX6" fmla="*/ 211015 w 599831"/>
                  <a:gd name="connsiteY6" fmla="*/ 37123 h 191476"/>
                  <a:gd name="connsiteX7" fmla="*/ 169985 w 599831"/>
                  <a:gd name="connsiteY7" fmla="*/ 169985 h 191476"/>
                  <a:gd name="connsiteX8" fmla="*/ 89877 w 599831"/>
                  <a:gd name="connsiteY8" fmla="*/ 68385 h 191476"/>
                  <a:gd name="connsiteX9" fmla="*/ 48846 w 599831"/>
                  <a:gd name="connsiteY9" fmla="*/ 109415 h 191476"/>
                  <a:gd name="connsiteX10" fmla="*/ 0 w 599831"/>
                  <a:gd name="connsiteY10" fmla="*/ 109415 h 19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831" h="191476">
                    <a:moveTo>
                      <a:pt x="599831" y="109415"/>
                    </a:moveTo>
                    <a:lnTo>
                      <a:pt x="459154" y="109415"/>
                    </a:lnTo>
                    <a:lnTo>
                      <a:pt x="416169" y="72292"/>
                    </a:lnTo>
                    <a:lnTo>
                      <a:pt x="373185" y="191477"/>
                    </a:lnTo>
                    <a:lnTo>
                      <a:pt x="316523" y="0"/>
                    </a:lnTo>
                    <a:lnTo>
                      <a:pt x="259861" y="183662"/>
                    </a:lnTo>
                    <a:lnTo>
                      <a:pt x="211015" y="37123"/>
                    </a:lnTo>
                    <a:lnTo>
                      <a:pt x="169985" y="169985"/>
                    </a:lnTo>
                    <a:lnTo>
                      <a:pt x="89877" y="68385"/>
                    </a:lnTo>
                    <a:lnTo>
                      <a:pt x="48846" y="109415"/>
                    </a:lnTo>
                    <a:lnTo>
                      <a:pt x="0" y="109415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41" name="Forma Livre: Forma 640">
              <a:extLst>
                <a:ext uri="{FF2B5EF4-FFF2-40B4-BE49-F238E27FC236}">
                  <a16:creationId xmlns:a16="http://schemas.microsoft.com/office/drawing/2014/main" id="{03324654-F5D0-2DE7-1E31-A7BA89629BDF}"/>
                </a:ext>
              </a:extLst>
            </p:cNvPr>
            <p:cNvSpPr/>
            <p:nvPr/>
          </p:nvSpPr>
          <p:spPr>
            <a:xfrm>
              <a:off x="5824527" y="697523"/>
              <a:ext cx="453291" cy="171938"/>
            </a:xfrm>
            <a:custGeom>
              <a:avLst/>
              <a:gdLst>
                <a:gd name="connsiteX0" fmla="*/ 0 w 453291"/>
                <a:gd name="connsiteY0" fmla="*/ 0 h 171938"/>
                <a:gd name="connsiteX1" fmla="*/ 226646 w 453291"/>
                <a:gd name="connsiteY1" fmla="*/ 171938 h 171938"/>
                <a:gd name="connsiteX2" fmla="*/ 453292 w 453291"/>
                <a:gd name="connsiteY2" fmla="*/ 0 h 17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291" h="171938">
                  <a:moveTo>
                    <a:pt x="0" y="0"/>
                  </a:moveTo>
                  <a:cubicBezTo>
                    <a:pt x="27354" y="99646"/>
                    <a:pt x="119184" y="171938"/>
                    <a:pt x="226646" y="171938"/>
                  </a:cubicBezTo>
                  <a:cubicBezTo>
                    <a:pt x="334107" y="171938"/>
                    <a:pt x="425938" y="99646"/>
                    <a:pt x="453292" y="0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orma Livre: Forma 641">
              <a:extLst>
                <a:ext uri="{FF2B5EF4-FFF2-40B4-BE49-F238E27FC236}">
                  <a16:creationId xmlns:a16="http://schemas.microsoft.com/office/drawing/2014/main" id="{2AAEDFBD-6EF8-8EBA-08B2-8592B6B96D37}"/>
                </a:ext>
              </a:extLst>
            </p:cNvPr>
            <p:cNvSpPr/>
            <p:nvPr/>
          </p:nvSpPr>
          <p:spPr>
            <a:xfrm>
              <a:off x="5826480" y="396630"/>
              <a:ext cx="453292" cy="171938"/>
            </a:xfrm>
            <a:custGeom>
              <a:avLst/>
              <a:gdLst>
                <a:gd name="connsiteX0" fmla="*/ 453293 w 453292"/>
                <a:gd name="connsiteY0" fmla="*/ 171938 h 171938"/>
                <a:gd name="connsiteX1" fmla="*/ 226646 w 453292"/>
                <a:gd name="connsiteY1" fmla="*/ 0 h 171938"/>
                <a:gd name="connsiteX2" fmla="*/ 0 w 453292"/>
                <a:gd name="connsiteY2" fmla="*/ 171938 h 17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292" h="171938">
                  <a:moveTo>
                    <a:pt x="453293" y="171938"/>
                  </a:moveTo>
                  <a:cubicBezTo>
                    <a:pt x="425939" y="72292"/>
                    <a:pt x="334108" y="0"/>
                    <a:pt x="226646" y="0"/>
                  </a:cubicBezTo>
                  <a:cubicBezTo>
                    <a:pt x="119185" y="0"/>
                    <a:pt x="27354" y="72292"/>
                    <a:pt x="0" y="171938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E09F08D5-F661-C4EB-F40F-20973CCFE5D2}"/>
                </a:ext>
              </a:extLst>
            </p:cNvPr>
            <p:cNvSpPr/>
            <p:nvPr/>
          </p:nvSpPr>
          <p:spPr>
            <a:xfrm>
              <a:off x="6215296" y="803030"/>
              <a:ext cx="60569" cy="60569"/>
            </a:xfrm>
            <a:custGeom>
              <a:avLst/>
              <a:gdLst>
                <a:gd name="connsiteX0" fmla="*/ 60569 w 60569"/>
                <a:gd name="connsiteY0" fmla="*/ 60569 h 60569"/>
                <a:gd name="connsiteX1" fmla="*/ 0 w 60569"/>
                <a:gd name="connsiteY1" fmla="*/ 0 h 6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569" h="60569">
                  <a:moveTo>
                    <a:pt x="60569" y="60569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orma Livre: Forma 643">
              <a:extLst>
                <a:ext uri="{FF2B5EF4-FFF2-40B4-BE49-F238E27FC236}">
                  <a16:creationId xmlns:a16="http://schemas.microsoft.com/office/drawing/2014/main" id="{836FA7A7-F691-663C-FD2C-1B254B3607E0}"/>
                </a:ext>
              </a:extLst>
            </p:cNvPr>
            <p:cNvSpPr/>
            <p:nvPr/>
          </p:nvSpPr>
          <p:spPr>
            <a:xfrm>
              <a:off x="6240696" y="826476"/>
              <a:ext cx="184638" cy="184638"/>
            </a:xfrm>
            <a:custGeom>
              <a:avLst/>
              <a:gdLst>
                <a:gd name="connsiteX0" fmla="*/ 0 w 184638"/>
                <a:gd name="connsiteY0" fmla="*/ 72292 h 184638"/>
                <a:gd name="connsiteX1" fmla="*/ 72293 w 184638"/>
                <a:gd name="connsiteY1" fmla="*/ 0 h 184638"/>
                <a:gd name="connsiteX2" fmla="*/ 109416 w 184638"/>
                <a:gd name="connsiteY2" fmla="*/ 37123 h 184638"/>
                <a:gd name="connsiteX3" fmla="*/ 169985 w 184638"/>
                <a:gd name="connsiteY3" fmla="*/ 97692 h 184638"/>
                <a:gd name="connsiteX4" fmla="*/ 169985 w 184638"/>
                <a:gd name="connsiteY4" fmla="*/ 169985 h 184638"/>
                <a:gd name="connsiteX5" fmla="*/ 169985 w 184638"/>
                <a:gd name="connsiteY5" fmla="*/ 169985 h 184638"/>
                <a:gd name="connsiteX6" fmla="*/ 97692 w 184638"/>
                <a:gd name="connsiteY6" fmla="*/ 169985 h 184638"/>
                <a:gd name="connsiteX7" fmla="*/ 58615 w 184638"/>
                <a:gd name="connsiteY7" fmla="*/ 130908 h 184638"/>
                <a:gd name="connsiteX8" fmla="*/ 0 w 184638"/>
                <a:gd name="connsiteY8" fmla="*/ 72292 h 18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38" h="184638">
                  <a:moveTo>
                    <a:pt x="0" y="72292"/>
                  </a:moveTo>
                  <a:lnTo>
                    <a:pt x="72293" y="0"/>
                  </a:lnTo>
                  <a:lnTo>
                    <a:pt x="109416" y="37123"/>
                  </a:lnTo>
                  <a:lnTo>
                    <a:pt x="169985" y="97692"/>
                  </a:lnTo>
                  <a:cubicBezTo>
                    <a:pt x="189523" y="117231"/>
                    <a:pt x="189523" y="150446"/>
                    <a:pt x="169985" y="169985"/>
                  </a:cubicBezTo>
                  <a:lnTo>
                    <a:pt x="169985" y="169985"/>
                  </a:lnTo>
                  <a:cubicBezTo>
                    <a:pt x="150446" y="189523"/>
                    <a:pt x="117231" y="189523"/>
                    <a:pt x="97692" y="169985"/>
                  </a:cubicBezTo>
                  <a:lnTo>
                    <a:pt x="58615" y="130908"/>
                  </a:lnTo>
                  <a:lnTo>
                    <a:pt x="0" y="72292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45" name="Gráfico 4">
            <a:extLst>
              <a:ext uri="{FF2B5EF4-FFF2-40B4-BE49-F238E27FC236}">
                <a16:creationId xmlns:a16="http://schemas.microsoft.com/office/drawing/2014/main" id="{47671B82-4A34-050C-76BA-4EC8933D61CF}"/>
              </a:ext>
            </a:extLst>
          </p:cNvPr>
          <p:cNvGrpSpPr/>
          <p:nvPr/>
        </p:nvGrpSpPr>
        <p:grpSpPr>
          <a:xfrm>
            <a:off x="3690927" y="5666153"/>
            <a:ext cx="625230" cy="623276"/>
            <a:chOff x="3690927" y="5666153"/>
            <a:chExt cx="625230" cy="623276"/>
          </a:xfrm>
          <a:noFill/>
        </p:grpSpPr>
        <p:sp>
          <p:nvSpPr>
            <p:cNvPr id="646" name="Forma Livre: Forma 645">
              <a:extLst>
                <a:ext uri="{FF2B5EF4-FFF2-40B4-BE49-F238E27FC236}">
                  <a16:creationId xmlns:a16="http://schemas.microsoft.com/office/drawing/2014/main" id="{937FA3D7-A6A3-6999-74C1-35618A959FDC}"/>
                </a:ext>
              </a:extLst>
            </p:cNvPr>
            <p:cNvSpPr/>
            <p:nvPr/>
          </p:nvSpPr>
          <p:spPr>
            <a:xfrm>
              <a:off x="3690927" y="5802923"/>
              <a:ext cx="39076" cy="166076"/>
            </a:xfrm>
            <a:custGeom>
              <a:avLst/>
              <a:gdLst>
                <a:gd name="connsiteX0" fmla="*/ 0 w 39076"/>
                <a:gd name="connsiteY0" fmla="*/ 166077 h 166076"/>
                <a:gd name="connsiteX1" fmla="*/ 0 w 39076"/>
                <a:gd name="connsiteY1" fmla="*/ 21492 h 166076"/>
                <a:gd name="connsiteX2" fmla="*/ 21492 w 39076"/>
                <a:gd name="connsiteY2" fmla="*/ 0 h 166076"/>
                <a:gd name="connsiteX3" fmla="*/ 39077 w 39076"/>
                <a:gd name="connsiteY3" fmla="*/ 0 h 1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6" h="166076">
                  <a:moveTo>
                    <a:pt x="0" y="166077"/>
                  </a:moveTo>
                  <a:lnTo>
                    <a:pt x="0" y="21492"/>
                  </a:lnTo>
                  <a:cubicBezTo>
                    <a:pt x="0" y="9769"/>
                    <a:pt x="9769" y="0"/>
                    <a:pt x="21492" y="0"/>
                  </a:cubicBezTo>
                  <a:lnTo>
                    <a:pt x="39077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orma Livre: Forma 646">
              <a:extLst>
                <a:ext uri="{FF2B5EF4-FFF2-40B4-BE49-F238E27FC236}">
                  <a16:creationId xmlns:a16="http://schemas.microsoft.com/office/drawing/2014/main" id="{AB6A8485-2846-A71A-BB4B-1B8BE439F714}"/>
                </a:ext>
              </a:extLst>
            </p:cNvPr>
            <p:cNvSpPr/>
            <p:nvPr/>
          </p:nvSpPr>
          <p:spPr>
            <a:xfrm>
              <a:off x="4275127" y="5802923"/>
              <a:ext cx="39076" cy="166076"/>
            </a:xfrm>
            <a:custGeom>
              <a:avLst/>
              <a:gdLst>
                <a:gd name="connsiteX0" fmla="*/ 0 w 39076"/>
                <a:gd name="connsiteY0" fmla="*/ 0 h 166076"/>
                <a:gd name="connsiteX1" fmla="*/ 17585 w 39076"/>
                <a:gd name="connsiteY1" fmla="*/ 0 h 166076"/>
                <a:gd name="connsiteX2" fmla="*/ 39077 w 39076"/>
                <a:gd name="connsiteY2" fmla="*/ 21492 h 166076"/>
                <a:gd name="connsiteX3" fmla="*/ 39077 w 39076"/>
                <a:gd name="connsiteY3" fmla="*/ 166077 h 1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6" h="166076">
                  <a:moveTo>
                    <a:pt x="0" y="0"/>
                  </a:moveTo>
                  <a:lnTo>
                    <a:pt x="17585" y="0"/>
                  </a:lnTo>
                  <a:cubicBezTo>
                    <a:pt x="29308" y="0"/>
                    <a:pt x="39077" y="9769"/>
                    <a:pt x="39077" y="21492"/>
                  </a:cubicBezTo>
                  <a:lnTo>
                    <a:pt x="39077" y="166077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orma Livre: Forma 647">
              <a:extLst>
                <a:ext uri="{FF2B5EF4-FFF2-40B4-BE49-F238E27FC236}">
                  <a16:creationId xmlns:a16="http://schemas.microsoft.com/office/drawing/2014/main" id="{E766BBBB-0467-4CDA-7D04-9FB5F0220F7B}"/>
                </a:ext>
              </a:extLst>
            </p:cNvPr>
            <p:cNvSpPr/>
            <p:nvPr/>
          </p:nvSpPr>
          <p:spPr>
            <a:xfrm>
              <a:off x="3954696" y="5802923"/>
              <a:ext cx="99646" cy="19538"/>
            </a:xfrm>
            <a:custGeom>
              <a:avLst/>
              <a:gdLst>
                <a:gd name="connsiteX0" fmla="*/ 0 w 99646"/>
                <a:gd name="connsiteY0" fmla="*/ 0 h 19538"/>
                <a:gd name="connsiteX1" fmla="*/ 99646 w 996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646" h="19538">
                  <a:moveTo>
                    <a:pt x="0" y="0"/>
                  </a:moveTo>
                  <a:lnTo>
                    <a:pt x="99646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49" name="Gráfico 4">
              <a:extLst>
                <a:ext uri="{FF2B5EF4-FFF2-40B4-BE49-F238E27FC236}">
                  <a16:creationId xmlns:a16="http://schemas.microsoft.com/office/drawing/2014/main" id="{9508FCC2-7497-28C0-417A-70DC74D746B8}"/>
                </a:ext>
              </a:extLst>
            </p:cNvPr>
            <p:cNvGrpSpPr/>
            <p:nvPr/>
          </p:nvGrpSpPr>
          <p:grpSpPr>
            <a:xfrm>
              <a:off x="3736354" y="5666153"/>
              <a:ext cx="216388" cy="211015"/>
              <a:chOff x="3736354" y="5666153"/>
              <a:chExt cx="216388" cy="211015"/>
            </a:xfrm>
            <a:noFill/>
          </p:grpSpPr>
          <p:sp>
            <p:nvSpPr>
              <p:cNvPr id="650" name="Forma Livre: Forma 649">
                <a:extLst>
                  <a:ext uri="{FF2B5EF4-FFF2-40B4-BE49-F238E27FC236}">
                    <a16:creationId xmlns:a16="http://schemas.microsoft.com/office/drawing/2014/main" id="{70B5FEDC-D621-3C89-A4C3-EA702DC772BA}"/>
                  </a:ext>
                </a:extLst>
              </p:cNvPr>
              <p:cNvSpPr/>
              <p:nvPr/>
            </p:nvSpPr>
            <p:spPr>
              <a:xfrm>
                <a:off x="3796434" y="5666153"/>
                <a:ext cx="93784" cy="93784"/>
              </a:xfrm>
              <a:custGeom>
                <a:avLst/>
                <a:gdLst>
                  <a:gd name="connsiteX0" fmla="*/ 93785 w 93784"/>
                  <a:gd name="connsiteY0" fmla="*/ 46892 h 93784"/>
                  <a:gd name="connsiteX1" fmla="*/ 46892 w 93784"/>
                  <a:gd name="connsiteY1" fmla="*/ 93784 h 93784"/>
                  <a:gd name="connsiteX2" fmla="*/ 0 w 93784"/>
                  <a:gd name="connsiteY2" fmla="*/ 46892 h 93784"/>
                  <a:gd name="connsiteX3" fmla="*/ 46892 w 93784"/>
                  <a:gd name="connsiteY3" fmla="*/ 0 h 93784"/>
                  <a:gd name="connsiteX4" fmla="*/ 93785 w 93784"/>
                  <a:gd name="connsiteY4" fmla="*/ 46892 h 9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93784">
                    <a:moveTo>
                      <a:pt x="93785" y="46892"/>
                    </a:moveTo>
                    <a:cubicBezTo>
                      <a:pt x="93785" y="72293"/>
                      <a:pt x="72293" y="93784"/>
                      <a:pt x="46892" y="93784"/>
                    </a:cubicBezTo>
                    <a:cubicBezTo>
                      <a:pt x="21492" y="93784"/>
                      <a:pt x="0" y="72293"/>
                      <a:pt x="0" y="46892"/>
                    </a:cubicBez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2293" y="0"/>
                      <a:pt x="93785" y="19538"/>
                      <a:pt x="93785" y="468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1" name="Forma Livre: Forma 650">
                <a:extLst>
                  <a:ext uri="{FF2B5EF4-FFF2-40B4-BE49-F238E27FC236}">
                    <a16:creationId xmlns:a16="http://schemas.microsoft.com/office/drawing/2014/main" id="{396D6D6D-1D9A-8DEE-A736-890F5CF5AA77}"/>
                  </a:ext>
                </a:extLst>
              </p:cNvPr>
              <p:cNvSpPr/>
              <p:nvPr/>
            </p:nvSpPr>
            <p:spPr>
              <a:xfrm>
                <a:off x="3736354" y="5716953"/>
                <a:ext cx="67896" cy="160215"/>
              </a:xfrm>
              <a:custGeom>
                <a:avLst/>
                <a:gdLst>
                  <a:gd name="connsiteX0" fmla="*/ 50311 w 67896"/>
                  <a:gd name="connsiteY0" fmla="*/ 60569 h 160215"/>
                  <a:gd name="connsiteX1" fmla="*/ 62035 w 67896"/>
                  <a:gd name="connsiteY1" fmla="*/ 146538 h 160215"/>
                  <a:gd name="connsiteX2" fmla="*/ 52265 w 67896"/>
                  <a:gd name="connsiteY2" fmla="*/ 160215 h 160215"/>
                  <a:gd name="connsiteX3" fmla="*/ 28819 w 67896"/>
                  <a:gd name="connsiteY3" fmla="*/ 160215 h 160215"/>
                  <a:gd name="connsiteX4" fmla="*/ 19050 w 67896"/>
                  <a:gd name="connsiteY4" fmla="*/ 152400 h 160215"/>
                  <a:gd name="connsiteX5" fmla="*/ 1465 w 67896"/>
                  <a:gd name="connsiteY5" fmla="*/ 93784 h 160215"/>
                  <a:gd name="connsiteX6" fmla="*/ 1465 w 67896"/>
                  <a:gd name="connsiteY6" fmla="*/ 76200 h 160215"/>
                  <a:gd name="connsiteX7" fmla="*/ 15142 w 67896"/>
                  <a:gd name="connsiteY7" fmla="*/ 23446 h 160215"/>
                  <a:gd name="connsiteX8" fmla="*/ 46404 w 67896"/>
                  <a:gd name="connsiteY8" fmla="*/ 0 h 160215"/>
                  <a:gd name="connsiteX9" fmla="*/ 67896 w 67896"/>
                  <a:gd name="connsiteY9" fmla="*/ 0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896" h="160215">
                    <a:moveTo>
                      <a:pt x="50311" y="60569"/>
                    </a:moveTo>
                    <a:lnTo>
                      <a:pt x="62035" y="146538"/>
                    </a:lnTo>
                    <a:cubicBezTo>
                      <a:pt x="63989" y="154354"/>
                      <a:pt x="58127" y="160215"/>
                      <a:pt x="52265" y="160215"/>
                    </a:cubicBezTo>
                    <a:lnTo>
                      <a:pt x="28819" y="160215"/>
                    </a:lnTo>
                    <a:cubicBezTo>
                      <a:pt x="24912" y="160215"/>
                      <a:pt x="19050" y="156308"/>
                      <a:pt x="19050" y="152400"/>
                    </a:cubicBezTo>
                    <a:lnTo>
                      <a:pt x="1465" y="93784"/>
                    </a:lnTo>
                    <a:cubicBezTo>
                      <a:pt x="-488" y="87923"/>
                      <a:pt x="-488" y="82061"/>
                      <a:pt x="1465" y="76200"/>
                    </a:cubicBezTo>
                    <a:lnTo>
                      <a:pt x="15142" y="23446"/>
                    </a:lnTo>
                    <a:cubicBezTo>
                      <a:pt x="19050" y="9769"/>
                      <a:pt x="32727" y="0"/>
                      <a:pt x="46404" y="0"/>
                    </a:cubicBezTo>
                    <a:lnTo>
                      <a:pt x="67896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2" name="Forma Livre: Forma 651">
                <a:extLst>
                  <a:ext uri="{FF2B5EF4-FFF2-40B4-BE49-F238E27FC236}">
                    <a16:creationId xmlns:a16="http://schemas.microsoft.com/office/drawing/2014/main" id="{F0BE8FEE-71E4-F5DA-4970-B1B9F3AB5BBA}"/>
                  </a:ext>
                </a:extLst>
              </p:cNvPr>
              <p:cNvSpPr/>
              <p:nvPr/>
            </p:nvSpPr>
            <p:spPr>
              <a:xfrm>
                <a:off x="3882404" y="5716953"/>
                <a:ext cx="70338" cy="160215"/>
              </a:xfrm>
              <a:custGeom>
                <a:avLst/>
                <a:gdLst>
                  <a:gd name="connsiteX0" fmla="*/ 17584 w 70338"/>
                  <a:gd name="connsiteY0" fmla="*/ 60569 h 160215"/>
                  <a:gd name="connsiteX1" fmla="*/ 5862 w 70338"/>
                  <a:gd name="connsiteY1" fmla="*/ 146538 h 160215"/>
                  <a:gd name="connsiteX2" fmla="*/ 15631 w 70338"/>
                  <a:gd name="connsiteY2" fmla="*/ 160215 h 160215"/>
                  <a:gd name="connsiteX3" fmla="*/ 39077 w 70338"/>
                  <a:gd name="connsiteY3" fmla="*/ 160215 h 160215"/>
                  <a:gd name="connsiteX4" fmla="*/ 48846 w 70338"/>
                  <a:gd name="connsiteY4" fmla="*/ 152400 h 160215"/>
                  <a:gd name="connsiteX5" fmla="*/ 68385 w 70338"/>
                  <a:gd name="connsiteY5" fmla="*/ 91830 h 160215"/>
                  <a:gd name="connsiteX6" fmla="*/ 70338 w 70338"/>
                  <a:gd name="connsiteY6" fmla="*/ 76200 h 160215"/>
                  <a:gd name="connsiteX7" fmla="*/ 62523 w 70338"/>
                  <a:gd name="connsiteY7" fmla="*/ 35169 h 160215"/>
                  <a:gd name="connsiteX8" fmla="*/ 19538 w 70338"/>
                  <a:gd name="connsiteY8" fmla="*/ 0 h 160215"/>
                  <a:gd name="connsiteX9" fmla="*/ 0 w 70338"/>
                  <a:gd name="connsiteY9" fmla="*/ 0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338" h="160215">
                    <a:moveTo>
                      <a:pt x="17584" y="60569"/>
                    </a:moveTo>
                    <a:lnTo>
                      <a:pt x="5862" y="146538"/>
                    </a:lnTo>
                    <a:cubicBezTo>
                      <a:pt x="3908" y="154354"/>
                      <a:pt x="9769" y="160215"/>
                      <a:pt x="15631" y="160215"/>
                    </a:cubicBezTo>
                    <a:lnTo>
                      <a:pt x="39077" y="160215"/>
                    </a:lnTo>
                    <a:cubicBezTo>
                      <a:pt x="42985" y="160215"/>
                      <a:pt x="48846" y="156308"/>
                      <a:pt x="48846" y="152400"/>
                    </a:cubicBezTo>
                    <a:lnTo>
                      <a:pt x="68385" y="91830"/>
                    </a:lnTo>
                    <a:cubicBezTo>
                      <a:pt x="70338" y="85969"/>
                      <a:pt x="70338" y="82061"/>
                      <a:pt x="70338" y="76200"/>
                    </a:cubicBezTo>
                    <a:lnTo>
                      <a:pt x="62523" y="35169"/>
                    </a:lnTo>
                    <a:cubicBezTo>
                      <a:pt x="58615" y="13677"/>
                      <a:pt x="41031" y="0"/>
                      <a:pt x="19538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53" name="Forma Livre: Forma 652">
              <a:extLst>
                <a:ext uri="{FF2B5EF4-FFF2-40B4-BE49-F238E27FC236}">
                  <a16:creationId xmlns:a16="http://schemas.microsoft.com/office/drawing/2014/main" id="{9C7A6816-7CE2-DEB6-00A8-A694CC44A95E}"/>
                </a:ext>
              </a:extLst>
            </p:cNvPr>
            <p:cNvSpPr/>
            <p:nvPr/>
          </p:nvSpPr>
          <p:spPr>
            <a:xfrm>
              <a:off x="4277080" y="5969000"/>
              <a:ext cx="39076" cy="183661"/>
            </a:xfrm>
            <a:custGeom>
              <a:avLst/>
              <a:gdLst>
                <a:gd name="connsiteX0" fmla="*/ 39077 w 39076"/>
                <a:gd name="connsiteY0" fmla="*/ 0 h 183661"/>
                <a:gd name="connsiteX1" fmla="*/ 39077 w 39076"/>
                <a:gd name="connsiteY1" fmla="*/ 162169 h 183661"/>
                <a:gd name="connsiteX2" fmla="*/ 17584 w 39076"/>
                <a:gd name="connsiteY2" fmla="*/ 183661 h 183661"/>
                <a:gd name="connsiteX3" fmla="*/ 0 w 39076"/>
                <a:gd name="connsiteY3" fmla="*/ 183661 h 18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6" h="183661">
                  <a:moveTo>
                    <a:pt x="39077" y="0"/>
                  </a:moveTo>
                  <a:lnTo>
                    <a:pt x="39077" y="162169"/>
                  </a:lnTo>
                  <a:cubicBezTo>
                    <a:pt x="39077" y="173892"/>
                    <a:pt x="29308" y="183661"/>
                    <a:pt x="17584" y="183661"/>
                  </a:cubicBezTo>
                  <a:lnTo>
                    <a:pt x="0" y="183661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AEE099A3-2FA1-45D6-FFD8-1A194D9C3238}"/>
                </a:ext>
              </a:extLst>
            </p:cNvPr>
            <p:cNvSpPr/>
            <p:nvPr/>
          </p:nvSpPr>
          <p:spPr>
            <a:xfrm>
              <a:off x="3690927" y="5969000"/>
              <a:ext cx="39076" cy="183661"/>
            </a:xfrm>
            <a:custGeom>
              <a:avLst/>
              <a:gdLst>
                <a:gd name="connsiteX0" fmla="*/ 0 w 39076"/>
                <a:gd name="connsiteY0" fmla="*/ 0 h 183661"/>
                <a:gd name="connsiteX1" fmla="*/ 0 w 39076"/>
                <a:gd name="connsiteY1" fmla="*/ 162169 h 183661"/>
                <a:gd name="connsiteX2" fmla="*/ 21492 w 39076"/>
                <a:gd name="connsiteY2" fmla="*/ 183661 h 183661"/>
                <a:gd name="connsiteX3" fmla="*/ 39077 w 39076"/>
                <a:gd name="connsiteY3" fmla="*/ 183661 h 18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6" h="183661">
                  <a:moveTo>
                    <a:pt x="0" y="0"/>
                  </a:moveTo>
                  <a:lnTo>
                    <a:pt x="0" y="162169"/>
                  </a:lnTo>
                  <a:cubicBezTo>
                    <a:pt x="0" y="173892"/>
                    <a:pt x="9769" y="183661"/>
                    <a:pt x="21492" y="183661"/>
                  </a:cubicBezTo>
                  <a:lnTo>
                    <a:pt x="39077" y="183661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orma Livre: Forma 654">
              <a:extLst>
                <a:ext uri="{FF2B5EF4-FFF2-40B4-BE49-F238E27FC236}">
                  <a16:creationId xmlns:a16="http://schemas.microsoft.com/office/drawing/2014/main" id="{20F1D730-5694-88E8-3250-69354ED8893D}"/>
                </a:ext>
              </a:extLst>
            </p:cNvPr>
            <p:cNvSpPr/>
            <p:nvPr/>
          </p:nvSpPr>
          <p:spPr>
            <a:xfrm>
              <a:off x="3954696" y="6150707"/>
              <a:ext cx="97692" cy="19538"/>
            </a:xfrm>
            <a:custGeom>
              <a:avLst/>
              <a:gdLst>
                <a:gd name="connsiteX0" fmla="*/ 0 w 97692"/>
                <a:gd name="connsiteY0" fmla="*/ 0 h 19538"/>
                <a:gd name="connsiteX1" fmla="*/ 97692 w 97692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92" h="19538">
                  <a:moveTo>
                    <a:pt x="0" y="0"/>
                  </a:moveTo>
                  <a:lnTo>
                    <a:pt x="97692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18C7F0FA-3B5D-AE85-1176-EA52AFA52326}"/>
                </a:ext>
              </a:extLst>
            </p:cNvPr>
            <p:cNvSpPr/>
            <p:nvPr/>
          </p:nvSpPr>
          <p:spPr>
            <a:xfrm>
              <a:off x="3788619" y="5802923"/>
              <a:ext cx="109415" cy="19538"/>
            </a:xfrm>
            <a:custGeom>
              <a:avLst/>
              <a:gdLst>
                <a:gd name="connsiteX0" fmla="*/ 0 w 109415"/>
                <a:gd name="connsiteY0" fmla="*/ 0 h 19538"/>
                <a:gd name="connsiteX1" fmla="*/ 109416 w 1094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5" h="19538">
                  <a:moveTo>
                    <a:pt x="0" y="0"/>
                  </a:moveTo>
                  <a:lnTo>
                    <a:pt x="109416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57" name="Gráfico 4">
              <a:extLst>
                <a:ext uri="{FF2B5EF4-FFF2-40B4-BE49-F238E27FC236}">
                  <a16:creationId xmlns:a16="http://schemas.microsoft.com/office/drawing/2014/main" id="{8E873BCC-BB98-1E06-C9B6-BBBDAECF0A9D}"/>
                </a:ext>
              </a:extLst>
            </p:cNvPr>
            <p:cNvGrpSpPr/>
            <p:nvPr/>
          </p:nvGrpSpPr>
          <p:grpSpPr>
            <a:xfrm>
              <a:off x="4056784" y="5666153"/>
              <a:ext cx="218342" cy="211015"/>
              <a:chOff x="4056784" y="5666153"/>
              <a:chExt cx="218342" cy="211015"/>
            </a:xfrm>
            <a:noFill/>
          </p:grpSpPr>
          <p:sp>
            <p:nvSpPr>
              <p:cNvPr id="658" name="Forma Livre: Forma 657">
                <a:extLst>
                  <a:ext uri="{FF2B5EF4-FFF2-40B4-BE49-F238E27FC236}">
                    <a16:creationId xmlns:a16="http://schemas.microsoft.com/office/drawing/2014/main" id="{5C70C199-1A4D-2D55-B0DB-C0853BE5CD7B}"/>
                  </a:ext>
                </a:extLst>
              </p:cNvPr>
              <p:cNvSpPr/>
              <p:nvPr/>
            </p:nvSpPr>
            <p:spPr>
              <a:xfrm>
                <a:off x="4116865" y="5666153"/>
                <a:ext cx="93784" cy="93784"/>
              </a:xfrm>
              <a:custGeom>
                <a:avLst/>
                <a:gdLst>
                  <a:gd name="connsiteX0" fmla="*/ 93785 w 93784"/>
                  <a:gd name="connsiteY0" fmla="*/ 46892 h 93784"/>
                  <a:gd name="connsiteX1" fmla="*/ 46892 w 93784"/>
                  <a:gd name="connsiteY1" fmla="*/ 93784 h 93784"/>
                  <a:gd name="connsiteX2" fmla="*/ 0 w 93784"/>
                  <a:gd name="connsiteY2" fmla="*/ 46892 h 93784"/>
                  <a:gd name="connsiteX3" fmla="*/ 46892 w 93784"/>
                  <a:gd name="connsiteY3" fmla="*/ 0 h 93784"/>
                  <a:gd name="connsiteX4" fmla="*/ 93785 w 93784"/>
                  <a:gd name="connsiteY4" fmla="*/ 46892 h 9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93784">
                    <a:moveTo>
                      <a:pt x="93785" y="46892"/>
                    </a:moveTo>
                    <a:cubicBezTo>
                      <a:pt x="93785" y="72293"/>
                      <a:pt x="72292" y="93784"/>
                      <a:pt x="46892" y="93784"/>
                    </a:cubicBezTo>
                    <a:cubicBezTo>
                      <a:pt x="21492" y="93784"/>
                      <a:pt x="0" y="72293"/>
                      <a:pt x="0" y="46892"/>
                    </a:cubicBez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2292" y="0"/>
                      <a:pt x="93785" y="19538"/>
                      <a:pt x="93785" y="468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9" name="Forma Livre: Forma 658">
                <a:extLst>
                  <a:ext uri="{FF2B5EF4-FFF2-40B4-BE49-F238E27FC236}">
                    <a16:creationId xmlns:a16="http://schemas.microsoft.com/office/drawing/2014/main" id="{7B3857E9-A817-A22E-EE34-C190A1478DB4}"/>
                  </a:ext>
                </a:extLst>
              </p:cNvPr>
              <p:cNvSpPr/>
              <p:nvPr/>
            </p:nvSpPr>
            <p:spPr>
              <a:xfrm>
                <a:off x="4056784" y="5716953"/>
                <a:ext cx="67896" cy="160215"/>
              </a:xfrm>
              <a:custGeom>
                <a:avLst/>
                <a:gdLst>
                  <a:gd name="connsiteX0" fmla="*/ 50312 w 67896"/>
                  <a:gd name="connsiteY0" fmla="*/ 60569 h 160215"/>
                  <a:gd name="connsiteX1" fmla="*/ 62035 w 67896"/>
                  <a:gd name="connsiteY1" fmla="*/ 146538 h 160215"/>
                  <a:gd name="connsiteX2" fmla="*/ 52265 w 67896"/>
                  <a:gd name="connsiteY2" fmla="*/ 160215 h 160215"/>
                  <a:gd name="connsiteX3" fmla="*/ 28819 w 67896"/>
                  <a:gd name="connsiteY3" fmla="*/ 160215 h 160215"/>
                  <a:gd name="connsiteX4" fmla="*/ 19050 w 67896"/>
                  <a:gd name="connsiteY4" fmla="*/ 152400 h 160215"/>
                  <a:gd name="connsiteX5" fmla="*/ 1465 w 67896"/>
                  <a:gd name="connsiteY5" fmla="*/ 93784 h 160215"/>
                  <a:gd name="connsiteX6" fmla="*/ 1465 w 67896"/>
                  <a:gd name="connsiteY6" fmla="*/ 76200 h 160215"/>
                  <a:gd name="connsiteX7" fmla="*/ 15142 w 67896"/>
                  <a:gd name="connsiteY7" fmla="*/ 23446 h 160215"/>
                  <a:gd name="connsiteX8" fmla="*/ 46404 w 67896"/>
                  <a:gd name="connsiteY8" fmla="*/ 0 h 160215"/>
                  <a:gd name="connsiteX9" fmla="*/ 67896 w 67896"/>
                  <a:gd name="connsiteY9" fmla="*/ 0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896" h="160215">
                    <a:moveTo>
                      <a:pt x="50312" y="60569"/>
                    </a:moveTo>
                    <a:lnTo>
                      <a:pt x="62035" y="146538"/>
                    </a:lnTo>
                    <a:cubicBezTo>
                      <a:pt x="63988" y="154354"/>
                      <a:pt x="58127" y="160215"/>
                      <a:pt x="52265" y="160215"/>
                    </a:cubicBezTo>
                    <a:lnTo>
                      <a:pt x="28819" y="160215"/>
                    </a:lnTo>
                    <a:cubicBezTo>
                      <a:pt x="24912" y="160215"/>
                      <a:pt x="19050" y="156308"/>
                      <a:pt x="19050" y="152400"/>
                    </a:cubicBezTo>
                    <a:lnTo>
                      <a:pt x="1465" y="93784"/>
                    </a:lnTo>
                    <a:cubicBezTo>
                      <a:pt x="-488" y="87923"/>
                      <a:pt x="-488" y="82061"/>
                      <a:pt x="1465" y="76200"/>
                    </a:cubicBezTo>
                    <a:lnTo>
                      <a:pt x="15142" y="23446"/>
                    </a:lnTo>
                    <a:cubicBezTo>
                      <a:pt x="19050" y="9769"/>
                      <a:pt x="32727" y="0"/>
                      <a:pt x="46404" y="0"/>
                    </a:cubicBezTo>
                    <a:lnTo>
                      <a:pt x="67896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0" name="Forma Livre: Forma 659">
                <a:extLst>
                  <a:ext uri="{FF2B5EF4-FFF2-40B4-BE49-F238E27FC236}">
                    <a16:creationId xmlns:a16="http://schemas.microsoft.com/office/drawing/2014/main" id="{FAB3278C-6B58-1F5B-8B3C-5874111DFF6E}"/>
                  </a:ext>
                </a:extLst>
              </p:cNvPr>
              <p:cNvSpPr/>
              <p:nvPr/>
            </p:nvSpPr>
            <p:spPr>
              <a:xfrm>
                <a:off x="4204788" y="5716953"/>
                <a:ext cx="70338" cy="160215"/>
              </a:xfrm>
              <a:custGeom>
                <a:avLst/>
                <a:gdLst>
                  <a:gd name="connsiteX0" fmla="*/ 17584 w 70338"/>
                  <a:gd name="connsiteY0" fmla="*/ 60569 h 160215"/>
                  <a:gd name="connsiteX1" fmla="*/ 5862 w 70338"/>
                  <a:gd name="connsiteY1" fmla="*/ 146538 h 160215"/>
                  <a:gd name="connsiteX2" fmla="*/ 15631 w 70338"/>
                  <a:gd name="connsiteY2" fmla="*/ 160215 h 160215"/>
                  <a:gd name="connsiteX3" fmla="*/ 39077 w 70338"/>
                  <a:gd name="connsiteY3" fmla="*/ 160215 h 160215"/>
                  <a:gd name="connsiteX4" fmla="*/ 48846 w 70338"/>
                  <a:gd name="connsiteY4" fmla="*/ 152400 h 160215"/>
                  <a:gd name="connsiteX5" fmla="*/ 68385 w 70338"/>
                  <a:gd name="connsiteY5" fmla="*/ 91830 h 160215"/>
                  <a:gd name="connsiteX6" fmla="*/ 70338 w 70338"/>
                  <a:gd name="connsiteY6" fmla="*/ 76200 h 160215"/>
                  <a:gd name="connsiteX7" fmla="*/ 62523 w 70338"/>
                  <a:gd name="connsiteY7" fmla="*/ 35169 h 160215"/>
                  <a:gd name="connsiteX8" fmla="*/ 19538 w 70338"/>
                  <a:gd name="connsiteY8" fmla="*/ 0 h 160215"/>
                  <a:gd name="connsiteX9" fmla="*/ 0 w 70338"/>
                  <a:gd name="connsiteY9" fmla="*/ 0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338" h="160215">
                    <a:moveTo>
                      <a:pt x="17584" y="60569"/>
                    </a:moveTo>
                    <a:lnTo>
                      <a:pt x="5862" y="146538"/>
                    </a:lnTo>
                    <a:cubicBezTo>
                      <a:pt x="3908" y="154354"/>
                      <a:pt x="9769" y="160215"/>
                      <a:pt x="15631" y="160215"/>
                    </a:cubicBezTo>
                    <a:lnTo>
                      <a:pt x="39077" y="160215"/>
                    </a:lnTo>
                    <a:cubicBezTo>
                      <a:pt x="42985" y="160215"/>
                      <a:pt x="48846" y="156308"/>
                      <a:pt x="48846" y="152400"/>
                    </a:cubicBezTo>
                    <a:lnTo>
                      <a:pt x="68385" y="91830"/>
                    </a:lnTo>
                    <a:cubicBezTo>
                      <a:pt x="70338" y="85969"/>
                      <a:pt x="70338" y="82061"/>
                      <a:pt x="70338" y="76200"/>
                    </a:cubicBezTo>
                    <a:lnTo>
                      <a:pt x="62523" y="35169"/>
                    </a:lnTo>
                    <a:cubicBezTo>
                      <a:pt x="58615" y="13677"/>
                      <a:pt x="41031" y="0"/>
                      <a:pt x="19538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61" name="Forma Livre: Forma 660">
              <a:extLst>
                <a:ext uri="{FF2B5EF4-FFF2-40B4-BE49-F238E27FC236}">
                  <a16:creationId xmlns:a16="http://schemas.microsoft.com/office/drawing/2014/main" id="{2E0FE489-C849-FA00-2955-B09F0E100F92}"/>
                </a:ext>
              </a:extLst>
            </p:cNvPr>
            <p:cNvSpPr/>
            <p:nvPr/>
          </p:nvSpPr>
          <p:spPr>
            <a:xfrm>
              <a:off x="4109050" y="5802923"/>
              <a:ext cx="109415" cy="19538"/>
            </a:xfrm>
            <a:custGeom>
              <a:avLst/>
              <a:gdLst>
                <a:gd name="connsiteX0" fmla="*/ 0 w 109415"/>
                <a:gd name="connsiteY0" fmla="*/ 0 h 19538"/>
                <a:gd name="connsiteX1" fmla="*/ 109415 w 1094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5" h="19538">
                  <a:moveTo>
                    <a:pt x="0" y="0"/>
                  </a:moveTo>
                  <a:lnTo>
                    <a:pt x="109415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62" name="Gráfico 4">
              <a:extLst>
                <a:ext uri="{FF2B5EF4-FFF2-40B4-BE49-F238E27FC236}">
                  <a16:creationId xmlns:a16="http://schemas.microsoft.com/office/drawing/2014/main" id="{E5182A78-1913-0EC1-6915-FDC0CF020CCB}"/>
                </a:ext>
              </a:extLst>
            </p:cNvPr>
            <p:cNvGrpSpPr/>
            <p:nvPr/>
          </p:nvGrpSpPr>
          <p:grpSpPr>
            <a:xfrm>
              <a:off x="4054342" y="6076461"/>
              <a:ext cx="218342" cy="212969"/>
              <a:chOff x="4054342" y="6076461"/>
              <a:chExt cx="218342" cy="212969"/>
            </a:xfrm>
            <a:noFill/>
          </p:grpSpPr>
          <p:sp>
            <p:nvSpPr>
              <p:cNvPr id="663" name="Forma Livre: Forma 662">
                <a:extLst>
                  <a:ext uri="{FF2B5EF4-FFF2-40B4-BE49-F238E27FC236}">
                    <a16:creationId xmlns:a16="http://schemas.microsoft.com/office/drawing/2014/main" id="{C78D62F0-43EE-0632-1E04-E820E362504A}"/>
                  </a:ext>
                </a:extLst>
              </p:cNvPr>
              <p:cNvSpPr/>
              <p:nvPr/>
            </p:nvSpPr>
            <p:spPr>
              <a:xfrm>
                <a:off x="4116865" y="6195646"/>
                <a:ext cx="93784" cy="93784"/>
              </a:xfrm>
              <a:custGeom>
                <a:avLst/>
                <a:gdLst>
                  <a:gd name="connsiteX0" fmla="*/ 0 w 93784"/>
                  <a:gd name="connsiteY0" fmla="*/ 46892 h 93784"/>
                  <a:gd name="connsiteX1" fmla="*/ 46892 w 93784"/>
                  <a:gd name="connsiteY1" fmla="*/ 0 h 93784"/>
                  <a:gd name="connsiteX2" fmla="*/ 93785 w 93784"/>
                  <a:gd name="connsiteY2" fmla="*/ 46892 h 93784"/>
                  <a:gd name="connsiteX3" fmla="*/ 46892 w 93784"/>
                  <a:gd name="connsiteY3" fmla="*/ 93784 h 93784"/>
                  <a:gd name="connsiteX4" fmla="*/ 0 w 93784"/>
                  <a:gd name="connsiteY4" fmla="*/ 46892 h 9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93784">
                    <a:moveTo>
                      <a:pt x="0" y="46892"/>
                    </a:move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2292" y="0"/>
                      <a:pt x="93785" y="21492"/>
                      <a:pt x="93785" y="46892"/>
                    </a:cubicBezTo>
                    <a:cubicBezTo>
                      <a:pt x="93785" y="72292"/>
                      <a:pt x="72292" y="93784"/>
                      <a:pt x="46892" y="93784"/>
                    </a:cubicBezTo>
                    <a:cubicBezTo>
                      <a:pt x="21492" y="93784"/>
                      <a:pt x="0" y="72292"/>
                      <a:pt x="0" y="468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4" name="Forma Livre: Forma 663">
                <a:extLst>
                  <a:ext uri="{FF2B5EF4-FFF2-40B4-BE49-F238E27FC236}">
                    <a16:creationId xmlns:a16="http://schemas.microsoft.com/office/drawing/2014/main" id="{201513BF-F6EE-442C-0063-D4D2C7778579}"/>
                  </a:ext>
                </a:extLst>
              </p:cNvPr>
              <p:cNvSpPr/>
              <p:nvPr/>
            </p:nvSpPr>
            <p:spPr>
              <a:xfrm>
                <a:off x="4204788" y="6076461"/>
                <a:ext cx="67896" cy="160215"/>
              </a:xfrm>
              <a:custGeom>
                <a:avLst/>
                <a:gdLst>
                  <a:gd name="connsiteX0" fmla="*/ 17584 w 67896"/>
                  <a:gd name="connsiteY0" fmla="*/ 99646 h 160215"/>
                  <a:gd name="connsiteX1" fmla="*/ 5862 w 67896"/>
                  <a:gd name="connsiteY1" fmla="*/ 13677 h 160215"/>
                  <a:gd name="connsiteX2" fmla="*/ 15631 w 67896"/>
                  <a:gd name="connsiteY2" fmla="*/ 0 h 160215"/>
                  <a:gd name="connsiteX3" fmla="*/ 39077 w 67896"/>
                  <a:gd name="connsiteY3" fmla="*/ 0 h 160215"/>
                  <a:gd name="connsiteX4" fmla="*/ 48846 w 67896"/>
                  <a:gd name="connsiteY4" fmla="*/ 7815 h 160215"/>
                  <a:gd name="connsiteX5" fmla="*/ 66431 w 67896"/>
                  <a:gd name="connsiteY5" fmla="*/ 66431 h 160215"/>
                  <a:gd name="connsiteX6" fmla="*/ 66431 w 67896"/>
                  <a:gd name="connsiteY6" fmla="*/ 84015 h 160215"/>
                  <a:gd name="connsiteX7" fmla="*/ 52754 w 67896"/>
                  <a:gd name="connsiteY7" fmla="*/ 136769 h 160215"/>
                  <a:gd name="connsiteX8" fmla="*/ 21492 w 67896"/>
                  <a:gd name="connsiteY8" fmla="*/ 160216 h 160215"/>
                  <a:gd name="connsiteX9" fmla="*/ 0 w 67896"/>
                  <a:gd name="connsiteY9" fmla="*/ 160216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896" h="160215">
                    <a:moveTo>
                      <a:pt x="17584" y="99646"/>
                    </a:moveTo>
                    <a:lnTo>
                      <a:pt x="5862" y="13677"/>
                    </a:lnTo>
                    <a:cubicBezTo>
                      <a:pt x="3908" y="5861"/>
                      <a:pt x="9769" y="0"/>
                      <a:pt x="15631" y="0"/>
                    </a:cubicBezTo>
                    <a:lnTo>
                      <a:pt x="39077" y="0"/>
                    </a:lnTo>
                    <a:cubicBezTo>
                      <a:pt x="42985" y="0"/>
                      <a:pt x="48846" y="3908"/>
                      <a:pt x="48846" y="7815"/>
                    </a:cubicBezTo>
                    <a:lnTo>
                      <a:pt x="66431" y="66431"/>
                    </a:lnTo>
                    <a:cubicBezTo>
                      <a:pt x="68385" y="72293"/>
                      <a:pt x="68385" y="78154"/>
                      <a:pt x="66431" y="84015"/>
                    </a:cubicBezTo>
                    <a:lnTo>
                      <a:pt x="52754" y="136769"/>
                    </a:lnTo>
                    <a:cubicBezTo>
                      <a:pt x="48846" y="150446"/>
                      <a:pt x="35169" y="160216"/>
                      <a:pt x="21492" y="160216"/>
                    </a:cubicBezTo>
                    <a:lnTo>
                      <a:pt x="0" y="160216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5" name="Forma Livre: Forma 664">
                <a:extLst>
                  <a:ext uri="{FF2B5EF4-FFF2-40B4-BE49-F238E27FC236}">
                    <a16:creationId xmlns:a16="http://schemas.microsoft.com/office/drawing/2014/main" id="{466F94C9-DB77-65FF-4FF0-567B5CBD0266}"/>
                  </a:ext>
                </a:extLst>
              </p:cNvPr>
              <p:cNvSpPr/>
              <p:nvPr/>
            </p:nvSpPr>
            <p:spPr>
              <a:xfrm>
                <a:off x="4054342" y="6076461"/>
                <a:ext cx="70338" cy="160215"/>
              </a:xfrm>
              <a:custGeom>
                <a:avLst/>
                <a:gdLst>
                  <a:gd name="connsiteX0" fmla="*/ 52754 w 70338"/>
                  <a:gd name="connsiteY0" fmla="*/ 99646 h 160215"/>
                  <a:gd name="connsiteX1" fmla="*/ 64477 w 70338"/>
                  <a:gd name="connsiteY1" fmla="*/ 13677 h 160215"/>
                  <a:gd name="connsiteX2" fmla="*/ 54707 w 70338"/>
                  <a:gd name="connsiteY2" fmla="*/ 0 h 160215"/>
                  <a:gd name="connsiteX3" fmla="*/ 31261 w 70338"/>
                  <a:gd name="connsiteY3" fmla="*/ 0 h 160215"/>
                  <a:gd name="connsiteX4" fmla="*/ 21492 w 70338"/>
                  <a:gd name="connsiteY4" fmla="*/ 7815 h 160215"/>
                  <a:gd name="connsiteX5" fmla="*/ 1954 w 70338"/>
                  <a:gd name="connsiteY5" fmla="*/ 68385 h 160215"/>
                  <a:gd name="connsiteX6" fmla="*/ 0 w 70338"/>
                  <a:gd name="connsiteY6" fmla="*/ 84015 h 160215"/>
                  <a:gd name="connsiteX7" fmla="*/ 7815 w 70338"/>
                  <a:gd name="connsiteY7" fmla="*/ 125046 h 160215"/>
                  <a:gd name="connsiteX8" fmla="*/ 50800 w 70338"/>
                  <a:gd name="connsiteY8" fmla="*/ 160216 h 160215"/>
                  <a:gd name="connsiteX9" fmla="*/ 70338 w 70338"/>
                  <a:gd name="connsiteY9" fmla="*/ 160216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338" h="160215">
                    <a:moveTo>
                      <a:pt x="52754" y="99646"/>
                    </a:moveTo>
                    <a:lnTo>
                      <a:pt x="64477" y="13677"/>
                    </a:lnTo>
                    <a:cubicBezTo>
                      <a:pt x="66431" y="5861"/>
                      <a:pt x="60569" y="0"/>
                      <a:pt x="54707" y="0"/>
                    </a:cubicBezTo>
                    <a:lnTo>
                      <a:pt x="31261" y="0"/>
                    </a:lnTo>
                    <a:cubicBezTo>
                      <a:pt x="27354" y="0"/>
                      <a:pt x="21492" y="3908"/>
                      <a:pt x="21492" y="7815"/>
                    </a:cubicBezTo>
                    <a:lnTo>
                      <a:pt x="1954" y="68385"/>
                    </a:lnTo>
                    <a:cubicBezTo>
                      <a:pt x="0" y="74246"/>
                      <a:pt x="0" y="78154"/>
                      <a:pt x="0" y="84015"/>
                    </a:cubicBezTo>
                    <a:lnTo>
                      <a:pt x="7815" y="125046"/>
                    </a:lnTo>
                    <a:cubicBezTo>
                      <a:pt x="11723" y="146538"/>
                      <a:pt x="29308" y="160216"/>
                      <a:pt x="50800" y="160216"/>
                    </a:cubicBezTo>
                    <a:lnTo>
                      <a:pt x="70338" y="160216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66" name="Forma Livre: Forma 665">
              <a:extLst>
                <a:ext uri="{FF2B5EF4-FFF2-40B4-BE49-F238E27FC236}">
                  <a16:creationId xmlns:a16="http://schemas.microsoft.com/office/drawing/2014/main" id="{6376A866-E193-611A-1595-DA785D143FD0}"/>
                </a:ext>
              </a:extLst>
            </p:cNvPr>
            <p:cNvSpPr/>
            <p:nvPr/>
          </p:nvSpPr>
          <p:spPr>
            <a:xfrm>
              <a:off x="4109050" y="6150707"/>
              <a:ext cx="109415" cy="19538"/>
            </a:xfrm>
            <a:custGeom>
              <a:avLst/>
              <a:gdLst>
                <a:gd name="connsiteX0" fmla="*/ 109415 w 109415"/>
                <a:gd name="connsiteY0" fmla="*/ 0 h 19538"/>
                <a:gd name="connsiteX1" fmla="*/ 0 w 1094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5" h="19538">
                  <a:moveTo>
                    <a:pt x="109415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67" name="Gráfico 4">
              <a:extLst>
                <a:ext uri="{FF2B5EF4-FFF2-40B4-BE49-F238E27FC236}">
                  <a16:creationId xmlns:a16="http://schemas.microsoft.com/office/drawing/2014/main" id="{4FE2ED82-A613-EC74-54C5-12830F3E5E1E}"/>
                </a:ext>
              </a:extLst>
            </p:cNvPr>
            <p:cNvGrpSpPr/>
            <p:nvPr/>
          </p:nvGrpSpPr>
          <p:grpSpPr>
            <a:xfrm>
              <a:off x="3733911" y="6076461"/>
              <a:ext cx="216388" cy="212969"/>
              <a:chOff x="3733911" y="6076461"/>
              <a:chExt cx="216388" cy="212969"/>
            </a:xfrm>
            <a:noFill/>
          </p:grpSpPr>
          <p:sp>
            <p:nvSpPr>
              <p:cNvPr id="668" name="Forma Livre: Forma 667">
                <a:extLst>
                  <a:ext uri="{FF2B5EF4-FFF2-40B4-BE49-F238E27FC236}">
                    <a16:creationId xmlns:a16="http://schemas.microsoft.com/office/drawing/2014/main" id="{DCCBEAAD-DEF6-EF83-5B26-E0E9967D7F29}"/>
                  </a:ext>
                </a:extLst>
              </p:cNvPr>
              <p:cNvSpPr/>
              <p:nvPr/>
            </p:nvSpPr>
            <p:spPr>
              <a:xfrm>
                <a:off x="3796434" y="6195646"/>
                <a:ext cx="93784" cy="93784"/>
              </a:xfrm>
              <a:custGeom>
                <a:avLst/>
                <a:gdLst>
                  <a:gd name="connsiteX0" fmla="*/ 0 w 93784"/>
                  <a:gd name="connsiteY0" fmla="*/ 46892 h 93784"/>
                  <a:gd name="connsiteX1" fmla="*/ 46892 w 93784"/>
                  <a:gd name="connsiteY1" fmla="*/ 0 h 93784"/>
                  <a:gd name="connsiteX2" fmla="*/ 93785 w 93784"/>
                  <a:gd name="connsiteY2" fmla="*/ 46892 h 93784"/>
                  <a:gd name="connsiteX3" fmla="*/ 46892 w 93784"/>
                  <a:gd name="connsiteY3" fmla="*/ 93784 h 93784"/>
                  <a:gd name="connsiteX4" fmla="*/ 0 w 93784"/>
                  <a:gd name="connsiteY4" fmla="*/ 46892 h 9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93784">
                    <a:moveTo>
                      <a:pt x="0" y="46892"/>
                    </a:move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2293" y="0"/>
                      <a:pt x="93785" y="21492"/>
                      <a:pt x="93785" y="46892"/>
                    </a:cubicBezTo>
                    <a:cubicBezTo>
                      <a:pt x="93785" y="72292"/>
                      <a:pt x="72293" y="93784"/>
                      <a:pt x="46892" y="93784"/>
                    </a:cubicBezTo>
                    <a:cubicBezTo>
                      <a:pt x="21492" y="93784"/>
                      <a:pt x="0" y="72292"/>
                      <a:pt x="0" y="468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9" name="Forma Livre: Forma 668">
                <a:extLst>
                  <a:ext uri="{FF2B5EF4-FFF2-40B4-BE49-F238E27FC236}">
                    <a16:creationId xmlns:a16="http://schemas.microsoft.com/office/drawing/2014/main" id="{A6786428-87E0-944C-E10A-B411BCEF7FD9}"/>
                  </a:ext>
                </a:extLst>
              </p:cNvPr>
              <p:cNvSpPr/>
              <p:nvPr/>
            </p:nvSpPr>
            <p:spPr>
              <a:xfrm>
                <a:off x="3882404" y="6076461"/>
                <a:ext cx="67896" cy="160215"/>
              </a:xfrm>
              <a:custGeom>
                <a:avLst/>
                <a:gdLst>
                  <a:gd name="connsiteX0" fmla="*/ 17584 w 67896"/>
                  <a:gd name="connsiteY0" fmla="*/ 99646 h 160215"/>
                  <a:gd name="connsiteX1" fmla="*/ 5862 w 67896"/>
                  <a:gd name="connsiteY1" fmla="*/ 13677 h 160215"/>
                  <a:gd name="connsiteX2" fmla="*/ 15631 w 67896"/>
                  <a:gd name="connsiteY2" fmla="*/ 0 h 160215"/>
                  <a:gd name="connsiteX3" fmla="*/ 39077 w 67896"/>
                  <a:gd name="connsiteY3" fmla="*/ 0 h 160215"/>
                  <a:gd name="connsiteX4" fmla="*/ 48846 w 67896"/>
                  <a:gd name="connsiteY4" fmla="*/ 7815 h 160215"/>
                  <a:gd name="connsiteX5" fmla="*/ 66431 w 67896"/>
                  <a:gd name="connsiteY5" fmla="*/ 66431 h 160215"/>
                  <a:gd name="connsiteX6" fmla="*/ 66431 w 67896"/>
                  <a:gd name="connsiteY6" fmla="*/ 84015 h 160215"/>
                  <a:gd name="connsiteX7" fmla="*/ 52754 w 67896"/>
                  <a:gd name="connsiteY7" fmla="*/ 136769 h 160215"/>
                  <a:gd name="connsiteX8" fmla="*/ 21492 w 67896"/>
                  <a:gd name="connsiteY8" fmla="*/ 160216 h 160215"/>
                  <a:gd name="connsiteX9" fmla="*/ 0 w 67896"/>
                  <a:gd name="connsiteY9" fmla="*/ 160216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896" h="160215">
                    <a:moveTo>
                      <a:pt x="17584" y="99646"/>
                    </a:moveTo>
                    <a:lnTo>
                      <a:pt x="5862" y="13677"/>
                    </a:lnTo>
                    <a:cubicBezTo>
                      <a:pt x="3908" y="5861"/>
                      <a:pt x="9769" y="0"/>
                      <a:pt x="15631" y="0"/>
                    </a:cubicBezTo>
                    <a:lnTo>
                      <a:pt x="39077" y="0"/>
                    </a:lnTo>
                    <a:cubicBezTo>
                      <a:pt x="42985" y="0"/>
                      <a:pt x="48846" y="3908"/>
                      <a:pt x="48846" y="7815"/>
                    </a:cubicBezTo>
                    <a:lnTo>
                      <a:pt x="66431" y="66431"/>
                    </a:lnTo>
                    <a:cubicBezTo>
                      <a:pt x="68385" y="72293"/>
                      <a:pt x="68385" y="78154"/>
                      <a:pt x="66431" y="84015"/>
                    </a:cubicBezTo>
                    <a:lnTo>
                      <a:pt x="52754" y="136769"/>
                    </a:lnTo>
                    <a:cubicBezTo>
                      <a:pt x="48846" y="150446"/>
                      <a:pt x="35169" y="160216"/>
                      <a:pt x="21492" y="160216"/>
                    </a:cubicBezTo>
                    <a:lnTo>
                      <a:pt x="0" y="160216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0" name="Forma Livre: Forma 669">
                <a:extLst>
                  <a:ext uri="{FF2B5EF4-FFF2-40B4-BE49-F238E27FC236}">
                    <a16:creationId xmlns:a16="http://schemas.microsoft.com/office/drawing/2014/main" id="{1E545EA5-8684-C329-BBDA-AF4DC2D28E97}"/>
                  </a:ext>
                </a:extLst>
              </p:cNvPr>
              <p:cNvSpPr/>
              <p:nvPr/>
            </p:nvSpPr>
            <p:spPr>
              <a:xfrm>
                <a:off x="3733911" y="6076461"/>
                <a:ext cx="70338" cy="160215"/>
              </a:xfrm>
              <a:custGeom>
                <a:avLst/>
                <a:gdLst>
                  <a:gd name="connsiteX0" fmla="*/ 52754 w 70338"/>
                  <a:gd name="connsiteY0" fmla="*/ 99646 h 160215"/>
                  <a:gd name="connsiteX1" fmla="*/ 64477 w 70338"/>
                  <a:gd name="connsiteY1" fmla="*/ 13677 h 160215"/>
                  <a:gd name="connsiteX2" fmla="*/ 54708 w 70338"/>
                  <a:gd name="connsiteY2" fmla="*/ 0 h 160215"/>
                  <a:gd name="connsiteX3" fmla="*/ 31262 w 70338"/>
                  <a:gd name="connsiteY3" fmla="*/ 0 h 160215"/>
                  <a:gd name="connsiteX4" fmla="*/ 21492 w 70338"/>
                  <a:gd name="connsiteY4" fmla="*/ 7815 h 160215"/>
                  <a:gd name="connsiteX5" fmla="*/ 1954 w 70338"/>
                  <a:gd name="connsiteY5" fmla="*/ 68385 h 160215"/>
                  <a:gd name="connsiteX6" fmla="*/ 0 w 70338"/>
                  <a:gd name="connsiteY6" fmla="*/ 84015 h 160215"/>
                  <a:gd name="connsiteX7" fmla="*/ 7816 w 70338"/>
                  <a:gd name="connsiteY7" fmla="*/ 125046 h 160215"/>
                  <a:gd name="connsiteX8" fmla="*/ 50800 w 70338"/>
                  <a:gd name="connsiteY8" fmla="*/ 160216 h 160215"/>
                  <a:gd name="connsiteX9" fmla="*/ 70339 w 70338"/>
                  <a:gd name="connsiteY9" fmla="*/ 160216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338" h="160215">
                    <a:moveTo>
                      <a:pt x="52754" y="99646"/>
                    </a:moveTo>
                    <a:lnTo>
                      <a:pt x="64477" y="13677"/>
                    </a:lnTo>
                    <a:cubicBezTo>
                      <a:pt x="66431" y="5861"/>
                      <a:pt x="60569" y="0"/>
                      <a:pt x="54708" y="0"/>
                    </a:cubicBezTo>
                    <a:lnTo>
                      <a:pt x="31262" y="0"/>
                    </a:lnTo>
                    <a:cubicBezTo>
                      <a:pt x="27354" y="0"/>
                      <a:pt x="21492" y="3908"/>
                      <a:pt x="21492" y="7815"/>
                    </a:cubicBezTo>
                    <a:lnTo>
                      <a:pt x="1954" y="68385"/>
                    </a:lnTo>
                    <a:cubicBezTo>
                      <a:pt x="0" y="74246"/>
                      <a:pt x="0" y="78154"/>
                      <a:pt x="0" y="84015"/>
                    </a:cubicBezTo>
                    <a:lnTo>
                      <a:pt x="7816" y="125046"/>
                    </a:lnTo>
                    <a:cubicBezTo>
                      <a:pt x="11723" y="146538"/>
                      <a:pt x="29308" y="160216"/>
                      <a:pt x="50800" y="160216"/>
                    </a:cubicBezTo>
                    <a:lnTo>
                      <a:pt x="70339" y="160216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71" name="Forma Livre: Forma 670">
              <a:extLst>
                <a:ext uri="{FF2B5EF4-FFF2-40B4-BE49-F238E27FC236}">
                  <a16:creationId xmlns:a16="http://schemas.microsoft.com/office/drawing/2014/main" id="{8C637428-9418-364D-BC9C-D8749DB4FA82}"/>
                </a:ext>
              </a:extLst>
            </p:cNvPr>
            <p:cNvSpPr/>
            <p:nvPr/>
          </p:nvSpPr>
          <p:spPr>
            <a:xfrm>
              <a:off x="3788619" y="6150707"/>
              <a:ext cx="109415" cy="19538"/>
            </a:xfrm>
            <a:custGeom>
              <a:avLst/>
              <a:gdLst>
                <a:gd name="connsiteX0" fmla="*/ 109416 w 109415"/>
                <a:gd name="connsiteY0" fmla="*/ 0 h 19538"/>
                <a:gd name="connsiteX1" fmla="*/ 0 w 1094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5" h="19538">
                  <a:moveTo>
                    <a:pt x="109416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72" name="Gráfico 4">
            <a:extLst>
              <a:ext uri="{FF2B5EF4-FFF2-40B4-BE49-F238E27FC236}">
                <a16:creationId xmlns:a16="http://schemas.microsoft.com/office/drawing/2014/main" id="{EA07CC36-B572-FD44-0C88-8A19A6389790}"/>
              </a:ext>
            </a:extLst>
          </p:cNvPr>
          <p:cNvGrpSpPr/>
          <p:nvPr/>
        </p:nvGrpSpPr>
        <p:grpSpPr>
          <a:xfrm>
            <a:off x="3728050" y="4609122"/>
            <a:ext cx="550984" cy="625230"/>
            <a:chOff x="3728050" y="4609122"/>
            <a:chExt cx="550984" cy="625230"/>
          </a:xfrm>
          <a:noFill/>
        </p:grpSpPr>
        <p:grpSp>
          <p:nvGrpSpPr>
            <p:cNvPr id="673" name="Gráfico 4">
              <a:extLst>
                <a:ext uri="{FF2B5EF4-FFF2-40B4-BE49-F238E27FC236}">
                  <a16:creationId xmlns:a16="http://schemas.microsoft.com/office/drawing/2014/main" id="{9D39F87A-8082-28FA-CD40-B7474A9CFD66}"/>
                </a:ext>
              </a:extLst>
            </p:cNvPr>
            <p:cNvGrpSpPr/>
            <p:nvPr/>
          </p:nvGrpSpPr>
          <p:grpSpPr>
            <a:xfrm>
              <a:off x="3728050" y="4609122"/>
              <a:ext cx="537307" cy="625230"/>
              <a:chOff x="3728050" y="4609122"/>
              <a:chExt cx="537307" cy="625230"/>
            </a:xfrm>
            <a:noFill/>
          </p:grpSpPr>
          <p:grpSp>
            <p:nvGrpSpPr>
              <p:cNvPr id="674" name="Gráfico 4">
                <a:extLst>
                  <a:ext uri="{FF2B5EF4-FFF2-40B4-BE49-F238E27FC236}">
                    <a16:creationId xmlns:a16="http://schemas.microsoft.com/office/drawing/2014/main" id="{3C30C855-C74B-7DDC-F38A-8688B2C4155E}"/>
                  </a:ext>
                </a:extLst>
              </p:cNvPr>
              <p:cNvGrpSpPr/>
              <p:nvPr/>
            </p:nvGrpSpPr>
            <p:grpSpPr>
              <a:xfrm>
                <a:off x="3728050" y="4609122"/>
                <a:ext cx="328246" cy="625230"/>
                <a:chOff x="3728050" y="4609122"/>
                <a:chExt cx="328246" cy="625230"/>
              </a:xfrm>
              <a:noFill/>
            </p:grpSpPr>
            <p:grpSp>
              <p:nvGrpSpPr>
                <p:cNvPr id="675" name="Gráfico 4">
                  <a:extLst>
                    <a:ext uri="{FF2B5EF4-FFF2-40B4-BE49-F238E27FC236}">
                      <a16:creationId xmlns:a16="http://schemas.microsoft.com/office/drawing/2014/main" id="{9F4DC18B-F393-6346-69BB-8FD15F9D6539}"/>
                    </a:ext>
                  </a:extLst>
                </p:cNvPr>
                <p:cNvGrpSpPr/>
                <p:nvPr/>
              </p:nvGrpSpPr>
              <p:grpSpPr>
                <a:xfrm>
                  <a:off x="3728050" y="4609122"/>
                  <a:ext cx="328246" cy="625230"/>
                  <a:chOff x="3728050" y="4609122"/>
                  <a:chExt cx="328246" cy="625230"/>
                </a:xfrm>
                <a:noFill/>
              </p:grpSpPr>
              <p:grpSp>
                <p:nvGrpSpPr>
                  <p:cNvPr id="676" name="Gráfico 4">
                    <a:extLst>
                      <a:ext uri="{FF2B5EF4-FFF2-40B4-BE49-F238E27FC236}">
                        <a16:creationId xmlns:a16="http://schemas.microsoft.com/office/drawing/2014/main" id="{0AE980C2-26EB-7FBE-CE3F-0B613AC4B40F}"/>
                      </a:ext>
                    </a:extLst>
                  </p:cNvPr>
                  <p:cNvGrpSpPr/>
                  <p:nvPr/>
                </p:nvGrpSpPr>
                <p:grpSpPr>
                  <a:xfrm>
                    <a:off x="3788619" y="4609122"/>
                    <a:ext cx="109415" cy="625230"/>
                    <a:chOff x="3788619" y="4609122"/>
                    <a:chExt cx="109415" cy="625230"/>
                  </a:xfrm>
                  <a:noFill/>
                </p:grpSpPr>
                <p:sp>
                  <p:nvSpPr>
                    <p:cNvPr id="677" name="Forma Livre: Forma 676">
                      <a:extLst>
                        <a:ext uri="{FF2B5EF4-FFF2-40B4-BE49-F238E27FC236}">
                          <a16:creationId xmlns:a16="http://schemas.microsoft.com/office/drawing/2014/main" id="{3E99B993-F47B-DF16-DAC9-468944751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889" y="4609122"/>
                      <a:ext cx="90837" cy="111369"/>
                    </a:xfrm>
                    <a:custGeom>
                      <a:avLst/>
                      <a:gdLst>
                        <a:gd name="connsiteX0" fmla="*/ 41530 w 90837"/>
                        <a:gd name="connsiteY0" fmla="*/ 0 h 111369"/>
                        <a:gd name="connsiteX1" fmla="*/ 47391 w 90837"/>
                        <a:gd name="connsiteY1" fmla="*/ 0 h 111369"/>
                        <a:gd name="connsiteX2" fmla="*/ 90376 w 90837"/>
                        <a:gd name="connsiteY2" fmla="*/ 48846 h 111369"/>
                        <a:gd name="connsiteX3" fmla="*/ 88422 w 90837"/>
                        <a:gd name="connsiteY3" fmla="*/ 72293 h 111369"/>
                        <a:gd name="connsiteX4" fmla="*/ 45438 w 90837"/>
                        <a:gd name="connsiteY4" fmla="*/ 111369 h 111369"/>
                        <a:gd name="connsiteX5" fmla="*/ 45438 w 90837"/>
                        <a:gd name="connsiteY5" fmla="*/ 111369 h 111369"/>
                        <a:gd name="connsiteX6" fmla="*/ 2453 w 90837"/>
                        <a:gd name="connsiteY6" fmla="*/ 72293 h 111369"/>
                        <a:gd name="connsiteX7" fmla="*/ 499 w 90837"/>
                        <a:gd name="connsiteY7" fmla="*/ 48846 h 111369"/>
                        <a:gd name="connsiteX8" fmla="*/ 41530 w 90837"/>
                        <a:gd name="connsiteY8" fmla="*/ 0 h 1113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0837" h="111369">
                          <a:moveTo>
                            <a:pt x="41530" y="0"/>
                          </a:moveTo>
                          <a:lnTo>
                            <a:pt x="47391" y="0"/>
                          </a:lnTo>
                          <a:cubicBezTo>
                            <a:pt x="72791" y="0"/>
                            <a:pt x="94284" y="23446"/>
                            <a:pt x="90376" y="48846"/>
                          </a:cubicBezTo>
                          <a:lnTo>
                            <a:pt x="88422" y="72293"/>
                          </a:lnTo>
                          <a:cubicBezTo>
                            <a:pt x="86468" y="93785"/>
                            <a:pt x="66930" y="111369"/>
                            <a:pt x="45438" y="111369"/>
                          </a:cubicBezTo>
                          <a:lnTo>
                            <a:pt x="45438" y="111369"/>
                          </a:lnTo>
                          <a:cubicBezTo>
                            <a:pt x="23945" y="111369"/>
                            <a:pt x="4407" y="95739"/>
                            <a:pt x="2453" y="72293"/>
                          </a:cubicBezTo>
                          <a:lnTo>
                            <a:pt x="499" y="48846"/>
                          </a:lnTo>
                          <a:cubicBezTo>
                            <a:pt x="-3409" y="21492"/>
                            <a:pt x="16130" y="0"/>
                            <a:pt x="41530" y="0"/>
                          </a:cubicBezTo>
                          <a:close/>
                        </a:path>
                      </a:pathLst>
                    </a:custGeom>
                    <a:noFill/>
                    <a:ln w="1952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678" name="Forma Livre: Forma 677">
                      <a:extLst>
                        <a:ext uri="{FF2B5EF4-FFF2-40B4-BE49-F238E27FC236}">
                          <a16:creationId xmlns:a16="http://schemas.microsoft.com/office/drawing/2014/main" id="{D99B9FA8-F062-991C-FF73-3D9F38B8A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8619" y="4954953"/>
                      <a:ext cx="19538" cy="279399"/>
                    </a:xfrm>
                    <a:custGeom>
                      <a:avLst/>
                      <a:gdLst>
                        <a:gd name="connsiteX0" fmla="*/ 0 w 19538"/>
                        <a:gd name="connsiteY0" fmla="*/ 279400 h 279399"/>
                        <a:gd name="connsiteX1" fmla="*/ 0 w 19538"/>
                        <a:gd name="connsiteY1" fmla="*/ 0 h 2793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279399">
                          <a:moveTo>
                            <a:pt x="0" y="2794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2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679" name="Forma Livre: Forma 678">
                      <a:extLst>
                        <a:ext uri="{FF2B5EF4-FFF2-40B4-BE49-F238E27FC236}">
                          <a16:creationId xmlns:a16="http://schemas.microsoft.com/office/drawing/2014/main" id="{4206B5A8-EBC4-E717-C4D9-C6BDAA909A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8034" y="4954953"/>
                      <a:ext cx="19538" cy="279399"/>
                    </a:xfrm>
                    <a:custGeom>
                      <a:avLst/>
                      <a:gdLst>
                        <a:gd name="connsiteX0" fmla="*/ 0 w 19538"/>
                        <a:gd name="connsiteY0" fmla="*/ 0 h 279399"/>
                        <a:gd name="connsiteX1" fmla="*/ 0 w 19538"/>
                        <a:gd name="connsiteY1" fmla="*/ 279400 h 2793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279399">
                          <a:moveTo>
                            <a:pt x="0" y="0"/>
                          </a:moveTo>
                          <a:lnTo>
                            <a:pt x="0" y="279400"/>
                          </a:lnTo>
                        </a:path>
                      </a:pathLst>
                    </a:custGeom>
                    <a:ln w="19526" cap="flat">
                      <a:solidFill>
                        <a:srgbClr val="5C83D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680" name="Forma Livre: Forma 679">
                    <a:extLst>
                      <a:ext uri="{FF2B5EF4-FFF2-40B4-BE49-F238E27FC236}">
                        <a16:creationId xmlns:a16="http://schemas.microsoft.com/office/drawing/2014/main" id="{966407DB-A269-81E5-58A5-9313EC74ED59}"/>
                      </a:ext>
                    </a:extLst>
                  </p:cNvPr>
                  <p:cNvSpPr/>
                  <p:nvPr/>
                </p:nvSpPr>
                <p:spPr>
                  <a:xfrm>
                    <a:off x="3728050" y="4771292"/>
                    <a:ext cx="328246" cy="193430"/>
                  </a:xfrm>
                  <a:custGeom>
                    <a:avLst/>
                    <a:gdLst>
                      <a:gd name="connsiteX0" fmla="*/ 169985 w 328246"/>
                      <a:gd name="connsiteY0" fmla="*/ 191477 h 193430"/>
                      <a:gd name="connsiteX1" fmla="*/ 169985 w 328246"/>
                      <a:gd name="connsiteY1" fmla="*/ 80108 h 193430"/>
                      <a:gd name="connsiteX2" fmla="*/ 187569 w 328246"/>
                      <a:gd name="connsiteY2" fmla="*/ 62523 h 193430"/>
                      <a:gd name="connsiteX3" fmla="*/ 273538 w 328246"/>
                      <a:gd name="connsiteY3" fmla="*/ 60569 h 193430"/>
                      <a:gd name="connsiteX4" fmla="*/ 328246 w 328246"/>
                      <a:gd name="connsiteY4" fmla="*/ 5862 h 193430"/>
                      <a:gd name="connsiteX5" fmla="*/ 328246 w 328246"/>
                      <a:gd name="connsiteY5" fmla="*/ 5862 h 193430"/>
                      <a:gd name="connsiteX6" fmla="*/ 119185 w 328246"/>
                      <a:gd name="connsiteY6" fmla="*/ 0 h 193430"/>
                      <a:gd name="connsiteX7" fmla="*/ 52754 w 328246"/>
                      <a:gd name="connsiteY7" fmla="*/ 3908 h 193430"/>
                      <a:gd name="connsiteX8" fmla="*/ 52754 w 328246"/>
                      <a:gd name="connsiteY8" fmla="*/ 3908 h 193430"/>
                      <a:gd name="connsiteX9" fmla="*/ 0 w 328246"/>
                      <a:gd name="connsiteY9" fmla="*/ 64477 h 193430"/>
                      <a:gd name="connsiteX10" fmla="*/ 0 w 328246"/>
                      <a:gd name="connsiteY10" fmla="*/ 150446 h 193430"/>
                      <a:gd name="connsiteX11" fmla="*/ 0 w 328246"/>
                      <a:gd name="connsiteY11" fmla="*/ 150446 h 193430"/>
                      <a:gd name="connsiteX12" fmla="*/ 33216 w 328246"/>
                      <a:gd name="connsiteY12" fmla="*/ 193431 h 193430"/>
                      <a:gd name="connsiteX13" fmla="*/ 60569 w 328246"/>
                      <a:gd name="connsiteY13" fmla="*/ 193431 h 193430"/>
                      <a:gd name="connsiteX14" fmla="*/ 60569 w 328246"/>
                      <a:gd name="connsiteY14" fmla="*/ 87923 h 193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28246" h="193430">
                        <a:moveTo>
                          <a:pt x="169985" y="191477"/>
                        </a:moveTo>
                        <a:lnTo>
                          <a:pt x="169985" y="80108"/>
                        </a:lnTo>
                        <a:cubicBezTo>
                          <a:pt x="169985" y="70339"/>
                          <a:pt x="177800" y="62523"/>
                          <a:pt x="187569" y="62523"/>
                        </a:cubicBezTo>
                        <a:lnTo>
                          <a:pt x="273538" y="60569"/>
                        </a:lnTo>
                        <a:cubicBezTo>
                          <a:pt x="302846" y="60569"/>
                          <a:pt x="328246" y="35169"/>
                          <a:pt x="328246" y="5862"/>
                        </a:cubicBezTo>
                        <a:lnTo>
                          <a:pt x="328246" y="5862"/>
                        </a:lnTo>
                        <a:cubicBezTo>
                          <a:pt x="255954" y="5862"/>
                          <a:pt x="191477" y="1954"/>
                          <a:pt x="119185" y="0"/>
                        </a:cubicBezTo>
                        <a:cubicBezTo>
                          <a:pt x="95739" y="0"/>
                          <a:pt x="70339" y="0"/>
                          <a:pt x="52754" y="3908"/>
                        </a:cubicBezTo>
                        <a:lnTo>
                          <a:pt x="52754" y="3908"/>
                        </a:lnTo>
                        <a:cubicBezTo>
                          <a:pt x="21492" y="11723"/>
                          <a:pt x="0" y="35169"/>
                          <a:pt x="0" y="64477"/>
                        </a:cubicBezTo>
                        <a:lnTo>
                          <a:pt x="0" y="150446"/>
                        </a:lnTo>
                        <a:lnTo>
                          <a:pt x="0" y="150446"/>
                        </a:lnTo>
                        <a:cubicBezTo>
                          <a:pt x="0" y="168031"/>
                          <a:pt x="15631" y="193431"/>
                          <a:pt x="33216" y="193431"/>
                        </a:cubicBezTo>
                        <a:lnTo>
                          <a:pt x="60569" y="193431"/>
                        </a:lnTo>
                        <a:lnTo>
                          <a:pt x="60569" y="87923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681" name="Forma Livre: Forma 680">
                  <a:extLst>
                    <a:ext uri="{FF2B5EF4-FFF2-40B4-BE49-F238E27FC236}">
                      <a16:creationId xmlns:a16="http://schemas.microsoft.com/office/drawing/2014/main" id="{1FBE0388-4A63-7E2E-ED5B-31B7E14FF009}"/>
                    </a:ext>
                  </a:extLst>
                </p:cNvPr>
                <p:cNvSpPr/>
                <p:nvPr/>
              </p:nvSpPr>
              <p:spPr>
                <a:xfrm>
                  <a:off x="3843327" y="4992076"/>
                  <a:ext cx="19538" cy="242276"/>
                </a:xfrm>
                <a:custGeom>
                  <a:avLst/>
                  <a:gdLst>
                    <a:gd name="connsiteX0" fmla="*/ 0 w 19538"/>
                    <a:gd name="connsiteY0" fmla="*/ 242277 h 242276"/>
                    <a:gd name="connsiteX1" fmla="*/ 0 w 19538"/>
                    <a:gd name="connsiteY1" fmla="*/ 0 h 24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42276">
                      <a:moveTo>
                        <a:pt x="0" y="242277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82" name="Gráfico 4">
                <a:extLst>
                  <a:ext uri="{FF2B5EF4-FFF2-40B4-BE49-F238E27FC236}">
                    <a16:creationId xmlns:a16="http://schemas.microsoft.com/office/drawing/2014/main" id="{4E30E823-396F-5767-AF3D-A3511F1527DD}"/>
                  </a:ext>
                </a:extLst>
              </p:cNvPr>
              <p:cNvGrpSpPr/>
              <p:nvPr/>
            </p:nvGrpSpPr>
            <p:grpSpPr>
              <a:xfrm>
                <a:off x="4015265" y="4609123"/>
                <a:ext cx="250092" cy="173892"/>
                <a:chOff x="4015265" y="4609123"/>
                <a:chExt cx="250092" cy="173892"/>
              </a:xfrm>
              <a:noFill/>
            </p:grpSpPr>
            <p:sp>
              <p:nvSpPr>
                <p:cNvPr id="683" name="Forma Livre: Forma 682">
                  <a:extLst>
                    <a:ext uri="{FF2B5EF4-FFF2-40B4-BE49-F238E27FC236}">
                      <a16:creationId xmlns:a16="http://schemas.microsoft.com/office/drawing/2014/main" id="{AB4F1B7F-60A6-BBAF-26FF-F3395A4FE4CC}"/>
                    </a:ext>
                  </a:extLst>
                </p:cNvPr>
                <p:cNvSpPr/>
                <p:nvPr/>
              </p:nvSpPr>
              <p:spPr>
                <a:xfrm>
                  <a:off x="4015265" y="4609123"/>
                  <a:ext cx="19538" cy="164123"/>
                </a:xfrm>
                <a:custGeom>
                  <a:avLst/>
                  <a:gdLst>
                    <a:gd name="connsiteX0" fmla="*/ 0 w 19538"/>
                    <a:gd name="connsiteY0" fmla="*/ 0 h 164123"/>
                    <a:gd name="connsiteX1" fmla="*/ 0 w 19538"/>
                    <a:gd name="connsiteY1" fmla="*/ 164123 h 164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164123">
                      <a:moveTo>
                        <a:pt x="0" y="0"/>
                      </a:moveTo>
                      <a:lnTo>
                        <a:pt x="0" y="164123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84" name="Forma Livre: Forma 683">
                  <a:extLst>
                    <a:ext uri="{FF2B5EF4-FFF2-40B4-BE49-F238E27FC236}">
                      <a16:creationId xmlns:a16="http://schemas.microsoft.com/office/drawing/2014/main" id="{62DD6598-09A4-110B-9506-B87AB9BB7D83}"/>
                    </a:ext>
                  </a:extLst>
                </p:cNvPr>
                <p:cNvSpPr/>
                <p:nvPr/>
              </p:nvSpPr>
              <p:spPr>
                <a:xfrm>
                  <a:off x="4015265" y="4640384"/>
                  <a:ext cx="138723" cy="95738"/>
                </a:xfrm>
                <a:custGeom>
                  <a:avLst/>
                  <a:gdLst>
                    <a:gd name="connsiteX0" fmla="*/ 0 w 138723"/>
                    <a:gd name="connsiteY0" fmla="*/ 0 h 95738"/>
                    <a:gd name="connsiteX1" fmla="*/ 138723 w 138723"/>
                    <a:gd name="connsiteY1" fmla="*/ 0 h 95738"/>
                    <a:gd name="connsiteX2" fmla="*/ 138723 w 138723"/>
                    <a:gd name="connsiteY2" fmla="*/ 95738 h 95738"/>
                    <a:gd name="connsiteX3" fmla="*/ 0 w 138723"/>
                    <a:gd name="connsiteY3" fmla="*/ 95738 h 95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723" h="95738">
                      <a:moveTo>
                        <a:pt x="0" y="0"/>
                      </a:moveTo>
                      <a:lnTo>
                        <a:pt x="138723" y="0"/>
                      </a:lnTo>
                      <a:lnTo>
                        <a:pt x="138723" y="95738"/>
                      </a:lnTo>
                      <a:lnTo>
                        <a:pt x="0" y="95738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85" name="Forma Livre: Forma 684">
                  <a:extLst>
                    <a:ext uri="{FF2B5EF4-FFF2-40B4-BE49-F238E27FC236}">
                      <a16:creationId xmlns:a16="http://schemas.microsoft.com/office/drawing/2014/main" id="{8B304E0E-F8F5-03C3-F2C0-44A976BC2031}"/>
                    </a:ext>
                  </a:extLst>
                </p:cNvPr>
                <p:cNvSpPr/>
                <p:nvPr/>
              </p:nvSpPr>
              <p:spPr>
                <a:xfrm>
                  <a:off x="4136404" y="4673599"/>
                  <a:ext cx="128953" cy="109415"/>
                </a:xfrm>
                <a:custGeom>
                  <a:avLst/>
                  <a:gdLst>
                    <a:gd name="connsiteX0" fmla="*/ 17584 w 128953"/>
                    <a:gd name="connsiteY0" fmla="*/ 0 h 109415"/>
                    <a:gd name="connsiteX1" fmla="*/ 128954 w 128953"/>
                    <a:gd name="connsiteY1" fmla="*/ 0 h 109415"/>
                    <a:gd name="connsiteX2" fmla="*/ 107462 w 128953"/>
                    <a:gd name="connsiteY2" fmla="*/ 54708 h 109415"/>
                    <a:gd name="connsiteX3" fmla="*/ 128954 w 128953"/>
                    <a:gd name="connsiteY3" fmla="*/ 109416 h 109415"/>
                    <a:gd name="connsiteX4" fmla="*/ 0 w 128953"/>
                    <a:gd name="connsiteY4" fmla="*/ 109416 h 109415"/>
                    <a:gd name="connsiteX5" fmla="*/ 0 w 128953"/>
                    <a:gd name="connsiteY5" fmla="*/ 60569 h 109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953" h="109415">
                      <a:moveTo>
                        <a:pt x="17584" y="0"/>
                      </a:moveTo>
                      <a:lnTo>
                        <a:pt x="128954" y="0"/>
                      </a:lnTo>
                      <a:lnTo>
                        <a:pt x="107462" y="54708"/>
                      </a:lnTo>
                      <a:lnTo>
                        <a:pt x="128954" y="109416"/>
                      </a:lnTo>
                      <a:lnTo>
                        <a:pt x="0" y="109416"/>
                      </a:lnTo>
                      <a:lnTo>
                        <a:pt x="0" y="60569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86" name="Forma Livre: Forma 685">
                <a:extLst>
                  <a:ext uri="{FF2B5EF4-FFF2-40B4-BE49-F238E27FC236}">
                    <a16:creationId xmlns:a16="http://schemas.microsoft.com/office/drawing/2014/main" id="{BF38ACA9-353B-DE84-B3FE-701B6DE1E55C}"/>
                  </a:ext>
                </a:extLst>
              </p:cNvPr>
              <p:cNvSpPr/>
              <p:nvPr/>
            </p:nvSpPr>
            <p:spPr>
              <a:xfrm>
                <a:off x="4015265" y="4826000"/>
                <a:ext cx="19538" cy="408353"/>
              </a:xfrm>
              <a:custGeom>
                <a:avLst/>
                <a:gdLst>
                  <a:gd name="connsiteX0" fmla="*/ 0 w 19538"/>
                  <a:gd name="connsiteY0" fmla="*/ 0 h 408353"/>
                  <a:gd name="connsiteX1" fmla="*/ 0 w 19538"/>
                  <a:gd name="connsiteY1" fmla="*/ 408354 h 408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408353">
                    <a:moveTo>
                      <a:pt x="0" y="0"/>
                    </a:moveTo>
                    <a:lnTo>
                      <a:pt x="0" y="408354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87" name="Forma Livre: Forma 686">
              <a:extLst>
                <a:ext uri="{FF2B5EF4-FFF2-40B4-BE49-F238E27FC236}">
                  <a16:creationId xmlns:a16="http://schemas.microsoft.com/office/drawing/2014/main" id="{762EFDC2-3B21-9136-F06D-E26942FA6669}"/>
                </a:ext>
              </a:extLst>
            </p:cNvPr>
            <p:cNvSpPr/>
            <p:nvPr/>
          </p:nvSpPr>
          <p:spPr>
            <a:xfrm>
              <a:off x="3737819" y="5234353"/>
              <a:ext cx="541215" cy="19538"/>
            </a:xfrm>
            <a:custGeom>
              <a:avLst/>
              <a:gdLst>
                <a:gd name="connsiteX0" fmla="*/ 0 w 541215"/>
                <a:gd name="connsiteY0" fmla="*/ 0 h 19538"/>
                <a:gd name="connsiteX1" fmla="*/ 541216 w 5412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1215" h="19538">
                  <a:moveTo>
                    <a:pt x="0" y="0"/>
                  </a:moveTo>
                  <a:lnTo>
                    <a:pt x="541216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88" name="Gráfico 4">
            <a:extLst>
              <a:ext uri="{FF2B5EF4-FFF2-40B4-BE49-F238E27FC236}">
                <a16:creationId xmlns:a16="http://schemas.microsoft.com/office/drawing/2014/main" id="{99852B15-D4CB-2CE2-CF45-94B6E2C1E77E}"/>
              </a:ext>
            </a:extLst>
          </p:cNvPr>
          <p:cNvGrpSpPr/>
          <p:nvPr/>
        </p:nvGrpSpPr>
        <p:grpSpPr>
          <a:xfrm>
            <a:off x="1572957" y="5644661"/>
            <a:ext cx="640861" cy="644769"/>
            <a:chOff x="1572957" y="5644661"/>
            <a:chExt cx="640861" cy="644769"/>
          </a:xfrm>
          <a:noFill/>
        </p:grpSpPr>
        <p:grpSp>
          <p:nvGrpSpPr>
            <p:cNvPr id="689" name="Gráfico 4">
              <a:extLst>
                <a:ext uri="{FF2B5EF4-FFF2-40B4-BE49-F238E27FC236}">
                  <a16:creationId xmlns:a16="http://schemas.microsoft.com/office/drawing/2014/main" id="{2ACCF080-936A-8F47-CD6A-938F758D4A11}"/>
                </a:ext>
              </a:extLst>
            </p:cNvPr>
            <p:cNvGrpSpPr/>
            <p:nvPr/>
          </p:nvGrpSpPr>
          <p:grpSpPr>
            <a:xfrm>
              <a:off x="1825003" y="5720861"/>
              <a:ext cx="140676" cy="220784"/>
              <a:chOff x="1825003" y="5720861"/>
              <a:chExt cx="140676" cy="220784"/>
            </a:xfrm>
            <a:noFill/>
          </p:grpSpPr>
          <p:grpSp>
            <p:nvGrpSpPr>
              <p:cNvPr id="690" name="Gráfico 4">
                <a:extLst>
                  <a:ext uri="{FF2B5EF4-FFF2-40B4-BE49-F238E27FC236}">
                    <a16:creationId xmlns:a16="http://schemas.microsoft.com/office/drawing/2014/main" id="{8F929EBC-06B3-DA8B-8B0D-720FD803B96C}"/>
                  </a:ext>
                </a:extLst>
              </p:cNvPr>
              <p:cNvGrpSpPr/>
              <p:nvPr/>
            </p:nvGrpSpPr>
            <p:grpSpPr>
              <a:xfrm>
                <a:off x="1825003" y="5720861"/>
                <a:ext cx="140676" cy="189523"/>
                <a:chOff x="1825003" y="5720861"/>
                <a:chExt cx="140676" cy="189523"/>
              </a:xfrm>
              <a:noFill/>
            </p:grpSpPr>
            <p:sp>
              <p:nvSpPr>
                <p:cNvPr id="691" name="Forma Livre: Forma 690">
                  <a:extLst>
                    <a:ext uri="{FF2B5EF4-FFF2-40B4-BE49-F238E27FC236}">
                      <a16:creationId xmlns:a16="http://schemas.microsoft.com/office/drawing/2014/main" id="{89FD0098-CEBC-FEB6-2901-687B22CAB51F}"/>
                    </a:ext>
                  </a:extLst>
                </p:cNvPr>
                <p:cNvSpPr/>
                <p:nvPr/>
              </p:nvSpPr>
              <p:spPr>
                <a:xfrm>
                  <a:off x="1852357" y="5879122"/>
                  <a:ext cx="84015" cy="31261"/>
                </a:xfrm>
                <a:custGeom>
                  <a:avLst/>
                  <a:gdLst>
                    <a:gd name="connsiteX0" fmla="*/ 84015 w 84015"/>
                    <a:gd name="connsiteY0" fmla="*/ 0 h 31261"/>
                    <a:gd name="connsiteX1" fmla="*/ 84015 w 84015"/>
                    <a:gd name="connsiteY1" fmla="*/ 19538 h 31261"/>
                    <a:gd name="connsiteX2" fmla="*/ 72292 w 84015"/>
                    <a:gd name="connsiteY2" fmla="*/ 31262 h 31261"/>
                    <a:gd name="connsiteX3" fmla="*/ 70338 w 84015"/>
                    <a:gd name="connsiteY3" fmla="*/ 31262 h 31261"/>
                    <a:gd name="connsiteX4" fmla="*/ 11723 w 84015"/>
                    <a:gd name="connsiteY4" fmla="*/ 31262 h 31261"/>
                    <a:gd name="connsiteX5" fmla="*/ 11723 w 84015"/>
                    <a:gd name="connsiteY5" fmla="*/ 31262 h 31261"/>
                    <a:gd name="connsiteX6" fmla="*/ 0 w 84015"/>
                    <a:gd name="connsiteY6" fmla="*/ 19538 h 31261"/>
                    <a:gd name="connsiteX7" fmla="*/ 0 w 84015"/>
                    <a:gd name="connsiteY7" fmla="*/ 0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015" h="31261">
                      <a:moveTo>
                        <a:pt x="84015" y="0"/>
                      </a:moveTo>
                      <a:lnTo>
                        <a:pt x="84015" y="19538"/>
                      </a:lnTo>
                      <a:cubicBezTo>
                        <a:pt x="84015" y="25400"/>
                        <a:pt x="78154" y="31262"/>
                        <a:pt x="72292" y="31262"/>
                      </a:cubicBezTo>
                      <a:lnTo>
                        <a:pt x="70338" y="31262"/>
                      </a:lnTo>
                      <a:lnTo>
                        <a:pt x="11723" y="31262"/>
                      </a:lnTo>
                      <a:lnTo>
                        <a:pt x="11723" y="31262"/>
                      </a:lnTo>
                      <a:cubicBezTo>
                        <a:pt x="5861" y="31262"/>
                        <a:pt x="0" y="25400"/>
                        <a:pt x="0" y="19538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2" name="Forma Livre: Forma 691">
                  <a:extLst>
                    <a:ext uri="{FF2B5EF4-FFF2-40B4-BE49-F238E27FC236}">
                      <a16:creationId xmlns:a16="http://schemas.microsoft.com/office/drawing/2014/main" id="{5EAA0693-C175-A03A-CB83-D42E5F02D758}"/>
                    </a:ext>
                  </a:extLst>
                </p:cNvPr>
                <p:cNvSpPr/>
                <p:nvPr/>
              </p:nvSpPr>
              <p:spPr>
                <a:xfrm>
                  <a:off x="1825003" y="5720861"/>
                  <a:ext cx="140676" cy="158261"/>
                </a:xfrm>
                <a:custGeom>
                  <a:avLst/>
                  <a:gdLst>
                    <a:gd name="connsiteX0" fmla="*/ 111369 w 140676"/>
                    <a:gd name="connsiteY0" fmla="*/ 158262 h 158261"/>
                    <a:gd name="connsiteX1" fmla="*/ 111369 w 140676"/>
                    <a:gd name="connsiteY1" fmla="*/ 158262 h 158261"/>
                    <a:gd name="connsiteX2" fmla="*/ 134815 w 140676"/>
                    <a:gd name="connsiteY2" fmla="*/ 97692 h 158261"/>
                    <a:gd name="connsiteX3" fmla="*/ 140677 w 140676"/>
                    <a:gd name="connsiteY3" fmla="*/ 76200 h 158261"/>
                    <a:gd name="connsiteX4" fmla="*/ 140677 w 140676"/>
                    <a:gd name="connsiteY4" fmla="*/ 70339 h 158261"/>
                    <a:gd name="connsiteX5" fmla="*/ 70338 w 140676"/>
                    <a:gd name="connsiteY5" fmla="*/ 0 h 158261"/>
                    <a:gd name="connsiteX6" fmla="*/ 0 w 140676"/>
                    <a:gd name="connsiteY6" fmla="*/ 70339 h 158261"/>
                    <a:gd name="connsiteX7" fmla="*/ 0 w 140676"/>
                    <a:gd name="connsiteY7" fmla="*/ 76200 h 158261"/>
                    <a:gd name="connsiteX8" fmla="*/ 5862 w 140676"/>
                    <a:gd name="connsiteY8" fmla="*/ 97692 h 158261"/>
                    <a:gd name="connsiteX9" fmla="*/ 29308 w 140676"/>
                    <a:gd name="connsiteY9" fmla="*/ 156308 h 158261"/>
                    <a:gd name="connsiteX10" fmla="*/ 29308 w 140676"/>
                    <a:gd name="connsiteY10" fmla="*/ 156308 h 158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676" h="158261">
                      <a:moveTo>
                        <a:pt x="111369" y="158262"/>
                      </a:moveTo>
                      <a:lnTo>
                        <a:pt x="111369" y="158262"/>
                      </a:lnTo>
                      <a:cubicBezTo>
                        <a:pt x="111369" y="125047"/>
                        <a:pt x="121138" y="127000"/>
                        <a:pt x="134815" y="97692"/>
                      </a:cubicBezTo>
                      <a:cubicBezTo>
                        <a:pt x="138723" y="91831"/>
                        <a:pt x="140677" y="84016"/>
                        <a:pt x="140677" y="76200"/>
                      </a:cubicBezTo>
                      <a:lnTo>
                        <a:pt x="140677" y="70339"/>
                      </a:lnTo>
                      <a:cubicBezTo>
                        <a:pt x="140677" y="31262"/>
                        <a:pt x="109415" y="0"/>
                        <a:pt x="70338" y="0"/>
                      </a:cubicBezTo>
                      <a:cubicBezTo>
                        <a:pt x="31262" y="0"/>
                        <a:pt x="0" y="31262"/>
                        <a:pt x="0" y="70339"/>
                      </a:cubicBezTo>
                      <a:lnTo>
                        <a:pt x="0" y="76200"/>
                      </a:lnTo>
                      <a:cubicBezTo>
                        <a:pt x="0" y="84016"/>
                        <a:pt x="1954" y="91831"/>
                        <a:pt x="5862" y="97692"/>
                      </a:cubicBezTo>
                      <a:cubicBezTo>
                        <a:pt x="19538" y="127000"/>
                        <a:pt x="29308" y="125047"/>
                        <a:pt x="29308" y="156308"/>
                      </a:cubicBezTo>
                      <a:lnTo>
                        <a:pt x="29308" y="156308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93" name="Forma Livre: Forma 692">
                  <a:extLst>
                    <a:ext uri="{FF2B5EF4-FFF2-40B4-BE49-F238E27FC236}">
                      <a16:creationId xmlns:a16="http://schemas.microsoft.com/office/drawing/2014/main" id="{5D94B30E-148E-8F66-370B-61A6912F7CB9}"/>
                    </a:ext>
                  </a:extLst>
                </p:cNvPr>
                <p:cNvSpPr/>
                <p:nvPr/>
              </p:nvSpPr>
              <p:spPr>
                <a:xfrm>
                  <a:off x="1850403" y="5873261"/>
                  <a:ext cx="85969" cy="19538"/>
                </a:xfrm>
                <a:custGeom>
                  <a:avLst/>
                  <a:gdLst>
                    <a:gd name="connsiteX0" fmla="*/ 0 w 85969"/>
                    <a:gd name="connsiteY0" fmla="*/ 0 h 19538"/>
                    <a:gd name="connsiteX1" fmla="*/ 85969 w 85969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69" h="19538">
                      <a:moveTo>
                        <a:pt x="0" y="0"/>
                      </a:moveTo>
                      <a:lnTo>
                        <a:pt x="85969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94" name="Forma Livre: Forma 693">
                <a:extLst>
                  <a:ext uri="{FF2B5EF4-FFF2-40B4-BE49-F238E27FC236}">
                    <a16:creationId xmlns:a16="http://schemas.microsoft.com/office/drawing/2014/main" id="{ADAFD207-D517-1555-77E3-B409CABE7D23}"/>
                  </a:ext>
                </a:extLst>
              </p:cNvPr>
              <p:cNvSpPr/>
              <p:nvPr/>
            </p:nvSpPr>
            <p:spPr>
              <a:xfrm>
                <a:off x="1867988" y="5912338"/>
                <a:ext cx="50800" cy="29307"/>
              </a:xfrm>
              <a:custGeom>
                <a:avLst/>
                <a:gdLst>
                  <a:gd name="connsiteX0" fmla="*/ 50800 w 50800"/>
                  <a:gd name="connsiteY0" fmla="*/ 0 h 29307"/>
                  <a:gd name="connsiteX1" fmla="*/ 50800 w 50800"/>
                  <a:gd name="connsiteY1" fmla="*/ 0 h 29307"/>
                  <a:gd name="connsiteX2" fmla="*/ 0 w 50800"/>
                  <a:gd name="connsiteY2" fmla="*/ 0 h 29307"/>
                  <a:gd name="connsiteX3" fmla="*/ 0 w 50800"/>
                  <a:gd name="connsiteY3" fmla="*/ 0 h 29307"/>
                  <a:gd name="connsiteX4" fmla="*/ 25400 w 50800"/>
                  <a:gd name="connsiteY4" fmla="*/ 29308 h 29307"/>
                  <a:gd name="connsiteX5" fmla="*/ 25400 w 50800"/>
                  <a:gd name="connsiteY5" fmla="*/ 29308 h 29307"/>
                  <a:gd name="connsiteX6" fmla="*/ 50800 w 50800"/>
                  <a:gd name="connsiteY6" fmla="*/ 0 h 29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00" h="29307">
                    <a:moveTo>
                      <a:pt x="50800" y="0"/>
                    </a:moveTo>
                    <a:lnTo>
                      <a:pt x="5080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7584"/>
                      <a:pt x="1954" y="29308"/>
                      <a:pt x="25400" y="29308"/>
                    </a:cubicBezTo>
                    <a:lnTo>
                      <a:pt x="25400" y="29308"/>
                    </a:lnTo>
                    <a:cubicBezTo>
                      <a:pt x="46892" y="29308"/>
                      <a:pt x="50800" y="15631"/>
                      <a:pt x="50800" y="0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95" name="Forma Livre: Forma 694">
              <a:extLst>
                <a:ext uri="{FF2B5EF4-FFF2-40B4-BE49-F238E27FC236}">
                  <a16:creationId xmlns:a16="http://schemas.microsoft.com/office/drawing/2014/main" id="{BCD7A960-B92D-13EB-AFDA-36ADFAC94115}"/>
                </a:ext>
              </a:extLst>
            </p:cNvPr>
            <p:cNvSpPr/>
            <p:nvPr/>
          </p:nvSpPr>
          <p:spPr>
            <a:xfrm>
              <a:off x="1572957" y="6283569"/>
              <a:ext cx="607646" cy="19538"/>
            </a:xfrm>
            <a:custGeom>
              <a:avLst/>
              <a:gdLst>
                <a:gd name="connsiteX0" fmla="*/ 0 w 607646"/>
                <a:gd name="connsiteY0" fmla="*/ 0 h 19538"/>
                <a:gd name="connsiteX1" fmla="*/ 607646 w 6076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7646" h="19538">
                  <a:moveTo>
                    <a:pt x="0" y="0"/>
                  </a:moveTo>
                  <a:lnTo>
                    <a:pt x="607646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96" name="Gráfico 4">
              <a:extLst>
                <a:ext uri="{FF2B5EF4-FFF2-40B4-BE49-F238E27FC236}">
                  <a16:creationId xmlns:a16="http://schemas.microsoft.com/office/drawing/2014/main" id="{B8406B5D-5632-6081-9CF9-4B2CD859D6E6}"/>
                </a:ext>
              </a:extLst>
            </p:cNvPr>
            <p:cNvGrpSpPr/>
            <p:nvPr/>
          </p:nvGrpSpPr>
          <p:grpSpPr>
            <a:xfrm>
              <a:off x="1789834" y="5894754"/>
              <a:ext cx="207107" cy="394676"/>
              <a:chOff x="1789834" y="5894754"/>
              <a:chExt cx="207107" cy="394676"/>
            </a:xfrm>
            <a:noFill/>
          </p:grpSpPr>
          <p:sp>
            <p:nvSpPr>
              <p:cNvPr id="697" name="Forma Livre: Forma 696">
                <a:extLst>
                  <a:ext uri="{FF2B5EF4-FFF2-40B4-BE49-F238E27FC236}">
                    <a16:creationId xmlns:a16="http://schemas.microsoft.com/office/drawing/2014/main" id="{B7E5D43A-C381-5500-C526-BA1D4FAE35FD}"/>
                  </a:ext>
                </a:extLst>
              </p:cNvPr>
              <p:cNvSpPr/>
              <p:nvPr/>
            </p:nvSpPr>
            <p:spPr>
              <a:xfrm>
                <a:off x="1838680" y="6090138"/>
                <a:ext cx="19538" cy="199292"/>
              </a:xfrm>
              <a:custGeom>
                <a:avLst/>
                <a:gdLst>
                  <a:gd name="connsiteX0" fmla="*/ 0 w 19538"/>
                  <a:gd name="connsiteY0" fmla="*/ 199292 h 199292"/>
                  <a:gd name="connsiteX1" fmla="*/ 0 w 19538"/>
                  <a:gd name="connsiteY1" fmla="*/ 0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199292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8" name="Forma Livre: Forma 697">
                <a:extLst>
                  <a:ext uri="{FF2B5EF4-FFF2-40B4-BE49-F238E27FC236}">
                    <a16:creationId xmlns:a16="http://schemas.microsoft.com/office/drawing/2014/main" id="{2963C50E-3ADA-CD46-4FBD-D8CCD83882C9}"/>
                  </a:ext>
                </a:extLst>
              </p:cNvPr>
              <p:cNvSpPr/>
              <p:nvPr/>
            </p:nvSpPr>
            <p:spPr>
              <a:xfrm>
                <a:off x="1948096" y="6090138"/>
                <a:ext cx="19538" cy="199292"/>
              </a:xfrm>
              <a:custGeom>
                <a:avLst/>
                <a:gdLst>
                  <a:gd name="connsiteX0" fmla="*/ 0 w 19538"/>
                  <a:gd name="connsiteY0" fmla="*/ 0 h 199292"/>
                  <a:gd name="connsiteX1" fmla="*/ 0 w 19538"/>
                  <a:gd name="connsiteY1" fmla="*/ 199292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0"/>
                    </a:moveTo>
                    <a:lnTo>
                      <a:pt x="0" y="19929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9" name="Forma Livre: Forma 698">
                <a:extLst>
                  <a:ext uri="{FF2B5EF4-FFF2-40B4-BE49-F238E27FC236}">
                    <a16:creationId xmlns:a16="http://schemas.microsoft.com/office/drawing/2014/main" id="{CB3F9DAF-FA2C-70E3-AB49-56FABCC922C6}"/>
                  </a:ext>
                </a:extLst>
              </p:cNvPr>
              <p:cNvSpPr/>
              <p:nvPr/>
            </p:nvSpPr>
            <p:spPr>
              <a:xfrm>
                <a:off x="1934419" y="5894754"/>
                <a:ext cx="62523" cy="197337"/>
              </a:xfrm>
              <a:custGeom>
                <a:avLst/>
                <a:gdLst>
                  <a:gd name="connsiteX0" fmla="*/ 0 w 62523"/>
                  <a:gd name="connsiteY0" fmla="*/ 0 h 197337"/>
                  <a:gd name="connsiteX1" fmla="*/ 27354 w 62523"/>
                  <a:gd name="connsiteY1" fmla="*/ 5861 h 197337"/>
                  <a:gd name="connsiteX2" fmla="*/ 62523 w 62523"/>
                  <a:gd name="connsiteY2" fmla="*/ 60569 h 197337"/>
                  <a:gd name="connsiteX3" fmla="*/ 62523 w 62523"/>
                  <a:gd name="connsiteY3" fmla="*/ 158261 h 197337"/>
                  <a:gd name="connsiteX4" fmla="*/ 62523 w 62523"/>
                  <a:gd name="connsiteY4" fmla="*/ 158261 h 197337"/>
                  <a:gd name="connsiteX5" fmla="*/ 29308 w 62523"/>
                  <a:gd name="connsiteY5" fmla="*/ 197338 h 197337"/>
                  <a:gd name="connsiteX6" fmla="*/ 13677 w 62523"/>
                  <a:gd name="connsiteY6" fmla="*/ 197338 h 197337"/>
                  <a:gd name="connsiteX7" fmla="*/ 13677 w 62523"/>
                  <a:gd name="connsiteY7" fmla="*/ 84015 h 197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523" h="197337">
                    <a:moveTo>
                      <a:pt x="0" y="0"/>
                    </a:moveTo>
                    <a:cubicBezTo>
                      <a:pt x="9769" y="0"/>
                      <a:pt x="19538" y="1953"/>
                      <a:pt x="27354" y="5861"/>
                    </a:cubicBezTo>
                    <a:cubicBezTo>
                      <a:pt x="50800" y="15631"/>
                      <a:pt x="62523" y="41030"/>
                      <a:pt x="62523" y="60569"/>
                    </a:cubicBezTo>
                    <a:lnTo>
                      <a:pt x="62523" y="158261"/>
                    </a:lnTo>
                    <a:lnTo>
                      <a:pt x="62523" y="158261"/>
                    </a:lnTo>
                    <a:cubicBezTo>
                      <a:pt x="62523" y="173892"/>
                      <a:pt x="48846" y="197338"/>
                      <a:pt x="29308" y="197338"/>
                    </a:cubicBezTo>
                    <a:lnTo>
                      <a:pt x="13677" y="197338"/>
                    </a:lnTo>
                    <a:lnTo>
                      <a:pt x="13677" y="84015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0" name="Forma Livre: Forma 699">
                <a:extLst>
                  <a:ext uri="{FF2B5EF4-FFF2-40B4-BE49-F238E27FC236}">
                    <a16:creationId xmlns:a16="http://schemas.microsoft.com/office/drawing/2014/main" id="{BFA08379-0059-361B-0F56-5C299FAB6AB6}"/>
                  </a:ext>
                </a:extLst>
              </p:cNvPr>
              <p:cNvSpPr/>
              <p:nvPr/>
            </p:nvSpPr>
            <p:spPr>
              <a:xfrm>
                <a:off x="1789834" y="5894754"/>
                <a:ext cx="60569" cy="195384"/>
              </a:xfrm>
              <a:custGeom>
                <a:avLst/>
                <a:gdLst>
                  <a:gd name="connsiteX0" fmla="*/ 48846 w 60569"/>
                  <a:gd name="connsiteY0" fmla="*/ 82061 h 195384"/>
                  <a:gd name="connsiteX1" fmla="*/ 48846 w 60569"/>
                  <a:gd name="connsiteY1" fmla="*/ 195385 h 195384"/>
                  <a:gd name="connsiteX2" fmla="*/ 33215 w 60569"/>
                  <a:gd name="connsiteY2" fmla="*/ 195385 h 195384"/>
                  <a:gd name="connsiteX3" fmla="*/ 0 w 60569"/>
                  <a:gd name="connsiteY3" fmla="*/ 156308 h 195384"/>
                  <a:gd name="connsiteX4" fmla="*/ 0 w 60569"/>
                  <a:gd name="connsiteY4" fmla="*/ 156308 h 195384"/>
                  <a:gd name="connsiteX5" fmla="*/ 0 w 60569"/>
                  <a:gd name="connsiteY5" fmla="*/ 58615 h 195384"/>
                  <a:gd name="connsiteX6" fmla="*/ 31262 w 60569"/>
                  <a:gd name="connsiteY6" fmla="*/ 5861 h 195384"/>
                  <a:gd name="connsiteX7" fmla="*/ 60569 w 60569"/>
                  <a:gd name="connsiteY7" fmla="*/ 0 h 195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569" h="195384">
                    <a:moveTo>
                      <a:pt x="48846" y="82061"/>
                    </a:moveTo>
                    <a:lnTo>
                      <a:pt x="48846" y="195385"/>
                    </a:lnTo>
                    <a:lnTo>
                      <a:pt x="33215" y="195385"/>
                    </a:lnTo>
                    <a:cubicBezTo>
                      <a:pt x="15631" y="195385"/>
                      <a:pt x="0" y="171938"/>
                      <a:pt x="0" y="156308"/>
                    </a:cubicBezTo>
                    <a:lnTo>
                      <a:pt x="0" y="156308"/>
                    </a:lnTo>
                    <a:lnTo>
                      <a:pt x="0" y="58615"/>
                    </a:lnTo>
                    <a:cubicBezTo>
                      <a:pt x="0" y="39077"/>
                      <a:pt x="9769" y="17584"/>
                      <a:pt x="31262" y="5861"/>
                    </a:cubicBezTo>
                    <a:cubicBezTo>
                      <a:pt x="39077" y="1953"/>
                      <a:pt x="48846" y="0"/>
                      <a:pt x="60569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1" name="Forma Livre: Forma 700">
                <a:extLst>
                  <a:ext uri="{FF2B5EF4-FFF2-40B4-BE49-F238E27FC236}">
                    <a16:creationId xmlns:a16="http://schemas.microsoft.com/office/drawing/2014/main" id="{E649CE51-DBE6-C2AC-E067-4B8A7FF869F8}"/>
                  </a:ext>
                </a:extLst>
              </p:cNvPr>
              <p:cNvSpPr/>
              <p:nvPr/>
            </p:nvSpPr>
            <p:spPr>
              <a:xfrm>
                <a:off x="1893388" y="6090138"/>
                <a:ext cx="19538" cy="199292"/>
              </a:xfrm>
              <a:custGeom>
                <a:avLst/>
                <a:gdLst>
                  <a:gd name="connsiteX0" fmla="*/ 0 w 19538"/>
                  <a:gd name="connsiteY0" fmla="*/ 199292 h 199292"/>
                  <a:gd name="connsiteX1" fmla="*/ 0 w 19538"/>
                  <a:gd name="connsiteY1" fmla="*/ 0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199292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02" name="Gráfico 4">
              <a:extLst>
                <a:ext uri="{FF2B5EF4-FFF2-40B4-BE49-F238E27FC236}">
                  <a16:creationId xmlns:a16="http://schemas.microsoft.com/office/drawing/2014/main" id="{A396E032-2267-CF68-3135-B1F115F7B6C9}"/>
                </a:ext>
              </a:extLst>
            </p:cNvPr>
            <p:cNvGrpSpPr/>
            <p:nvPr/>
          </p:nvGrpSpPr>
          <p:grpSpPr>
            <a:xfrm>
              <a:off x="2041880" y="5830276"/>
              <a:ext cx="171938" cy="453292"/>
              <a:chOff x="2041880" y="5830276"/>
              <a:chExt cx="171938" cy="453292"/>
            </a:xfrm>
            <a:noFill/>
          </p:grpSpPr>
          <p:sp>
            <p:nvSpPr>
              <p:cNvPr id="703" name="Forma Livre: Forma 702">
                <a:extLst>
                  <a:ext uri="{FF2B5EF4-FFF2-40B4-BE49-F238E27FC236}">
                    <a16:creationId xmlns:a16="http://schemas.microsoft.com/office/drawing/2014/main" id="{53442439-0B08-4BCD-E44C-9FC5CFFCF402}"/>
                  </a:ext>
                </a:extLst>
              </p:cNvPr>
              <p:cNvSpPr/>
              <p:nvPr/>
            </p:nvSpPr>
            <p:spPr>
              <a:xfrm>
                <a:off x="2090180" y="5830276"/>
                <a:ext cx="74957" cy="89877"/>
              </a:xfrm>
              <a:custGeom>
                <a:avLst/>
                <a:gdLst>
                  <a:gd name="connsiteX0" fmla="*/ 35716 w 74957"/>
                  <a:gd name="connsiteY0" fmla="*/ 0 h 89877"/>
                  <a:gd name="connsiteX1" fmla="*/ 39624 w 74957"/>
                  <a:gd name="connsiteY1" fmla="*/ 0 h 89877"/>
                  <a:gd name="connsiteX2" fmla="*/ 74793 w 74957"/>
                  <a:gd name="connsiteY2" fmla="*/ 39077 h 89877"/>
                  <a:gd name="connsiteX3" fmla="*/ 72839 w 74957"/>
                  <a:gd name="connsiteY3" fmla="*/ 58615 h 89877"/>
                  <a:gd name="connsiteX4" fmla="*/ 37670 w 74957"/>
                  <a:gd name="connsiteY4" fmla="*/ 89877 h 89877"/>
                  <a:gd name="connsiteX5" fmla="*/ 37670 w 74957"/>
                  <a:gd name="connsiteY5" fmla="*/ 89877 h 89877"/>
                  <a:gd name="connsiteX6" fmla="*/ 2501 w 74957"/>
                  <a:gd name="connsiteY6" fmla="*/ 58615 h 89877"/>
                  <a:gd name="connsiteX7" fmla="*/ 547 w 74957"/>
                  <a:gd name="connsiteY7" fmla="*/ 39077 h 89877"/>
                  <a:gd name="connsiteX8" fmla="*/ 35716 w 74957"/>
                  <a:gd name="connsiteY8" fmla="*/ 0 h 89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957" h="89877">
                    <a:moveTo>
                      <a:pt x="35716" y="0"/>
                    </a:moveTo>
                    <a:lnTo>
                      <a:pt x="39624" y="0"/>
                    </a:lnTo>
                    <a:cubicBezTo>
                      <a:pt x="61116" y="0"/>
                      <a:pt x="76747" y="19538"/>
                      <a:pt x="74793" y="39077"/>
                    </a:cubicBezTo>
                    <a:lnTo>
                      <a:pt x="72839" y="58615"/>
                    </a:lnTo>
                    <a:cubicBezTo>
                      <a:pt x="70885" y="76200"/>
                      <a:pt x="55255" y="89877"/>
                      <a:pt x="37670" y="89877"/>
                    </a:cubicBezTo>
                    <a:lnTo>
                      <a:pt x="37670" y="89877"/>
                    </a:lnTo>
                    <a:cubicBezTo>
                      <a:pt x="20085" y="89877"/>
                      <a:pt x="4455" y="76200"/>
                      <a:pt x="2501" y="58615"/>
                    </a:cubicBezTo>
                    <a:lnTo>
                      <a:pt x="547" y="39077"/>
                    </a:lnTo>
                    <a:cubicBezTo>
                      <a:pt x="-3361" y="17584"/>
                      <a:pt x="14224" y="0"/>
                      <a:pt x="35716" y="0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4" name="Forma Livre: Forma 703">
                <a:extLst>
                  <a:ext uri="{FF2B5EF4-FFF2-40B4-BE49-F238E27FC236}">
                    <a16:creationId xmlns:a16="http://schemas.microsoft.com/office/drawing/2014/main" id="{65EB45E8-5D6D-B315-ABC1-4483F6B34DAF}"/>
                  </a:ext>
                </a:extLst>
              </p:cNvPr>
              <p:cNvSpPr/>
              <p:nvPr/>
            </p:nvSpPr>
            <p:spPr>
              <a:xfrm>
                <a:off x="2082911" y="6117492"/>
                <a:ext cx="19538" cy="166076"/>
              </a:xfrm>
              <a:custGeom>
                <a:avLst/>
                <a:gdLst>
                  <a:gd name="connsiteX0" fmla="*/ 0 w 19538"/>
                  <a:gd name="connsiteY0" fmla="*/ 166077 h 166076"/>
                  <a:gd name="connsiteX1" fmla="*/ 0 w 19538"/>
                  <a:gd name="connsiteY1" fmla="*/ 0 h 16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6076">
                    <a:moveTo>
                      <a:pt x="0" y="166077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5" name="Forma Livre: Forma 704">
                <a:extLst>
                  <a:ext uri="{FF2B5EF4-FFF2-40B4-BE49-F238E27FC236}">
                    <a16:creationId xmlns:a16="http://schemas.microsoft.com/office/drawing/2014/main" id="{6E3C399E-9AB3-003E-9BDA-A277E69CF08B}"/>
                  </a:ext>
                </a:extLst>
              </p:cNvPr>
              <p:cNvSpPr/>
              <p:nvPr/>
            </p:nvSpPr>
            <p:spPr>
              <a:xfrm>
                <a:off x="2172788" y="6117492"/>
                <a:ext cx="19538" cy="166076"/>
              </a:xfrm>
              <a:custGeom>
                <a:avLst/>
                <a:gdLst>
                  <a:gd name="connsiteX0" fmla="*/ 0 w 19538"/>
                  <a:gd name="connsiteY0" fmla="*/ 0 h 166076"/>
                  <a:gd name="connsiteX1" fmla="*/ 0 w 19538"/>
                  <a:gd name="connsiteY1" fmla="*/ 166077 h 16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6076">
                    <a:moveTo>
                      <a:pt x="0" y="0"/>
                    </a:moveTo>
                    <a:lnTo>
                      <a:pt x="0" y="166077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6" name="Forma Livre: Forma 705">
                <a:extLst>
                  <a:ext uri="{FF2B5EF4-FFF2-40B4-BE49-F238E27FC236}">
                    <a16:creationId xmlns:a16="http://schemas.microsoft.com/office/drawing/2014/main" id="{0CA9180D-D61A-DAE1-5B1E-FD2C0C226424}"/>
                  </a:ext>
                </a:extLst>
              </p:cNvPr>
              <p:cNvSpPr/>
              <p:nvPr/>
            </p:nvSpPr>
            <p:spPr>
              <a:xfrm>
                <a:off x="2041880" y="5953369"/>
                <a:ext cx="171938" cy="166077"/>
              </a:xfrm>
              <a:custGeom>
                <a:avLst/>
                <a:gdLst>
                  <a:gd name="connsiteX0" fmla="*/ 41031 w 171938"/>
                  <a:gd name="connsiteY0" fmla="*/ 70338 h 166077"/>
                  <a:gd name="connsiteX1" fmla="*/ 41031 w 171938"/>
                  <a:gd name="connsiteY1" fmla="*/ 166077 h 166077"/>
                  <a:gd name="connsiteX2" fmla="*/ 27354 w 171938"/>
                  <a:gd name="connsiteY2" fmla="*/ 166077 h 166077"/>
                  <a:gd name="connsiteX3" fmla="*/ 0 w 171938"/>
                  <a:gd name="connsiteY3" fmla="*/ 132861 h 166077"/>
                  <a:gd name="connsiteX4" fmla="*/ 0 w 171938"/>
                  <a:gd name="connsiteY4" fmla="*/ 132861 h 166077"/>
                  <a:gd name="connsiteX5" fmla="*/ 0 w 171938"/>
                  <a:gd name="connsiteY5" fmla="*/ 50800 h 166077"/>
                  <a:gd name="connsiteX6" fmla="*/ 42985 w 171938"/>
                  <a:gd name="connsiteY6" fmla="*/ 5861 h 166077"/>
                  <a:gd name="connsiteX7" fmla="*/ 42985 w 171938"/>
                  <a:gd name="connsiteY7" fmla="*/ 5861 h 166077"/>
                  <a:gd name="connsiteX8" fmla="*/ 128954 w 171938"/>
                  <a:gd name="connsiteY8" fmla="*/ 5861 h 166077"/>
                  <a:gd name="connsiteX9" fmla="*/ 128954 w 171938"/>
                  <a:gd name="connsiteY9" fmla="*/ 5861 h 166077"/>
                  <a:gd name="connsiteX10" fmla="*/ 171939 w 171938"/>
                  <a:gd name="connsiteY10" fmla="*/ 50800 h 166077"/>
                  <a:gd name="connsiteX11" fmla="*/ 171939 w 171938"/>
                  <a:gd name="connsiteY11" fmla="*/ 132861 h 166077"/>
                  <a:gd name="connsiteX12" fmla="*/ 171939 w 171938"/>
                  <a:gd name="connsiteY12" fmla="*/ 132861 h 166077"/>
                  <a:gd name="connsiteX13" fmla="*/ 144585 w 171938"/>
                  <a:gd name="connsiteY13" fmla="*/ 166077 h 166077"/>
                  <a:gd name="connsiteX14" fmla="*/ 130908 w 171938"/>
                  <a:gd name="connsiteY14" fmla="*/ 166077 h 166077"/>
                  <a:gd name="connsiteX15" fmla="*/ 130908 w 171938"/>
                  <a:gd name="connsiteY15" fmla="*/ 70338 h 16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1938" h="166077">
                    <a:moveTo>
                      <a:pt x="41031" y="70338"/>
                    </a:moveTo>
                    <a:lnTo>
                      <a:pt x="41031" y="166077"/>
                    </a:lnTo>
                    <a:lnTo>
                      <a:pt x="27354" y="166077"/>
                    </a:lnTo>
                    <a:cubicBezTo>
                      <a:pt x="11723" y="166077"/>
                      <a:pt x="0" y="146539"/>
                      <a:pt x="0" y="132861"/>
                    </a:cubicBezTo>
                    <a:lnTo>
                      <a:pt x="0" y="132861"/>
                    </a:lnTo>
                    <a:lnTo>
                      <a:pt x="0" y="50800"/>
                    </a:lnTo>
                    <a:cubicBezTo>
                      <a:pt x="0" y="29308"/>
                      <a:pt x="17585" y="9769"/>
                      <a:pt x="42985" y="5861"/>
                    </a:cubicBezTo>
                    <a:lnTo>
                      <a:pt x="42985" y="5861"/>
                    </a:lnTo>
                    <a:cubicBezTo>
                      <a:pt x="76200" y="-1954"/>
                      <a:pt x="95738" y="-1954"/>
                      <a:pt x="128954" y="5861"/>
                    </a:cubicBezTo>
                    <a:lnTo>
                      <a:pt x="128954" y="5861"/>
                    </a:lnTo>
                    <a:cubicBezTo>
                      <a:pt x="154354" y="11723"/>
                      <a:pt x="171939" y="29308"/>
                      <a:pt x="171939" y="50800"/>
                    </a:cubicBezTo>
                    <a:lnTo>
                      <a:pt x="171939" y="132861"/>
                    </a:lnTo>
                    <a:lnTo>
                      <a:pt x="171939" y="132861"/>
                    </a:lnTo>
                    <a:cubicBezTo>
                      <a:pt x="171939" y="146539"/>
                      <a:pt x="160215" y="166077"/>
                      <a:pt x="144585" y="166077"/>
                    </a:cubicBezTo>
                    <a:lnTo>
                      <a:pt x="130908" y="166077"/>
                    </a:lnTo>
                    <a:lnTo>
                      <a:pt x="130908" y="70338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7" name="Forma Livre: Forma 706">
                <a:extLst>
                  <a:ext uri="{FF2B5EF4-FFF2-40B4-BE49-F238E27FC236}">
                    <a16:creationId xmlns:a16="http://schemas.microsoft.com/office/drawing/2014/main" id="{02A5EA42-AC4A-7615-8501-B82F7F335404}"/>
                  </a:ext>
                </a:extLst>
              </p:cNvPr>
              <p:cNvSpPr/>
              <p:nvPr/>
            </p:nvSpPr>
            <p:spPr>
              <a:xfrm>
                <a:off x="2127850" y="6117492"/>
                <a:ext cx="19538" cy="166076"/>
              </a:xfrm>
              <a:custGeom>
                <a:avLst/>
                <a:gdLst>
                  <a:gd name="connsiteX0" fmla="*/ 0 w 19538"/>
                  <a:gd name="connsiteY0" fmla="*/ 166077 h 166076"/>
                  <a:gd name="connsiteX1" fmla="*/ 0 w 19538"/>
                  <a:gd name="connsiteY1" fmla="*/ 0 h 16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6076">
                    <a:moveTo>
                      <a:pt x="0" y="166077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08" name="Gráfico 4">
              <a:extLst>
                <a:ext uri="{FF2B5EF4-FFF2-40B4-BE49-F238E27FC236}">
                  <a16:creationId xmlns:a16="http://schemas.microsoft.com/office/drawing/2014/main" id="{7B925E99-3DDB-C41A-2740-2998B39510FE}"/>
                </a:ext>
              </a:extLst>
            </p:cNvPr>
            <p:cNvGrpSpPr/>
            <p:nvPr/>
          </p:nvGrpSpPr>
          <p:grpSpPr>
            <a:xfrm>
              <a:off x="1572957" y="5830276"/>
              <a:ext cx="171938" cy="453292"/>
              <a:chOff x="1572957" y="5830276"/>
              <a:chExt cx="171938" cy="453292"/>
            </a:xfrm>
            <a:noFill/>
          </p:grpSpPr>
          <p:grpSp>
            <p:nvGrpSpPr>
              <p:cNvPr id="709" name="Gráfico 4">
                <a:extLst>
                  <a:ext uri="{FF2B5EF4-FFF2-40B4-BE49-F238E27FC236}">
                    <a16:creationId xmlns:a16="http://schemas.microsoft.com/office/drawing/2014/main" id="{C130978B-5C3D-4245-FEE1-7ACFBF9F449C}"/>
                  </a:ext>
                </a:extLst>
              </p:cNvPr>
              <p:cNvGrpSpPr/>
              <p:nvPr/>
            </p:nvGrpSpPr>
            <p:grpSpPr>
              <a:xfrm>
                <a:off x="1572957" y="5830276"/>
                <a:ext cx="171938" cy="453292"/>
                <a:chOff x="1572957" y="5830276"/>
                <a:chExt cx="171938" cy="453292"/>
              </a:xfrm>
              <a:noFill/>
            </p:grpSpPr>
            <p:grpSp>
              <p:nvGrpSpPr>
                <p:cNvPr id="710" name="Gráfico 4">
                  <a:extLst>
                    <a:ext uri="{FF2B5EF4-FFF2-40B4-BE49-F238E27FC236}">
                      <a16:creationId xmlns:a16="http://schemas.microsoft.com/office/drawing/2014/main" id="{C37319DD-9C6B-D616-0A39-446E4A7DA8D0}"/>
                    </a:ext>
                  </a:extLst>
                </p:cNvPr>
                <p:cNvGrpSpPr/>
                <p:nvPr/>
              </p:nvGrpSpPr>
              <p:grpSpPr>
                <a:xfrm>
                  <a:off x="1613988" y="5830276"/>
                  <a:ext cx="89876" cy="453292"/>
                  <a:chOff x="1613988" y="5830276"/>
                  <a:chExt cx="89876" cy="453292"/>
                </a:xfrm>
                <a:noFill/>
              </p:grpSpPr>
              <p:sp>
                <p:nvSpPr>
                  <p:cNvPr id="711" name="Forma Livre: Forma 710">
                    <a:extLst>
                      <a:ext uri="{FF2B5EF4-FFF2-40B4-BE49-F238E27FC236}">
                        <a16:creationId xmlns:a16="http://schemas.microsoft.com/office/drawing/2014/main" id="{C488D0F6-6D92-F8C4-098C-E5F7CB1C6710}"/>
                      </a:ext>
                    </a:extLst>
                  </p:cNvPr>
                  <p:cNvSpPr/>
                  <p:nvPr/>
                </p:nvSpPr>
                <p:spPr>
                  <a:xfrm>
                    <a:off x="1621257" y="5830276"/>
                    <a:ext cx="74957" cy="89877"/>
                  </a:xfrm>
                  <a:custGeom>
                    <a:avLst/>
                    <a:gdLst>
                      <a:gd name="connsiteX0" fmla="*/ 35716 w 74957"/>
                      <a:gd name="connsiteY0" fmla="*/ 0 h 89877"/>
                      <a:gd name="connsiteX1" fmla="*/ 39624 w 74957"/>
                      <a:gd name="connsiteY1" fmla="*/ 0 h 89877"/>
                      <a:gd name="connsiteX2" fmla="*/ 74793 w 74957"/>
                      <a:gd name="connsiteY2" fmla="*/ 39077 h 89877"/>
                      <a:gd name="connsiteX3" fmla="*/ 72839 w 74957"/>
                      <a:gd name="connsiteY3" fmla="*/ 58615 h 89877"/>
                      <a:gd name="connsiteX4" fmla="*/ 37670 w 74957"/>
                      <a:gd name="connsiteY4" fmla="*/ 89877 h 89877"/>
                      <a:gd name="connsiteX5" fmla="*/ 37670 w 74957"/>
                      <a:gd name="connsiteY5" fmla="*/ 89877 h 89877"/>
                      <a:gd name="connsiteX6" fmla="*/ 2501 w 74957"/>
                      <a:gd name="connsiteY6" fmla="*/ 58615 h 89877"/>
                      <a:gd name="connsiteX7" fmla="*/ 547 w 74957"/>
                      <a:gd name="connsiteY7" fmla="*/ 39077 h 89877"/>
                      <a:gd name="connsiteX8" fmla="*/ 35716 w 74957"/>
                      <a:gd name="connsiteY8" fmla="*/ 0 h 89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957" h="89877">
                        <a:moveTo>
                          <a:pt x="35716" y="0"/>
                        </a:moveTo>
                        <a:lnTo>
                          <a:pt x="39624" y="0"/>
                        </a:lnTo>
                        <a:cubicBezTo>
                          <a:pt x="61116" y="0"/>
                          <a:pt x="76747" y="19538"/>
                          <a:pt x="74793" y="39077"/>
                        </a:cubicBezTo>
                        <a:lnTo>
                          <a:pt x="72839" y="58615"/>
                        </a:lnTo>
                        <a:cubicBezTo>
                          <a:pt x="70885" y="76200"/>
                          <a:pt x="55255" y="89877"/>
                          <a:pt x="37670" y="89877"/>
                        </a:cubicBezTo>
                        <a:lnTo>
                          <a:pt x="37670" y="89877"/>
                        </a:lnTo>
                        <a:cubicBezTo>
                          <a:pt x="20085" y="89877"/>
                          <a:pt x="4455" y="76200"/>
                          <a:pt x="2501" y="58615"/>
                        </a:cubicBezTo>
                        <a:lnTo>
                          <a:pt x="547" y="39077"/>
                        </a:lnTo>
                        <a:cubicBezTo>
                          <a:pt x="-3361" y="17584"/>
                          <a:pt x="14224" y="0"/>
                          <a:pt x="35716" y="0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12" name="Forma Livre: Forma 711">
                    <a:extLst>
                      <a:ext uri="{FF2B5EF4-FFF2-40B4-BE49-F238E27FC236}">
                        <a16:creationId xmlns:a16="http://schemas.microsoft.com/office/drawing/2014/main" id="{C92266CB-8FA6-CD95-C50C-2FCCE9C29F20}"/>
                      </a:ext>
                    </a:extLst>
                  </p:cNvPr>
                  <p:cNvSpPr/>
                  <p:nvPr/>
                </p:nvSpPr>
                <p:spPr>
                  <a:xfrm>
                    <a:off x="1613988" y="6117492"/>
                    <a:ext cx="19538" cy="166076"/>
                  </a:xfrm>
                  <a:custGeom>
                    <a:avLst/>
                    <a:gdLst>
                      <a:gd name="connsiteX0" fmla="*/ 0 w 19538"/>
                      <a:gd name="connsiteY0" fmla="*/ 166077 h 166076"/>
                      <a:gd name="connsiteX1" fmla="*/ 0 w 19538"/>
                      <a:gd name="connsiteY1" fmla="*/ 0 h 16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66076">
                        <a:moveTo>
                          <a:pt x="0" y="166077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13" name="Forma Livre: Forma 712">
                    <a:extLst>
                      <a:ext uri="{FF2B5EF4-FFF2-40B4-BE49-F238E27FC236}">
                        <a16:creationId xmlns:a16="http://schemas.microsoft.com/office/drawing/2014/main" id="{C9F8D364-5893-272D-E569-81191C6B931E}"/>
                      </a:ext>
                    </a:extLst>
                  </p:cNvPr>
                  <p:cNvSpPr/>
                  <p:nvPr/>
                </p:nvSpPr>
                <p:spPr>
                  <a:xfrm>
                    <a:off x="1703865" y="6117492"/>
                    <a:ext cx="19538" cy="166076"/>
                  </a:xfrm>
                  <a:custGeom>
                    <a:avLst/>
                    <a:gdLst>
                      <a:gd name="connsiteX0" fmla="*/ 0 w 19538"/>
                      <a:gd name="connsiteY0" fmla="*/ 0 h 166076"/>
                      <a:gd name="connsiteX1" fmla="*/ 0 w 19538"/>
                      <a:gd name="connsiteY1" fmla="*/ 166077 h 16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66076">
                        <a:moveTo>
                          <a:pt x="0" y="0"/>
                        </a:moveTo>
                        <a:lnTo>
                          <a:pt x="0" y="166077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714" name="Forma Livre: Forma 713">
                  <a:extLst>
                    <a:ext uri="{FF2B5EF4-FFF2-40B4-BE49-F238E27FC236}">
                      <a16:creationId xmlns:a16="http://schemas.microsoft.com/office/drawing/2014/main" id="{6E7F1638-EB7B-DF4D-BB56-7B950F3883A3}"/>
                    </a:ext>
                  </a:extLst>
                </p:cNvPr>
                <p:cNvSpPr/>
                <p:nvPr/>
              </p:nvSpPr>
              <p:spPr>
                <a:xfrm>
                  <a:off x="1572957" y="5953369"/>
                  <a:ext cx="171938" cy="166077"/>
                </a:xfrm>
                <a:custGeom>
                  <a:avLst/>
                  <a:gdLst>
                    <a:gd name="connsiteX0" fmla="*/ 41031 w 171938"/>
                    <a:gd name="connsiteY0" fmla="*/ 70338 h 166077"/>
                    <a:gd name="connsiteX1" fmla="*/ 41031 w 171938"/>
                    <a:gd name="connsiteY1" fmla="*/ 166077 h 166077"/>
                    <a:gd name="connsiteX2" fmla="*/ 27354 w 171938"/>
                    <a:gd name="connsiteY2" fmla="*/ 166077 h 166077"/>
                    <a:gd name="connsiteX3" fmla="*/ 0 w 171938"/>
                    <a:gd name="connsiteY3" fmla="*/ 132861 h 166077"/>
                    <a:gd name="connsiteX4" fmla="*/ 0 w 171938"/>
                    <a:gd name="connsiteY4" fmla="*/ 132861 h 166077"/>
                    <a:gd name="connsiteX5" fmla="*/ 0 w 171938"/>
                    <a:gd name="connsiteY5" fmla="*/ 50800 h 166077"/>
                    <a:gd name="connsiteX6" fmla="*/ 42985 w 171938"/>
                    <a:gd name="connsiteY6" fmla="*/ 5861 h 166077"/>
                    <a:gd name="connsiteX7" fmla="*/ 42985 w 171938"/>
                    <a:gd name="connsiteY7" fmla="*/ 5861 h 166077"/>
                    <a:gd name="connsiteX8" fmla="*/ 128954 w 171938"/>
                    <a:gd name="connsiteY8" fmla="*/ 5861 h 166077"/>
                    <a:gd name="connsiteX9" fmla="*/ 128954 w 171938"/>
                    <a:gd name="connsiteY9" fmla="*/ 5861 h 166077"/>
                    <a:gd name="connsiteX10" fmla="*/ 171939 w 171938"/>
                    <a:gd name="connsiteY10" fmla="*/ 50800 h 166077"/>
                    <a:gd name="connsiteX11" fmla="*/ 171939 w 171938"/>
                    <a:gd name="connsiteY11" fmla="*/ 132861 h 166077"/>
                    <a:gd name="connsiteX12" fmla="*/ 171939 w 171938"/>
                    <a:gd name="connsiteY12" fmla="*/ 132861 h 166077"/>
                    <a:gd name="connsiteX13" fmla="*/ 144585 w 171938"/>
                    <a:gd name="connsiteY13" fmla="*/ 166077 h 166077"/>
                    <a:gd name="connsiteX14" fmla="*/ 130908 w 171938"/>
                    <a:gd name="connsiteY14" fmla="*/ 166077 h 166077"/>
                    <a:gd name="connsiteX15" fmla="*/ 130908 w 171938"/>
                    <a:gd name="connsiteY15" fmla="*/ 70338 h 16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1938" h="166077">
                      <a:moveTo>
                        <a:pt x="41031" y="70338"/>
                      </a:moveTo>
                      <a:lnTo>
                        <a:pt x="41031" y="166077"/>
                      </a:lnTo>
                      <a:lnTo>
                        <a:pt x="27354" y="166077"/>
                      </a:lnTo>
                      <a:cubicBezTo>
                        <a:pt x="11723" y="166077"/>
                        <a:pt x="0" y="146539"/>
                        <a:pt x="0" y="132861"/>
                      </a:cubicBezTo>
                      <a:lnTo>
                        <a:pt x="0" y="132861"/>
                      </a:lnTo>
                      <a:lnTo>
                        <a:pt x="0" y="50800"/>
                      </a:lnTo>
                      <a:cubicBezTo>
                        <a:pt x="0" y="29308"/>
                        <a:pt x="17585" y="9769"/>
                        <a:pt x="42985" y="5861"/>
                      </a:cubicBezTo>
                      <a:lnTo>
                        <a:pt x="42985" y="5861"/>
                      </a:lnTo>
                      <a:cubicBezTo>
                        <a:pt x="76200" y="-1954"/>
                        <a:pt x="95738" y="-1954"/>
                        <a:pt x="128954" y="5861"/>
                      </a:cubicBezTo>
                      <a:lnTo>
                        <a:pt x="128954" y="5861"/>
                      </a:lnTo>
                      <a:cubicBezTo>
                        <a:pt x="154354" y="11723"/>
                        <a:pt x="171939" y="29308"/>
                        <a:pt x="171939" y="50800"/>
                      </a:cubicBezTo>
                      <a:lnTo>
                        <a:pt x="171939" y="132861"/>
                      </a:lnTo>
                      <a:lnTo>
                        <a:pt x="171939" y="132861"/>
                      </a:lnTo>
                      <a:cubicBezTo>
                        <a:pt x="171939" y="146539"/>
                        <a:pt x="160215" y="166077"/>
                        <a:pt x="144585" y="166077"/>
                      </a:cubicBezTo>
                      <a:lnTo>
                        <a:pt x="130908" y="166077"/>
                      </a:lnTo>
                      <a:lnTo>
                        <a:pt x="130908" y="70338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15" name="Forma Livre: Forma 714">
                <a:extLst>
                  <a:ext uri="{FF2B5EF4-FFF2-40B4-BE49-F238E27FC236}">
                    <a16:creationId xmlns:a16="http://schemas.microsoft.com/office/drawing/2014/main" id="{B201147A-3ABE-78E9-A473-E1B06B61096A}"/>
                  </a:ext>
                </a:extLst>
              </p:cNvPr>
              <p:cNvSpPr/>
              <p:nvPr/>
            </p:nvSpPr>
            <p:spPr>
              <a:xfrm>
                <a:off x="1658927" y="6117492"/>
                <a:ext cx="19538" cy="166076"/>
              </a:xfrm>
              <a:custGeom>
                <a:avLst/>
                <a:gdLst>
                  <a:gd name="connsiteX0" fmla="*/ 0 w 19538"/>
                  <a:gd name="connsiteY0" fmla="*/ 166077 h 166076"/>
                  <a:gd name="connsiteX1" fmla="*/ 0 w 19538"/>
                  <a:gd name="connsiteY1" fmla="*/ 0 h 16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6076">
                    <a:moveTo>
                      <a:pt x="0" y="166077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16" name="Forma Livre: Forma 715">
              <a:extLst>
                <a:ext uri="{FF2B5EF4-FFF2-40B4-BE49-F238E27FC236}">
                  <a16:creationId xmlns:a16="http://schemas.microsoft.com/office/drawing/2014/main" id="{D58551A3-7B90-11A2-806F-85E95AF07145}"/>
                </a:ext>
              </a:extLst>
            </p:cNvPr>
            <p:cNvSpPr/>
            <p:nvPr/>
          </p:nvSpPr>
          <p:spPr>
            <a:xfrm>
              <a:off x="1893388" y="5644661"/>
              <a:ext cx="19538" cy="39076"/>
            </a:xfrm>
            <a:custGeom>
              <a:avLst/>
              <a:gdLst>
                <a:gd name="connsiteX0" fmla="*/ 0 w 19538"/>
                <a:gd name="connsiteY0" fmla="*/ 39077 h 39076"/>
                <a:gd name="connsiteX1" fmla="*/ 0 w 19538"/>
                <a:gd name="connsiteY1" fmla="*/ 0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9076">
                  <a:moveTo>
                    <a:pt x="0" y="39077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7" name="Forma Livre: Forma 716">
              <a:extLst>
                <a:ext uri="{FF2B5EF4-FFF2-40B4-BE49-F238E27FC236}">
                  <a16:creationId xmlns:a16="http://schemas.microsoft.com/office/drawing/2014/main" id="{4108E8E7-D7C8-2BC6-5437-729B60BD0C25}"/>
                </a:ext>
              </a:extLst>
            </p:cNvPr>
            <p:cNvSpPr/>
            <p:nvPr/>
          </p:nvSpPr>
          <p:spPr>
            <a:xfrm>
              <a:off x="1819142" y="5664200"/>
              <a:ext cx="19538" cy="33215"/>
            </a:xfrm>
            <a:custGeom>
              <a:avLst/>
              <a:gdLst>
                <a:gd name="connsiteX0" fmla="*/ 19538 w 19538"/>
                <a:gd name="connsiteY0" fmla="*/ 33216 h 33215"/>
                <a:gd name="connsiteX1" fmla="*/ 0 w 19538"/>
                <a:gd name="connsiteY1" fmla="*/ 0 h 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3215">
                  <a:moveTo>
                    <a:pt x="19538" y="33216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8" name="Forma Livre: Forma 717">
              <a:extLst>
                <a:ext uri="{FF2B5EF4-FFF2-40B4-BE49-F238E27FC236}">
                  <a16:creationId xmlns:a16="http://schemas.microsoft.com/office/drawing/2014/main" id="{F0531EBE-69B4-DB5F-46A9-F61D37C604B8}"/>
                </a:ext>
              </a:extLst>
            </p:cNvPr>
            <p:cNvSpPr/>
            <p:nvPr/>
          </p:nvSpPr>
          <p:spPr>
            <a:xfrm>
              <a:off x="1766388" y="5718907"/>
              <a:ext cx="33215" cy="19538"/>
            </a:xfrm>
            <a:custGeom>
              <a:avLst/>
              <a:gdLst>
                <a:gd name="connsiteX0" fmla="*/ 33215 w 33215"/>
                <a:gd name="connsiteY0" fmla="*/ 19539 h 19538"/>
                <a:gd name="connsiteX1" fmla="*/ 0 w 332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15" h="19538">
                  <a:moveTo>
                    <a:pt x="33215" y="19539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9" name="Forma Livre: Forma 718">
              <a:extLst>
                <a:ext uri="{FF2B5EF4-FFF2-40B4-BE49-F238E27FC236}">
                  <a16:creationId xmlns:a16="http://schemas.microsoft.com/office/drawing/2014/main" id="{19DAD264-F8D9-3AD8-ED7F-785D3773A510}"/>
                </a:ext>
              </a:extLst>
            </p:cNvPr>
            <p:cNvSpPr/>
            <p:nvPr/>
          </p:nvSpPr>
          <p:spPr>
            <a:xfrm>
              <a:off x="1744896" y="5791200"/>
              <a:ext cx="41030" cy="19538"/>
            </a:xfrm>
            <a:custGeom>
              <a:avLst/>
              <a:gdLst>
                <a:gd name="connsiteX0" fmla="*/ 41031 w 41030"/>
                <a:gd name="connsiteY0" fmla="*/ 0 h 19538"/>
                <a:gd name="connsiteX1" fmla="*/ 0 w 4103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30" h="19538">
                  <a:moveTo>
                    <a:pt x="41031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0" name="Forma Livre: Forma 719">
              <a:extLst>
                <a:ext uri="{FF2B5EF4-FFF2-40B4-BE49-F238E27FC236}">
                  <a16:creationId xmlns:a16="http://schemas.microsoft.com/office/drawing/2014/main" id="{5B532BF3-33E9-4A98-F30D-478E2EEDF9CB}"/>
                </a:ext>
              </a:extLst>
            </p:cNvPr>
            <p:cNvSpPr/>
            <p:nvPr/>
          </p:nvSpPr>
          <p:spPr>
            <a:xfrm>
              <a:off x="1948096" y="5664200"/>
              <a:ext cx="19538" cy="33215"/>
            </a:xfrm>
            <a:custGeom>
              <a:avLst/>
              <a:gdLst>
                <a:gd name="connsiteX0" fmla="*/ 0 w 19538"/>
                <a:gd name="connsiteY0" fmla="*/ 33216 h 33215"/>
                <a:gd name="connsiteX1" fmla="*/ 19539 w 19538"/>
                <a:gd name="connsiteY1" fmla="*/ 0 h 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3215">
                  <a:moveTo>
                    <a:pt x="0" y="33216"/>
                  </a:moveTo>
                  <a:lnTo>
                    <a:pt x="19539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1" name="Forma Livre: Forma 720">
              <a:extLst>
                <a:ext uri="{FF2B5EF4-FFF2-40B4-BE49-F238E27FC236}">
                  <a16:creationId xmlns:a16="http://schemas.microsoft.com/office/drawing/2014/main" id="{1301A01F-0DC2-572D-E1FC-59905C20AC7D}"/>
                </a:ext>
              </a:extLst>
            </p:cNvPr>
            <p:cNvSpPr/>
            <p:nvPr/>
          </p:nvSpPr>
          <p:spPr>
            <a:xfrm>
              <a:off x="1987173" y="5718907"/>
              <a:ext cx="33215" cy="19538"/>
            </a:xfrm>
            <a:custGeom>
              <a:avLst/>
              <a:gdLst>
                <a:gd name="connsiteX0" fmla="*/ 0 w 33215"/>
                <a:gd name="connsiteY0" fmla="*/ 19539 h 19538"/>
                <a:gd name="connsiteX1" fmla="*/ 33215 w 332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15" h="19538">
                  <a:moveTo>
                    <a:pt x="0" y="19539"/>
                  </a:moveTo>
                  <a:lnTo>
                    <a:pt x="33215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2" name="Forma Livre: Forma 721">
              <a:extLst>
                <a:ext uri="{FF2B5EF4-FFF2-40B4-BE49-F238E27FC236}">
                  <a16:creationId xmlns:a16="http://schemas.microsoft.com/office/drawing/2014/main" id="{84C5BD4B-91B1-63A6-FC1D-97A475848DB1}"/>
                </a:ext>
              </a:extLst>
            </p:cNvPr>
            <p:cNvSpPr/>
            <p:nvPr/>
          </p:nvSpPr>
          <p:spPr>
            <a:xfrm>
              <a:off x="2000850" y="5791200"/>
              <a:ext cx="41030" cy="19538"/>
            </a:xfrm>
            <a:custGeom>
              <a:avLst/>
              <a:gdLst>
                <a:gd name="connsiteX0" fmla="*/ 0 w 41030"/>
                <a:gd name="connsiteY0" fmla="*/ 0 h 19538"/>
                <a:gd name="connsiteX1" fmla="*/ 41031 w 4103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30" h="19538">
                  <a:moveTo>
                    <a:pt x="0" y="0"/>
                  </a:moveTo>
                  <a:lnTo>
                    <a:pt x="41031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23" name="Gráfico 4">
            <a:extLst>
              <a:ext uri="{FF2B5EF4-FFF2-40B4-BE49-F238E27FC236}">
                <a16:creationId xmlns:a16="http://schemas.microsoft.com/office/drawing/2014/main" id="{7284C5C1-A0B9-37A1-3939-A12CD4448743}"/>
              </a:ext>
            </a:extLst>
          </p:cNvPr>
          <p:cNvGrpSpPr/>
          <p:nvPr/>
        </p:nvGrpSpPr>
        <p:grpSpPr>
          <a:xfrm>
            <a:off x="-158150" y="0"/>
            <a:ext cx="2403230" cy="5234353"/>
            <a:chOff x="-158150" y="0"/>
            <a:chExt cx="2403230" cy="5234353"/>
          </a:xfrm>
          <a:noFill/>
        </p:grpSpPr>
        <p:grpSp>
          <p:nvGrpSpPr>
            <p:cNvPr id="724" name="Gráfico 4">
              <a:extLst>
                <a:ext uri="{FF2B5EF4-FFF2-40B4-BE49-F238E27FC236}">
                  <a16:creationId xmlns:a16="http://schemas.microsoft.com/office/drawing/2014/main" id="{0AC8BAE5-BA01-AE62-009F-A373DA637BD4}"/>
                </a:ext>
              </a:extLst>
            </p:cNvPr>
            <p:cNvGrpSpPr/>
            <p:nvPr/>
          </p:nvGrpSpPr>
          <p:grpSpPr>
            <a:xfrm>
              <a:off x="-158150" y="0"/>
              <a:ext cx="2303584" cy="5234353"/>
              <a:chOff x="-158150" y="0"/>
              <a:chExt cx="2303584" cy="5234353"/>
            </a:xfrm>
            <a:noFill/>
          </p:grpSpPr>
          <p:grpSp>
            <p:nvGrpSpPr>
              <p:cNvPr id="725" name="Gráfico 4">
                <a:extLst>
                  <a:ext uri="{FF2B5EF4-FFF2-40B4-BE49-F238E27FC236}">
                    <a16:creationId xmlns:a16="http://schemas.microsoft.com/office/drawing/2014/main" id="{7B238F1B-2059-9B09-E84B-0CA0C9341B0C}"/>
                  </a:ext>
                </a:extLst>
              </p:cNvPr>
              <p:cNvGrpSpPr/>
              <p:nvPr/>
            </p:nvGrpSpPr>
            <p:grpSpPr>
              <a:xfrm>
                <a:off x="1643296" y="4622800"/>
                <a:ext cx="209061" cy="601784"/>
                <a:chOff x="1643296" y="4622800"/>
                <a:chExt cx="209061" cy="601784"/>
              </a:xfrm>
              <a:noFill/>
            </p:grpSpPr>
            <p:grpSp>
              <p:nvGrpSpPr>
                <p:cNvPr id="726" name="Gráfico 4">
                  <a:extLst>
                    <a:ext uri="{FF2B5EF4-FFF2-40B4-BE49-F238E27FC236}">
                      <a16:creationId xmlns:a16="http://schemas.microsoft.com/office/drawing/2014/main" id="{10645E2D-74FD-B4E5-752D-1A4E33003401}"/>
                    </a:ext>
                  </a:extLst>
                </p:cNvPr>
                <p:cNvGrpSpPr/>
                <p:nvPr/>
              </p:nvGrpSpPr>
              <p:grpSpPr>
                <a:xfrm>
                  <a:off x="1643296" y="4622800"/>
                  <a:ext cx="209061" cy="601784"/>
                  <a:chOff x="1643296" y="4622800"/>
                  <a:chExt cx="209061" cy="601784"/>
                </a:xfrm>
                <a:noFill/>
              </p:grpSpPr>
              <p:grpSp>
                <p:nvGrpSpPr>
                  <p:cNvPr id="727" name="Gráfico 4">
                    <a:extLst>
                      <a:ext uri="{FF2B5EF4-FFF2-40B4-BE49-F238E27FC236}">
                        <a16:creationId xmlns:a16="http://schemas.microsoft.com/office/drawing/2014/main" id="{BFC54A67-470D-16B1-BE7F-E205611BCCA0}"/>
                      </a:ext>
                    </a:extLst>
                  </p:cNvPr>
                  <p:cNvGrpSpPr/>
                  <p:nvPr/>
                </p:nvGrpSpPr>
                <p:grpSpPr>
                  <a:xfrm>
                    <a:off x="1696050" y="4622800"/>
                    <a:ext cx="101600" cy="601784"/>
                    <a:chOff x="1696050" y="4622800"/>
                    <a:chExt cx="101600" cy="601784"/>
                  </a:xfrm>
                  <a:noFill/>
                </p:grpSpPr>
                <p:sp>
                  <p:nvSpPr>
                    <p:cNvPr id="728" name="Forma Livre: Forma 727">
                      <a:extLst>
                        <a:ext uri="{FF2B5EF4-FFF2-40B4-BE49-F238E27FC236}">
                          <a16:creationId xmlns:a16="http://schemas.microsoft.com/office/drawing/2014/main" id="{2D55EE05-AC61-39A3-D02A-EAE36CE00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5274" y="4622800"/>
                      <a:ext cx="83107" cy="101599"/>
                    </a:xfrm>
                    <a:custGeom>
                      <a:avLst/>
                      <a:gdLst>
                        <a:gd name="connsiteX0" fmla="*/ 37668 w 83107"/>
                        <a:gd name="connsiteY0" fmla="*/ 0 h 101599"/>
                        <a:gd name="connsiteX1" fmla="*/ 43530 w 83107"/>
                        <a:gd name="connsiteY1" fmla="*/ 0 h 101599"/>
                        <a:gd name="connsiteX2" fmla="*/ 82607 w 83107"/>
                        <a:gd name="connsiteY2" fmla="*/ 44938 h 101599"/>
                        <a:gd name="connsiteX3" fmla="*/ 80653 w 83107"/>
                        <a:gd name="connsiteY3" fmla="*/ 66431 h 101599"/>
                        <a:gd name="connsiteX4" fmla="*/ 41576 w 83107"/>
                        <a:gd name="connsiteY4" fmla="*/ 101600 h 101599"/>
                        <a:gd name="connsiteX5" fmla="*/ 41576 w 83107"/>
                        <a:gd name="connsiteY5" fmla="*/ 101600 h 101599"/>
                        <a:gd name="connsiteX6" fmla="*/ 2499 w 83107"/>
                        <a:gd name="connsiteY6" fmla="*/ 66431 h 101599"/>
                        <a:gd name="connsiteX7" fmla="*/ 545 w 83107"/>
                        <a:gd name="connsiteY7" fmla="*/ 44938 h 101599"/>
                        <a:gd name="connsiteX8" fmla="*/ 37668 w 83107"/>
                        <a:gd name="connsiteY8" fmla="*/ 0 h 101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3107" h="101599">
                          <a:moveTo>
                            <a:pt x="37668" y="0"/>
                          </a:moveTo>
                          <a:lnTo>
                            <a:pt x="43530" y="0"/>
                          </a:lnTo>
                          <a:cubicBezTo>
                            <a:pt x="66976" y="0"/>
                            <a:pt x="86515" y="21492"/>
                            <a:pt x="82607" y="44938"/>
                          </a:cubicBezTo>
                          <a:lnTo>
                            <a:pt x="80653" y="66431"/>
                          </a:lnTo>
                          <a:cubicBezTo>
                            <a:pt x="78699" y="85969"/>
                            <a:pt x="61114" y="101600"/>
                            <a:pt x="41576" y="101600"/>
                          </a:cubicBezTo>
                          <a:lnTo>
                            <a:pt x="41576" y="101600"/>
                          </a:lnTo>
                          <a:cubicBezTo>
                            <a:pt x="22038" y="101600"/>
                            <a:pt x="4453" y="85969"/>
                            <a:pt x="2499" y="66431"/>
                          </a:cubicBezTo>
                          <a:lnTo>
                            <a:pt x="545" y="44938"/>
                          </a:lnTo>
                          <a:cubicBezTo>
                            <a:pt x="-3363" y="19538"/>
                            <a:pt x="14222" y="0"/>
                            <a:pt x="37668" y="0"/>
                          </a:cubicBezTo>
                          <a:close/>
                        </a:path>
                      </a:pathLst>
                    </a:custGeom>
                    <a:noFill/>
                    <a:ln w="19526" cap="flat">
                      <a:solidFill>
                        <a:srgbClr val="5C83D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29" name="Forma Livre: Forma 728">
                      <a:extLst>
                        <a:ext uri="{FF2B5EF4-FFF2-40B4-BE49-F238E27FC236}">
                          <a16:creationId xmlns:a16="http://schemas.microsoft.com/office/drawing/2014/main" id="{E355DACE-72F0-8A1B-C847-7E4C42A54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6050" y="4984261"/>
                      <a:ext cx="19538" cy="240323"/>
                    </a:xfrm>
                    <a:custGeom>
                      <a:avLst/>
                      <a:gdLst>
                        <a:gd name="connsiteX0" fmla="*/ 0 w 19538"/>
                        <a:gd name="connsiteY0" fmla="*/ 240323 h 240323"/>
                        <a:gd name="connsiteX1" fmla="*/ 0 w 19538"/>
                        <a:gd name="connsiteY1" fmla="*/ 0 h 2403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240323">
                          <a:moveTo>
                            <a:pt x="0" y="24032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26" cap="flat">
                      <a:solidFill>
                        <a:srgbClr val="5C83D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30" name="Forma Livre: Forma 729">
                      <a:extLst>
                        <a:ext uri="{FF2B5EF4-FFF2-40B4-BE49-F238E27FC236}">
                          <a16:creationId xmlns:a16="http://schemas.microsoft.com/office/drawing/2014/main" id="{F8C750D5-039E-FDC3-800F-0BC588613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7650" y="4984261"/>
                      <a:ext cx="19538" cy="240323"/>
                    </a:xfrm>
                    <a:custGeom>
                      <a:avLst/>
                      <a:gdLst>
                        <a:gd name="connsiteX0" fmla="*/ 0 w 19538"/>
                        <a:gd name="connsiteY0" fmla="*/ 0 h 240323"/>
                        <a:gd name="connsiteX1" fmla="*/ 0 w 19538"/>
                        <a:gd name="connsiteY1" fmla="*/ 240323 h 2403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240323">
                          <a:moveTo>
                            <a:pt x="0" y="0"/>
                          </a:moveTo>
                          <a:lnTo>
                            <a:pt x="0" y="240323"/>
                          </a:lnTo>
                        </a:path>
                      </a:pathLst>
                    </a:custGeom>
                    <a:ln w="19526" cap="flat">
                      <a:solidFill>
                        <a:srgbClr val="5C83D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731" name="Forma Livre: Forma 730">
                    <a:extLst>
                      <a:ext uri="{FF2B5EF4-FFF2-40B4-BE49-F238E27FC236}">
                        <a16:creationId xmlns:a16="http://schemas.microsoft.com/office/drawing/2014/main" id="{131DC491-07FC-9523-1FC9-CC253068DFC4}"/>
                      </a:ext>
                    </a:extLst>
                  </p:cNvPr>
                  <p:cNvSpPr/>
                  <p:nvPr/>
                </p:nvSpPr>
                <p:spPr>
                  <a:xfrm>
                    <a:off x="1696050" y="4843584"/>
                    <a:ext cx="19538" cy="140676"/>
                  </a:xfrm>
                  <a:custGeom>
                    <a:avLst/>
                    <a:gdLst>
                      <a:gd name="connsiteX0" fmla="*/ 0 w 19538"/>
                      <a:gd name="connsiteY0" fmla="*/ 140677 h 140676"/>
                      <a:gd name="connsiteX1" fmla="*/ 0 w 19538"/>
                      <a:gd name="connsiteY1" fmla="*/ 0 h 140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40676">
                        <a:moveTo>
                          <a:pt x="0" y="140677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32" name="Forma Livre: Forma 731">
                    <a:extLst>
                      <a:ext uri="{FF2B5EF4-FFF2-40B4-BE49-F238E27FC236}">
                        <a16:creationId xmlns:a16="http://schemas.microsoft.com/office/drawing/2014/main" id="{F329195D-42D5-0850-86B2-52004CB0D8E8}"/>
                      </a:ext>
                    </a:extLst>
                  </p:cNvPr>
                  <p:cNvSpPr/>
                  <p:nvPr/>
                </p:nvSpPr>
                <p:spPr>
                  <a:xfrm>
                    <a:off x="1643296" y="4760057"/>
                    <a:ext cx="209061" cy="224203"/>
                  </a:xfrm>
                  <a:custGeom>
                    <a:avLst/>
                    <a:gdLst>
                      <a:gd name="connsiteX0" fmla="*/ 177800 w 209061"/>
                      <a:gd name="connsiteY0" fmla="*/ 224204 h 224203"/>
                      <a:gd name="connsiteX1" fmla="*/ 209062 w 209061"/>
                      <a:gd name="connsiteY1" fmla="*/ 185127 h 224203"/>
                      <a:gd name="connsiteX2" fmla="*/ 209062 w 209061"/>
                      <a:gd name="connsiteY2" fmla="*/ 185127 h 224203"/>
                      <a:gd name="connsiteX3" fmla="*/ 209062 w 209061"/>
                      <a:gd name="connsiteY3" fmla="*/ 62035 h 224203"/>
                      <a:gd name="connsiteX4" fmla="*/ 162169 w 209061"/>
                      <a:gd name="connsiteY4" fmla="*/ 7327 h 224203"/>
                      <a:gd name="connsiteX5" fmla="*/ 162169 w 209061"/>
                      <a:gd name="connsiteY5" fmla="*/ 7327 h 224203"/>
                      <a:gd name="connsiteX6" fmla="*/ 46892 w 209061"/>
                      <a:gd name="connsiteY6" fmla="*/ 7327 h 224203"/>
                      <a:gd name="connsiteX7" fmla="*/ 46892 w 209061"/>
                      <a:gd name="connsiteY7" fmla="*/ 7327 h 224203"/>
                      <a:gd name="connsiteX8" fmla="*/ 0 w 209061"/>
                      <a:gd name="connsiteY8" fmla="*/ 62035 h 224203"/>
                      <a:gd name="connsiteX9" fmla="*/ 0 w 209061"/>
                      <a:gd name="connsiteY9" fmla="*/ 185127 h 224203"/>
                      <a:gd name="connsiteX10" fmla="*/ 0 w 209061"/>
                      <a:gd name="connsiteY10" fmla="*/ 185127 h 224203"/>
                      <a:gd name="connsiteX11" fmla="*/ 31262 w 209061"/>
                      <a:gd name="connsiteY11" fmla="*/ 224204 h 224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9061" h="224203">
                        <a:moveTo>
                          <a:pt x="177800" y="224204"/>
                        </a:moveTo>
                        <a:cubicBezTo>
                          <a:pt x="195385" y="224204"/>
                          <a:pt x="209062" y="200758"/>
                          <a:pt x="209062" y="185127"/>
                        </a:cubicBezTo>
                        <a:lnTo>
                          <a:pt x="209062" y="185127"/>
                        </a:lnTo>
                        <a:lnTo>
                          <a:pt x="209062" y="62035"/>
                        </a:lnTo>
                        <a:cubicBezTo>
                          <a:pt x="209062" y="36635"/>
                          <a:pt x="189523" y="13189"/>
                          <a:pt x="162169" y="7327"/>
                        </a:cubicBezTo>
                        <a:lnTo>
                          <a:pt x="162169" y="7327"/>
                        </a:lnTo>
                        <a:cubicBezTo>
                          <a:pt x="125046" y="-2442"/>
                          <a:pt x="84015" y="-2442"/>
                          <a:pt x="46892" y="7327"/>
                        </a:cubicBezTo>
                        <a:lnTo>
                          <a:pt x="46892" y="7327"/>
                        </a:lnTo>
                        <a:cubicBezTo>
                          <a:pt x="19538" y="13189"/>
                          <a:pt x="0" y="36635"/>
                          <a:pt x="0" y="62035"/>
                        </a:cubicBezTo>
                        <a:lnTo>
                          <a:pt x="0" y="185127"/>
                        </a:lnTo>
                        <a:lnTo>
                          <a:pt x="0" y="185127"/>
                        </a:lnTo>
                        <a:cubicBezTo>
                          <a:pt x="0" y="202712"/>
                          <a:pt x="13677" y="224204"/>
                          <a:pt x="31262" y="224204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33" name="Forma Livre: Forma 732">
                    <a:extLst>
                      <a:ext uri="{FF2B5EF4-FFF2-40B4-BE49-F238E27FC236}">
                        <a16:creationId xmlns:a16="http://schemas.microsoft.com/office/drawing/2014/main" id="{B12C1D7D-B7F3-917B-CD3E-F95E9ECA966F}"/>
                      </a:ext>
                    </a:extLst>
                  </p:cNvPr>
                  <p:cNvSpPr/>
                  <p:nvPr/>
                </p:nvSpPr>
                <p:spPr>
                  <a:xfrm>
                    <a:off x="1797650" y="4843584"/>
                    <a:ext cx="19538" cy="140676"/>
                  </a:xfrm>
                  <a:custGeom>
                    <a:avLst/>
                    <a:gdLst>
                      <a:gd name="connsiteX0" fmla="*/ 0 w 19538"/>
                      <a:gd name="connsiteY0" fmla="*/ 0 h 140676"/>
                      <a:gd name="connsiteX1" fmla="*/ 0 w 19538"/>
                      <a:gd name="connsiteY1" fmla="*/ 140677 h 140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40676">
                        <a:moveTo>
                          <a:pt x="0" y="0"/>
                        </a:moveTo>
                        <a:lnTo>
                          <a:pt x="0" y="140677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734" name="Forma Livre: Forma 733">
                  <a:extLst>
                    <a:ext uri="{FF2B5EF4-FFF2-40B4-BE49-F238E27FC236}">
                      <a16:creationId xmlns:a16="http://schemas.microsoft.com/office/drawing/2014/main" id="{5AF7E6F4-BFC0-1036-4952-CBF039396C10}"/>
                    </a:ext>
                  </a:extLst>
                </p:cNvPr>
                <p:cNvSpPr/>
                <p:nvPr/>
              </p:nvSpPr>
              <p:spPr>
                <a:xfrm>
                  <a:off x="1746850" y="5021384"/>
                  <a:ext cx="19538" cy="203199"/>
                </a:xfrm>
                <a:custGeom>
                  <a:avLst/>
                  <a:gdLst>
                    <a:gd name="connsiteX0" fmla="*/ 0 w 19538"/>
                    <a:gd name="connsiteY0" fmla="*/ 203200 h 203199"/>
                    <a:gd name="connsiteX1" fmla="*/ 0 w 19538"/>
                    <a:gd name="connsiteY1" fmla="*/ 0 h 203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03199">
                      <a:moveTo>
                        <a:pt x="0" y="20320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735" name="Gráfico 4">
                <a:extLst>
                  <a:ext uri="{FF2B5EF4-FFF2-40B4-BE49-F238E27FC236}">
                    <a16:creationId xmlns:a16="http://schemas.microsoft.com/office/drawing/2014/main" id="{222A875E-C4B2-42B9-98F3-97F256CA3FB6}"/>
                  </a:ext>
                </a:extLst>
              </p:cNvPr>
              <p:cNvGrpSpPr/>
              <p:nvPr/>
            </p:nvGrpSpPr>
            <p:grpSpPr>
              <a:xfrm>
                <a:off x="-158150" y="0"/>
                <a:ext cx="2303584" cy="5234353"/>
                <a:chOff x="-158150" y="0"/>
                <a:chExt cx="2303584" cy="5234353"/>
              </a:xfrm>
              <a:noFill/>
            </p:grpSpPr>
            <p:sp>
              <p:nvSpPr>
                <p:cNvPr id="736" name="Forma Livre: Forma 735">
                  <a:extLst>
                    <a:ext uri="{FF2B5EF4-FFF2-40B4-BE49-F238E27FC236}">
                      <a16:creationId xmlns:a16="http://schemas.microsoft.com/office/drawing/2014/main" id="{A0ABEBB9-1EB1-B835-598B-69685DDEB88C}"/>
                    </a:ext>
                  </a:extLst>
                </p:cNvPr>
                <p:cNvSpPr/>
                <p:nvPr/>
              </p:nvSpPr>
              <p:spPr>
                <a:xfrm>
                  <a:off x="2003707" y="4638430"/>
                  <a:ext cx="83612" cy="101600"/>
                </a:xfrm>
                <a:custGeom>
                  <a:avLst/>
                  <a:gdLst>
                    <a:gd name="connsiteX0" fmla="*/ 38173 w 83612"/>
                    <a:gd name="connsiteY0" fmla="*/ 0 h 101600"/>
                    <a:gd name="connsiteX1" fmla="*/ 44035 w 83612"/>
                    <a:gd name="connsiteY1" fmla="*/ 0 h 101600"/>
                    <a:gd name="connsiteX2" fmla="*/ 83112 w 83612"/>
                    <a:gd name="connsiteY2" fmla="*/ 44939 h 101600"/>
                    <a:gd name="connsiteX3" fmla="*/ 81158 w 83612"/>
                    <a:gd name="connsiteY3" fmla="*/ 66431 h 101600"/>
                    <a:gd name="connsiteX4" fmla="*/ 42081 w 83612"/>
                    <a:gd name="connsiteY4" fmla="*/ 101600 h 101600"/>
                    <a:gd name="connsiteX5" fmla="*/ 42081 w 83612"/>
                    <a:gd name="connsiteY5" fmla="*/ 101600 h 101600"/>
                    <a:gd name="connsiteX6" fmla="*/ 3004 w 83612"/>
                    <a:gd name="connsiteY6" fmla="*/ 66431 h 101600"/>
                    <a:gd name="connsiteX7" fmla="*/ 1050 w 83612"/>
                    <a:gd name="connsiteY7" fmla="*/ 44939 h 101600"/>
                    <a:gd name="connsiteX8" fmla="*/ 38173 w 83612"/>
                    <a:gd name="connsiteY8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612" h="101600">
                      <a:moveTo>
                        <a:pt x="38173" y="0"/>
                      </a:moveTo>
                      <a:lnTo>
                        <a:pt x="44035" y="0"/>
                      </a:lnTo>
                      <a:cubicBezTo>
                        <a:pt x="67481" y="0"/>
                        <a:pt x="87019" y="21492"/>
                        <a:pt x="83112" y="44939"/>
                      </a:cubicBezTo>
                      <a:lnTo>
                        <a:pt x="81158" y="66431"/>
                      </a:lnTo>
                      <a:cubicBezTo>
                        <a:pt x="79204" y="85969"/>
                        <a:pt x="61620" y="101600"/>
                        <a:pt x="42081" y="101600"/>
                      </a:cubicBezTo>
                      <a:lnTo>
                        <a:pt x="42081" y="101600"/>
                      </a:lnTo>
                      <a:cubicBezTo>
                        <a:pt x="22543" y="101600"/>
                        <a:pt x="4958" y="85969"/>
                        <a:pt x="3004" y="66431"/>
                      </a:cubicBezTo>
                      <a:lnTo>
                        <a:pt x="1050" y="44939"/>
                      </a:lnTo>
                      <a:cubicBezTo>
                        <a:pt x="-4811" y="21492"/>
                        <a:pt x="14727" y="0"/>
                        <a:pt x="38173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7" name="Forma Livre: Forma 736">
                  <a:extLst>
                    <a:ext uri="{FF2B5EF4-FFF2-40B4-BE49-F238E27FC236}">
                      <a16:creationId xmlns:a16="http://schemas.microsoft.com/office/drawing/2014/main" id="{E31187A4-AEDA-7259-B2DC-395D696A4C88}"/>
                    </a:ext>
                  </a:extLst>
                </p:cNvPr>
                <p:cNvSpPr/>
                <p:nvPr/>
              </p:nvSpPr>
              <p:spPr>
                <a:xfrm>
                  <a:off x="1940280" y="4779596"/>
                  <a:ext cx="205153" cy="194896"/>
                </a:xfrm>
                <a:custGeom>
                  <a:avLst/>
                  <a:gdLst>
                    <a:gd name="connsiteX0" fmla="*/ 173892 w 205153"/>
                    <a:gd name="connsiteY0" fmla="*/ 194896 h 194896"/>
                    <a:gd name="connsiteX1" fmla="*/ 205154 w 205153"/>
                    <a:gd name="connsiteY1" fmla="*/ 155819 h 194896"/>
                    <a:gd name="connsiteX2" fmla="*/ 205154 w 205153"/>
                    <a:gd name="connsiteY2" fmla="*/ 155819 h 194896"/>
                    <a:gd name="connsiteX3" fmla="*/ 205154 w 205153"/>
                    <a:gd name="connsiteY3" fmla="*/ 62035 h 194896"/>
                    <a:gd name="connsiteX4" fmla="*/ 158262 w 205153"/>
                    <a:gd name="connsiteY4" fmla="*/ 7327 h 194896"/>
                    <a:gd name="connsiteX5" fmla="*/ 158262 w 205153"/>
                    <a:gd name="connsiteY5" fmla="*/ 7327 h 194896"/>
                    <a:gd name="connsiteX6" fmla="*/ 46892 w 205153"/>
                    <a:gd name="connsiteY6" fmla="*/ 7327 h 194896"/>
                    <a:gd name="connsiteX7" fmla="*/ 46892 w 205153"/>
                    <a:gd name="connsiteY7" fmla="*/ 7327 h 194896"/>
                    <a:gd name="connsiteX8" fmla="*/ 0 w 205153"/>
                    <a:gd name="connsiteY8" fmla="*/ 62035 h 194896"/>
                    <a:gd name="connsiteX9" fmla="*/ 0 w 205153"/>
                    <a:gd name="connsiteY9" fmla="*/ 155819 h 194896"/>
                    <a:gd name="connsiteX10" fmla="*/ 0 w 205153"/>
                    <a:gd name="connsiteY10" fmla="*/ 155819 h 194896"/>
                    <a:gd name="connsiteX11" fmla="*/ 31262 w 205153"/>
                    <a:gd name="connsiteY11" fmla="*/ 194896 h 194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5153" h="194896">
                      <a:moveTo>
                        <a:pt x="173892" y="194896"/>
                      </a:moveTo>
                      <a:cubicBezTo>
                        <a:pt x="189523" y="194896"/>
                        <a:pt x="205154" y="171450"/>
                        <a:pt x="205154" y="155819"/>
                      </a:cubicBezTo>
                      <a:lnTo>
                        <a:pt x="205154" y="155819"/>
                      </a:lnTo>
                      <a:lnTo>
                        <a:pt x="205154" y="62035"/>
                      </a:lnTo>
                      <a:cubicBezTo>
                        <a:pt x="205154" y="36635"/>
                        <a:pt x="185615" y="13189"/>
                        <a:pt x="158262" y="7327"/>
                      </a:cubicBezTo>
                      <a:lnTo>
                        <a:pt x="158262" y="7327"/>
                      </a:lnTo>
                      <a:cubicBezTo>
                        <a:pt x="121138" y="-2442"/>
                        <a:pt x="84015" y="-2442"/>
                        <a:pt x="46892" y="7327"/>
                      </a:cubicBezTo>
                      <a:lnTo>
                        <a:pt x="46892" y="7327"/>
                      </a:lnTo>
                      <a:cubicBezTo>
                        <a:pt x="19538" y="13189"/>
                        <a:pt x="0" y="36635"/>
                        <a:pt x="0" y="62035"/>
                      </a:cubicBezTo>
                      <a:lnTo>
                        <a:pt x="0" y="155819"/>
                      </a:lnTo>
                      <a:lnTo>
                        <a:pt x="0" y="155819"/>
                      </a:lnTo>
                      <a:cubicBezTo>
                        <a:pt x="0" y="173404"/>
                        <a:pt x="15631" y="194896"/>
                        <a:pt x="31262" y="194896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8" name="Forma Livre: Forma 737">
                  <a:extLst>
                    <a:ext uri="{FF2B5EF4-FFF2-40B4-BE49-F238E27FC236}">
                      <a16:creationId xmlns:a16="http://schemas.microsoft.com/office/drawing/2014/main" id="{A3AF3F15-FB6C-CE3F-F6CB-DAAB0455EB0F}"/>
                    </a:ext>
                  </a:extLst>
                </p:cNvPr>
                <p:cNvSpPr/>
                <p:nvPr/>
              </p:nvSpPr>
              <p:spPr>
                <a:xfrm>
                  <a:off x="2043834" y="5050692"/>
                  <a:ext cx="19538" cy="183661"/>
                </a:xfrm>
                <a:custGeom>
                  <a:avLst/>
                  <a:gdLst>
                    <a:gd name="connsiteX0" fmla="*/ 0 w 19538"/>
                    <a:gd name="connsiteY0" fmla="*/ 183661 h 183661"/>
                    <a:gd name="connsiteX1" fmla="*/ 0 w 19538"/>
                    <a:gd name="connsiteY1" fmla="*/ 0 h 18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183661">
                      <a:moveTo>
                        <a:pt x="0" y="183661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9" name="Forma Livre: Forma 738">
                  <a:extLst>
                    <a:ext uri="{FF2B5EF4-FFF2-40B4-BE49-F238E27FC236}">
                      <a16:creationId xmlns:a16="http://schemas.microsoft.com/office/drawing/2014/main" id="{97C6D15D-21B9-9467-F641-CD081FCBC46F}"/>
                    </a:ext>
                  </a:extLst>
                </p:cNvPr>
                <p:cNvSpPr/>
                <p:nvPr/>
              </p:nvSpPr>
              <p:spPr>
                <a:xfrm>
                  <a:off x="1998896" y="5050692"/>
                  <a:ext cx="7815" cy="183661"/>
                </a:xfrm>
                <a:custGeom>
                  <a:avLst/>
                  <a:gdLst>
                    <a:gd name="connsiteX0" fmla="*/ 7815 w 7815"/>
                    <a:gd name="connsiteY0" fmla="*/ 183661 h 183661"/>
                    <a:gd name="connsiteX1" fmla="*/ 0 w 7815"/>
                    <a:gd name="connsiteY1" fmla="*/ 0 h 183661"/>
                    <a:gd name="connsiteX2" fmla="*/ 0 w 7815"/>
                    <a:gd name="connsiteY2" fmla="*/ 0 h 18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15" h="183661">
                      <a:moveTo>
                        <a:pt x="7815" y="183661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0" name="Forma Livre: Forma 739">
                  <a:extLst>
                    <a:ext uri="{FF2B5EF4-FFF2-40B4-BE49-F238E27FC236}">
                      <a16:creationId xmlns:a16="http://schemas.microsoft.com/office/drawing/2014/main" id="{7B71D30F-9B2B-10AB-E84F-8A5CE909B2EA}"/>
                    </a:ext>
                  </a:extLst>
                </p:cNvPr>
                <p:cNvSpPr/>
                <p:nvPr/>
              </p:nvSpPr>
              <p:spPr>
                <a:xfrm>
                  <a:off x="2082911" y="5050692"/>
                  <a:ext cx="7815" cy="183661"/>
                </a:xfrm>
                <a:custGeom>
                  <a:avLst/>
                  <a:gdLst>
                    <a:gd name="connsiteX0" fmla="*/ 0 w 7815"/>
                    <a:gd name="connsiteY0" fmla="*/ 183661 h 183661"/>
                    <a:gd name="connsiteX1" fmla="*/ 7815 w 7815"/>
                    <a:gd name="connsiteY1" fmla="*/ 0 h 183661"/>
                    <a:gd name="connsiteX2" fmla="*/ 7815 w 7815"/>
                    <a:gd name="connsiteY2" fmla="*/ 0 h 18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15" h="183661">
                      <a:moveTo>
                        <a:pt x="0" y="183661"/>
                      </a:moveTo>
                      <a:lnTo>
                        <a:pt x="7815" y="0"/>
                      </a:lnTo>
                      <a:lnTo>
                        <a:pt x="7815" y="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1" name="Forma Livre: Forma 740">
                  <a:extLst>
                    <a:ext uri="{FF2B5EF4-FFF2-40B4-BE49-F238E27FC236}">
                      <a16:creationId xmlns:a16="http://schemas.microsoft.com/office/drawing/2014/main" id="{763DBDA3-F7DB-673E-69F6-4BDDA4F6E52E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2" name="Forma Livre: Forma 741">
                  <a:extLst>
                    <a:ext uri="{FF2B5EF4-FFF2-40B4-BE49-F238E27FC236}">
                      <a16:creationId xmlns:a16="http://schemas.microsoft.com/office/drawing/2014/main" id="{3BA689EC-6026-DD25-27B2-A164ADD2EDE6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3" name="Forma Livre: Forma 742">
                  <a:extLst>
                    <a:ext uri="{FF2B5EF4-FFF2-40B4-BE49-F238E27FC236}">
                      <a16:creationId xmlns:a16="http://schemas.microsoft.com/office/drawing/2014/main" id="{1728984A-3739-8C72-3FAB-CB76E82B7587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4" name="Forma Livre: Forma 743">
                  <a:extLst>
                    <a:ext uri="{FF2B5EF4-FFF2-40B4-BE49-F238E27FC236}">
                      <a16:creationId xmlns:a16="http://schemas.microsoft.com/office/drawing/2014/main" id="{26F58296-CFC6-9B00-1A58-03DFD82E3875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5" name="Forma Livre: Forma 744">
                  <a:extLst>
                    <a:ext uri="{FF2B5EF4-FFF2-40B4-BE49-F238E27FC236}">
                      <a16:creationId xmlns:a16="http://schemas.microsoft.com/office/drawing/2014/main" id="{9E04CC56-41FC-8776-00CD-2A17494B3556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46" name="Forma Livre: Forma 745">
                  <a:extLst>
                    <a:ext uri="{FF2B5EF4-FFF2-40B4-BE49-F238E27FC236}">
                      <a16:creationId xmlns:a16="http://schemas.microsoft.com/office/drawing/2014/main" id="{F07A8A36-3983-44EF-6779-8F45367ED167}"/>
                    </a:ext>
                  </a:extLst>
                </p:cNvPr>
                <p:cNvSpPr/>
                <p:nvPr/>
              </p:nvSpPr>
              <p:spPr>
                <a:xfrm>
                  <a:off x="1957482" y="4849446"/>
                  <a:ext cx="176229" cy="201246"/>
                </a:xfrm>
                <a:custGeom>
                  <a:avLst/>
                  <a:gdLst>
                    <a:gd name="connsiteX0" fmla="*/ 72676 w 176229"/>
                    <a:gd name="connsiteY0" fmla="*/ 7816 h 201246"/>
                    <a:gd name="connsiteX1" fmla="*/ 27737 w 176229"/>
                    <a:gd name="connsiteY1" fmla="*/ 0 h 201246"/>
                    <a:gd name="connsiteX2" fmla="*/ 27737 w 176229"/>
                    <a:gd name="connsiteY2" fmla="*/ 107462 h 201246"/>
                    <a:gd name="connsiteX3" fmla="*/ 383 w 176229"/>
                    <a:gd name="connsiteY3" fmla="*/ 189523 h 201246"/>
                    <a:gd name="connsiteX4" fmla="*/ 10153 w 176229"/>
                    <a:gd name="connsiteY4" fmla="*/ 201246 h 201246"/>
                    <a:gd name="connsiteX5" fmla="*/ 166460 w 176229"/>
                    <a:gd name="connsiteY5" fmla="*/ 201246 h 201246"/>
                    <a:gd name="connsiteX6" fmla="*/ 176229 w 176229"/>
                    <a:gd name="connsiteY6" fmla="*/ 189523 h 201246"/>
                    <a:gd name="connsiteX7" fmla="*/ 148876 w 176229"/>
                    <a:gd name="connsiteY7" fmla="*/ 107462 h 201246"/>
                    <a:gd name="connsiteX8" fmla="*/ 148876 w 176229"/>
                    <a:gd name="connsiteY8" fmla="*/ 0 h 201246"/>
                    <a:gd name="connsiteX9" fmla="*/ 103937 w 176229"/>
                    <a:gd name="connsiteY9" fmla="*/ 7816 h 201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229" h="201246">
                      <a:moveTo>
                        <a:pt x="72676" y="7816"/>
                      </a:moveTo>
                      <a:cubicBezTo>
                        <a:pt x="43368" y="25400"/>
                        <a:pt x="27737" y="0"/>
                        <a:pt x="27737" y="0"/>
                      </a:cubicBezTo>
                      <a:lnTo>
                        <a:pt x="27737" y="107462"/>
                      </a:lnTo>
                      <a:lnTo>
                        <a:pt x="383" y="189523"/>
                      </a:lnTo>
                      <a:cubicBezTo>
                        <a:pt x="-1571" y="195385"/>
                        <a:pt x="4291" y="201246"/>
                        <a:pt x="10153" y="201246"/>
                      </a:cubicBezTo>
                      <a:lnTo>
                        <a:pt x="166460" y="201246"/>
                      </a:lnTo>
                      <a:cubicBezTo>
                        <a:pt x="172322" y="201246"/>
                        <a:pt x="176229" y="195385"/>
                        <a:pt x="176229" y="189523"/>
                      </a:cubicBezTo>
                      <a:lnTo>
                        <a:pt x="148876" y="107462"/>
                      </a:lnTo>
                      <a:lnTo>
                        <a:pt x="148876" y="0"/>
                      </a:lnTo>
                      <a:cubicBezTo>
                        <a:pt x="148876" y="0"/>
                        <a:pt x="133245" y="27354"/>
                        <a:pt x="103937" y="7816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747" name="Forma Livre: Forma 746">
              <a:extLst>
                <a:ext uri="{FF2B5EF4-FFF2-40B4-BE49-F238E27FC236}">
                  <a16:creationId xmlns:a16="http://schemas.microsoft.com/office/drawing/2014/main" id="{3481DD8B-9015-BE27-D4F6-84913B93A854}"/>
                </a:ext>
              </a:extLst>
            </p:cNvPr>
            <p:cNvSpPr/>
            <p:nvPr/>
          </p:nvSpPr>
          <p:spPr>
            <a:xfrm>
              <a:off x="1541696" y="5224584"/>
              <a:ext cx="703384" cy="19538"/>
            </a:xfrm>
            <a:custGeom>
              <a:avLst/>
              <a:gdLst>
                <a:gd name="connsiteX0" fmla="*/ 0 w 703384"/>
                <a:gd name="connsiteY0" fmla="*/ 0 h 19538"/>
                <a:gd name="connsiteX1" fmla="*/ 703385 w 7033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3384" h="19538">
                  <a:moveTo>
                    <a:pt x="0" y="0"/>
                  </a:moveTo>
                  <a:lnTo>
                    <a:pt x="703385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48" name="Gráfico 4">
            <a:extLst>
              <a:ext uri="{FF2B5EF4-FFF2-40B4-BE49-F238E27FC236}">
                <a16:creationId xmlns:a16="http://schemas.microsoft.com/office/drawing/2014/main" id="{F8AEA10E-6B76-D630-D013-B0DC12FB84AB}"/>
              </a:ext>
            </a:extLst>
          </p:cNvPr>
          <p:cNvGrpSpPr/>
          <p:nvPr/>
        </p:nvGrpSpPr>
        <p:grpSpPr>
          <a:xfrm>
            <a:off x="3690927" y="1457569"/>
            <a:ext cx="625230" cy="611553"/>
            <a:chOff x="3690927" y="1457569"/>
            <a:chExt cx="625230" cy="611553"/>
          </a:xfrm>
          <a:noFill/>
        </p:grpSpPr>
        <p:grpSp>
          <p:nvGrpSpPr>
            <p:cNvPr id="749" name="Gráfico 4">
              <a:extLst>
                <a:ext uri="{FF2B5EF4-FFF2-40B4-BE49-F238E27FC236}">
                  <a16:creationId xmlns:a16="http://schemas.microsoft.com/office/drawing/2014/main" id="{3E9F4B71-CEB5-4A3F-FCA9-02AB4274451A}"/>
                </a:ext>
              </a:extLst>
            </p:cNvPr>
            <p:cNvGrpSpPr/>
            <p:nvPr/>
          </p:nvGrpSpPr>
          <p:grpSpPr>
            <a:xfrm>
              <a:off x="3690927" y="1608015"/>
              <a:ext cx="625230" cy="308707"/>
              <a:chOff x="3690927" y="1608015"/>
              <a:chExt cx="625230" cy="308707"/>
            </a:xfrm>
            <a:noFill/>
          </p:grpSpPr>
          <p:sp>
            <p:nvSpPr>
              <p:cNvPr id="750" name="Forma Livre: Forma 749">
                <a:extLst>
                  <a:ext uri="{FF2B5EF4-FFF2-40B4-BE49-F238E27FC236}">
                    <a16:creationId xmlns:a16="http://schemas.microsoft.com/office/drawing/2014/main" id="{35021CD3-BB48-DC49-A8BA-D9625BE2827A}"/>
                  </a:ext>
                </a:extLst>
              </p:cNvPr>
              <p:cNvSpPr/>
              <p:nvPr/>
            </p:nvSpPr>
            <p:spPr>
              <a:xfrm>
                <a:off x="3690927" y="1609969"/>
                <a:ext cx="625230" cy="306753"/>
              </a:xfrm>
              <a:custGeom>
                <a:avLst/>
                <a:gdLst>
                  <a:gd name="connsiteX0" fmla="*/ 0 w 625230"/>
                  <a:gd name="connsiteY0" fmla="*/ 0 h 306753"/>
                  <a:gd name="connsiteX1" fmla="*/ 625231 w 625230"/>
                  <a:gd name="connsiteY1" fmla="*/ 0 h 306753"/>
                  <a:gd name="connsiteX2" fmla="*/ 625231 w 625230"/>
                  <a:gd name="connsiteY2" fmla="*/ 306754 h 306753"/>
                  <a:gd name="connsiteX3" fmla="*/ 0 w 625230"/>
                  <a:gd name="connsiteY3" fmla="*/ 306754 h 306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230" h="306753">
                    <a:moveTo>
                      <a:pt x="0" y="0"/>
                    </a:moveTo>
                    <a:lnTo>
                      <a:pt x="625231" y="0"/>
                    </a:lnTo>
                    <a:lnTo>
                      <a:pt x="625231" y="306754"/>
                    </a:lnTo>
                    <a:lnTo>
                      <a:pt x="0" y="306754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51" name="Gráfico 4">
                <a:extLst>
                  <a:ext uri="{FF2B5EF4-FFF2-40B4-BE49-F238E27FC236}">
                    <a16:creationId xmlns:a16="http://schemas.microsoft.com/office/drawing/2014/main" id="{BFED6AF8-0A57-BE37-197F-1AD89B574464}"/>
                  </a:ext>
                </a:extLst>
              </p:cNvPr>
              <p:cNvGrpSpPr/>
              <p:nvPr/>
            </p:nvGrpSpPr>
            <p:grpSpPr>
              <a:xfrm>
                <a:off x="3819880" y="1762369"/>
                <a:ext cx="367323" cy="19538"/>
                <a:chOff x="3819880" y="1762369"/>
                <a:chExt cx="367323" cy="19538"/>
              </a:xfrm>
            </p:grpSpPr>
            <p:sp>
              <p:nvSpPr>
                <p:cNvPr id="752" name="Forma Livre: Forma 751">
                  <a:extLst>
                    <a:ext uri="{FF2B5EF4-FFF2-40B4-BE49-F238E27FC236}">
                      <a16:creationId xmlns:a16="http://schemas.microsoft.com/office/drawing/2014/main" id="{DE95DA1D-E76C-8E2E-F9B8-7B69A39EA960}"/>
                    </a:ext>
                  </a:extLst>
                </p:cNvPr>
                <p:cNvSpPr/>
                <p:nvPr/>
              </p:nvSpPr>
              <p:spPr>
                <a:xfrm>
                  <a:off x="4161804" y="1762369"/>
                  <a:ext cx="25400" cy="19538"/>
                </a:xfrm>
                <a:custGeom>
                  <a:avLst/>
                  <a:gdLst>
                    <a:gd name="connsiteX0" fmla="*/ 25400 w 25400"/>
                    <a:gd name="connsiteY0" fmla="*/ 0 h 19538"/>
                    <a:gd name="connsiteX1" fmla="*/ 0 w 25400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400" h="19538">
                      <a:moveTo>
                        <a:pt x="25400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3" name="Forma Livre: Forma 752">
                  <a:extLst>
                    <a:ext uri="{FF2B5EF4-FFF2-40B4-BE49-F238E27FC236}">
                      <a16:creationId xmlns:a16="http://schemas.microsoft.com/office/drawing/2014/main" id="{415F2FDE-4721-B87E-6159-6210482620AD}"/>
                    </a:ext>
                  </a:extLst>
                </p:cNvPr>
                <p:cNvSpPr/>
                <p:nvPr/>
              </p:nvSpPr>
              <p:spPr>
                <a:xfrm>
                  <a:off x="3819880" y="1762369"/>
                  <a:ext cx="25400" cy="19538"/>
                </a:xfrm>
                <a:custGeom>
                  <a:avLst/>
                  <a:gdLst>
                    <a:gd name="connsiteX0" fmla="*/ 25400 w 25400"/>
                    <a:gd name="connsiteY0" fmla="*/ 0 h 19538"/>
                    <a:gd name="connsiteX1" fmla="*/ 0 w 25400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400" h="19538">
                      <a:moveTo>
                        <a:pt x="25400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754" name="Gráfico 4">
                <a:extLst>
                  <a:ext uri="{FF2B5EF4-FFF2-40B4-BE49-F238E27FC236}">
                    <a16:creationId xmlns:a16="http://schemas.microsoft.com/office/drawing/2014/main" id="{81974785-1D72-C0BD-1F26-ABD8C5737182}"/>
                  </a:ext>
                </a:extLst>
              </p:cNvPr>
              <p:cNvGrpSpPr/>
              <p:nvPr/>
            </p:nvGrpSpPr>
            <p:grpSpPr>
              <a:xfrm>
                <a:off x="3956650" y="1662723"/>
                <a:ext cx="91830" cy="199292"/>
                <a:chOff x="3956650" y="1662723"/>
                <a:chExt cx="91830" cy="199292"/>
              </a:xfrm>
              <a:noFill/>
            </p:grpSpPr>
            <p:sp>
              <p:nvSpPr>
                <p:cNvPr id="755" name="Forma Livre: Forma 754">
                  <a:extLst>
                    <a:ext uri="{FF2B5EF4-FFF2-40B4-BE49-F238E27FC236}">
                      <a16:creationId xmlns:a16="http://schemas.microsoft.com/office/drawing/2014/main" id="{C485BD64-9688-1CA9-5932-B299AC412BC5}"/>
                    </a:ext>
                  </a:extLst>
                </p:cNvPr>
                <p:cNvSpPr/>
                <p:nvPr/>
              </p:nvSpPr>
              <p:spPr>
                <a:xfrm>
                  <a:off x="3956650" y="1701799"/>
                  <a:ext cx="91830" cy="125046"/>
                </a:xfrm>
                <a:custGeom>
                  <a:avLst/>
                  <a:gdLst>
                    <a:gd name="connsiteX0" fmla="*/ 0 w 91830"/>
                    <a:gd name="connsiteY0" fmla="*/ 93785 h 125046"/>
                    <a:gd name="connsiteX1" fmla="*/ 0 w 91830"/>
                    <a:gd name="connsiteY1" fmla="*/ 93785 h 125046"/>
                    <a:gd name="connsiteX2" fmla="*/ 31261 w 91830"/>
                    <a:gd name="connsiteY2" fmla="*/ 125046 h 125046"/>
                    <a:gd name="connsiteX3" fmla="*/ 60569 w 91830"/>
                    <a:gd name="connsiteY3" fmla="*/ 125046 h 125046"/>
                    <a:gd name="connsiteX4" fmla="*/ 91831 w 91830"/>
                    <a:gd name="connsiteY4" fmla="*/ 93785 h 125046"/>
                    <a:gd name="connsiteX5" fmla="*/ 91831 w 91830"/>
                    <a:gd name="connsiteY5" fmla="*/ 93785 h 125046"/>
                    <a:gd name="connsiteX6" fmla="*/ 60569 w 91830"/>
                    <a:gd name="connsiteY6" fmla="*/ 62523 h 125046"/>
                    <a:gd name="connsiteX7" fmla="*/ 31261 w 91830"/>
                    <a:gd name="connsiteY7" fmla="*/ 62523 h 125046"/>
                    <a:gd name="connsiteX8" fmla="*/ 0 w 91830"/>
                    <a:gd name="connsiteY8" fmla="*/ 31262 h 125046"/>
                    <a:gd name="connsiteX9" fmla="*/ 0 w 91830"/>
                    <a:gd name="connsiteY9" fmla="*/ 31262 h 125046"/>
                    <a:gd name="connsiteX10" fmla="*/ 31261 w 91830"/>
                    <a:gd name="connsiteY10" fmla="*/ 0 h 125046"/>
                    <a:gd name="connsiteX11" fmla="*/ 60569 w 91830"/>
                    <a:gd name="connsiteY11" fmla="*/ 0 h 125046"/>
                    <a:gd name="connsiteX12" fmla="*/ 91831 w 91830"/>
                    <a:gd name="connsiteY12" fmla="*/ 31262 h 125046"/>
                    <a:gd name="connsiteX13" fmla="*/ 91831 w 91830"/>
                    <a:gd name="connsiteY13" fmla="*/ 31262 h 125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1830" h="125046">
                      <a:moveTo>
                        <a:pt x="0" y="93785"/>
                      </a:moveTo>
                      <a:lnTo>
                        <a:pt x="0" y="93785"/>
                      </a:lnTo>
                      <a:cubicBezTo>
                        <a:pt x="0" y="111369"/>
                        <a:pt x="13677" y="125046"/>
                        <a:pt x="31261" y="125046"/>
                      </a:cubicBezTo>
                      <a:lnTo>
                        <a:pt x="60569" y="125046"/>
                      </a:lnTo>
                      <a:cubicBezTo>
                        <a:pt x="78154" y="125046"/>
                        <a:pt x="91831" y="111369"/>
                        <a:pt x="91831" y="93785"/>
                      </a:cubicBezTo>
                      <a:lnTo>
                        <a:pt x="91831" y="93785"/>
                      </a:lnTo>
                      <a:cubicBezTo>
                        <a:pt x="91831" y="76200"/>
                        <a:pt x="78154" y="62523"/>
                        <a:pt x="60569" y="62523"/>
                      </a:cubicBezTo>
                      <a:lnTo>
                        <a:pt x="31261" y="62523"/>
                      </a:lnTo>
                      <a:cubicBezTo>
                        <a:pt x="13677" y="62523"/>
                        <a:pt x="0" y="48846"/>
                        <a:pt x="0" y="31262"/>
                      </a:cubicBezTo>
                      <a:lnTo>
                        <a:pt x="0" y="31262"/>
                      </a:lnTo>
                      <a:cubicBezTo>
                        <a:pt x="0" y="13677"/>
                        <a:pt x="13677" y="0"/>
                        <a:pt x="31261" y="0"/>
                      </a:cubicBezTo>
                      <a:lnTo>
                        <a:pt x="60569" y="0"/>
                      </a:lnTo>
                      <a:cubicBezTo>
                        <a:pt x="78154" y="0"/>
                        <a:pt x="91831" y="13677"/>
                        <a:pt x="91831" y="31262"/>
                      </a:cubicBezTo>
                      <a:lnTo>
                        <a:pt x="91831" y="31262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6" name="Forma Livre: Forma 755">
                  <a:extLst>
                    <a:ext uri="{FF2B5EF4-FFF2-40B4-BE49-F238E27FC236}">
                      <a16:creationId xmlns:a16="http://schemas.microsoft.com/office/drawing/2014/main" id="{A415E26A-87B7-7898-A34A-134B620522E4}"/>
                    </a:ext>
                  </a:extLst>
                </p:cNvPr>
                <p:cNvSpPr/>
                <p:nvPr/>
              </p:nvSpPr>
              <p:spPr>
                <a:xfrm>
                  <a:off x="4003542" y="1662723"/>
                  <a:ext cx="19538" cy="37123"/>
                </a:xfrm>
                <a:custGeom>
                  <a:avLst/>
                  <a:gdLst>
                    <a:gd name="connsiteX0" fmla="*/ 0 w 19538"/>
                    <a:gd name="connsiteY0" fmla="*/ 37123 h 37123"/>
                    <a:gd name="connsiteX1" fmla="*/ 0 w 19538"/>
                    <a:gd name="connsiteY1" fmla="*/ 0 h 3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37123">
                      <a:moveTo>
                        <a:pt x="0" y="37123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57" name="Forma Livre: Forma 756">
                  <a:extLst>
                    <a:ext uri="{FF2B5EF4-FFF2-40B4-BE49-F238E27FC236}">
                      <a16:creationId xmlns:a16="http://schemas.microsoft.com/office/drawing/2014/main" id="{BBE2EB39-8151-023D-7C60-6EF5FB083466}"/>
                    </a:ext>
                  </a:extLst>
                </p:cNvPr>
                <p:cNvSpPr/>
                <p:nvPr/>
              </p:nvSpPr>
              <p:spPr>
                <a:xfrm>
                  <a:off x="4003542" y="1826846"/>
                  <a:ext cx="19538" cy="35169"/>
                </a:xfrm>
                <a:custGeom>
                  <a:avLst/>
                  <a:gdLst>
                    <a:gd name="connsiteX0" fmla="*/ 0 w 19538"/>
                    <a:gd name="connsiteY0" fmla="*/ 35169 h 35169"/>
                    <a:gd name="connsiteX1" fmla="*/ 0 w 19538"/>
                    <a:gd name="connsiteY1" fmla="*/ 0 h 35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35169">
                      <a:moveTo>
                        <a:pt x="0" y="35169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58" name="Forma Livre: Forma 757">
                <a:extLst>
                  <a:ext uri="{FF2B5EF4-FFF2-40B4-BE49-F238E27FC236}">
                    <a16:creationId xmlns:a16="http://schemas.microsoft.com/office/drawing/2014/main" id="{C03BEEDF-74D5-7F62-CF6C-BB93E4BDA869}"/>
                  </a:ext>
                </a:extLst>
              </p:cNvPr>
              <p:cNvSpPr/>
              <p:nvPr/>
            </p:nvSpPr>
            <p:spPr>
              <a:xfrm>
                <a:off x="4216511" y="1609969"/>
                <a:ext cx="99646" cy="99646"/>
              </a:xfrm>
              <a:custGeom>
                <a:avLst/>
                <a:gdLst>
                  <a:gd name="connsiteX0" fmla="*/ 0 w 99646"/>
                  <a:gd name="connsiteY0" fmla="*/ 0 h 99646"/>
                  <a:gd name="connsiteX1" fmla="*/ 99646 w 99646"/>
                  <a:gd name="connsiteY1" fmla="*/ 99646 h 99646"/>
                  <a:gd name="connsiteX2" fmla="*/ 99646 w 99646"/>
                  <a:gd name="connsiteY2" fmla="*/ 0 h 99646"/>
                  <a:gd name="connsiteX3" fmla="*/ 0 w 99646"/>
                  <a:gd name="connsiteY3" fmla="*/ 0 h 9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646" h="99646">
                    <a:moveTo>
                      <a:pt x="0" y="0"/>
                    </a:moveTo>
                    <a:cubicBezTo>
                      <a:pt x="0" y="54708"/>
                      <a:pt x="44939" y="99646"/>
                      <a:pt x="99646" y="99646"/>
                    </a:cubicBezTo>
                    <a:lnTo>
                      <a:pt x="9964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9" name="Forma Livre: Forma 758">
                <a:extLst>
                  <a:ext uri="{FF2B5EF4-FFF2-40B4-BE49-F238E27FC236}">
                    <a16:creationId xmlns:a16="http://schemas.microsoft.com/office/drawing/2014/main" id="{D6354C14-9451-7828-8B22-D576CD9428C5}"/>
                  </a:ext>
                </a:extLst>
              </p:cNvPr>
              <p:cNvSpPr/>
              <p:nvPr/>
            </p:nvSpPr>
            <p:spPr>
              <a:xfrm>
                <a:off x="4216511" y="1817076"/>
                <a:ext cx="99646" cy="99646"/>
              </a:xfrm>
              <a:custGeom>
                <a:avLst/>
                <a:gdLst>
                  <a:gd name="connsiteX0" fmla="*/ 99646 w 99646"/>
                  <a:gd name="connsiteY0" fmla="*/ 0 h 99646"/>
                  <a:gd name="connsiteX1" fmla="*/ 0 w 99646"/>
                  <a:gd name="connsiteY1" fmla="*/ 99646 h 99646"/>
                  <a:gd name="connsiteX2" fmla="*/ 99646 w 99646"/>
                  <a:gd name="connsiteY2" fmla="*/ 99646 h 99646"/>
                  <a:gd name="connsiteX3" fmla="*/ 99646 w 99646"/>
                  <a:gd name="connsiteY3" fmla="*/ 0 h 9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646" h="99646">
                    <a:moveTo>
                      <a:pt x="99646" y="0"/>
                    </a:moveTo>
                    <a:cubicBezTo>
                      <a:pt x="44939" y="0"/>
                      <a:pt x="0" y="44939"/>
                      <a:pt x="0" y="99646"/>
                    </a:cubicBezTo>
                    <a:lnTo>
                      <a:pt x="99646" y="99646"/>
                    </a:lnTo>
                    <a:lnTo>
                      <a:pt x="99646" y="0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0" name="Forma Livre: Forma 759">
                <a:extLst>
                  <a:ext uri="{FF2B5EF4-FFF2-40B4-BE49-F238E27FC236}">
                    <a16:creationId xmlns:a16="http://schemas.microsoft.com/office/drawing/2014/main" id="{A9386897-F7BA-3A9F-BC4D-986C6829613C}"/>
                  </a:ext>
                </a:extLst>
              </p:cNvPr>
              <p:cNvSpPr/>
              <p:nvPr/>
            </p:nvSpPr>
            <p:spPr>
              <a:xfrm>
                <a:off x="3690927" y="1817076"/>
                <a:ext cx="99646" cy="99646"/>
              </a:xfrm>
              <a:custGeom>
                <a:avLst/>
                <a:gdLst>
                  <a:gd name="connsiteX0" fmla="*/ 99646 w 99646"/>
                  <a:gd name="connsiteY0" fmla="*/ 99646 h 99646"/>
                  <a:gd name="connsiteX1" fmla="*/ 0 w 99646"/>
                  <a:gd name="connsiteY1" fmla="*/ 0 h 99646"/>
                  <a:gd name="connsiteX2" fmla="*/ 0 w 99646"/>
                  <a:gd name="connsiteY2" fmla="*/ 99646 h 99646"/>
                  <a:gd name="connsiteX3" fmla="*/ 99646 w 99646"/>
                  <a:gd name="connsiteY3" fmla="*/ 99646 h 9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646" h="99646">
                    <a:moveTo>
                      <a:pt x="99646" y="99646"/>
                    </a:moveTo>
                    <a:cubicBezTo>
                      <a:pt x="99646" y="44939"/>
                      <a:pt x="54708" y="0"/>
                      <a:pt x="0" y="0"/>
                    </a:cubicBezTo>
                    <a:lnTo>
                      <a:pt x="0" y="99646"/>
                    </a:lnTo>
                    <a:lnTo>
                      <a:pt x="99646" y="99646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1" name="Forma Livre: Forma 760">
                <a:extLst>
                  <a:ext uri="{FF2B5EF4-FFF2-40B4-BE49-F238E27FC236}">
                    <a16:creationId xmlns:a16="http://schemas.microsoft.com/office/drawing/2014/main" id="{85FF8A87-AE43-3D11-2446-404B59BA16F9}"/>
                  </a:ext>
                </a:extLst>
              </p:cNvPr>
              <p:cNvSpPr/>
              <p:nvPr/>
            </p:nvSpPr>
            <p:spPr>
              <a:xfrm>
                <a:off x="3690927" y="1608015"/>
                <a:ext cx="99646" cy="99646"/>
              </a:xfrm>
              <a:custGeom>
                <a:avLst/>
                <a:gdLst>
                  <a:gd name="connsiteX0" fmla="*/ 0 w 99646"/>
                  <a:gd name="connsiteY0" fmla="*/ 99646 h 99646"/>
                  <a:gd name="connsiteX1" fmla="*/ 99646 w 99646"/>
                  <a:gd name="connsiteY1" fmla="*/ 0 h 99646"/>
                  <a:gd name="connsiteX2" fmla="*/ 0 w 99646"/>
                  <a:gd name="connsiteY2" fmla="*/ 0 h 99646"/>
                  <a:gd name="connsiteX3" fmla="*/ 0 w 99646"/>
                  <a:gd name="connsiteY3" fmla="*/ 99646 h 9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646" h="99646">
                    <a:moveTo>
                      <a:pt x="0" y="99646"/>
                    </a:moveTo>
                    <a:cubicBezTo>
                      <a:pt x="54708" y="99646"/>
                      <a:pt x="99646" y="54708"/>
                      <a:pt x="99646" y="0"/>
                    </a:cubicBezTo>
                    <a:lnTo>
                      <a:pt x="0" y="0"/>
                    </a:lnTo>
                    <a:lnTo>
                      <a:pt x="0" y="99646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62" name="Forma Livre: Forma 761">
              <a:extLst>
                <a:ext uri="{FF2B5EF4-FFF2-40B4-BE49-F238E27FC236}">
                  <a16:creationId xmlns:a16="http://schemas.microsoft.com/office/drawing/2014/main" id="{BD665367-8243-82A9-F3D0-579EC9D4FB9B}"/>
                </a:ext>
              </a:extLst>
            </p:cNvPr>
            <p:cNvSpPr/>
            <p:nvPr/>
          </p:nvSpPr>
          <p:spPr>
            <a:xfrm>
              <a:off x="4069973" y="1506415"/>
              <a:ext cx="214923" cy="19538"/>
            </a:xfrm>
            <a:custGeom>
              <a:avLst/>
              <a:gdLst>
                <a:gd name="connsiteX0" fmla="*/ 0 w 214923"/>
                <a:gd name="connsiteY0" fmla="*/ 0 h 19538"/>
                <a:gd name="connsiteX1" fmla="*/ 214923 w 21492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923" h="19538">
                  <a:moveTo>
                    <a:pt x="0" y="0"/>
                  </a:moveTo>
                  <a:lnTo>
                    <a:pt x="214923" y="0"/>
                  </a:lnTo>
                </a:path>
              </a:pathLst>
            </a:custGeom>
            <a:ln w="19526" cap="sq">
              <a:solidFill>
                <a:srgbClr val="5C83D2"/>
              </a:solidFill>
              <a:custDash>
                <a:ds d="157718" sp="157718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3" name="Forma Livre: Forma 762">
              <a:extLst>
                <a:ext uri="{FF2B5EF4-FFF2-40B4-BE49-F238E27FC236}">
                  <a16:creationId xmlns:a16="http://schemas.microsoft.com/office/drawing/2014/main" id="{EE0BF304-86AE-D497-39C0-7DAD537AAE5F}"/>
                </a:ext>
              </a:extLst>
            </p:cNvPr>
            <p:cNvSpPr/>
            <p:nvPr/>
          </p:nvSpPr>
          <p:spPr>
            <a:xfrm>
              <a:off x="3690927" y="1457569"/>
              <a:ext cx="50800" cy="99646"/>
            </a:xfrm>
            <a:custGeom>
              <a:avLst/>
              <a:gdLst>
                <a:gd name="connsiteX0" fmla="*/ 50800 w 50800"/>
                <a:gd name="connsiteY0" fmla="*/ 99646 h 99646"/>
                <a:gd name="connsiteX1" fmla="*/ 0 w 50800"/>
                <a:gd name="connsiteY1" fmla="*/ 48846 h 99646"/>
                <a:gd name="connsiteX2" fmla="*/ 50800 w 50800"/>
                <a:gd name="connsiteY2" fmla="*/ 0 h 9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99646">
                  <a:moveTo>
                    <a:pt x="50800" y="99646"/>
                  </a:moveTo>
                  <a:lnTo>
                    <a:pt x="0" y="48846"/>
                  </a:lnTo>
                  <a:lnTo>
                    <a:pt x="50800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4" name="Forma Livre: Forma 763">
              <a:extLst>
                <a:ext uri="{FF2B5EF4-FFF2-40B4-BE49-F238E27FC236}">
                  <a16:creationId xmlns:a16="http://schemas.microsoft.com/office/drawing/2014/main" id="{A51A99C9-288B-1CD1-469E-72CC905EDDE3}"/>
                </a:ext>
              </a:extLst>
            </p:cNvPr>
            <p:cNvSpPr/>
            <p:nvPr/>
          </p:nvSpPr>
          <p:spPr>
            <a:xfrm>
              <a:off x="3720234" y="2018323"/>
              <a:ext cx="211015" cy="19538"/>
            </a:xfrm>
            <a:custGeom>
              <a:avLst/>
              <a:gdLst>
                <a:gd name="connsiteX0" fmla="*/ 211015 w 211015"/>
                <a:gd name="connsiteY0" fmla="*/ 0 h 19538"/>
                <a:gd name="connsiteX1" fmla="*/ 0 w 2110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015" h="19538">
                  <a:moveTo>
                    <a:pt x="211015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5C83D2"/>
              </a:solidFill>
              <a:custDash>
                <a:ds d="153203" sp="153203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5" name="Forma Livre: Forma 764">
              <a:extLst>
                <a:ext uri="{FF2B5EF4-FFF2-40B4-BE49-F238E27FC236}">
                  <a16:creationId xmlns:a16="http://schemas.microsoft.com/office/drawing/2014/main" id="{EF960362-2BB0-8370-DBDE-197913C16F0F}"/>
                </a:ext>
              </a:extLst>
            </p:cNvPr>
            <p:cNvSpPr/>
            <p:nvPr/>
          </p:nvSpPr>
          <p:spPr>
            <a:xfrm>
              <a:off x="4265357" y="1969476"/>
              <a:ext cx="50800" cy="99646"/>
            </a:xfrm>
            <a:custGeom>
              <a:avLst/>
              <a:gdLst>
                <a:gd name="connsiteX0" fmla="*/ 0 w 50800"/>
                <a:gd name="connsiteY0" fmla="*/ 0 h 99646"/>
                <a:gd name="connsiteX1" fmla="*/ 50800 w 50800"/>
                <a:gd name="connsiteY1" fmla="*/ 48846 h 99646"/>
                <a:gd name="connsiteX2" fmla="*/ 0 w 50800"/>
                <a:gd name="connsiteY2" fmla="*/ 99646 h 9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99646">
                  <a:moveTo>
                    <a:pt x="0" y="0"/>
                  </a:moveTo>
                  <a:lnTo>
                    <a:pt x="50800" y="48846"/>
                  </a:lnTo>
                  <a:lnTo>
                    <a:pt x="0" y="99646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6" name="Forma Livre: Forma 765">
              <a:extLst>
                <a:ext uri="{FF2B5EF4-FFF2-40B4-BE49-F238E27FC236}">
                  <a16:creationId xmlns:a16="http://schemas.microsoft.com/office/drawing/2014/main" id="{98E8CB2D-67CE-AB4B-004A-03B6D2258B8D}"/>
                </a:ext>
              </a:extLst>
            </p:cNvPr>
            <p:cNvSpPr/>
            <p:nvPr/>
          </p:nvSpPr>
          <p:spPr>
            <a:xfrm>
              <a:off x="3700696" y="1506415"/>
              <a:ext cx="306753" cy="19538"/>
            </a:xfrm>
            <a:custGeom>
              <a:avLst/>
              <a:gdLst>
                <a:gd name="connsiteX0" fmla="*/ 0 w 306753"/>
                <a:gd name="connsiteY0" fmla="*/ 0 h 19538"/>
                <a:gd name="connsiteX1" fmla="*/ 306754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0" y="0"/>
                  </a:moveTo>
                  <a:lnTo>
                    <a:pt x="306754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7" name="Forma Livre: Forma 766">
              <a:extLst>
                <a:ext uri="{FF2B5EF4-FFF2-40B4-BE49-F238E27FC236}">
                  <a16:creationId xmlns:a16="http://schemas.microsoft.com/office/drawing/2014/main" id="{00576F73-8AE9-2699-60AB-8F2984412FF9}"/>
                </a:ext>
              </a:extLst>
            </p:cNvPr>
            <p:cNvSpPr/>
            <p:nvPr/>
          </p:nvSpPr>
          <p:spPr>
            <a:xfrm>
              <a:off x="3999634" y="2018323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68" name="Gráfico 4">
            <a:extLst>
              <a:ext uri="{FF2B5EF4-FFF2-40B4-BE49-F238E27FC236}">
                <a16:creationId xmlns:a16="http://schemas.microsoft.com/office/drawing/2014/main" id="{A9A89EA7-310D-F1BE-C406-31F8E9BA8A54}"/>
              </a:ext>
            </a:extLst>
          </p:cNvPr>
          <p:cNvGrpSpPr/>
          <p:nvPr/>
        </p:nvGrpSpPr>
        <p:grpSpPr>
          <a:xfrm>
            <a:off x="-158150" y="0"/>
            <a:ext cx="2383692" cy="2032000"/>
            <a:chOff x="-158150" y="0"/>
            <a:chExt cx="2383692" cy="2032000"/>
          </a:xfrm>
          <a:noFill/>
        </p:grpSpPr>
        <p:grpSp>
          <p:nvGrpSpPr>
            <p:cNvPr id="769" name="Gráfico 4">
              <a:extLst>
                <a:ext uri="{FF2B5EF4-FFF2-40B4-BE49-F238E27FC236}">
                  <a16:creationId xmlns:a16="http://schemas.microsoft.com/office/drawing/2014/main" id="{097C6D28-9A41-7DEA-7D90-2920F9D1E922}"/>
                </a:ext>
              </a:extLst>
            </p:cNvPr>
            <p:cNvGrpSpPr/>
            <p:nvPr/>
          </p:nvGrpSpPr>
          <p:grpSpPr>
            <a:xfrm>
              <a:off x="1656973" y="1656861"/>
              <a:ext cx="472830" cy="302846"/>
              <a:chOff x="1656973" y="1656861"/>
              <a:chExt cx="472830" cy="302846"/>
            </a:xfrm>
            <a:noFill/>
          </p:grpSpPr>
          <p:sp>
            <p:nvSpPr>
              <p:cNvPr id="770" name="Forma Livre: Forma 769">
                <a:extLst>
                  <a:ext uri="{FF2B5EF4-FFF2-40B4-BE49-F238E27FC236}">
                    <a16:creationId xmlns:a16="http://schemas.microsoft.com/office/drawing/2014/main" id="{9760C86F-7725-82CB-1C1B-7107E2D70397}"/>
                  </a:ext>
                </a:extLst>
              </p:cNvPr>
              <p:cNvSpPr/>
              <p:nvPr/>
            </p:nvSpPr>
            <p:spPr>
              <a:xfrm>
                <a:off x="2065327" y="1711569"/>
                <a:ext cx="19538" cy="19538"/>
              </a:xfrm>
              <a:custGeom>
                <a:avLst/>
                <a:gdLst>
                  <a:gd name="connsiteX0" fmla="*/ 19539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1" name="Forma Livre: Forma 770">
                <a:extLst>
                  <a:ext uri="{FF2B5EF4-FFF2-40B4-BE49-F238E27FC236}">
                    <a16:creationId xmlns:a16="http://schemas.microsoft.com/office/drawing/2014/main" id="{51AEC093-18E6-88CD-66E9-8216DE56A606}"/>
                  </a:ext>
                </a:extLst>
              </p:cNvPr>
              <p:cNvSpPr/>
              <p:nvPr/>
            </p:nvSpPr>
            <p:spPr>
              <a:xfrm>
                <a:off x="2065327" y="1906953"/>
                <a:ext cx="19538" cy="19538"/>
              </a:xfrm>
              <a:custGeom>
                <a:avLst/>
                <a:gdLst>
                  <a:gd name="connsiteX0" fmla="*/ 19539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2" name="Forma Livre: Forma 771">
                <a:extLst>
                  <a:ext uri="{FF2B5EF4-FFF2-40B4-BE49-F238E27FC236}">
                    <a16:creationId xmlns:a16="http://schemas.microsoft.com/office/drawing/2014/main" id="{4C1CBFD9-849F-E266-5F21-24E8B4E3B9B3}"/>
                  </a:ext>
                </a:extLst>
              </p:cNvPr>
              <p:cNvSpPr/>
              <p:nvPr/>
            </p:nvSpPr>
            <p:spPr>
              <a:xfrm>
                <a:off x="1844542" y="1760415"/>
                <a:ext cx="97692" cy="97692"/>
              </a:xfrm>
              <a:custGeom>
                <a:avLst/>
                <a:gdLst>
                  <a:gd name="connsiteX0" fmla="*/ 0 w 97692"/>
                  <a:gd name="connsiteY0" fmla="*/ 48846 h 97692"/>
                  <a:gd name="connsiteX1" fmla="*/ 48846 w 97692"/>
                  <a:gd name="connsiteY1" fmla="*/ 0 h 97692"/>
                  <a:gd name="connsiteX2" fmla="*/ 97692 w 97692"/>
                  <a:gd name="connsiteY2" fmla="*/ 48846 h 97692"/>
                  <a:gd name="connsiteX3" fmla="*/ 48846 w 97692"/>
                  <a:gd name="connsiteY3" fmla="*/ 97692 h 97692"/>
                  <a:gd name="connsiteX4" fmla="*/ 0 w 97692"/>
                  <a:gd name="connsiteY4" fmla="*/ 48846 h 97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92" h="97692">
                    <a:moveTo>
                      <a:pt x="0" y="48846"/>
                    </a:moveTo>
                    <a:cubicBezTo>
                      <a:pt x="0" y="21492"/>
                      <a:pt x="21492" y="0"/>
                      <a:pt x="48846" y="0"/>
                    </a:cubicBezTo>
                    <a:cubicBezTo>
                      <a:pt x="76200" y="0"/>
                      <a:pt x="97692" y="21492"/>
                      <a:pt x="97692" y="48846"/>
                    </a:cubicBezTo>
                    <a:cubicBezTo>
                      <a:pt x="97692" y="76200"/>
                      <a:pt x="76200" y="97692"/>
                      <a:pt x="48846" y="97692"/>
                    </a:cubicBezTo>
                    <a:cubicBezTo>
                      <a:pt x="21492" y="97692"/>
                      <a:pt x="0" y="76200"/>
                      <a:pt x="0" y="488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3" name="Forma Livre: Forma 772">
                <a:extLst>
                  <a:ext uri="{FF2B5EF4-FFF2-40B4-BE49-F238E27FC236}">
                    <a16:creationId xmlns:a16="http://schemas.microsoft.com/office/drawing/2014/main" id="{DA4F4509-4785-3A9B-90AB-FB9714745A2F}"/>
                  </a:ext>
                </a:extLst>
              </p:cNvPr>
              <p:cNvSpPr/>
              <p:nvPr/>
            </p:nvSpPr>
            <p:spPr>
              <a:xfrm>
                <a:off x="1701911" y="1701799"/>
                <a:ext cx="382953" cy="214923"/>
              </a:xfrm>
              <a:custGeom>
                <a:avLst/>
                <a:gdLst>
                  <a:gd name="connsiteX0" fmla="*/ 326292 w 382953"/>
                  <a:gd name="connsiteY0" fmla="*/ 214923 h 214923"/>
                  <a:gd name="connsiteX1" fmla="*/ 326292 w 382953"/>
                  <a:gd name="connsiteY1" fmla="*/ 214923 h 214923"/>
                  <a:gd name="connsiteX2" fmla="*/ 326292 w 382953"/>
                  <a:gd name="connsiteY2" fmla="*/ 214923 h 214923"/>
                  <a:gd name="connsiteX3" fmla="*/ 326292 w 382953"/>
                  <a:gd name="connsiteY3" fmla="*/ 214923 h 214923"/>
                  <a:gd name="connsiteX4" fmla="*/ 326292 w 382953"/>
                  <a:gd name="connsiteY4" fmla="*/ 214923 h 214923"/>
                  <a:gd name="connsiteX5" fmla="*/ 382954 w 382953"/>
                  <a:gd name="connsiteY5" fmla="*/ 158262 h 214923"/>
                  <a:gd name="connsiteX6" fmla="*/ 382954 w 382953"/>
                  <a:gd name="connsiteY6" fmla="*/ 158262 h 214923"/>
                  <a:gd name="connsiteX7" fmla="*/ 382954 w 382953"/>
                  <a:gd name="connsiteY7" fmla="*/ 56662 h 214923"/>
                  <a:gd name="connsiteX8" fmla="*/ 382954 w 382953"/>
                  <a:gd name="connsiteY8" fmla="*/ 56662 h 214923"/>
                  <a:gd name="connsiteX9" fmla="*/ 326292 w 382953"/>
                  <a:gd name="connsiteY9" fmla="*/ 0 h 214923"/>
                  <a:gd name="connsiteX10" fmla="*/ 326292 w 382953"/>
                  <a:gd name="connsiteY10" fmla="*/ 0 h 214923"/>
                  <a:gd name="connsiteX11" fmla="*/ 58615 w 382953"/>
                  <a:gd name="connsiteY11" fmla="*/ 0 h 214923"/>
                  <a:gd name="connsiteX12" fmla="*/ 58615 w 382953"/>
                  <a:gd name="connsiteY12" fmla="*/ 0 h 214923"/>
                  <a:gd name="connsiteX13" fmla="*/ 0 w 382953"/>
                  <a:gd name="connsiteY13" fmla="*/ 56662 h 214923"/>
                  <a:gd name="connsiteX14" fmla="*/ 0 w 382953"/>
                  <a:gd name="connsiteY14" fmla="*/ 56662 h 214923"/>
                  <a:gd name="connsiteX15" fmla="*/ 1954 w 382953"/>
                  <a:gd name="connsiteY15" fmla="*/ 154354 h 214923"/>
                  <a:gd name="connsiteX16" fmla="*/ 1954 w 382953"/>
                  <a:gd name="connsiteY16" fmla="*/ 154354 h 214923"/>
                  <a:gd name="connsiteX17" fmla="*/ 58615 w 382953"/>
                  <a:gd name="connsiteY17" fmla="*/ 212969 h 214923"/>
                  <a:gd name="connsiteX18" fmla="*/ 58615 w 382953"/>
                  <a:gd name="connsiteY18" fmla="*/ 212969 h 214923"/>
                  <a:gd name="connsiteX19" fmla="*/ 326292 w 382953"/>
                  <a:gd name="connsiteY19" fmla="*/ 214923 h 2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2953" h="214923">
                    <a:moveTo>
                      <a:pt x="326292" y="214923"/>
                    </a:moveTo>
                    <a:lnTo>
                      <a:pt x="326292" y="214923"/>
                    </a:lnTo>
                    <a:lnTo>
                      <a:pt x="326292" y="214923"/>
                    </a:lnTo>
                    <a:lnTo>
                      <a:pt x="326292" y="214923"/>
                    </a:lnTo>
                    <a:lnTo>
                      <a:pt x="326292" y="214923"/>
                    </a:lnTo>
                    <a:cubicBezTo>
                      <a:pt x="326292" y="183662"/>
                      <a:pt x="351692" y="158262"/>
                      <a:pt x="382954" y="158262"/>
                    </a:cubicBezTo>
                    <a:lnTo>
                      <a:pt x="382954" y="158262"/>
                    </a:lnTo>
                    <a:lnTo>
                      <a:pt x="382954" y="56662"/>
                    </a:lnTo>
                    <a:lnTo>
                      <a:pt x="382954" y="56662"/>
                    </a:lnTo>
                    <a:cubicBezTo>
                      <a:pt x="351692" y="56662"/>
                      <a:pt x="326292" y="31262"/>
                      <a:pt x="326292" y="0"/>
                    </a:cubicBezTo>
                    <a:lnTo>
                      <a:pt x="326292" y="0"/>
                    </a:lnTo>
                    <a:lnTo>
                      <a:pt x="58615" y="0"/>
                    </a:lnTo>
                    <a:lnTo>
                      <a:pt x="58615" y="0"/>
                    </a:lnTo>
                    <a:cubicBezTo>
                      <a:pt x="58615" y="31262"/>
                      <a:pt x="31262" y="56662"/>
                      <a:pt x="0" y="56662"/>
                    </a:cubicBezTo>
                    <a:lnTo>
                      <a:pt x="0" y="56662"/>
                    </a:lnTo>
                    <a:lnTo>
                      <a:pt x="1954" y="154354"/>
                    </a:lnTo>
                    <a:lnTo>
                      <a:pt x="1954" y="154354"/>
                    </a:lnTo>
                    <a:cubicBezTo>
                      <a:pt x="33215" y="154354"/>
                      <a:pt x="58615" y="181708"/>
                      <a:pt x="58615" y="212969"/>
                    </a:cubicBezTo>
                    <a:lnTo>
                      <a:pt x="58615" y="212969"/>
                    </a:lnTo>
                    <a:lnTo>
                      <a:pt x="326292" y="214923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4" name="Forma Livre: Forma 773">
                <a:extLst>
                  <a:ext uri="{FF2B5EF4-FFF2-40B4-BE49-F238E27FC236}">
                    <a16:creationId xmlns:a16="http://schemas.microsoft.com/office/drawing/2014/main" id="{4A7B89F8-9D6A-6C12-7962-EDE228B34DC9}"/>
                  </a:ext>
                </a:extLst>
              </p:cNvPr>
              <p:cNvSpPr/>
              <p:nvPr/>
            </p:nvSpPr>
            <p:spPr>
              <a:xfrm>
                <a:off x="1701911" y="1711569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5" name="Forma Livre: Forma 774">
                <a:extLst>
                  <a:ext uri="{FF2B5EF4-FFF2-40B4-BE49-F238E27FC236}">
                    <a16:creationId xmlns:a16="http://schemas.microsoft.com/office/drawing/2014/main" id="{7A284F2B-5372-CF2E-1A23-66A884A41B69}"/>
                  </a:ext>
                </a:extLst>
              </p:cNvPr>
              <p:cNvSpPr/>
              <p:nvPr/>
            </p:nvSpPr>
            <p:spPr>
              <a:xfrm>
                <a:off x="1701911" y="190695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6" name="Forma Livre: Forma 775">
                <a:extLst>
                  <a:ext uri="{FF2B5EF4-FFF2-40B4-BE49-F238E27FC236}">
                    <a16:creationId xmlns:a16="http://schemas.microsoft.com/office/drawing/2014/main" id="{E8003849-963D-2FD1-D3BF-10F14831DA14}"/>
                  </a:ext>
                </a:extLst>
              </p:cNvPr>
              <p:cNvSpPr/>
              <p:nvPr/>
            </p:nvSpPr>
            <p:spPr>
              <a:xfrm>
                <a:off x="1656973" y="1656861"/>
                <a:ext cx="472830" cy="302846"/>
              </a:xfrm>
              <a:custGeom>
                <a:avLst/>
                <a:gdLst>
                  <a:gd name="connsiteX0" fmla="*/ 0 w 472830"/>
                  <a:gd name="connsiteY0" fmla="*/ 0 h 302846"/>
                  <a:gd name="connsiteX1" fmla="*/ 472831 w 472830"/>
                  <a:gd name="connsiteY1" fmla="*/ 0 h 302846"/>
                  <a:gd name="connsiteX2" fmla="*/ 472831 w 472830"/>
                  <a:gd name="connsiteY2" fmla="*/ 302846 h 302846"/>
                  <a:gd name="connsiteX3" fmla="*/ 0 w 472830"/>
                  <a:gd name="connsiteY3" fmla="*/ 302846 h 30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30" h="302846">
                    <a:moveTo>
                      <a:pt x="0" y="0"/>
                    </a:moveTo>
                    <a:lnTo>
                      <a:pt x="472831" y="0"/>
                    </a:lnTo>
                    <a:lnTo>
                      <a:pt x="472831" y="302846"/>
                    </a:lnTo>
                    <a:lnTo>
                      <a:pt x="0" y="302846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77" name="Gráfico 4">
              <a:extLst>
                <a:ext uri="{FF2B5EF4-FFF2-40B4-BE49-F238E27FC236}">
                  <a16:creationId xmlns:a16="http://schemas.microsoft.com/office/drawing/2014/main" id="{069CF8FD-F6C3-71F6-F12A-CABA5ACBEF8E}"/>
                </a:ext>
              </a:extLst>
            </p:cNvPr>
            <p:cNvGrpSpPr/>
            <p:nvPr/>
          </p:nvGrpSpPr>
          <p:grpSpPr>
            <a:xfrm>
              <a:off x="-158150" y="0"/>
              <a:ext cx="2383692" cy="2032000"/>
              <a:chOff x="-158150" y="0"/>
              <a:chExt cx="2383692" cy="2032000"/>
            </a:xfrm>
            <a:noFill/>
          </p:grpSpPr>
          <p:sp>
            <p:nvSpPr>
              <p:cNvPr id="778" name="Forma Livre: Forma 777">
                <a:extLst>
                  <a:ext uri="{FF2B5EF4-FFF2-40B4-BE49-F238E27FC236}">
                    <a16:creationId xmlns:a16="http://schemas.microsoft.com/office/drawing/2014/main" id="{753F3494-6611-972C-8F42-AC382EC033CC}"/>
                  </a:ext>
                </a:extLst>
              </p:cNvPr>
              <p:cNvSpPr/>
              <p:nvPr/>
            </p:nvSpPr>
            <p:spPr>
              <a:xfrm>
                <a:off x="1592496" y="1586523"/>
                <a:ext cx="128953" cy="242276"/>
              </a:xfrm>
              <a:custGeom>
                <a:avLst/>
                <a:gdLst>
                  <a:gd name="connsiteX0" fmla="*/ 128954 w 128953"/>
                  <a:gd name="connsiteY0" fmla="*/ 0 h 242276"/>
                  <a:gd name="connsiteX1" fmla="*/ 33215 w 128953"/>
                  <a:gd name="connsiteY1" fmla="*/ 0 h 242276"/>
                  <a:gd name="connsiteX2" fmla="*/ 0 w 128953"/>
                  <a:gd name="connsiteY2" fmla="*/ 33215 h 242276"/>
                  <a:gd name="connsiteX3" fmla="*/ 0 w 128953"/>
                  <a:gd name="connsiteY3" fmla="*/ 242277 h 24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953" h="242276">
                    <a:moveTo>
                      <a:pt x="128954" y="0"/>
                    </a:moveTo>
                    <a:lnTo>
                      <a:pt x="33215" y="0"/>
                    </a:lnTo>
                    <a:cubicBezTo>
                      <a:pt x="15631" y="0"/>
                      <a:pt x="0" y="15631"/>
                      <a:pt x="0" y="33215"/>
                    </a:cubicBezTo>
                    <a:lnTo>
                      <a:pt x="0" y="242277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9" name="Forma Livre: Forma 778">
                <a:extLst>
                  <a:ext uri="{FF2B5EF4-FFF2-40B4-BE49-F238E27FC236}">
                    <a16:creationId xmlns:a16="http://schemas.microsoft.com/office/drawing/2014/main" id="{BF757D04-5EB2-6703-01E9-38C10D02C6B5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0" name="Forma Livre: Forma 779">
                <a:extLst>
                  <a:ext uri="{FF2B5EF4-FFF2-40B4-BE49-F238E27FC236}">
                    <a16:creationId xmlns:a16="http://schemas.microsoft.com/office/drawing/2014/main" id="{8B34A1F4-E40B-7764-55E7-2C4CCD595AD6}"/>
                  </a:ext>
                </a:extLst>
              </p:cNvPr>
              <p:cNvSpPr/>
              <p:nvPr/>
            </p:nvSpPr>
            <p:spPr>
              <a:xfrm>
                <a:off x="1561234" y="1793630"/>
                <a:ext cx="64476" cy="31261"/>
              </a:xfrm>
              <a:custGeom>
                <a:avLst/>
                <a:gdLst>
                  <a:gd name="connsiteX0" fmla="*/ 64477 w 64476"/>
                  <a:gd name="connsiteY0" fmla="*/ 0 h 31261"/>
                  <a:gd name="connsiteX1" fmla="*/ 31262 w 64476"/>
                  <a:gd name="connsiteY1" fmla="*/ 31262 h 31261"/>
                  <a:gd name="connsiteX2" fmla="*/ 0 w 64476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476" h="31261">
                    <a:moveTo>
                      <a:pt x="64477" y="0"/>
                    </a:moveTo>
                    <a:lnTo>
                      <a:pt x="31262" y="31262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1" name="Forma Livre: Forma 780">
                <a:extLst>
                  <a:ext uri="{FF2B5EF4-FFF2-40B4-BE49-F238E27FC236}">
                    <a16:creationId xmlns:a16="http://schemas.microsoft.com/office/drawing/2014/main" id="{015F5447-AB36-3541-5BAC-FF9EACE65682}"/>
                  </a:ext>
                </a:extLst>
              </p:cNvPr>
              <p:cNvSpPr/>
              <p:nvPr/>
            </p:nvSpPr>
            <p:spPr>
              <a:xfrm>
                <a:off x="1998896" y="1789723"/>
                <a:ext cx="193430" cy="242276"/>
              </a:xfrm>
              <a:custGeom>
                <a:avLst/>
                <a:gdLst>
                  <a:gd name="connsiteX0" fmla="*/ 0 w 193430"/>
                  <a:gd name="connsiteY0" fmla="*/ 242277 h 242276"/>
                  <a:gd name="connsiteX1" fmla="*/ 160215 w 193430"/>
                  <a:gd name="connsiteY1" fmla="*/ 242277 h 242276"/>
                  <a:gd name="connsiteX2" fmla="*/ 193431 w 193430"/>
                  <a:gd name="connsiteY2" fmla="*/ 209062 h 242276"/>
                  <a:gd name="connsiteX3" fmla="*/ 193431 w 193430"/>
                  <a:gd name="connsiteY3" fmla="*/ 0 h 24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30" h="242276">
                    <a:moveTo>
                      <a:pt x="0" y="242277"/>
                    </a:moveTo>
                    <a:lnTo>
                      <a:pt x="160215" y="242277"/>
                    </a:lnTo>
                    <a:cubicBezTo>
                      <a:pt x="177800" y="242277"/>
                      <a:pt x="193431" y="226646"/>
                      <a:pt x="193431" y="209062"/>
                    </a:cubicBezTo>
                    <a:lnTo>
                      <a:pt x="193431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2" name="Forma Livre: Forma 781">
                <a:extLst>
                  <a:ext uri="{FF2B5EF4-FFF2-40B4-BE49-F238E27FC236}">
                    <a16:creationId xmlns:a16="http://schemas.microsoft.com/office/drawing/2014/main" id="{088492C7-45BC-2180-15A5-7AE14AE07ECC}"/>
                  </a:ext>
                </a:extLst>
              </p:cNvPr>
              <p:cNvSpPr/>
              <p:nvPr/>
            </p:nvSpPr>
            <p:spPr>
              <a:xfrm>
                <a:off x="2159111" y="1791676"/>
                <a:ext cx="66430" cy="33215"/>
              </a:xfrm>
              <a:custGeom>
                <a:avLst/>
                <a:gdLst>
                  <a:gd name="connsiteX0" fmla="*/ 0 w 66430"/>
                  <a:gd name="connsiteY0" fmla="*/ 33215 h 33215"/>
                  <a:gd name="connsiteX1" fmla="*/ 33215 w 66430"/>
                  <a:gd name="connsiteY1" fmla="*/ 0 h 33215"/>
                  <a:gd name="connsiteX2" fmla="*/ 66431 w 66430"/>
                  <a:gd name="connsiteY2" fmla="*/ 33215 h 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430" h="33215">
                    <a:moveTo>
                      <a:pt x="0" y="33215"/>
                    </a:moveTo>
                    <a:lnTo>
                      <a:pt x="33215" y="0"/>
                    </a:lnTo>
                    <a:lnTo>
                      <a:pt x="66431" y="33215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3" name="Forma Livre: Forma 782">
                <a:extLst>
                  <a:ext uri="{FF2B5EF4-FFF2-40B4-BE49-F238E27FC236}">
                    <a16:creationId xmlns:a16="http://schemas.microsoft.com/office/drawing/2014/main" id="{AEE38549-2213-3493-A531-C0D6D7BAF390}"/>
                  </a:ext>
                </a:extLst>
              </p:cNvPr>
              <p:cNvSpPr/>
              <p:nvPr/>
            </p:nvSpPr>
            <p:spPr>
              <a:xfrm>
                <a:off x="1742942" y="1586523"/>
                <a:ext cx="42984" cy="19538"/>
              </a:xfrm>
              <a:custGeom>
                <a:avLst/>
                <a:gdLst>
                  <a:gd name="connsiteX0" fmla="*/ 42985 w 42984"/>
                  <a:gd name="connsiteY0" fmla="*/ 0 h 19538"/>
                  <a:gd name="connsiteX1" fmla="*/ 0 w 42984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984" h="19538">
                    <a:moveTo>
                      <a:pt x="42985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4" name="Forma Livre: Forma 783">
                <a:extLst>
                  <a:ext uri="{FF2B5EF4-FFF2-40B4-BE49-F238E27FC236}">
                    <a16:creationId xmlns:a16="http://schemas.microsoft.com/office/drawing/2014/main" id="{56D7ECB5-73F9-BF75-E817-F96EA5D068B4}"/>
                  </a:ext>
                </a:extLst>
              </p:cNvPr>
              <p:cNvSpPr/>
              <p:nvPr/>
            </p:nvSpPr>
            <p:spPr>
              <a:xfrm>
                <a:off x="1807419" y="158652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5" name="Forma Livre: Forma 784">
                <a:extLst>
                  <a:ext uri="{FF2B5EF4-FFF2-40B4-BE49-F238E27FC236}">
                    <a16:creationId xmlns:a16="http://schemas.microsoft.com/office/drawing/2014/main" id="{C88A3092-6586-7453-95BF-6818A6EA4EF1}"/>
                  </a:ext>
                </a:extLst>
              </p:cNvPr>
              <p:cNvSpPr/>
              <p:nvPr/>
            </p:nvSpPr>
            <p:spPr>
              <a:xfrm>
                <a:off x="1936373" y="2032000"/>
                <a:ext cx="41030" cy="19538"/>
              </a:xfrm>
              <a:custGeom>
                <a:avLst/>
                <a:gdLst>
                  <a:gd name="connsiteX0" fmla="*/ 0 w 41030"/>
                  <a:gd name="connsiteY0" fmla="*/ 0 h 19538"/>
                  <a:gd name="connsiteX1" fmla="*/ 41031 w 41030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0" h="19538">
                    <a:moveTo>
                      <a:pt x="0" y="0"/>
                    </a:moveTo>
                    <a:lnTo>
                      <a:pt x="41031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6" name="Forma Livre: Forma 785">
                <a:extLst>
                  <a:ext uri="{FF2B5EF4-FFF2-40B4-BE49-F238E27FC236}">
                    <a16:creationId xmlns:a16="http://schemas.microsoft.com/office/drawing/2014/main" id="{486CDBE9-F179-C046-4687-AE4B1A0820F6}"/>
                  </a:ext>
                </a:extLst>
              </p:cNvPr>
              <p:cNvSpPr/>
              <p:nvPr/>
            </p:nvSpPr>
            <p:spPr>
              <a:xfrm>
                <a:off x="1893388" y="2032000"/>
                <a:ext cx="21492" cy="19538"/>
              </a:xfrm>
              <a:custGeom>
                <a:avLst/>
                <a:gdLst>
                  <a:gd name="connsiteX0" fmla="*/ 0 w 21492"/>
                  <a:gd name="connsiteY0" fmla="*/ 0 h 19538"/>
                  <a:gd name="connsiteX1" fmla="*/ 21492 w 21492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92" h="19538">
                    <a:moveTo>
                      <a:pt x="0" y="0"/>
                    </a:moveTo>
                    <a:lnTo>
                      <a:pt x="21492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87" name="Gráfico 4">
            <a:extLst>
              <a:ext uri="{FF2B5EF4-FFF2-40B4-BE49-F238E27FC236}">
                <a16:creationId xmlns:a16="http://schemas.microsoft.com/office/drawing/2014/main" id="{0ACB104D-DCEC-0DAF-33AC-C7609BB9AC54}"/>
              </a:ext>
            </a:extLst>
          </p:cNvPr>
          <p:cNvGrpSpPr/>
          <p:nvPr/>
        </p:nvGrpSpPr>
        <p:grpSpPr>
          <a:xfrm>
            <a:off x="3690927" y="2495061"/>
            <a:ext cx="629217" cy="629138"/>
            <a:chOff x="3690927" y="2495061"/>
            <a:chExt cx="629217" cy="629138"/>
          </a:xfrm>
          <a:noFill/>
        </p:grpSpPr>
        <p:grpSp>
          <p:nvGrpSpPr>
            <p:cNvPr id="788" name="Gráfico 4">
              <a:extLst>
                <a:ext uri="{FF2B5EF4-FFF2-40B4-BE49-F238E27FC236}">
                  <a16:creationId xmlns:a16="http://schemas.microsoft.com/office/drawing/2014/main" id="{428CE686-0051-BA23-5205-53146298126A}"/>
                </a:ext>
              </a:extLst>
            </p:cNvPr>
            <p:cNvGrpSpPr/>
            <p:nvPr/>
          </p:nvGrpSpPr>
          <p:grpSpPr>
            <a:xfrm>
              <a:off x="3690927" y="2872153"/>
              <a:ext cx="629217" cy="252046"/>
              <a:chOff x="3690927" y="2872153"/>
              <a:chExt cx="629217" cy="252046"/>
            </a:xfrm>
            <a:noFill/>
          </p:grpSpPr>
          <p:sp>
            <p:nvSpPr>
              <p:cNvPr id="789" name="Forma Livre: Forma 788">
                <a:extLst>
                  <a:ext uri="{FF2B5EF4-FFF2-40B4-BE49-F238E27FC236}">
                    <a16:creationId xmlns:a16="http://schemas.microsoft.com/office/drawing/2014/main" id="{F95711C5-F369-7DA2-7326-A0AC3A1555C6}"/>
                  </a:ext>
                </a:extLst>
              </p:cNvPr>
              <p:cNvSpPr/>
              <p:nvPr/>
            </p:nvSpPr>
            <p:spPr>
              <a:xfrm>
                <a:off x="3810111" y="2875729"/>
                <a:ext cx="510032" cy="211347"/>
              </a:xfrm>
              <a:custGeom>
                <a:avLst/>
                <a:gdLst>
                  <a:gd name="connsiteX0" fmla="*/ 0 w 510032"/>
                  <a:gd name="connsiteY0" fmla="*/ 201578 h 211347"/>
                  <a:gd name="connsiteX1" fmla="*/ 78154 w 510032"/>
                  <a:gd name="connsiteY1" fmla="*/ 185947 h 211347"/>
                  <a:gd name="connsiteX2" fmla="*/ 261815 w 510032"/>
                  <a:gd name="connsiteY2" fmla="*/ 211347 h 211347"/>
                  <a:gd name="connsiteX3" fmla="*/ 271585 w 510032"/>
                  <a:gd name="connsiteY3" fmla="*/ 209393 h 211347"/>
                  <a:gd name="connsiteX4" fmla="*/ 504092 w 510032"/>
                  <a:gd name="connsiteY4" fmla="*/ 47224 h 211347"/>
                  <a:gd name="connsiteX5" fmla="*/ 508000 w 510032"/>
                  <a:gd name="connsiteY5" fmla="*/ 27686 h 211347"/>
                  <a:gd name="connsiteX6" fmla="*/ 508000 w 510032"/>
                  <a:gd name="connsiteY6" fmla="*/ 27686 h 211347"/>
                  <a:gd name="connsiteX7" fmla="*/ 435707 w 510032"/>
                  <a:gd name="connsiteY7" fmla="*/ 6193 h 211347"/>
                  <a:gd name="connsiteX8" fmla="*/ 271585 w 510032"/>
                  <a:gd name="connsiteY8" fmla="*/ 88255 h 2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032" h="211347">
                    <a:moveTo>
                      <a:pt x="0" y="201578"/>
                    </a:moveTo>
                    <a:cubicBezTo>
                      <a:pt x="23446" y="187901"/>
                      <a:pt x="50800" y="182039"/>
                      <a:pt x="78154" y="185947"/>
                    </a:cubicBezTo>
                    <a:lnTo>
                      <a:pt x="261815" y="211347"/>
                    </a:lnTo>
                    <a:cubicBezTo>
                      <a:pt x="265723" y="211347"/>
                      <a:pt x="269631" y="211347"/>
                      <a:pt x="271585" y="209393"/>
                    </a:cubicBezTo>
                    <a:lnTo>
                      <a:pt x="504092" y="47224"/>
                    </a:lnTo>
                    <a:cubicBezTo>
                      <a:pt x="509954" y="43316"/>
                      <a:pt x="511908" y="35501"/>
                      <a:pt x="508000" y="27686"/>
                    </a:cubicBezTo>
                    <a:lnTo>
                      <a:pt x="508000" y="27686"/>
                    </a:lnTo>
                    <a:cubicBezTo>
                      <a:pt x="492369" y="2286"/>
                      <a:pt x="461108" y="-7484"/>
                      <a:pt x="435707" y="6193"/>
                    </a:cubicBezTo>
                    <a:lnTo>
                      <a:pt x="271585" y="88255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0" name="Forma Livre: Forma 789">
                <a:extLst>
                  <a:ext uri="{FF2B5EF4-FFF2-40B4-BE49-F238E27FC236}">
                    <a16:creationId xmlns:a16="http://schemas.microsoft.com/office/drawing/2014/main" id="{508A8989-F198-E478-1F2C-433E237835E4}"/>
                  </a:ext>
                </a:extLst>
              </p:cNvPr>
              <p:cNvSpPr/>
              <p:nvPr/>
            </p:nvSpPr>
            <p:spPr>
              <a:xfrm>
                <a:off x="3751496" y="2872153"/>
                <a:ext cx="330365" cy="111534"/>
              </a:xfrm>
              <a:custGeom>
                <a:avLst/>
                <a:gdLst>
                  <a:gd name="connsiteX0" fmla="*/ 197338 w 330365"/>
                  <a:gd name="connsiteY0" fmla="*/ 101600 h 111534"/>
                  <a:gd name="connsiteX1" fmla="*/ 289169 w 330365"/>
                  <a:gd name="connsiteY1" fmla="*/ 111369 h 111534"/>
                  <a:gd name="connsiteX2" fmla="*/ 330200 w 330365"/>
                  <a:gd name="connsiteY2" fmla="*/ 78154 h 111534"/>
                  <a:gd name="connsiteX3" fmla="*/ 330200 w 330365"/>
                  <a:gd name="connsiteY3" fmla="*/ 78154 h 111534"/>
                  <a:gd name="connsiteX4" fmla="*/ 296985 w 330365"/>
                  <a:gd name="connsiteY4" fmla="*/ 37123 h 111534"/>
                  <a:gd name="connsiteX5" fmla="*/ 218831 w 330365"/>
                  <a:gd name="connsiteY5" fmla="*/ 29308 h 111534"/>
                  <a:gd name="connsiteX6" fmla="*/ 193431 w 330365"/>
                  <a:gd name="connsiteY6" fmla="*/ 21493 h 111534"/>
                  <a:gd name="connsiteX7" fmla="*/ 185615 w 330365"/>
                  <a:gd name="connsiteY7" fmla="*/ 17585 h 111534"/>
                  <a:gd name="connsiteX8" fmla="*/ 46892 w 330365"/>
                  <a:gd name="connsiteY8" fmla="*/ 17585 h 111534"/>
                  <a:gd name="connsiteX9" fmla="*/ 0 w 330365"/>
                  <a:gd name="connsiteY9" fmla="*/ 41031 h 11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0365" h="111534">
                    <a:moveTo>
                      <a:pt x="197338" y="101600"/>
                    </a:moveTo>
                    <a:lnTo>
                      <a:pt x="289169" y="111369"/>
                    </a:lnTo>
                    <a:cubicBezTo>
                      <a:pt x="310661" y="113323"/>
                      <a:pt x="328246" y="97692"/>
                      <a:pt x="330200" y="78154"/>
                    </a:cubicBezTo>
                    <a:lnTo>
                      <a:pt x="330200" y="78154"/>
                    </a:lnTo>
                    <a:cubicBezTo>
                      <a:pt x="332154" y="56661"/>
                      <a:pt x="316523" y="39077"/>
                      <a:pt x="296985" y="37123"/>
                    </a:cubicBezTo>
                    <a:lnTo>
                      <a:pt x="218831" y="29308"/>
                    </a:lnTo>
                    <a:cubicBezTo>
                      <a:pt x="209061" y="29308"/>
                      <a:pt x="201246" y="25400"/>
                      <a:pt x="193431" y="21493"/>
                    </a:cubicBezTo>
                    <a:lnTo>
                      <a:pt x="185615" y="17585"/>
                    </a:lnTo>
                    <a:cubicBezTo>
                      <a:pt x="142631" y="-5862"/>
                      <a:pt x="89877" y="-5862"/>
                      <a:pt x="46892" y="17585"/>
                    </a:cubicBezTo>
                    <a:lnTo>
                      <a:pt x="0" y="41031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1" name="Forma Livre: Forma 790">
                <a:extLst>
                  <a:ext uri="{FF2B5EF4-FFF2-40B4-BE49-F238E27FC236}">
                    <a16:creationId xmlns:a16="http://schemas.microsoft.com/office/drawing/2014/main" id="{05A02572-C7D2-AA9D-AD63-3976D0AC133B}"/>
                  </a:ext>
                </a:extLst>
              </p:cNvPr>
              <p:cNvSpPr/>
              <p:nvPr/>
            </p:nvSpPr>
            <p:spPr>
              <a:xfrm>
                <a:off x="3690927" y="2889738"/>
                <a:ext cx="130907" cy="234461"/>
              </a:xfrm>
              <a:custGeom>
                <a:avLst/>
                <a:gdLst>
                  <a:gd name="connsiteX0" fmla="*/ 0 w 130907"/>
                  <a:gd name="connsiteY0" fmla="*/ 19538 h 234461"/>
                  <a:gd name="connsiteX1" fmla="*/ 48846 w 130907"/>
                  <a:gd name="connsiteY1" fmla="*/ 0 h 234461"/>
                  <a:gd name="connsiteX2" fmla="*/ 130908 w 130907"/>
                  <a:gd name="connsiteY2" fmla="*/ 212969 h 234461"/>
                  <a:gd name="connsiteX3" fmla="*/ 76200 w 130907"/>
                  <a:gd name="connsiteY3" fmla="*/ 234462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07" h="234461">
                    <a:moveTo>
                      <a:pt x="0" y="19538"/>
                    </a:moveTo>
                    <a:lnTo>
                      <a:pt x="48846" y="0"/>
                    </a:lnTo>
                    <a:lnTo>
                      <a:pt x="130908" y="212969"/>
                    </a:lnTo>
                    <a:lnTo>
                      <a:pt x="76200" y="234462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2" name="Forma Livre: Forma 791">
                <a:extLst>
                  <a:ext uri="{FF2B5EF4-FFF2-40B4-BE49-F238E27FC236}">
                    <a16:creationId xmlns:a16="http://schemas.microsoft.com/office/drawing/2014/main" id="{687F225A-38F0-0CCB-8CC1-B1D6EF292B00}"/>
                  </a:ext>
                </a:extLst>
              </p:cNvPr>
              <p:cNvSpPr/>
              <p:nvPr/>
            </p:nvSpPr>
            <p:spPr>
              <a:xfrm>
                <a:off x="3706557" y="2938584"/>
                <a:ext cx="19538" cy="7815"/>
              </a:xfrm>
              <a:custGeom>
                <a:avLst/>
                <a:gdLst>
                  <a:gd name="connsiteX0" fmla="*/ 0 w 19538"/>
                  <a:gd name="connsiteY0" fmla="*/ 7815 h 7815"/>
                  <a:gd name="connsiteX1" fmla="*/ 19539 w 19538"/>
                  <a:gd name="connsiteY1" fmla="*/ 0 h 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7815">
                    <a:moveTo>
                      <a:pt x="0" y="7815"/>
                    </a:moveTo>
                    <a:lnTo>
                      <a:pt x="19539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93" name="Gráfico 4">
              <a:extLst>
                <a:ext uri="{FF2B5EF4-FFF2-40B4-BE49-F238E27FC236}">
                  <a16:creationId xmlns:a16="http://schemas.microsoft.com/office/drawing/2014/main" id="{B53BBF8C-E0CC-7C5F-C44B-AC4B0C3A0F4F}"/>
                </a:ext>
              </a:extLst>
            </p:cNvPr>
            <p:cNvGrpSpPr/>
            <p:nvPr/>
          </p:nvGrpSpPr>
          <p:grpSpPr>
            <a:xfrm>
              <a:off x="3948834" y="2635738"/>
              <a:ext cx="226646" cy="226646"/>
              <a:chOff x="3948834" y="2635738"/>
              <a:chExt cx="226646" cy="226646"/>
            </a:xfrm>
            <a:noFill/>
          </p:grpSpPr>
          <p:grpSp>
            <p:nvGrpSpPr>
              <p:cNvPr id="794" name="Gráfico 4">
                <a:extLst>
                  <a:ext uri="{FF2B5EF4-FFF2-40B4-BE49-F238E27FC236}">
                    <a16:creationId xmlns:a16="http://schemas.microsoft.com/office/drawing/2014/main" id="{FEF84DDD-6E8D-BF24-A1C8-E1B56AD1EA44}"/>
                  </a:ext>
                </a:extLst>
              </p:cNvPr>
              <p:cNvGrpSpPr/>
              <p:nvPr/>
            </p:nvGrpSpPr>
            <p:grpSpPr>
              <a:xfrm>
                <a:off x="4026988" y="2674815"/>
                <a:ext cx="74246" cy="146538"/>
                <a:chOff x="4026988" y="2674815"/>
                <a:chExt cx="74246" cy="146538"/>
              </a:xfrm>
              <a:noFill/>
            </p:grpSpPr>
            <p:sp>
              <p:nvSpPr>
                <p:cNvPr id="795" name="Forma Livre: Forma 794">
                  <a:extLst>
                    <a:ext uri="{FF2B5EF4-FFF2-40B4-BE49-F238E27FC236}">
                      <a16:creationId xmlns:a16="http://schemas.microsoft.com/office/drawing/2014/main" id="{520ADFA1-E215-91E6-DA3F-8403DB9850DA}"/>
                    </a:ext>
                  </a:extLst>
                </p:cNvPr>
                <p:cNvSpPr/>
                <p:nvPr/>
              </p:nvSpPr>
              <p:spPr>
                <a:xfrm>
                  <a:off x="4026988" y="2696307"/>
                  <a:ext cx="74246" cy="101599"/>
                </a:xfrm>
                <a:custGeom>
                  <a:avLst/>
                  <a:gdLst>
                    <a:gd name="connsiteX0" fmla="*/ 0 w 74246"/>
                    <a:gd name="connsiteY0" fmla="*/ 76200 h 101599"/>
                    <a:gd name="connsiteX1" fmla="*/ 0 w 74246"/>
                    <a:gd name="connsiteY1" fmla="*/ 76200 h 101599"/>
                    <a:gd name="connsiteX2" fmla="*/ 25400 w 74246"/>
                    <a:gd name="connsiteY2" fmla="*/ 101600 h 101599"/>
                    <a:gd name="connsiteX3" fmla="*/ 48846 w 74246"/>
                    <a:gd name="connsiteY3" fmla="*/ 101600 h 101599"/>
                    <a:gd name="connsiteX4" fmla="*/ 74246 w 74246"/>
                    <a:gd name="connsiteY4" fmla="*/ 76200 h 101599"/>
                    <a:gd name="connsiteX5" fmla="*/ 74246 w 74246"/>
                    <a:gd name="connsiteY5" fmla="*/ 76200 h 101599"/>
                    <a:gd name="connsiteX6" fmla="*/ 48846 w 74246"/>
                    <a:gd name="connsiteY6" fmla="*/ 50800 h 101599"/>
                    <a:gd name="connsiteX7" fmla="*/ 25400 w 74246"/>
                    <a:gd name="connsiteY7" fmla="*/ 50800 h 101599"/>
                    <a:gd name="connsiteX8" fmla="*/ 0 w 74246"/>
                    <a:gd name="connsiteY8" fmla="*/ 25400 h 101599"/>
                    <a:gd name="connsiteX9" fmla="*/ 0 w 74246"/>
                    <a:gd name="connsiteY9" fmla="*/ 25400 h 101599"/>
                    <a:gd name="connsiteX10" fmla="*/ 25400 w 74246"/>
                    <a:gd name="connsiteY10" fmla="*/ 0 h 101599"/>
                    <a:gd name="connsiteX11" fmla="*/ 48846 w 74246"/>
                    <a:gd name="connsiteY11" fmla="*/ 0 h 101599"/>
                    <a:gd name="connsiteX12" fmla="*/ 74246 w 74246"/>
                    <a:gd name="connsiteY12" fmla="*/ 25400 h 101599"/>
                    <a:gd name="connsiteX13" fmla="*/ 74246 w 74246"/>
                    <a:gd name="connsiteY13" fmla="*/ 25400 h 101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246" h="101599">
                      <a:moveTo>
                        <a:pt x="0" y="76200"/>
                      </a:moveTo>
                      <a:lnTo>
                        <a:pt x="0" y="76200"/>
                      </a:lnTo>
                      <a:cubicBezTo>
                        <a:pt x="0" y="89877"/>
                        <a:pt x="11723" y="101600"/>
                        <a:pt x="25400" y="101600"/>
                      </a:cubicBezTo>
                      <a:lnTo>
                        <a:pt x="48846" y="101600"/>
                      </a:lnTo>
                      <a:cubicBezTo>
                        <a:pt x="62523" y="101600"/>
                        <a:pt x="74246" y="89877"/>
                        <a:pt x="74246" y="76200"/>
                      </a:cubicBezTo>
                      <a:lnTo>
                        <a:pt x="74246" y="76200"/>
                      </a:lnTo>
                      <a:cubicBezTo>
                        <a:pt x="74246" y="62523"/>
                        <a:pt x="62523" y="50800"/>
                        <a:pt x="48846" y="50800"/>
                      </a:cubicBezTo>
                      <a:lnTo>
                        <a:pt x="25400" y="50800"/>
                      </a:lnTo>
                      <a:cubicBezTo>
                        <a:pt x="11723" y="50800"/>
                        <a:pt x="0" y="39077"/>
                        <a:pt x="0" y="25400"/>
                      </a:cubicBezTo>
                      <a:lnTo>
                        <a:pt x="0" y="25400"/>
                      </a:lnTo>
                      <a:cubicBezTo>
                        <a:pt x="0" y="11723"/>
                        <a:pt x="11723" y="0"/>
                        <a:pt x="25400" y="0"/>
                      </a:cubicBezTo>
                      <a:lnTo>
                        <a:pt x="48846" y="0"/>
                      </a:lnTo>
                      <a:cubicBezTo>
                        <a:pt x="62523" y="0"/>
                        <a:pt x="74246" y="11723"/>
                        <a:pt x="74246" y="25400"/>
                      </a:cubicBezTo>
                      <a:lnTo>
                        <a:pt x="74246" y="25400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6" name="Forma Livre: Forma 795">
                  <a:extLst>
                    <a:ext uri="{FF2B5EF4-FFF2-40B4-BE49-F238E27FC236}">
                      <a16:creationId xmlns:a16="http://schemas.microsoft.com/office/drawing/2014/main" id="{BB246FC2-27E7-0B18-D0FB-8A5C94124502}"/>
                    </a:ext>
                  </a:extLst>
                </p:cNvPr>
                <p:cNvSpPr/>
                <p:nvPr/>
              </p:nvSpPr>
              <p:spPr>
                <a:xfrm>
                  <a:off x="4062157" y="2674815"/>
                  <a:ext cx="19538" cy="25399"/>
                </a:xfrm>
                <a:custGeom>
                  <a:avLst/>
                  <a:gdLst>
                    <a:gd name="connsiteX0" fmla="*/ 0 w 19538"/>
                    <a:gd name="connsiteY0" fmla="*/ 25400 h 25399"/>
                    <a:gd name="connsiteX1" fmla="*/ 0 w 19538"/>
                    <a:gd name="connsiteY1" fmla="*/ 0 h 25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5399">
                      <a:moveTo>
                        <a:pt x="0" y="2540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7" name="Forma Livre: Forma 796">
                  <a:extLst>
                    <a:ext uri="{FF2B5EF4-FFF2-40B4-BE49-F238E27FC236}">
                      <a16:creationId xmlns:a16="http://schemas.microsoft.com/office/drawing/2014/main" id="{3781BB78-D2C7-1FE2-F477-A0B2AD1F032E}"/>
                    </a:ext>
                  </a:extLst>
                </p:cNvPr>
                <p:cNvSpPr/>
                <p:nvPr/>
              </p:nvSpPr>
              <p:spPr>
                <a:xfrm>
                  <a:off x="4062157" y="2797907"/>
                  <a:ext cx="19538" cy="23446"/>
                </a:xfrm>
                <a:custGeom>
                  <a:avLst/>
                  <a:gdLst>
                    <a:gd name="connsiteX0" fmla="*/ 0 w 19538"/>
                    <a:gd name="connsiteY0" fmla="*/ 23446 h 23446"/>
                    <a:gd name="connsiteX1" fmla="*/ 0 w 19538"/>
                    <a:gd name="connsiteY1" fmla="*/ 0 h 23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3446">
                      <a:moveTo>
                        <a:pt x="0" y="2344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98" name="Forma Livre: Forma 797">
                <a:extLst>
                  <a:ext uri="{FF2B5EF4-FFF2-40B4-BE49-F238E27FC236}">
                    <a16:creationId xmlns:a16="http://schemas.microsoft.com/office/drawing/2014/main" id="{1DB8D6B6-87EB-5C77-FFA3-B353FF19654F}"/>
                  </a:ext>
                </a:extLst>
              </p:cNvPr>
              <p:cNvSpPr/>
              <p:nvPr/>
            </p:nvSpPr>
            <p:spPr>
              <a:xfrm>
                <a:off x="3948834" y="2635738"/>
                <a:ext cx="226646" cy="226646"/>
              </a:xfrm>
              <a:custGeom>
                <a:avLst/>
                <a:gdLst>
                  <a:gd name="connsiteX0" fmla="*/ 0 w 226646"/>
                  <a:gd name="connsiteY0" fmla="*/ 113323 h 226646"/>
                  <a:gd name="connsiteX1" fmla="*/ 113323 w 226646"/>
                  <a:gd name="connsiteY1" fmla="*/ 0 h 226646"/>
                  <a:gd name="connsiteX2" fmla="*/ 226646 w 226646"/>
                  <a:gd name="connsiteY2" fmla="*/ 113323 h 226646"/>
                  <a:gd name="connsiteX3" fmla="*/ 113323 w 226646"/>
                  <a:gd name="connsiteY3" fmla="*/ 226646 h 226646"/>
                  <a:gd name="connsiteX4" fmla="*/ 0 w 226646"/>
                  <a:gd name="connsiteY4" fmla="*/ 113323 h 2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646" h="226646">
                    <a:moveTo>
                      <a:pt x="0" y="113323"/>
                    </a:moveTo>
                    <a:cubicBezTo>
                      <a:pt x="0" y="50800"/>
                      <a:pt x="50800" y="0"/>
                      <a:pt x="113323" y="0"/>
                    </a:cubicBezTo>
                    <a:cubicBezTo>
                      <a:pt x="175846" y="0"/>
                      <a:pt x="226646" y="50800"/>
                      <a:pt x="226646" y="113323"/>
                    </a:cubicBezTo>
                    <a:cubicBezTo>
                      <a:pt x="226646" y="175846"/>
                      <a:pt x="175846" y="226646"/>
                      <a:pt x="113323" y="226646"/>
                    </a:cubicBezTo>
                    <a:cubicBezTo>
                      <a:pt x="50800" y="226646"/>
                      <a:pt x="0" y="175846"/>
                      <a:pt x="0" y="11332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99" name="Forma Livre: Forma 798">
              <a:extLst>
                <a:ext uri="{FF2B5EF4-FFF2-40B4-BE49-F238E27FC236}">
                  <a16:creationId xmlns:a16="http://schemas.microsoft.com/office/drawing/2014/main" id="{D7857D34-A5CF-76C3-94B9-3DBD12D3B354}"/>
                </a:ext>
              </a:extLst>
            </p:cNvPr>
            <p:cNvSpPr/>
            <p:nvPr/>
          </p:nvSpPr>
          <p:spPr>
            <a:xfrm>
              <a:off x="4062157" y="2495061"/>
              <a:ext cx="19538" cy="62523"/>
            </a:xfrm>
            <a:custGeom>
              <a:avLst/>
              <a:gdLst>
                <a:gd name="connsiteX0" fmla="*/ 0 w 19538"/>
                <a:gd name="connsiteY0" fmla="*/ 62523 h 62523"/>
                <a:gd name="connsiteX1" fmla="*/ 0 w 19538"/>
                <a:gd name="connsiteY1" fmla="*/ 0 h 6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62523">
                  <a:moveTo>
                    <a:pt x="0" y="62523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0" name="Forma Livre: Forma 799">
              <a:extLst>
                <a:ext uri="{FF2B5EF4-FFF2-40B4-BE49-F238E27FC236}">
                  <a16:creationId xmlns:a16="http://schemas.microsoft.com/office/drawing/2014/main" id="{A5DFA0A5-6181-440A-701F-5818D817AAD3}"/>
                </a:ext>
              </a:extLst>
            </p:cNvPr>
            <p:cNvSpPr/>
            <p:nvPr/>
          </p:nvSpPr>
          <p:spPr>
            <a:xfrm>
              <a:off x="4003542" y="2518507"/>
              <a:ext cx="19538" cy="54707"/>
            </a:xfrm>
            <a:custGeom>
              <a:avLst/>
              <a:gdLst>
                <a:gd name="connsiteX0" fmla="*/ 0 w 19538"/>
                <a:gd name="connsiteY0" fmla="*/ 54708 h 54707"/>
                <a:gd name="connsiteX1" fmla="*/ 0 w 19538"/>
                <a:gd name="connsiteY1" fmla="*/ 0 h 5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4707">
                  <a:moveTo>
                    <a:pt x="0" y="5470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1" name="Forma Livre: Forma 800">
              <a:extLst>
                <a:ext uri="{FF2B5EF4-FFF2-40B4-BE49-F238E27FC236}">
                  <a16:creationId xmlns:a16="http://schemas.microsoft.com/office/drawing/2014/main" id="{B9FBB00D-8547-E65D-183B-552B547F1DAF}"/>
                </a:ext>
              </a:extLst>
            </p:cNvPr>
            <p:cNvSpPr/>
            <p:nvPr/>
          </p:nvSpPr>
          <p:spPr>
            <a:xfrm>
              <a:off x="4120773" y="2518507"/>
              <a:ext cx="19538" cy="54707"/>
            </a:xfrm>
            <a:custGeom>
              <a:avLst/>
              <a:gdLst>
                <a:gd name="connsiteX0" fmla="*/ 0 w 19538"/>
                <a:gd name="connsiteY0" fmla="*/ 54708 h 54707"/>
                <a:gd name="connsiteX1" fmla="*/ 0 w 19538"/>
                <a:gd name="connsiteY1" fmla="*/ 0 h 5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4707">
                  <a:moveTo>
                    <a:pt x="0" y="5470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2" name="Forma Livre: Forma 801">
              <a:extLst>
                <a:ext uri="{FF2B5EF4-FFF2-40B4-BE49-F238E27FC236}">
                  <a16:creationId xmlns:a16="http://schemas.microsoft.com/office/drawing/2014/main" id="{E83F617D-1651-33AF-C3C1-6D3B32BD4917}"/>
                </a:ext>
              </a:extLst>
            </p:cNvPr>
            <p:cNvSpPr/>
            <p:nvPr/>
          </p:nvSpPr>
          <p:spPr>
            <a:xfrm>
              <a:off x="4062157" y="2577123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3" name="Forma Livre: Forma 802">
              <a:extLst>
                <a:ext uri="{FF2B5EF4-FFF2-40B4-BE49-F238E27FC236}">
                  <a16:creationId xmlns:a16="http://schemas.microsoft.com/office/drawing/2014/main" id="{A6A508A6-E949-B2B8-9F78-BAB937F7E7E7}"/>
                </a:ext>
              </a:extLst>
            </p:cNvPr>
            <p:cNvSpPr/>
            <p:nvPr/>
          </p:nvSpPr>
          <p:spPr>
            <a:xfrm>
              <a:off x="4003542" y="2592753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4" name="Forma Livre: Forma 803">
              <a:extLst>
                <a:ext uri="{FF2B5EF4-FFF2-40B4-BE49-F238E27FC236}">
                  <a16:creationId xmlns:a16="http://schemas.microsoft.com/office/drawing/2014/main" id="{F36CCD82-8ACD-B9F0-CDD7-9B4D8CE5065B}"/>
                </a:ext>
              </a:extLst>
            </p:cNvPr>
            <p:cNvSpPr/>
            <p:nvPr/>
          </p:nvSpPr>
          <p:spPr>
            <a:xfrm>
              <a:off x="4120773" y="2592753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05" name="Gráfico 4">
            <a:extLst>
              <a:ext uri="{FF2B5EF4-FFF2-40B4-BE49-F238E27FC236}">
                <a16:creationId xmlns:a16="http://schemas.microsoft.com/office/drawing/2014/main" id="{8C43E107-116F-8F6A-0E14-57DCCCF18C20}"/>
              </a:ext>
            </a:extLst>
          </p:cNvPr>
          <p:cNvGrpSpPr/>
          <p:nvPr/>
        </p:nvGrpSpPr>
        <p:grpSpPr>
          <a:xfrm>
            <a:off x="-158150" y="0"/>
            <a:ext cx="2280138" cy="3124200"/>
            <a:chOff x="-158150" y="0"/>
            <a:chExt cx="2280138" cy="3124200"/>
          </a:xfrm>
          <a:noFill/>
        </p:grpSpPr>
        <p:grpSp>
          <p:nvGrpSpPr>
            <p:cNvPr id="806" name="Gráfico 4">
              <a:extLst>
                <a:ext uri="{FF2B5EF4-FFF2-40B4-BE49-F238E27FC236}">
                  <a16:creationId xmlns:a16="http://schemas.microsoft.com/office/drawing/2014/main" id="{D1E8C242-B322-054F-84D2-518420748650}"/>
                </a:ext>
              </a:extLst>
            </p:cNvPr>
            <p:cNvGrpSpPr/>
            <p:nvPr/>
          </p:nvGrpSpPr>
          <p:grpSpPr>
            <a:xfrm>
              <a:off x="-158150" y="0"/>
              <a:ext cx="2159000" cy="3124200"/>
              <a:chOff x="-158150" y="0"/>
              <a:chExt cx="2159000" cy="3124200"/>
            </a:xfrm>
            <a:noFill/>
          </p:grpSpPr>
          <p:sp>
            <p:nvSpPr>
              <p:cNvPr id="807" name="Forma Livre: Forma 806">
                <a:extLst>
                  <a:ext uri="{FF2B5EF4-FFF2-40B4-BE49-F238E27FC236}">
                    <a16:creationId xmlns:a16="http://schemas.microsoft.com/office/drawing/2014/main" id="{50BB0477-BC1A-73C8-59C7-6A91F25D7422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8" name="Forma Livre: Forma 807">
                <a:extLst>
                  <a:ext uri="{FF2B5EF4-FFF2-40B4-BE49-F238E27FC236}">
                    <a16:creationId xmlns:a16="http://schemas.microsoft.com/office/drawing/2014/main" id="{D8C72C87-B0ED-324A-C408-D32ED793BEDA}"/>
                  </a:ext>
                </a:extLst>
              </p:cNvPr>
              <p:cNvSpPr/>
              <p:nvPr/>
            </p:nvSpPr>
            <p:spPr>
              <a:xfrm>
                <a:off x="1686974" y="2702169"/>
                <a:ext cx="159521" cy="365369"/>
              </a:xfrm>
              <a:custGeom>
                <a:avLst/>
                <a:gdLst>
                  <a:gd name="connsiteX0" fmla="*/ 159521 w 159521"/>
                  <a:gd name="connsiteY0" fmla="*/ 177800 h 365369"/>
                  <a:gd name="connsiteX1" fmla="*/ 159521 w 159521"/>
                  <a:gd name="connsiteY1" fmla="*/ 25400 h 365369"/>
                  <a:gd name="connsiteX2" fmla="*/ 134122 w 159521"/>
                  <a:gd name="connsiteY2" fmla="*/ 0 h 365369"/>
                  <a:gd name="connsiteX3" fmla="*/ 134122 w 159521"/>
                  <a:gd name="connsiteY3" fmla="*/ 0 h 365369"/>
                  <a:gd name="connsiteX4" fmla="*/ 108721 w 159521"/>
                  <a:gd name="connsiteY4" fmla="*/ 25400 h 365369"/>
                  <a:gd name="connsiteX5" fmla="*/ 108721 w 159521"/>
                  <a:gd name="connsiteY5" fmla="*/ 197338 h 365369"/>
                  <a:gd name="connsiteX6" fmla="*/ 89183 w 159521"/>
                  <a:gd name="connsiteY6" fmla="*/ 220785 h 365369"/>
                  <a:gd name="connsiteX7" fmla="*/ 46198 w 159521"/>
                  <a:gd name="connsiteY7" fmla="*/ 156308 h 365369"/>
                  <a:gd name="connsiteX8" fmla="*/ 26660 w 159521"/>
                  <a:gd name="connsiteY8" fmla="*/ 144585 h 365369"/>
                  <a:gd name="connsiteX9" fmla="*/ 1260 w 159521"/>
                  <a:gd name="connsiteY9" fmla="*/ 171939 h 365369"/>
                  <a:gd name="connsiteX10" fmla="*/ 26660 w 159521"/>
                  <a:gd name="connsiteY10" fmla="*/ 222738 h 365369"/>
                  <a:gd name="connsiteX11" fmla="*/ 28614 w 159521"/>
                  <a:gd name="connsiteY11" fmla="*/ 228600 h 365369"/>
                  <a:gd name="connsiteX12" fmla="*/ 52060 w 159521"/>
                  <a:gd name="connsiteY12" fmla="*/ 277446 h 365369"/>
                  <a:gd name="connsiteX13" fmla="*/ 95045 w 159521"/>
                  <a:gd name="connsiteY13" fmla="*/ 324338 h 365369"/>
                  <a:gd name="connsiteX14" fmla="*/ 106768 w 159521"/>
                  <a:gd name="connsiteY14" fmla="*/ 347785 h 365369"/>
                  <a:gd name="connsiteX15" fmla="*/ 106768 w 159521"/>
                  <a:gd name="connsiteY15" fmla="*/ 365369 h 36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9521" h="365369">
                    <a:moveTo>
                      <a:pt x="159521" y="177800"/>
                    </a:moveTo>
                    <a:lnTo>
                      <a:pt x="159521" y="25400"/>
                    </a:lnTo>
                    <a:cubicBezTo>
                      <a:pt x="159521" y="11723"/>
                      <a:pt x="147798" y="0"/>
                      <a:pt x="134122" y="0"/>
                    </a:cubicBezTo>
                    <a:lnTo>
                      <a:pt x="134122" y="0"/>
                    </a:lnTo>
                    <a:cubicBezTo>
                      <a:pt x="120445" y="0"/>
                      <a:pt x="108721" y="11723"/>
                      <a:pt x="108721" y="25400"/>
                    </a:cubicBezTo>
                    <a:lnTo>
                      <a:pt x="108721" y="197338"/>
                    </a:lnTo>
                    <a:cubicBezTo>
                      <a:pt x="108721" y="197338"/>
                      <a:pt x="106768" y="220785"/>
                      <a:pt x="89183" y="220785"/>
                    </a:cubicBezTo>
                    <a:cubicBezTo>
                      <a:pt x="67691" y="220785"/>
                      <a:pt x="63783" y="171939"/>
                      <a:pt x="46198" y="156308"/>
                    </a:cubicBezTo>
                    <a:cubicBezTo>
                      <a:pt x="46198" y="156308"/>
                      <a:pt x="36429" y="146538"/>
                      <a:pt x="26660" y="144585"/>
                    </a:cubicBezTo>
                    <a:cubicBezTo>
                      <a:pt x="11029" y="142631"/>
                      <a:pt x="-4602" y="154354"/>
                      <a:pt x="1260" y="171939"/>
                    </a:cubicBezTo>
                    <a:lnTo>
                      <a:pt x="26660" y="222738"/>
                    </a:lnTo>
                    <a:cubicBezTo>
                      <a:pt x="26660" y="224692"/>
                      <a:pt x="28614" y="226646"/>
                      <a:pt x="28614" y="228600"/>
                    </a:cubicBezTo>
                    <a:lnTo>
                      <a:pt x="52060" y="277446"/>
                    </a:lnTo>
                    <a:cubicBezTo>
                      <a:pt x="52060" y="277446"/>
                      <a:pt x="71598" y="304800"/>
                      <a:pt x="95045" y="324338"/>
                    </a:cubicBezTo>
                    <a:cubicBezTo>
                      <a:pt x="102860" y="330200"/>
                      <a:pt x="106768" y="339969"/>
                      <a:pt x="106768" y="347785"/>
                    </a:cubicBezTo>
                    <a:lnTo>
                      <a:pt x="106768" y="365369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9" name="Forma Livre: Forma 808">
                <a:extLst>
                  <a:ext uri="{FF2B5EF4-FFF2-40B4-BE49-F238E27FC236}">
                    <a16:creationId xmlns:a16="http://schemas.microsoft.com/office/drawing/2014/main" id="{7A441EBF-FDF3-1368-6FF9-81604BB25B41}"/>
                  </a:ext>
                </a:extLst>
              </p:cNvPr>
              <p:cNvSpPr/>
              <p:nvPr/>
            </p:nvSpPr>
            <p:spPr>
              <a:xfrm>
                <a:off x="1846496" y="2682630"/>
                <a:ext cx="50799" cy="197338"/>
              </a:xfrm>
              <a:custGeom>
                <a:avLst/>
                <a:gdLst>
                  <a:gd name="connsiteX0" fmla="*/ 0 w 50799"/>
                  <a:gd name="connsiteY0" fmla="*/ 197338 h 197338"/>
                  <a:gd name="connsiteX1" fmla="*/ 0 w 50799"/>
                  <a:gd name="connsiteY1" fmla="*/ 25400 h 197338"/>
                  <a:gd name="connsiteX2" fmla="*/ 25400 w 50799"/>
                  <a:gd name="connsiteY2" fmla="*/ 0 h 197338"/>
                  <a:gd name="connsiteX3" fmla="*/ 25400 w 50799"/>
                  <a:gd name="connsiteY3" fmla="*/ 0 h 197338"/>
                  <a:gd name="connsiteX4" fmla="*/ 50800 w 50799"/>
                  <a:gd name="connsiteY4" fmla="*/ 25400 h 197338"/>
                  <a:gd name="connsiteX5" fmla="*/ 50800 w 50799"/>
                  <a:gd name="connsiteY5" fmla="*/ 197338 h 1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99" h="197338">
                    <a:moveTo>
                      <a:pt x="0" y="197338"/>
                    </a:moveTo>
                    <a:lnTo>
                      <a:pt x="0" y="25400"/>
                    </a:lnTo>
                    <a:cubicBezTo>
                      <a:pt x="0" y="11723"/>
                      <a:pt x="11723" y="0"/>
                      <a:pt x="25400" y="0"/>
                    </a:cubicBezTo>
                    <a:lnTo>
                      <a:pt x="25400" y="0"/>
                    </a:lnTo>
                    <a:cubicBezTo>
                      <a:pt x="39077" y="0"/>
                      <a:pt x="50800" y="11723"/>
                      <a:pt x="50800" y="25400"/>
                    </a:cubicBezTo>
                    <a:lnTo>
                      <a:pt x="50800" y="197338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0" name="Forma Livre: Forma 809">
                <a:extLst>
                  <a:ext uri="{FF2B5EF4-FFF2-40B4-BE49-F238E27FC236}">
                    <a16:creationId xmlns:a16="http://schemas.microsoft.com/office/drawing/2014/main" id="{6F4238A2-3C73-53DC-16EF-3DEA0DAF8895}"/>
                  </a:ext>
                </a:extLst>
              </p:cNvPr>
              <p:cNvSpPr/>
              <p:nvPr/>
            </p:nvSpPr>
            <p:spPr>
              <a:xfrm>
                <a:off x="1895342" y="2702169"/>
                <a:ext cx="50799" cy="177799"/>
              </a:xfrm>
              <a:custGeom>
                <a:avLst/>
                <a:gdLst>
                  <a:gd name="connsiteX0" fmla="*/ 0 w 50799"/>
                  <a:gd name="connsiteY0" fmla="*/ 177800 h 177799"/>
                  <a:gd name="connsiteX1" fmla="*/ 0 w 50799"/>
                  <a:gd name="connsiteY1" fmla="*/ 25400 h 177799"/>
                  <a:gd name="connsiteX2" fmla="*/ 25400 w 50799"/>
                  <a:gd name="connsiteY2" fmla="*/ 0 h 177799"/>
                  <a:gd name="connsiteX3" fmla="*/ 25400 w 50799"/>
                  <a:gd name="connsiteY3" fmla="*/ 0 h 177799"/>
                  <a:gd name="connsiteX4" fmla="*/ 50800 w 50799"/>
                  <a:gd name="connsiteY4" fmla="*/ 25400 h 177799"/>
                  <a:gd name="connsiteX5" fmla="*/ 50800 w 50799"/>
                  <a:gd name="connsiteY5" fmla="*/ 177800 h 17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99" h="177799">
                    <a:moveTo>
                      <a:pt x="0" y="177800"/>
                    </a:moveTo>
                    <a:lnTo>
                      <a:pt x="0" y="25400"/>
                    </a:lnTo>
                    <a:cubicBezTo>
                      <a:pt x="0" y="11723"/>
                      <a:pt x="11723" y="0"/>
                      <a:pt x="25400" y="0"/>
                    </a:cubicBezTo>
                    <a:lnTo>
                      <a:pt x="25400" y="0"/>
                    </a:lnTo>
                    <a:cubicBezTo>
                      <a:pt x="39077" y="0"/>
                      <a:pt x="50800" y="11723"/>
                      <a:pt x="50800" y="25400"/>
                    </a:cubicBezTo>
                    <a:lnTo>
                      <a:pt x="50800" y="17780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8B8705D5-F9DE-3FCB-6217-A69FE6667B0A}"/>
                  </a:ext>
                </a:extLst>
              </p:cNvPr>
              <p:cNvSpPr/>
              <p:nvPr/>
            </p:nvSpPr>
            <p:spPr>
              <a:xfrm>
                <a:off x="1944188" y="2741246"/>
                <a:ext cx="48846" cy="334107"/>
              </a:xfrm>
              <a:custGeom>
                <a:avLst/>
                <a:gdLst>
                  <a:gd name="connsiteX0" fmla="*/ 0 w 48846"/>
                  <a:gd name="connsiteY0" fmla="*/ 138723 h 334107"/>
                  <a:gd name="connsiteX1" fmla="*/ 0 w 48846"/>
                  <a:gd name="connsiteY1" fmla="*/ 25400 h 334107"/>
                  <a:gd name="connsiteX2" fmla="*/ 25400 w 48846"/>
                  <a:gd name="connsiteY2" fmla="*/ 0 h 334107"/>
                  <a:gd name="connsiteX3" fmla="*/ 25400 w 48846"/>
                  <a:gd name="connsiteY3" fmla="*/ 0 h 334107"/>
                  <a:gd name="connsiteX4" fmla="*/ 48846 w 48846"/>
                  <a:gd name="connsiteY4" fmla="*/ 23446 h 334107"/>
                  <a:gd name="connsiteX5" fmla="*/ 48846 w 48846"/>
                  <a:gd name="connsiteY5" fmla="*/ 248138 h 334107"/>
                  <a:gd name="connsiteX6" fmla="*/ 44939 w 48846"/>
                  <a:gd name="connsiteY6" fmla="*/ 265723 h 334107"/>
                  <a:gd name="connsiteX7" fmla="*/ 33215 w 48846"/>
                  <a:gd name="connsiteY7" fmla="*/ 285261 h 334107"/>
                  <a:gd name="connsiteX8" fmla="*/ 23446 w 48846"/>
                  <a:gd name="connsiteY8" fmla="*/ 312615 h 334107"/>
                  <a:gd name="connsiteX9" fmla="*/ 23446 w 48846"/>
                  <a:gd name="connsiteY9" fmla="*/ 334108 h 3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846" h="334107">
                    <a:moveTo>
                      <a:pt x="0" y="138723"/>
                    </a:moveTo>
                    <a:lnTo>
                      <a:pt x="0" y="25400"/>
                    </a:lnTo>
                    <a:cubicBezTo>
                      <a:pt x="0" y="11723"/>
                      <a:pt x="11723" y="0"/>
                      <a:pt x="25400" y="0"/>
                    </a:cubicBezTo>
                    <a:lnTo>
                      <a:pt x="25400" y="0"/>
                    </a:lnTo>
                    <a:cubicBezTo>
                      <a:pt x="39077" y="0"/>
                      <a:pt x="48846" y="11723"/>
                      <a:pt x="48846" y="23446"/>
                    </a:cubicBezTo>
                    <a:lnTo>
                      <a:pt x="48846" y="248138"/>
                    </a:lnTo>
                    <a:cubicBezTo>
                      <a:pt x="48846" y="254000"/>
                      <a:pt x="46892" y="259862"/>
                      <a:pt x="44939" y="265723"/>
                    </a:cubicBezTo>
                    <a:cubicBezTo>
                      <a:pt x="42985" y="271585"/>
                      <a:pt x="39077" y="279400"/>
                      <a:pt x="33215" y="285261"/>
                    </a:cubicBezTo>
                    <a:cubicBezTo>
                      <a:pt x="27354" y="293077"/>
                      <a:pt x="23446" y="302846"/>
                      <a:pt x="23446" y="312615"/>
                    </a:cubicBezTo>
                    <a:lnTo>
                      <a:pt x="23446" y="334108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889E84D0-E53D-E0CA-FEA9-6AC93A472D7C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3" name="Forma Livre: Forma 812">
                <a:extLst>
                  <a:ext uri="{FF2B5EF4-FFF2-40B4-BE49-F238E27FC236}">
                    <a16:creationId xmlns:a16="http://schemas.microsoft.com/office/drawing/2014/main" id="{03D3B2E6-1690-93B8-7A12-E064DD8C6202}"/>
                  </a:ext>
                </a:extLst>
              </p:cNvPr>
              <p:cNvSpPr/>
              <p:nvPr/>
            </p:nvSpPr>
            <p:spPr>
              <a:xfrm>
                <a:off x="1764434" y="3073400"/>
                <a:ext cx="236415" cy="50799"/>
              </a:xfrm>
              <a:custGeom>
                <a:avLst/>
                <a:gdLst>
                  <a:gd name="connsiteX0" fmla="*/ 0 w 236415"/>
                  <a:gd name="connsiteY0" fmla="*/ 48846 h 50799"/>
                  <a:gd name="connsiteX1" fmla="*/ 0 w 236415"/>
                  <a:gd name="connsiteY1" fmla="*/ 0 h 50799"/>
                  <a:gd name="connsiteX2" fmla="*/ 236415 w 236415"/>
                  <a:gd name="connsiteY2" fmla="*/ 1954 h 50799"/>
                  <a:gd name="connsiteX3" fmla="*/ 234462 w 236415"/>
                  <a:gd name="connsiteY3" fmla="*/ 50800 h 5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415" h="50799">
                    <a:moveTo>
                      <a:pt x="0" y="48846"/>
                    </a:moveTo>
                    <a:lnTo>
                      <a:pt x="0" y="0"/>
                    </a:lnTo>
                    <a:lnTo>
                      <a:pt x="236415" y="1954"/>
                    </a:lnTo>
                    <a:lnTo>
                      <a:pt x="234462" y="5080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4" name="Forma Livre: Forma 813">
                <a:extLst>
                  <a:ext uri="{FF2B5EF4-FFF2-40B4-BE49-F238E27FC236}">
                    <a16:creationId xmlns:a16="http://schemas.microsoft.com/office/drawing/2014/main" id="{ECB188AF-CD29-601F-49F0-3EBB980AF66C}"/>
                  </a:ext>
                </a:extLst>
              </p:cNvPr>
              <p:cNvSpPr/>
              <p:nvPr/>
            </p:nvSpPr>
            <p:spPr>
              <a:xfrm>
                <a:off x="1961773" y="3104661"/>
                <a:ext cx="19538" cy="19538"/>
              </a:xfrm>
              <a:custGeom>
                <a:avLst/>
                <a:gdLst>
                  <a:gd name="connsiteX0" fmla="*/ 0 w 19538"/>
                  <a:gd name="connsiteY0" fmla="*/ 19538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0" y="1953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15" name="Gráfico 4">
              <a:extLst>
                <a:ext uri="{FF2B5EF4-FFF2-40B4-BE49-F238E27FC236}">
                  <a16:creationId xmlns:a16="http://schemas.microsoft.com/office/drawing/2014/main" id="{4577ACA2-B84D-0FA8-8108-142CB4E3981A}"/>
                </a:ext>
              </a:extLst>
            </p:cNvPr>
            <p:cNvGrpSpPr/>
            <p:nvPr/>
          </p:nvGrpSpPr>
          <p:grpSpPr>
            <a:xfrm>
              <a:off x="1664788" y="2498969"/>
              <a:ext cx="457199" cy="295030"/>
              <a:chOff x="1664788" y="2498969"/>
              <a:chExt cx="457199" cy="295030"/>
            </a:xfrm>
            <a:noFill/>
          </p:grpSpPr>
          <p:sp>
            <p:nvSpPr>
              <p:cNvPr id="816" name="Forma Livre: Forma 815">
                <a:extLst>
                  <a:ext uri="{FF2B5EF4-FFF2-40B4-BE49-F238E27FC236}">
                    <a16:creationId xmlns:a16="http://schemas.microsoft.com/office/drawing/2014/main" id="{5A3B74E1-0FFE-C946-8928-EDA4A24340E3}"/>
                  </a:ext>
                </a:extLst>
              </p:cNvPr>
              <p:cNvSpPr/>
              <p:nvPr/>
            </p:nvSpPr>
            <p:spPr>
              <a:xfrm>
                <a:off x="2073142" y="255172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7" name="Forma Livre: Forma 816">
                <a:extLst>
                  <a:ext uri="{FF2B5EF4-FFF2-40B4-BE49-F238E27FC236}">
                    <a16:creationId xmlns:a16="http://schemas.microsoft.com/office/drawing/2014/main" id="{E20815F4-C089-F648-1F96-26735565477E}"/>
                  </a:ext>
                </a:extLst>
              </p:cNvPr>
              <p:cNvSpPr/>
              <p:nvPr/>
            </p:nvSpPr>
            <p:spPr>
              <a:xfrm>
                <a:off x="2073142" y="2751015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8" name="Forma Livre: Forma 817">
                <a:extLst>
                  <a:ext uri="{FF2B5EF4-FFF2-40B4-BE49-F238E27FC236}">
                    <a16:creationId xmlns:a16="http://schemas.microsoft.com/office/drawing/2014/main" id="{B304A760-9B62-7C0E-2135-0C31281086C5}"/>
                  </a:ext>
                </a:extLst>
              </p:cNvPr>
              <p:cNvSpPr/>
              <p:nvPr/>
            </p:nvSpPr>
            <p:spPr>
              <a:xfrm>
                <a:off x="1844542" y="2596661"/>
                <a:ext cx="93784" cy="82061"/>
              </a:xfrm>
              <a:custGeom>
                <a:avLst/>
                <a:gdLst>
                  <a:gd name="connsiteX0" fmla="*/ 3908 w 93784"/>
                  <a:gd name="connsiteY0" fmla="*/ 66431 h 82061"/>
                  <a:gd name="connsiteX1" fmla="*/ 0 w 93784"/>
                  <a:gd name="connsiteY1" fmla="*/ 48846 h 82061"/>
                  <a:gd name="connsiteX2" fmla="*/ 46892 w 93784"/>
                  <a:gd name="connsiteY2" fmla="*/ 0 h 82061"/>
                  <a:gd name="connsiteX3" fmla="*/ 93785 w 93784"/>
                  <a:gd name="connsiteY3" fmla="*/ 48846 h 82061"/>
                  <a:gd name="connsiteX4" fmla="*/ 80108 w 93784"/>
                  <a:gd name="connsiteY4" fmla="*/ 82062 h 82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82061">
                    <a:moveTo>
                      <a:pt x="3908" y="66431"/>
                    </a:moveTo>
                    <a:cubicBezTo>
                      <a:pt x="1954" y="60569"/>
                      <a:pt x="0" y="54708"/>
                      <a:pt x="0" y="48846"/>
                    </a:cubicBez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4246" y="0"/>
                      <a:pt x="93785" y="21492"/>
                      <a:pt x="93785" y="48846"/>
                    </a:cubicBezTo>
                    <a:cubicBezTo>
                      <a:pt x="93785" y="60569"/>
                      <a:pt x="89877" y="72293"/>
                      <a:pt x="80108" y="82062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9" name="Forma Livre: Forma 818">
                <a:extLst>
                  <a:ext uri="{FF2B5EF4-FFF2-40B4-BE49-F238E27FC236}">
                    <a16:creationId xmlns:a16="http://schemas.microsoft.com/office/drawing/2014/main" id="{7AAFA4D9-580B-B796-9BFA-BEF3D41150E3}"/>
                  </a:ext>
                </a:extLst>
              </p:cNvPr>
              <p:cNvSpPr/>
              <p:nvPr/>
            </p:nvSpPr>
            <p:spPr>
              <a:xfrm>
                <a:off x="1703865" y="2543907"/>
                <a:ext cx="379046" cy="207107"/>
              </a:xfrm>
              <a:custGeom>
                <a:avLst/>
                <a:gdLst>
                  <a:gd name="connsiteX0" fmla="*/ 304800 w 379046"/>
                  <a:gd name="connsiteY0" fmla="*/ 207108 h 207107"/>
                  <a:gd name="connsiteX1" fmla="*/ 324338 w 379046"/>
                  <a:gd name="connsiteY1" fmla="*/ 207108 h 207107"/>
                  <a:gd name="connsiteX2" fmla="*/ 324338 w 379046"/>
                  <a:gd name="connsiteY2" fmla="*/ 207108 h 207107"/>
                  <a:gd name="connsiteX3" fmla="*/ 324338 w 379046"/>
                  <a:gd name="connsiteY3" fmla="*/ 207108 h 207107"/>
                  <a:gd name="connsiteX4" fmla="*/ 324338 w 379046"/>
                  <a:gd name="connsiteY4" fmla="*/ 207108 h 207107"/>
                  <a:gd name="connsiteX5" fmla="*/ 324338 w 379046"/>
                  <a:gd name="connsiteY5" fmla="*/ 207108 h 207107"/>
                  <a:gd name="connsiteX6" fmla="*/ 379046 w 379046"/>
                  <a:gd name="connsiteY6" fmla="*/ 152400 h 207107"/>
                  <a:gd name="connsiteX7" fmla="*/ 379046 w 379046"/>
                  <a:gd name="connsiteY7" fmla="*/ 152400 h 207107"/>
                  <a:gd name="connsiteX8" fmla="*/ 379046 w 379046"/>
                  <a:gd name="connsiteY8" fmla="*/ 54708 h 207107"/>
                  <a:gd name="connsiteX9" fmla="*/ 379046 w 379046"/>
                  <a:gd name="connsiteY9" fmla="*/ 54708 h 207107"/>
                  <a:gd name="connsiteX10" fmla="*/ 324338 w 379046"/>
                  <a:gd name="connsiteY10" fmla="*/ 0 h 207107"/>
                  <a:gd name="connsiteX11" fmla="*/ 324338 w 379046"/>
                  <a:gd name="connsiteY11" fmla="*/ 0 h 207107"/>
                  <a:gd name="connsiteX12" fmla="*/ 56661 w 379046"/>
                  <a:gd name="connsiteY12" fmla="*/ 0 h 207107"/>
                  <a:gd name="connsiteX13" fmla="*/ 56661 w 379046"/>
                  <a:gd name="connsiteY13" fmla="*/ 0 h 207107"/>
                  <a:gd name="connsiteX14" fmla="*/ 0 w 379046"/>
                  <a:gd name="connsiteY14" fmla="*/ 54708 h 207107"/>
                  <a:gd name="connsiteX15" fmla="*/ 0 w 379046"/>
                  <a:gd name="connsiteY15" fmla="*/ 54708 h 207107"/>
                  <a:gd name="connsiteX16" fmla="*/ 0 w 379046"/>
                  <a:gd name="connsiteY16" fmla="*/ 150446 h 207107"/>
                  <a:gd name="connsiteX17" fmla="*/ 0 w 379046"/>
                  <a:gd name="connsiteY17" fmla="*/ 150446 h 207107"/>
                  <a:gd name="connsiteX18" fmla="*/ 54708 w 379046"/>
                  <a:gd name="connsiteY18" fmla="*/ 207108 h 207107"/>
                  <a:gd name="connsiteX19" fmla="*/ 54708 w 379046"/>
                  <a:gd name="connsiteY19" fmla="*/ 207108 h 207107"/>
                  <a:gd name="connsiteX20" fmla="*/ 70338 w 379046"/>
                  <a:gd name="connsiteY20" fmla="*/ 207108 h 207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046" h="207107">
                    <a:moveTo>
                      <a:pt x="304800" y="207108"/>
                    </a:moveTo>
                    <a:lnTo>
                      <a:pt x="324338" y="207108"/>
                    </a:lnTo>
                    <a:lnTo>
                      <a:pt x="324338" y="207108"/>
                    </a:lnTo>
                    <a:lnTo>
                      <a:pt x="324338" y="207108"/>
                    </a:lnTo>
                    <a:lnTo>
                      <a:pt x="324338" y="207108"/>
                    </a:lnTo>
                    <a:lnTo>
                      <a:pt x="324338" y="207108"/>
                    </a:lnTo>
                    <a:cubicBezTo>
                      <a:pt x="324338" y="175846"/>
                      <a:pt x="349738" y="152400"/>
                      <a:pt x="379046" y="152400"/>
                    </a:cubicBezTo>
                    <a:lnTo>
                      <a:pt x="379046" y="152400"/>
                    </a:lnTo>
                    <a:lnTo>
                      <a:pt x="379046" y="54708"/>
                    </a:lnTo>
                    <a:lnTo>
                      <a:pt x="379046" y="54708"/>
                    </a:lnTo>
                    <a:cubicBezTo>
                      <a:pt x="347785" y="54708"/>
                      <a:pt x="324338" y="29308"/>
                      <a:pt x="324338" y="0"/>
                    </a:cubicBezTo>
                    <a:lnTo>
                      <a:pt x="324338" y="0"/>
                    </a:lnTo>
                    <a:lnTo>
                      <a:pt x="56661" y="0"/>
                    </a:lnTo>
                    <a:lnTo>
                      <a:pt x="56661" y="0"/>
                    </a:lnTo>
                    <a:cubicBezTo>
                      <a:pt x="56661" y="31262"/>
                      <a:pt x="31262" y="56662"/>
                      <a:pt x="0" y="54708"/>
                    </a:cubicBezTo>
                    <a:lnTo>
                      <a:pt x="0" y="54708"/>
                    </a:lnTo>
                    <a:lnTo>
                      <a:pt x="0" y="150446"/>
                    </a:lnTo>
                    <a:lnTo>
                      <a:pt x="0" y="150446"/>
                    </a:lnTo>
                    <a:cubicBezTo>
                      <a:pt x="31262" y="150446"/>
                      <a:pt x="56661" y="175846"/>
                      <a:pt x="54708" y="207108"/>
                    </a:cubicBezTo>
                    <a:lnTo>
                      <a:pt x="54708" y="207108"/>
                    </a:lnTo>
                    <a:lnTo>
                      <a:pt x="70338" y="207108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0" name="Forma Livre: Forma 819">
                <a:extLst>
                  <a:ext uri="{FF2B5EF4-FFF2-40B4-BE49-F238E27FC236}">
                    <a16:creationId xmlns:a16="http://schemas.microsoft.com/office/drawing/2014/main" id="{503A66AC-1FB6-1861-E013-E2B89F5A6A93}"/>
                  </a:ext>
                </a:extLst>
              </p:cNvPr>
              <p:cNvSpPr/>
              <p:nvPr/>
            </p:nvSpPr>
            <p:spPr>
              <a:xfrm>
                <a:off x="1701911" y="255172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1" name="Forma Livre: Forma 820">
                <a:extLst>
                  <a:ext uri="{FF2B5EF4-FFF2-40B4-BE49-F238E27FC236}">
                    <a16:creationId xmlns:a16="http://schemas.microsoft.com/office/drawing/2014/main" id="{3B572181-6C7F-7E4D-2F1A-41AA852FFD41}"/>
                  </a:ext>
                </a:extLst>
              </p:cNvPr>
              <p:cNvSpPr/>
              <p:nvPr/>
            </p:nvSpPr>
            <p:spPr>
              <a:xfrm>
                <a:off x="1701911" y="2751015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2" name="Forma Livre: Forma 821">
                <a:extLst>
                  <a:ext uri="{FF2B5EF4-FFF2-40B4-BE49-F238E27FC236}">
                    <a16:creationId xmlns:a16="http://schemas.microsoft.com/office/drawing/2014/main" id="{9B02903E-CE49-BBD1-F283-52E7D1C5DA39}"/>
                  </a:ext>
                </a:extLst>
              </p:cNvPr>
              <p:cNvSpPr/>
              <p:nvPr/>
            </p:nvSpPr>
            <p:spPr>
              <a:xfrm>
                <a:off x="1664788" y="2498969"/>
                <a:ext cx="457199" cy="295030"/>
              </a:xfrm>
              <a:custGeom>
                <a:avLst/>
                <a:gdLst>
                  <a:gd name="connsiteX0" fmla="*/ 363415 w 457199"/>
                  <a:gd name="connsiteY0" fmla="*/ 295031 h 295030"/>
                  <a:gd name="connsiteX1" fmla="*/ 457200 w 457199"/>
                  <a:gd name="connsiteY1" fmla="*/ 295031 h 295030"/>
                  <a:gd name="connsiteX2" fmla="*/ 457200 w 457199"/>
                  <a:gd name="connsiteY2" fmla="*/ 0 h 295030"/>
                  <a:gd name="connsiteX3" fmla="*/ 0 w 457199"/>
                  <a:gd name="connsiteY3" fmla="*/ 0 h 295030"/>
                  <a:gd name="connsiteX4" fmla="*/ 0 w 457199"/>
                  <a:gd name="connsiteY4" fmla="*/ 295031 h 295030"/>
                  <a:gd name="connsiteX5" fmla="*/ 93785 w 457199"/>
                  <a:gd name="connsiteY5" fmla="*/ 295031 h 29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199" h="295030">
                    <a:moveTo>
                      <a:pt x="363415" y="295031"/>
                    </a:moveTo>
                    <a:lnTo>
                      <a:pt x="457200" y="295031"/>
                    </a:lnTo>
                    <a:lnTo>
                      <a:pt x="457200" y="0"/>
                    </a:lnTo>
                    <a:lnTo>
                      <a:pt x="0" y="0"/>
                    </a:lnTo>
                    <a:lnTo>
                      <a:pt x="0" y="295031"/>
                    </a:lnTo>
                    <a:lnTo>
                      <a:pt x="93785" y="295031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823" name="Gráfico 4">
            <a:extLst>
              <a:ext uri="{FF2B5EF4-FFF2-40B4-BE49-F238E27FC236}">
                <a16:creationId xmlns:a16="http://schemas.microsoft.com/office/drawing/2014/main" id="{0455CA61-1BA3-70E9-A4F5-AA308B6FA5B0}"/>
              </a:ext>
            </a:extLst>
          </p:cNvPr>
          <p:cNvGrpSpPr/>
          <p:nvPr/>
        </p:nvGrpSpPr>
        <p:grpSpPr>
          <a:xfrm>
            <a:off x="1578819" y="3575538"/>
            <a:ext cx="627184" cy="603738"/>
            <a:chOff x="1578819" y="3575538"/>
            <a:chExt cx="627184" cy="603738"/>
          </a:xfrm>
          <a:noFill/>
        </p:grpSpPr>
        <p:grpSp>
          <p:nvGrpSpPr>
            <p:cNvPr id="824" name="Gráfico 4">
              <a:extLst>
                <a:ext uri="{FF2B5EF4-FFF2-40B4-BE49-F238E27FC236}">
                  <a16:creationId xmlns:a16="http://schemas.microsoft.com/office/drawing/2014/main" id="{5EEA7887-BDF6-6B2A-6F7D-0EC5FB8439C2}"/>
                </a:ext>
              </a:extLst>
            </p:cNvPr>
            <p:cNvGrpSpPr/>
            <p:nvPr/>
          </p:nvGrpSpPr>
          <p:grpSpPr>
            <a:xfrm>
              <a:off x="1580773" y="3843215"/>
              <a:ext cx="584200" cy="336061"/>
              <a:chOff x="1580773" y="3843215"/>
              <a:chExt cx="584200" cy="336061"/>
            </a:xfrm>
            <a:noFill/>
          </p:grpSpPr>
          <p:sp>
            <p:nvSpPr>
              <p:cNvPr id="825" name="Forma Livre: Forma 824">
                <a:extLst>
                  <a:ext uri="{FF2B5EF4-FFF2-40B4-BE49-F238E27FC236}">
                    <a16:creationId xmlns:a16="http://schemas.microsoft.com/office/drawing/2014/main" id="{7AF4CF55-975D-8EF4-71C0-14757349796B}"/>
                  </a:ext>
                </a:extLst>
              </p:cNvPr>
              <p:cNvSpPr/>
              <p:nvPr/>
            </p:nvSpPr>
            <p:spPr>
              <a:xfrm>
                <a:off x="1580773" y="3843215"/>
                <a:ext cx="584200" cy="336061"/>
              </a:xfrm>
              <a:custGeom>
                <a:avLst/>
                <a:gdLst>
                  <a:gd name="connsiteX0" fmla="*/ 584200 w 584200"/>
                  <a:gd name="connsiteY0" fmla="*/ 142631 h 336061"/>
                  <a:gd name="connsiteX1" fmla="*/ 584200 w 584200"/>
                  <a:gd name="connsiteY1" fmla="*/ 336061 h 336061"/>
                  <a:gd name="connsiteX2" fmla="*/ 0 w 584200"/>
                  <a:gd name="connsiteY2" fmla="*/ 336061 h 336061"/>
                  <a:gd name="connsiteX3" fmla="*/ 0 w 584200"/>
                  <a:gd name="connsiteY3" fmla="*/ 0 h 336061"/>
                  <a:gd name="connsiteX4" fmla="*/ 314569 w 584200"/>
                  <a:gd name="connsiteY4" fmla="*/ 0 h 33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200" h="336061">
                    <a:moveTo>
                      <a:pt x="584200" y="142631"/>
                    </a:moveTo>
                    <a:lnTo>
                      <a:pt x="584200" y="336061"/>
                    </a:lnTo>
                    <a:lnTo>
                      <a:pt x="0" y="336061"/>
                    </a:lnTo>
                    <a:lnTo>
                      <a:pt x="0" y="0"/>
                    </a:lnTo>
                    <a:lnTo>
                      <a:pt x="314569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26" name="Gráfico 4">
                <a:extLst>
                  <a:ext uri="{FF2B5EF4-FFF2-40B4-BE49-F238E27FC236}">
                    <a16:creationId xmlns:a16="http://schemas.microsoft.com/office/drawing/2014/main" id="{A70D5ACA-6218-F67D-0265-F381A9F1C8A4}"/>
                  </a:ext>
                </a:extLst>
              </p:cNvPr>
              <p:cNvGrpSpPr/>
              <p:nvPr/>
            </p:nvGrpSpPr>
            <p:grpSpPr>
              <a:xfrm>
                <a:off x="1834773" y="3935046"/>
                <a:ext cx="80107" cy="152399"/>
                <a:chOff x="1834773" y="3935046"/>
                <a:chExt cx="80107" cy="152399"/>
              </a:xfrm>
              <a:noFill/>
            </p:grpSpPr>
            <p:sp>
              <p:nvSpPr>
                <p:cNvPr id="827" name="Forma Livre: Forma 826">
                  <a:extLst>
                    <a:ext uri="{FF2B5EF4-FFF2-40B4-BE49-F238E27FC236}">
                      <a16:creationId xmlns:a16="http://schemas.microsoft.com/office/drawing/2014/main" id="{A6B6A959-49FC-8712-C055-CCE9EC7FD0B6}"/>
                    </a:ext>
                  </a:extLst>
                </p:cNvPr>
                <p:cNvSpPr/>
                <p:nvPr/>
              </p:nvSpPr>
              <p:spPr>
                <a:xfrm>
                  <a:off x="1834773" y="3954584"/>
                  <a:ext cx="80107" cy="109415"/>
                </a:xfrm>
                <a:custGeom>
                  <a:avLst/>
                  <a:gdLst>
                    <a:gd name="connsiteX0" fmla="*/ 0 w 80107"/>
                    <a:gd name="connsiteY0" fmla="*/ 82062 h 109415"/>
                    <a:gd name="connsiteX1" fmla="*/ 0 w 80107"/>
                    <a:gd name="connsiteY1" fmla="*/ 82062 h 109415"/>
                    <a:gd name="connsiteX2" fmla="*/ 27354 w 80107"/>
                    <a:gd name="connsiteY2" fmla="*/ 109416 h 109415"/>
                    <a:gd name="connsiteX3" fmla="*/ 52754 w 80107"/>
                    <a:gd name="connsiteY3" fmla="*/ 109416 h 109415"/>
                    <a:gd name="connsiteX4" fmla="*/ 80108 w 80107"/>
                    <a:gd name="connsiteY4" fmla="*/ 82062 h 109415"/>
                    <a:gd name="connsiteX5" fmla="*/ 80108 w 80107"/>
                    <a:gd name="connsiteY5" fmla="*/ 82062 h 109415"/>
                    <a:gd name="connsiteX6" fmla="*/ 52754 w 80107"/>
                    <a:gd name="connsiteY6" fmla="*/ 54708 h 109415"/>
                    <a:gd name="connsiteX7" fmla="*/ 27354 w 80107"/>
                    <a:gd name="connsiteY7" fmla="*/ 54708 h 109415"/>
                    <a:gd name="connsiteX8" fmla="*/ 0 w 80107"/>
                    <a:gd name="connsiteY8" fmla="*/ 27354 h 109415"/>
                    <a:gd name="connsiteX9" fmla="*/ 0 w 80107"/>
                    <a:gd name="connsiteY9" fmla="*/ 27354 h 109415"/>
                    <a:gd name="connsiteX10" fmla="*/ 27354 w 80107"/>
                    <a:gd name="connsiteY10" fmla="*/ 0 h 109415"/>
                    <a:gd name="connsiteX11" fmla="*/ 52754 w 80107"/>
                    <a:gd name="connsiteY11" fmla="*/ 0 h 109415"/>
                    <a:gd name="connsiteX12" fmla="*/ 80108 w 80107"/>
                    <a:gd name="connsiteY12" fmla="*/ 27354 h 109415"/>
                    <a:gd name="connsiteX13" fmla="*/ 80108 w 80107"/>
                    <a:gd name="connsiteY13" fmla="*/ 27354 h 109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107" h="109415">
                      <a:moveTo>
                        <a:pt x="0" y="82062"/>
                      </a:moveTo>
                      <a:lnTo>
                        <a:pt x="0" y="82062"/>
                      </a:lnTo>
                      <a:cubicBezTo>
                        <a:pt x="0" y="97692"/>
                        <a:pt x="11723" y="109416"/>
                        <a:pt x="27354" y="109416"/>
                      </a:cubicBezTo>
                      <a:lnTo>
                        <a:pt x="52754" y="109416"/>
                      </a:lnTo>
                      <a:cubicBezTo>
                        <a:pt x="68385" y="109416"/>
                        <a:pt x="80108" y="97692"/>
                        <a:pt x="80108" y="82062"/>
                      </a:cubicBezTo>
                      <a:lnTo>
                        <a:pt x="80108" y="82062"/>
                      </a:lnTo>
                      <a:cubicBezTo>
                        <a:pt x="80108" y="66431"/>
                        <a:pt x="68385" y="54708"/>
                        <a:pt x="52754" y="54708"/>
                      </a:cubicBezTo>
                      <a:lnTo>
                        <a:pt x="27354" y="54708"/>
                      </a:lnTo>
                      <a:cubicBezTo>
                        <a:pt x="11723" y="54708"/>
                        <a:pt x="0" y="42985"/>
                        <a:pt x="0" y="27354"/>
                      </a:cubicBezTo>
                      <a:lnTo>
                        <a:pt x="0" y="27354"/>
                      </a:lnTo>
                      <a:cubicBezTo>
                        <a:pt x="0" y="11723"/>
                        <a:pt x="11723" y="0"/>
                        <a:pt x="27354" y="0"/>
                      </a:cubicBezTo>
                      <a:lnTo>
                        <a:pt x="52754" y="0"/>
                      </a:lnTo>
                      <a:cubicBezTo>
                        <a:pt x="68385" y="0"/>
                        <a:pt x="80108" y="11723"/>
                        <a:pt x="80108" y="27354"/>
                      </a:cubicBezTo>
                      <a:lnTo>
                        <a:pt x="80108" y="27354"/>
                      </a:ln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8" name="Forma Livre: Forma 827">
                  <a:extLst>
                    <a:ext uri="{FF2B5EF4-FFF2-40B4-BE49-F238E27FC236}">
                      <a16:creationId xmlns:a16="http://schemas.microsoft.com/office/drawing/2014/main" id="{7842069F-B69D-24A4-142C-41AB1F531000}"/>
                    </a:ext>
                  </a:extLst>
                </p:cNvPr>
                <p:cNvSpPr/>
                <p:nvPr/>
              </p:nvSpPr>
              <p:spPr>
                <a:xfrm>
                  <a:off x="1873850" y="3935046"/>
                  <a:ext cx="19538" cy="23446"/>
                </a:xfrm>
                <a:custGeom>
                  <a:avLst/>
                  <a:gdLst>
                    <a:gd name="connsiteX0" fmla="*/ 0 w 19538"/>
                    <a:gd name="connsiteY0" fmla="*/ 23446 h 23446"/>
                    <a:gd name="connsiteX1" fmla="*/ 0 w 19538"/>
                    <a:gd name="connsiteY1" fmla="*/ 0 h 23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3446">
                      <a:moveTo>
                        <a:pt x="0" y="2344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9" name="Forma Livre: Forma 828">
                  <a:extLst>
                    <a:ext uri="{FF2B5EF4-FFF2-40B4-BE49-F238E27FC236}">
                      <a16:creationId xmlns:a16="http://schemas.microsoft.com/office/drawing/2014/main" id="{1C8728D3-0CF4-95BF-5565-85BD080544A2}"/>
                    </a:ext>
                  </a:extLst>
                </p:cNvPr>
                <p:cNvSpPr/>
                <p:nvPr/>
              </p:nvSpPr>
              <p:spPr>
                <a:xfrm>
                  <a:off x="1873850" y="4064000"/>
                  <a:ext cx="19538" cy="23446"/>
                </a:xfrm>
                <a:custGeom>
                  <a:avLst/>
                  <a:gdLst>
                    <a:gd name="connsiteX0" fmla="*/ 0 w 19538"/>
                    <a:gd name="connsiteY0" fmla="*/ 23446 h 23446"/>
                    <a:gd name="connsiteX1" fmla="*/ 0 w 19538"/>
                    <a:gd name="connsiteY1" fmla="*/ 0 h 23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3446">
                      <a:moveTo>
                        <a:pt x="0" y="2344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30" name="Forma Livre: Forma 829">
                <a:extLst>
                  <a:ext uri="{FF2B5EF4-FFF2-40B4-BE49-F238E27FC236}">
                    <a16:creationId xmlns:a16="http://schemas.microsoft.com/office/drawing/2014/main" id="{714DA49D-BA69-F7E7-CB93-62B694AC9865}"/>
                  </a:ext>
                </a:extLst>
              </p:cNvPr>
              <p:cNvSpPr/>
              <p:nvPr/>
            </p:nvSpPr>
            <p:spPr>
              <a:xfrm>
                <a:off x="1625711" y="3888153"/>
                <a:ext cx="494323" cy="246184"/>
              </a:xfrm>
              <a:custGeom>
                <a:avLst/>
                <a:gdLst>
                  <a:gd name="connsiteX0" fmla="*/ 269631 w 494323"/>
                  <a:gd name="connsiteY0" fmla="*/ 0 h 246184"/>
                  <a:gd name="connsiteX1" fmla="*/ 58615 w 494323"/>
                  <a:gd name="connsiteY1" fmla="*/ 0 h 246184"/>
                  <a:gd name="connsiteX2" fmla="*/ 0 w 494323"/>
                  <a:gd name="connsiteY2" fmla="*/ 58615 h 246184"/>
                  <a:gd name="connsiteX3" fmla="*/ 0 w 494323"/>
                  <a:gd name="connsiteY3" fmla="*/ 187569 h 246184"/>
                  <a:gd name="connsiteX4" fmla="*/ 58615 w 494323"/>
                  <a:gd name="connsiteY4" fmla="*/ 246185 h 246184"/>
                  <a:gd name="connsiteX5" fmla="*/ 435708 w 494323"/>
                  <a:gd name="connsiteY5" fmla="*/ 246185 h 246184"/>
                  <a:gd name="connsiteX6" fmla="*/ 494323 w 494323"/>
                  <a:gd name="connsiteY6" fmla="*/ 187569 h 246184"/>
                  <a:gd name="connsiteX7" fmla="*/ 494323 w 494323"/>
                  <a:gd name="connsiteY7" fmla="*/ 97692 h 24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4323" h="246184">
                    <a:moveTo>
                      <a:pt x="269631" y="0"/>
                    </a:moveTo>
                    <a:lnTo>
                      <a:pt x="58615" y="0"/>
                    </a:lnTo>
                    <a:cubicBezTo>
                      <a:pt x="58615" y="33215"/>
                      <a:pt x="31262" y="58615"/>
                      <a:pt x="0" y="58615"/>
                    </a:cubicBezTo>
                    <a:lnTo>
                      <a:pt x="0" y="187569"/>
                    </a:lnTo>
                    <a:cubicBezTo>
                      <a:pt x="33215" y="187569"/>
                      <a:pt x="58615" y="214923"/>
                      <a:pt x="58615" y="246185"/>
                    </a:cubicBezTo>
                    <a:lnTo>
                      <a:pt x="435708" y="246185"/>
                    </a:lnTo>
                    <a:cubicBezTo>
                      <a:pt x="435708" y="212969"/>
                      <a:pt x="463062" y="187569"/>
                      <a:pt x="494323" y="187569"/>
                    </a:cubicBezTo>
                    <a:lnTo>
                      <a:pt x="494323" y="97692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1" name="Forma Livre: Forma 830">
                <a:extLst>
                  <a:ext uri="{FF2B5EF4-FFF2-40B4-BE49-F238E27FC236}">
                    <a16:creationId xmlns:a16="http://schemas.microsoft.com/office/drawing/2014/main" id="{D0D68194-BFF7-7721-30E2-CE0920280498}"/>
                  </a:ext>
                </a:extLst>
              </p:cNvPr>
              <p:cNvSpPr/>
              <p:nvPr/>
            </p:nvSpPr>
            <p:spPr>
              <a:xfrm>
                <a:off x="1625711" y="3888153"/>
                <a:ext cx="27353" cy="25400"/>
              </a:xfrm>
              <a:custGeom>
                <a:avLst/>
                <a:gdLst>
                  <a:gd name="connsiteX0" fmla="*/ 0 w 27353"/>
                  <a:gd name="connsiteY0" fmla="*/ 25400 h 25400"/>
                  <a:gd name="connsiteX1" fmla="*/ 0 w 27353"/>
                  <a:gd name="connsiteY1" fmla="*/ 0 h 25400"/>
                  <a:gd name="connsiteX2" fmla="*/ 27354 w 27353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3" h="25400">
                    <a:moveTo>
                      <a:pt x="0" y="25400"/>
                    </a:moveTo>
                    <a:lnTo>
                      <a:pt x="0" y="0"/>
                    </a:lnTo>
                    <a:lnTo>
                      <a:pt x="27354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2" name="Forma Livre: Forma 831">
                <a:extLst>
                  <a:ext uri="{FF2B5EF4-FFF2-40B4-BE49-F238E27FC236}">
                    <a16:creationId xmlns:a16="http://schemas.microsoft.com/office/drawing/2014/main" id="{F987E450-F10A-CA9D-215F-9F6777E6AEE9}"/>
                  </a:ext>
                </a:extLst>
              </p:cNvPr>
              <p:cNvSpPr/>
              <p:nvPr/>
            </p:nvSpPr>
            <p:spPr>
              <a:xfrm>
                <a:off x="1625711" y="4106984"/>
                <a:ext cx="27353" cy="27354"/>
              </a:xfrm>
              <a:custGeom>
                <a:avLst/>
                <a:gdLst>
                  <a:gd name="connsiteX0" fmla="*/ 27354 w 27353"/>
                  <a:gd name="connsiteY0" fmla="*/ 27354 h 27354"/>
                  <a:gd name="connsiteX1" fmla="*/ 0 w 27353"/>
                  <a:gd name="connsiteY1" fmla="*/ 27354 h 27354"/>
                  <a:gd name="connsiteX2" fmla="*/ 0 w 27353"/>
                  <a:gd name="connsiteY2" fmla="*/ 0 h 27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3" h="27354">
                    <a:moveTo>
                      <a:pt x="27354" y="27354"/>
                    </a:moveTo>
                    <a:lnTo>
                      <a:pt x="0" y="27354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3" name="Forma Livre: Forma 832">
                <a:extLst>
                  <a:ext uri="{FF2B5EF4-FFF2-40B4-BE49-F238E27FC236}">
                    <a16:creationId xmlns:a16="http://schemas.microsoft.com/office/drawing/2014/main" id="{3C481730-48A1-4971-E8DC-D0A538D83D05}"/>
                  </a:ext>
                </a:extLst>
              </p:cNvPr>
              <p:cNvSpPr/>
              <p:nvPr/>
            </p:nvSpPr>
            <p:spPr>
              <a:xfrm>
                <a:off x="2094634" y="4106984"/>
                <a:ext cx="25399" cy="27354"/>
              </a:xfrm>
              <a:custGeom>
                <a:avLst/>
                <a:gdLst>
                  <a:gd name="connsiteX0" fmla="*/ 25400 w 25399"/>
                  <a:gd name="connsiteY0" fmla="*/ 0 h 27354"/>
                  <a:gd name="connsiteX1" fmla="*/ 25400 w 25399"/>
                  <a:gd name="connsiteY1" fmla="*/ 27354 h 27354"/>
                  <a:gd name="connsiteX2" fmla="*/ 0 w 25399"/>
                  <a:gd name="connsiteY2" fmla="*/ 27354 h 27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399" h="27354">
                    <a:moveTo>
                      <a:pt x="25400" y="0"/>
                    </a:moveTo>
                    <a:lnTo>
                      <a:pt x="25400" y="27354"/>
                    </a:lnTo>
                    <a:lnTo>
                      <a:pt x="0" y="27354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4" name="Forma Livre: Forma 833">
                <a:extLst>
                  <a:ext uri="{FF2B5EF4-FFF2-40B4-BE49-F238E27FC236}">
                    <a16:creationId xmlns:a16="http://schemas.microsoft.com/office/drawing/2014/main" id="{03551508-A591-71E1-1601-17F8A33D4C60}"/>
                  </a:ext>
                </a:extLst>
              </p:cNvPr>
              <p:cNvSpPr/>
              <p:nvPr/>
            </p:nvSpPr>
            <p:spPr>
              <a:xfrm>
                <a:off x="1699957" y="4011246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5" name="Forma Livre: Forma 834">
                <a:extLst>
                  <a:ext uri="{FF2B5EF4-FFF2-40B4-BE49-F238E27FC236}">
                    <a16:creationId xmlns:a16="http://schemas.microsoft.com/office/drawing/2014/main" id="{607A6F3B-6F80-EF31-C890-5F955E3FAB9B}"/>
                  </a:ext>
                </a:extLst>
              </p:cNvPr>
              <p:cNvSpPr/>
              <p:nvPr/>
            </p:nvSpPr>
            <p:spPr>
              <a:xfrm>
                <a:off x="1758573" y="4011246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6" name="Forma Livre: Forma 835">
                <a:extLst>
                  <a:ext uri="{FF2B5EF4-FFF2-40B4-BE49-F238E27FC236}">
                    <a16:creationId xmlns:a16="http://schemas.microsoft.com/office/drawing/2014/main" id="{88F25F4B-C12D-4003-A39F-2E7E7B5602CC}"/>
                  </a:ext>
                </a:extLst>
              </p:cNvPr>
              <p:cNvSpPr/>
              <p:nvPr/>
            </p:nvSpPr>
            <p:spPr>
              <a:xfrm>
                <a:off x="1967634" y="4011246"/>
                <a:ext cx="19538" cy="19538"/>
              </a:xfrm>
              <a:custGeom>
                <a:avLst/>
                <a:gdLst>
                  <a:gd name="connsiteX0" fmla="*/ 19539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7" name="Forma Livre: Forma 836">
                <a:extLst>
                  <a:ext uri="{FF2B5EF4-FFF2-40B4-BE49-F238E27FC236}">
                    <a16:creationId xmlns:a16="http://schemas.microsoft.com/office/drawing/2014/main" id="{E536D87E-6A00-9914-DBD3-073D9F8BE42D}"/>
                  </a:ext>
                </a:extLst>
              </p:cNvPr>
              <p:cNvSpPr/>
              <p:nvPr/>
            </p:nvSpPr>
            <p:spPr>
              <a:xfrm>
                <a:off x="2026250" y="4011246"/>
                <a:ext cx="19538" cy="19538"/>
              </a:xfrm>
              <a:custGeom>
                <a:avLst/>
                <a:gdLst>
                  <a:gd name="connsiteX0" fmla="*/ 19539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38" name="Gráfico 4">
              <a:extLst>
                <a:ext uri="{FF2B5EF4-FFF2-40B4-BE49-F238E27FC236}">
                  <a16:creationId xmlns:a16="http://schemas.microsoft.com/office/drawing/2014/main" id="{D5669608-F6E7-CC72-E964-57F94914807D}"/>
                </a:ext>
              </a:extLst>
            </p:cNvPr>
            <p:cNvGrpSpPr/>
            <p:nvPr/>
          </p:nvGrpSpPr>
          <p:grpSpPr>
            <a:xfrm>
              <a:off x="1578819" y="3585307"/>
              <a:ext cx="185615" cy="228599"/>
              <a:chOff x="1578819" y="3585307"/>
              <a:chExt cx="185615" cy="228599"/>
            </a:xfrm>
            <a:noFill/>
          </p:grpSpPr>
          <p:sp>
            <p:nvSpPr>
              <p:cNvPr id="839" name="Forma Livre: Forma 838">
                <a:extLst>
                  <a:ext uri="{FF2B5EF4-FFF2-40B4-BE49-F238E27FC236}">
                    <a16:creationId xmlns:a16="http://schemas.microsoft.com/office/drawing/2014/main" id="{97E439A7-5B08-D503-C83B-A2FF5DB3482D}"/>
                  </a:ext>
                </a:extLst>
              </p:cNvPr>
              <p:cNvSpPr/>
              <p:nvPr/>
            </p:nvSpPr>
            <p:spPr>
              <a:xfrm>
                <a:off x="1580773" y="3585307"/>
                <a:ext cx="183661" cy="62523"/>
              </a:xfrm>
              <a:custGeom>
                <a:avLst/>
                <a:gdLst>
                  <a:gd name="connsiteX0" fmla="*/ 0 w 183661"/>
                  <a:gd name="connsiteY0" fmla="*/ 31262 h 62523"/>
                  <a:gd name="connsiteX1" fmla="*/ 91831 w 183661"/>
                  <a:gd name="connsiteY1" fmla="*/ 0 h 62523"/>
                  <a:gd name="connsiteX2" fmla="*/ 183662 w 183661"/>
                  <a:gd name="connsiteY2" fmla="*/ 31262 h 62523"/>
                  <a:gd name="connsiteX3" fmla="*/ 91831 w 183661"/>
                  <a:gd name="connsiteY3" fmla="*/ 62523 h 62523"/>
                  <a:gd name="connsiteX4" fmla="*/ 0 w 183661"/>
                  <a:gd name="connsiteY4" fmla="*/ 31262 h 6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661" h="62523">
                    <a:moveTo>
                      <a:pt x="0" y="31262"/>
                    </a:moveTo>
                    <a:cubicBezTo>
                      <a:pt x="0" y="13677"/>
                      <a:pt x="41031" y="0"/>
                      <a:pt x="91831" y="0"/>
                    </a:cubicBezTo>
                    <a:cubicBezTo>
                      <a:pt x="142631" y="0"/>
                      <a:pt x="183662" y="13677"/>
                      <a:pt x="183662" y="31262"/>
                    </a:cubicBezTo>
                    <a:cubicBezTo>
                      <a:pt x="183662" y="48846"/>
                      <a:pt x="142631" y="62523"/>
                      <a:pt x="91831" y="62523"/>
                    </a:cubicBezTo>
                    <a:cubicBezTo>
                      <a:pt x="41031" y="60569"/>
                      <a:pt x="0" y="46892"/>
                      <a:pt x="0" y="3126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0" name="Forma Livre: Forma 839">
                <a:extLst>
                  <a:ext uri="{FF2B5EF4-FFF2-40B4-BE49-F238E27FC236}">
                    <a16:creationId xmlns:a16="http://schemas.microsoft.com/office/drawing/2014/main" id="{1B1D443C-C7FC-B6B2-6136-24DE48F1DDFE}"/>
                  </a:ext>
                </a:extLst>
              </p:cNvPr>
              <p:cNvSpPr/>
              <p:nvPr/>
            </p:nvSpPr>
            <p:spPr>
              <a:xfrm>
                <a:off x="1578819" y="3765061"/>
                <a:ext cx="183661" cy="31261"/>
              </a:xfrm>
              <a:custGeom>
                <a:avLst/>
                <a:gdLst>
                  <a:gd name="connsiteX0" fmla="*/ 183662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1" name="Forma Livre: Forma 840">
                <a:extLst>
                  <a:ext uri="{FF2B5EF4-FFF2-40B4-BE49-F238E27FC236}">
                    <a16:creationId xmlns:a16="http://schemas.microsoft.com/office/drawing/2014/main" id="{E0DAE87B-7524-4A2D-6011-2AFBC8B8CC1A}"/>
                  </a:ext>
                </a:extLst>
              </p:cNvPr>
              <p:cNvSpPr/>
              <p:nvPr/>
            </p:nvSpPr>
            <p:spPr>
              <a:xfrm>
                <a:off x="1578819" y="3714261"/>
                <a:ext cx="183661" cy="31261"/>
              </a:xfrm>
              <a:custGeom>
                <a:avLst/>
                <a:gdLst>
                  <a:gd name="connsiteX0" fmla="*/ 183662 w 183661"/>
                  <a:gd name="connsiteY0" fmla="*/ 0 h 31261"/>
                  <a:gd name="connsiteX1" fmla="*/ 91831 w 183661"/>
                  <a:gd name="connsiteY1" fmla="*/ 31261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2" y="0"/>
                    </a:moveTo>
                    <a:cubicBezTo>
                      <a:pt x="183662" y="17584"/>
                      <a:pt x="142631" y="31261"/>
                      <a:pt x="91831" y="31261"/>
                    </a:cubicBezTo>
                    <a:cubicBezTo>
                      <a:pt x="41031" y="31261"/>
                      <a:pt x="0" y="17584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2" name="Forma Livre: Forma 841">
                <a:extLst>
                  <a:ext uri="{FF2B5EF4-FFF2-40B4-BE49-F238E27FC236}">
                    <a16:creationId xmlns:a16="http://schemas.microsoft.com/office/drawing/2014/main" id="{F4E28844-2B1A-3ED9-0FD8-004AA4DE5E24}"/>
                  </a:ext>
                </a:extLst>
              </p:cNvPr>
              <p:cNvSpPr/>
              <p:nvPr/>
            </p:nvSpPr>
            <p:spPr>
              <a:xfrm>
                <a:off x="1578819" y="3665415"/>
                <a:ext cx="183661" cy="31261"/>
              </a:xfrm>
              <a:custGeom>
                <a:avLst/>
                <a:gdLst>
                  <a:gd name="connsiteX0" fmla="*/ 183662 w 183661"/>
                  <a:gd name="connsiteY0" fmla="*/ 0 h 31261"/>
                  <a:gd name="connsiteX1" fmla="*/ 91831 w 183661"/>
                  <a:gd name="connsiteY1" fmla="*/ 31261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2" y="0"/>
                    </a:moveTo>
                    <a:cubicBezTo>
                      <a:pt x="183662" y="17584"/>
                      <a:pt x="142631" y="31261"/>
                      <a:pt x="91831" y="31261"/>
                    </a:cubicBezTo>
                    <a:cubicBezTo>
                      <a:pt x="41031" y="31261"/>
                      <a:pt x="0" y="17584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3" name="Forma Livre: Forma 842">
                <a:extLst>
                  <a:ext uri="{FF2B5EF4-FFF2-40B4-BE49-F238E27FC236}">
                    <a16:creationId xmlns:a16="http://schemas.microsoft.com/office/drawing/2014/main" id="{77C22320-2BDC-5B1F-E82A-6BBADF87F5BA}"/>
                  </a:ext>
                </a:extLst>
              </p:cNvPr>
              <p:cNvSpPr/>
              <p:nvPr/>
            </p:nvSpPr>
            <p:spPr>
              <a:xfrm>
                <a:off x="1762480" y="3616569"/>
                <a:ext cx="19538" cy="197338"/>
              </a:xfrm>
              <a:custGeom>
                <a:avLst/>
                <a:gdLst>
                  <a:gd name="connsiteX0" fmla="*/ 0 w 19538"/>
                  <a:gd name="connsiteY0" fmla="*/ 0 h 197338"/>
                  <a:gd name="connsiteX1" fmla="*/ 0 w 19538"/>
                  <a:gd name="connsiteY1" fmla="*/ 197338 h 1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7338">
                    <a:moveTo>
                      <a:pt x="0" y="0"/>
                    </a:moveTo>
                    <a:lnTo>
                      <a:pt x="0" y="197338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4" name="Forma Livre: Forma 843">
                <a:extLst>
                  <a:ext uri="{FF2B5EF4-FFF2-40B4-BE49-F238E27FC236}">
                    <a16:creationId xmlns:a16="http://schemas.microsoft.com/office/drawing/2014/main" id="{F98A85C5-B71A-8920-177B-1CCABDECB68A}"/>
                  </a:ext>
                </a:extLst>
              </p:cNvPr>
              <p:cNvSpPr/>
              <p:nvPr/>
            </p:nvSpPr>
            <p:spPr>
              <a:xfrm>
                <a:off x="1580773" y="3616569"/>
                <a:ext cx="19538" cy="197338"/>
              </a:xfrm>
              <a:custGeom>
                <a:avLst/>
                <a:gdLst>
                  <a:gd name="connsiteX0" fmla="*/ 0 w 19538"/>
                  <a:gd name="connsiteY0" fmla="*/ 0 h 197338"/>
                  <a:gd name="connsiteX1" fmla="*/ 0 w 19538"/>
                  <a:gd name="connsiteY1" fmla="*/ 197338 h 1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7338">
                    <a:moveTo>
                      <a:pt x="0" y="0"/>
                    </a:moveTo>
                    <a:lnTo>
                      <a:pt x="0" y="197338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45" name="Gráfico 4">
              <a:extLst>
                <a:ext uri="{FF2B5EF4-FFF2-40B4-BE49-F238E27FC236}">
                  <a16:creationId xmlns:a16="http://schemas.microsoft.com/office/drawing/2014/main" id="{F1E58C6E-F42A-5391-96F5-127E5AC306C6}"/>
                </a:ext>
              </a:extLst>
            </p:cNvPr>
            <p:cNvGrpSpPr/>
            <p:nvPr/>
          </p:nvGrpSpPr>
          <p:grpSpPr>
            <a:xfrm>
              <a:off x="1803511" y="3634153"/>
              <a:ext cx="91830" cy="179753"/>
              <a:chOff x="1803511" y="3634153"/>
              <a:chExt cx="91830" cy="179753"/>
            </a:xfrm>
            <a:noFill/>
          </p:grpSpPr>
          <p:sp>
            <p:nvSpPr>
              <p:cNvPr id="846" name="Forma Livre: Forma 845">
                <a:extLst>
                  <a:ext uri="{FF2B5EF4-FFF2-40B4-BE49-F238E27FC236}">
                    <a16:creationId xmlns:a16="http://schemas.microsoft.com/office/drawing/2014/main" id="{4CB12DC5-D360-7123-0B55-13F5CE9EFA41}"/>
                  </a:ext>
                </a:extLst>
              </p:cNvPr>
              <p:cNvSpPr/>
              <p:nvPr/>
            </p:nvSpPr>
            <p:spPr>
              <a:xfrm>
                <a:off x="1803511" y="3634153"/>
                <a:ext cx="91830" cy="62523"/>
              </a:xfrm>
              <a:custGeom>
                <a:avLst/>
                <a:gdLst>
                  <a:gd name="connsiteX0" fmla="*/ 91831 w 91830"/>
                  <a:gd name="connsiteY0" fmla="*/ 62523 h 62523"/>
                  <a:gd name="connsiteX1" fmla="*/ 0 w 91830"/>
                  <a:gd name="connsiteY1" fmla="*/ 31262 h 62523"/>
                  <a:gd name="connsiteX2" fmla="*/ 91831 w 91830"/>
                  <a:gd name="connsiteY2" fmla="*/ 0 h 6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830" h="62523">
                    <a:moveTo>
                      <a:pt x="91831" y="62523"/>
                    </a:moveTo>
                    <a:cubicBezTo>
                      <a:pt x="41031" y="62523"/>
                      <a:pt x="0" y="48846"/>
                      <a:pt x="0" y="31262"/>
                    </a:cubicBezTo>
                    <a:cubicBezTo>
                      <a:pt x="0" y="13677"/>
                      <a:pt x="41031" y="0"/>
                      <a:pt x="91831" y="0"/>
                    </a:cubicBez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7" name="Forma Livre: Forma 846">
                <a:extLst>
                  <a:ext uri="{FF2B5EF4-FFF2-40B4-BE49-F238E27FC236}">
                    <a16:creationId xmlns:a16="http://schemas.microsoft.com/office/drawing/2014/main" id="{F9DC3BEA-EB9A-C06D-CDB7-8E1ECE925DC8}"/>
                  </a:ext>
                </a:extLst>
              </p:cNvPr>
              <p:cNvSpPr/>
              <p:nvPr/>
            </p:nvSpPr>
            <p:spPr>
              <a:xfrm>
                <a:off x="1803511" y="3765061"/>
                <a:ext cx="91830" cy="31261"/>
              </a:xfrm>
              <a:custGeom>
                <a:avLst/>
                <a:gdLst>
                  <a:gd name="connsiteX0" fmla="*/ 91831 w 91830"/>
                  <a:gd name="connsiteY0" fmla="*/ 31262 h 31261"/>
                  <a:gd name="connsiteX1" fmla="*/ 0 w 91830"/>
                  <a:gd name="connsiteY1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830" h="31261">
                    <a:moveTo>
                      <a:pt x="91831" y="31262"/>
                    </a:move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8" name="Forma Livre: Forma 847">
                <a:extLst>
                  <a:ext uri="{FF2B5EF4-FFF2-40B4-BE49-F238E27FC236}">
                    <a16:creationId xmlns:a16="http://schemas.microsoft.com/office/drawing/2014/main" id="{FBDBAE64-660E-2AB9-5CBC-A074E287149F}"/>
                  </a:ext>
                </a:extLst>
              </p:cNvPr>
              <p:cNvSpPr/>
              <p:nvPr/>
            </p:nvSpPr>
            <p:spPr>
              <a:xfrm>
                <a:off x="1803511" y="3714261"/>
                <a:ext cx="91830" cy="31261"/>
              </a:xfrm>
              <a:custGeom>
                <a:avLst/>
                <a:gdLst>
                  <a:gd name="connsiteX0" fmla="*/ 91831 w 91830"/>
                  <a:gd name="connsiteY0" fmla="*/ 31261 h 31261"/>
                  <a:gd name="connsiteX1" fmla="*/ 0 w 91830"/>
                  <a:gd name="connsiteY1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830" h="31261">
                    <a:moveTo>
                      <a:pt x="91831" y="31261"/>
                    </a:moveTo>
                    <a:cubicBezTo>
                      <a:pt x="41031" y="31261"/>
                      <a:pt x="0" y="17584"/>
                      <a:pt x="0" y="0"/>
                    </a:cubicBez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9" name="Forma Livre: Forma 848">
                <a:extLst>
                  <a:ext uri="{FF2B5EF4-FFF2-40B4-BE49-F238E27FC236}">
                    <a16:creationId xmlns:a16="http://schemas.microsoft.com/office/drawing/2014/main" id="{18582100-4FB8-6CA7-E6CA-70D01D4FE9D5}"/>
                  </a:ext>
                </a:extLst>
              </p:cNvPr>
              <p:cNvSpPr/>
              <p:nvPr/>
            </p:nvSpPr>
            <p:spPr>
              <a:xfrm>
                <a:off x="1803511" y="3665415"/>
                <a:ext cx="19538" cy="148492"/>
              </a:xfrm>
              <a:custGeom>
                <a:avLst/>
                <a:gdLst>
                  <a:gd name="connsiteX0" fmla="*/ 0 w 19538"/>
                  <a:gd name="connsiteY0" fmla="*/ 0 h 148492"/>
                  <a:gd name="connsiteX1" fmla="*/ 0 w 19538"/>
                  <a:gd name="connsiteY1" fmla="*/ 148492 h 14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48492">
                    <a:moveTo>
                      <a:pt x="0" y="0"/>
                    </a:moveTo>
                    <a:lnTo>
                      <a:pt x="0" y="14849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50" name="Gráfico 4">
              <a:extLst>
                <a:ext uri="{FF2B5EF4-FFF2-40B4-BE49-F238E27FC236}">
                  <a16:creationId xmlns:a16="http://schemas.microsoft.com/office/drawing/2014/main" id="{623F8E10-6FC7-89AD-FFE2-92885809DAC1}"/>
                </a:ext>
              </a:extLst>
            </p:cNvPr>
            <p:cNvGrpSpPr/>
            <p:nvPr/>
          </p:nvGrpSpPr>
          <p:grpSpPr>
            <a:xfrm>
              <a:off x="1934419" y="3575538"/>
              <a:ext cx="271584" cy="371230"/>
              <a:chOff x="1934419" y="3575538"/>
              <a:chExt cx="271584" cy="371230"/>
            </a:xfrm>
            <a:noFill/>
          </p:grpSpPr>
          <p:sp>
            <p:nvSpPr>
              <p:cNvPr id="851" name="Forma Livre: Forma 850">
                <a:extLst>
                  <a:ext uri="{FF2B5EF4-FFF2-40B4-BE49-F238E27FC236}">
                    <a16:creationId xmlns:a16="http://schemas.microsoft.com/office/drawing/2014/main" id="{B1718A77-2163-069C-6DF5-EE80AB6C8496}"/>
                  </a:ext>
                </a:extLst>
              </p:cNvPr>
              <p:cNvSpPr/>
              <p:nvPr/>
            </p:nvSpPr>
            <p:spPr>
              <a:xfrm>
                <a:off x="1934419" y="3575538"/>
                <a:ext cx="271584" cy="371230"/>
              </a:xfrm>
              <a:custGeom>
                <a:avLst/>
                <a:gdLst>
                  <a:gd name="connsiteX0" fmla="*/ 0 w 271584"/>
                  <a:gd name="connsiteY0" fmla="*/ 0 h 371230"/>
                  <a:gd name="connsiteX1" fmla="*/ 271585 w 271584"/>
                  <a:gd name="connsiteY1" fmla="*/ 0 h 371230"/>
                  <a:gd name="connsiteX2" fmla="*/ 271585 w 271584"/>
                  <a:gd name="connsiteY2" fmla="*/ 371231 h 371230"/>
                  <a:gd name="connsiteX3" fmla="*/ 0 w 271584"/>
                  <a:gd name="connsiteY3" fmla="*/ 371231 h 37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584" h="371230">
                    <a:moveTo>
                      <a:pt x="0" y="0"/>
                    </a:moveTo>
                    <a:lnTo>
                      <a:pt x="271585" y="0"/>
                    </a:lnTo>
                    <a:lnTo>
                      <a:pt x="271585" y="371231"/>
                    </a:lnTo>
                    <a:lnTo>
                      <a:pt x="0" y="371231"/>
                    </a:lnTo>
                    <a:close/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2" name="Forma Livre: Forma 851">
                <a:extLst>
                  <a:ext uri="{FF2B5EF4-FFF2-40B4-BE49-F238E27FC236}">
                    <a16:creationId xmlns:a16="http://schemas.microsoft.com/office/drawing/2014/main" id="{F3EE849D-D496-6A27-7099-2DB1CB9DB415}"/>
                  </a:ext>
                </a:extLst>
              </p:cNvPr>
              <p:cNvSpPr/>
              <p:nvPr/>
            </p:nvSpPr>
            <p:spPr>
              <a:xfrm>
                <a:off x="1973496" y="3614615"/>
                <a:ext cx="193430" cy="56661"/>
              </a:xfrm>
              <a:custGeom>
                <a:avLst/>
                <a:gdLst>
                  <a:gd name="connsiteX0" fmla="*/ 0 w 193430"/>
                  <a:gd name="connsiteY0" fmla="*/ 0 h 56661"/>
                  <a:gd name="connsiteX1" fmla="*/ 193431 w 193430"/>
                  <a:gd name="connsiteY1" fmla="*/ 0 h 56661"/>
                  <a:gd name="connsiteX2" fmla="*/ 193431 w 193430"/>
                  <a:gd name="connsiteY2" fmla="*/ 56661 h 56661"/>
                  <a:gd name="connsiteX3" fmla="*/ 0 w 193430"/>
                  <a:gd name="connsiteY3" fmla="*/ 56661 h 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30" h="56661">
                    <a:moveTo>
                      <a:pt x="0" y="0"/>
                    </a:moveTo>
                    <a:lnTo>
                      <a:pt x="193431" y="0"/>
                    </a:lnTo>
                    <a:lnTo>
                      <a:pt x="193431" y="56661"/>
                    </a:lnTo>
                    <a:lnTo>
                      <a:pt x="0" y="56661"/>
                    </a:lnTo>
                    <a:close/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3" name="Forma Livre: Forma 852">
                <a:extLst>
                  <a:ext uri="{FF2B5EF4-FFF2-40B4-BE49-F238E27FC236}">
                    <a16:creationId xmlns:a16="http://schemas.microsoft.com/office/drawing/2014/main" id="{84D0BDCA-2A72-F5B1-2BAC-A5EB33A19166}"/>
                  </a:ext>
                </a:extLst>
              </p:cNvPr>
              <p:cNvSpPr/>
              <p:nvPr/>
            </p:nvSpPr>
            <p:spPr>
              <a:xfrm>
                <a:off x="1973496" y="3710353"/>
                <a:ext cx="39076" cy="39076"/>
              </a:xfrm>
              <a:custGeom>
                <a:avLst/>
                <a:gdLst>
                  <a:gd name="connsiteX0" fmla="*/ 0 w 39076"/>
                  <a:gd name="connsiteY0" fmla="*/ 39077 h 39076"/>
                  <a:gd name="connsiteX1" fmla="*/ 0 w 39076"/>
                  <a:gd name="connsiteY1" fmla="*/ 0 h 39076"/>
                  <a:gd name="connsiteX2" fmla="*/ 39077 w 39076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4" name="Forma Livre: Forma 853">
                <a:extLst>
                  <a:ext uri="{FF2B5EF4-FFF2-40B4-BE49-F238E27FC236}">
                    <a16:creationId xmlns:a16="http://schemas.microsoft.com/office/drawing/2014/main" id="{969086A4-07A7-D165-41D6-E73994C6BF60}"/>
                  </a:ext>
                </a:extLst>
              </p:cNvPr>
              <p:cNvSpPr/>
              <p:nvPr/>
            </p:nvSpPr>
            <p:spPr>
              <a:xfrm>
                <a:off x="2049696" y="3710353"/>
                <a:ext cx="41030" cy="39076"/>
              </a:xfrm>
              <a:custGeom>
                <a:avLst/>
                <a:gdLst>
                  <a:gd name="connsiteX0" fmla="*/ 0 w 41030"/>
                  <a:gd name="connsiteY0" fmla="*/ 39077 h 39076"/>
                  <a:gd name="connsiteX1" fmla="*/ 0 w 41030"/>
                  <a:gd name="connsiteY1" fmla="*/ 0 h 39076"/>
                  <a:gd name="connsiteX2" fmla="*/ 41031 w 41030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41031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5" name="Forma Livre: Forma 854">
                <a:extLst>
                  <a:ext uri="{FF2B5EF4-FFF2-40B4-BE49-F238E27FC236}">
                    <a16:creationId xmlns:a16="http://schemas.microsoft.com/office/drawing/2014/main" id="{B6399CDB-7659-F3FF-5806-9F63B0C71DF0}"/>
                  </a:ext>
                </a:extLst>
              </p:cNvPr>
              <p:cNvSpPr/>
              <p:nvPr/>
            </p:nvSpPr>
            <p:spPr>
              <a:xfrm>
                <a:off x="2127850" y="3710353"/>
                <a:ext cx="39076" cy="39076"/>
              </a:xfrm>
              <a:custGeom>
                <a:avLst/>
                <a:gdLst>
                  <a:gd name="connsiteX0" fmla="*/ 0 w 39076"/>
                  <a:gd name="connsiteY0" fmla="*/ 39077 h 39076"/>
                  <a:gd name="connsiteX1" fmla="*/ 0 w 39076"/>
                  <a:gd name="connsiteY1" fmla="*/ 0 h 39076"/>
                  <a:gd name="connsiteX2" fmla="*/ 39077 w 39076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6" name="Forma Livre: Forma 855">
                <a:extLst>
                  <a:ext uri="{FF2B5EF4-FFF2-40B4-BE49-F238E27FC236}">
                    <a16:creationId xmlns:a16="http://schemas.microsoft.com/office/drawing/2014/main" id="{D46D2D54-D249-27C5-D97D-5D9F675D3DD4}"/>
                  </a:ext>
                </a:extLst>
              </p:cNvPr>
              <p:cNvSpPr/>
              <p:nvPr/>
            </p:nvSpPr>
            <p:spPr>
              <a:xfrm>
                <a:off x="1973496" y="3866661"/>
                <a:ext cx="39076" cy="41030"/>
              </a:xfrm>
              <a:custGeom>
                <a:avLst/>
                <a:gdLst>
                  <a:gd name="connsiteX0" fmla="*/ 0 w 39076"/>
                  <a:gd name="connsiteY0" fmla="*/ 41031 h 41030"/>
                  <a:gd name="connsiteX1" fmla="*/ 0 w 39076"/>
                  <a:gd name="connsiteY1" fmla="*/ 0 h 41030"/>
                  <a:gd name="connsiteX2" fmla="*/ 39077 w 39076"/>
                  <a:gd name="connsiteY2" fmla="*/ 0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41030">
                    <a:moveTo>
                      <a:pt x="0" y="41031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7" name="Forma Livre: Forma 856">
                <a:extLst>
                  <a:ext uri="{FF2B5EF4-FFF2-40B4-BE49-F238E27FC236}">
                    <a16:creationId xmlns:a16="http://schemas.microsoft.com/office/drawing/2014/main" id="{FB69474A-B0DF-ABA3-A3FB-637CDF629857}"/>
                  </a:ext>
                </a:extLst>
              </p:cNvPr>
              <p:cNvSpPr/>
              <p:nvPr/>
            </p:nvSpPr>
            <p:spPr>
              <a:xfrm>
                <a:off x="2049696" y="3866661"/>
                <a:ext cx="41030" cy="41030"/>
              </a:xfrm>
              <a:custGeom>
                <a:avLst/>
                <a:gdLst>
                  <a:gd name="connsiteX0" fmla="*/ 0 w 41030"/>
                  <a:gd name="connsiteY0" fmla="*/ 41031 h 41030"/>
                  <a:gd name="connsiteX1" fmla="*/ 0 w 41030"/>
                  <a:gd name="connsiteY1" fmla="*/ 0 h 41030"/>
                  <a:gd name="connsiteX2" fmla="*/ 41031 w 41030"/>
                  <a:gd name="connsiteY2" fmla="*/ 0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" h="41030">
                    <a:moveTo>
                      <a:pt x="0" y="41031"/>
                    </a:moveTo>
                    <a:lnTo>
                      <a:pt x="0" y="0"/>
                    </a:lnTo>
                    <a:lnTo>
                      <a:pt x="41031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8" name="Forma Livre: Forma 857">
                <a:extLst>
                  <a:ext uri="{FF2B5EF4-FFF2-40B4-BE49-F238E27FC236}">
                    <a16:creationId xmlns:a16="http://schemas.microsoft.com/office/drawing/2014/main" id="{2E816C7D-48A1-662E-74F2-03835CB84BC1}"/>
                  </a:ext>
                </a:extLst>
              </p:cNvPr>
              <p:cNvSpPr/>
              <p:nvPr/>
            </p:nvSpPr>
            <p:spPr>
              <a:xfrm>
                <a:off x="2127850" y="3866661"/>
                <a:ext cx="39076" cy="41030"/>
              </a:xfrm>
              <a:custGeom>
                <a:avLst/>
                <a:gdLst>
                  <a:gd name="connsiteX0" fmla="*/ 0 w 39076"/>
                  <a:gd name="connsiteY0" fmla="*/ 41031 h 41030"/>
                  <a:gd name="connsiteX1" fmla="*/ 0 w 39076"/>
                  <a:gd name="connsiteY1" fmla="*/ 0 h 41030"/>
                  <a:gd name="connsiteX2" fmla="*/ 39077 w 39076"/>
                  <a:gd name="connsiteY2" fmla="*/ 0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41030">
                    <a:moveTo>
                      <a:pt x="0" y="41031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9" name="Forma Livre: Forma 858">
                <a:extLst>
                  <a:ext uri="{FF2B5EF4-FFF2-40B4-BE49-F238E27FC236}">
                    <a16:creationId xmlns:a16="http://schemas.microsoft.com/office/drawing/2014/main" id="{F906D4D6-0FF4-F1C2-BFE7-C03DE2287105}"/>
                  </a:ext>
                </a:extLst>
              </p:cNvPr>
              <p:cNvSpPr/>
              <p:nvPr/>
            </p:nvSpPr>
            <p:spPr>
              <a:xfrm>
                <a:off x="1973496" y="3788507"/>
                <a:ext cx="39076" cy="39076"/>
              </a:xfrm>
              <a:custGeom>
                <a:avLst/>
                <a:gdLst>
                  <a:gd name="connsiteX0" fmla="*/ 0 w 39076"/>
                  <a:gd name="connsiteY0" fmla="*/ 39077 h 39076"/>
                  <a:gd name="connsiteX1" fmla="*/ 0 w 39076"/>
                  <a:gd name="connsiteY1" fmla="*/ 0 h 39076"/>
                  <a:gd name="connsiteX2" fmla="*/ 39077 w 39076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0" name="Forma Livre: Forma 859">
                <a:extLst>
                  <a:ext uri="{FF2B5EF4-FFF2-40B4-BE49-F238E27FC236}">
                    <a16:creationId xmlns:a16="http://schemas.microsoft.com/office/drawing/2014/main" id="{A01DADF8-D704-A91D-231C-5DBC92D04B60}"/>
                  </a:ext>
                </a:extLst>
              </p:cNvPr>
              <p:cNvSpPr/>
              <p:nvPr/>
            </p:nvSpPr>
            <p:spPr>
              <a:xfrm>
                <a:off x="2049696" y="3788507"/>
                <a:ext cx="41030" cy="39076"/>
              </a:xfrm>
              <a:custGeom>
                <a:avLst/>
                <a:gdLst>
                  <a:gd name="connsiteX0" fmla="*/ 0 w 41030"/>
                  <a:gd name="connsiteY0" fmla="*/ 39077 h 39076"/>
                  <a:gd name="connsiteX1" fmla="*/ 0 w 41030"/>
                  <a:gd name="connsiteY1" fmla="*/ 0 h 39076"/>
                  <a:gd name="connsiteX2" fmla="*/ 41031 w 41030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41031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1" name="Forma Livre: Forma 860">
                <a:extLst>
                  <a:ext uri="{FF2B5EF4-FFF2-40B4-BE49-F238E27FC236}">
                    <a16:creationId xmlns:a16="http://schemas.microsoft.com/office/drawing/2014/main" id="{B003A268-5316-E602-C0A0-BF6567092562}"/>
                  </a:ext>
                </a:extLst>
              </p:cNvPr>
              <p:cNvSpPr/>
              <p:nvPr/>
            </p:nvSpPr>
            <p:spPr>
              <a:xfrm>
                <a:off x="2127850" y="3788507"/>
                <a:ext cx="39076" cy="39076"/>
              </a:xfrm>
              <a:custGeom>
                <a:avLst/>
                <a:gdLst>
                  <a:gd name="connsiteX0" fmla="*/ 0 w 39076"/>
                  <a:gd name="connsiteY0" fmla="*/ 39077 h 39076"/>
                  <a:gd name="connsiteX1" fmla="*/ 0 w 39076"/>
                  <a:gd name="connsiteY1" fmla="*/ 0 h 39076"/>
                  <a:gd name="connsiteX2" fmla="*/ 39077 w 39076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862" name="Gráfico 4">
            <a:extLst>
              <a:ext uri="{FF2B5EF4-FFF2-40B4-BE49-F238E27FC236}">
                <a16:creationId xmlns:a16="http://schemas.microsoft.com/office/drawing/2014/main" id="{5E9D35C7-45DD-BB72-148F-0B5B40C1E016}"/>
              </a:ext>
            </a:extLst>
          </p:cNvPr>
          <p:cNvGrpSpPr/>
          <p:nvPr/>
        </p:nvGrpSpPr>
        <p:grpSpPr>
          <a:xfrm>
            <a:off x="3696788" y="3565769"/>
            <a:ext cx="614961" cy="612879"/>
            <a:chOff x="3696788" y="3565769"/>
            <a:chExt cx="614961" cy="612879"/>
          </a:xfrm>
          <a:noFill/>
        </p:grpSpPr>
        <p:grpSp>
          <p:nvGrpSpPr>
            <p:cNvPr id="863" name="Gráfico 4">
              <a:extLst>
                <a:ext uri="{FF2B5EF4-FFF2-40B4-BE49-F238E27FC236}">
                  <a16:creationId xmlns:a16="http://schemas.microsoft.com/office/drawing/2014/main" id="{D7C5FE03-2887-35B9-B4DD-08AB4195B303}"/>
                </a:ext>
              </a:extLst>
            </p:cNvPr>
            <p:cNvGrpSpPr/>
            <p:nvPr/>
          </p:nvGrpSpPr>
          <p:grpSpPr>
            <a:xfrm>
              <a:off x="3696788" y="3565769"/>
              <a:ext cx="614961" cy="612879"/>
              <a:chOff x="3696788" y="3565769"/>
              <a:chExt cx="614961" cy="612879"/>
            </a:xfrm>
            <a:noFill/>
          </p:grpSpPr>
          <p:grpSp>
            <p:nvGrpSpPr>
              <p:cNvPr id="864" name="Gráfico 4">
                <a:extLst>
                  <a:ext uri="{FF2B5EF4-FFF2-40B4-BE49-F238E27FC236}">
                    <a16:creationId xmlns:a16="http://schemas.microsoft.com/office/drawing/2014/main" id="{037343B9-4F94-3805-4D0F-BAAFA2F5D022}"/>
                  </a:ext>
                </a:extLst>
              </p:cNvPr>
              <p:cNvGrpSpPr/>
              <p:nvPr/>
            </p:nvGrpSpPr>
            <p:grpSpPr>
              <a:xfrm>
                <a:off x="3696788" y="3565769"/>
                <a:ext cx="439615" cy="574430"/>
                <a:chOff x="3696788" y="3565769"/>
                <a:chExt cx="439615" cy="574430"/>
              </a:xfrm>
              <a:noFill/>
            </p:grpSpPr>
            <p:grpSp>
              <p:nvGrpSpPr>
                <p:cNvPr id="865" name="Gráfico 4">
                  <a:extLst>
                    <a:ext uri="{FF2B5EF4-FFF2-40B4-BE49-F238E27FC236}">
                      <a16:creationId xmlns:a16="http://schemas.microsoft.com/office/drawing/2014/main" id="{F552ACBB-B59C-71CC-76DD-86E2BCCEFF5C}"/>
                    </a:ext>
                  </a:extLst>
                </p:cNvPr>
                <p:cNvGrpSpPr/>
                <p:nvPr/>
              </p:nvGrpSpPr>
              <p:grpSpPr>
                <a:xfrm>
                  <a:off x="3696788" y="3565769"/>
                  <a:ext cx="439615" cy="574430"/>
                  <a:chOff x="3696788" y="3565769"/>
                  <a:chExt cx="439615" cy="574430"/>
                </a:xfrm>
                <a:noFill/>
              </p:grpSpPr>
              <p:sp>
                <p:nvSpPr>
                  <p:cNvPr id="866" name="Forma Livre: Forma 865">
                    <a:extLst>
                      <a:ext uri="{FF2B5EF4-FFF2-40B4-BE49-F238E27FC236}">
                        <a16:creationId xmlns:a16="http://schemas.microsoft.com/office/drawing/2014/main" id="{E8C38FC1-B838-0708-F6B0-CBE52FCE855E}"/>
                      </a:ext>
                    </a:extLst>
                  </p:cNvPr>
                  <p:cNvSpPr/>
                  <p:nvPr/>
                </p:nvSpPr>
                <p:spPr>
                  <a:xfrm>
                    <a:off x="4030896" y="3565769"/>
                    <a:ext cx="105507" cy="103553"/>
                  </a:xfrm>
                  <a:custGeom>
                    <a:avLst/>
                    <a:gdLst>
                      <a:gd name="connsiteX0" fmla="*/ 0 w 105507"/>
                      <a:gd name="connsiteY0" fmla="*/ 0 h 103553"/>
                      <a:gd name="connsiteX1" fmla="*/ 0 w 105507"/>
                      <a:gd name="connsiteY1" fmla="*/ 103554 h 103553"/>
                      <a:gd name="connsiteX2" fmla="*/ 105508 w 105507"/>
                      <a:gd name="connsiteY2" fmla="*/ 103554 h 103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5507" h="103553">
                        <a:moveTo>
                          <a:pt x="0" y="0"/>
                        </a:moveTo>
                        <a:lnTo>
                          <a:pt x="0" y="103554"/>
                        </a:lnTo>
                        <a:lnTo>
                          <a:pt x="105508" y="103554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67" name="Forma Livre: Forma 866">
                    <a:extLst>
                      <a:ext uri="{FF2B5EF4-FFF2-40B4-BE49-F238E27FC236}">
                        <a16:creationId xmlns:a16="http://schemas.microsoft.com/office/drawing/2014/main" id="{8DA63CE7-50ED-8BAE-BE3B-D2271A87559C}"/>
                      </a:ext>
                    </a:extLst>
                  </p:cNvPr>
                  <p:cNvSpPr/>
                  <p:nvPr/>
                </p:nvSpPr>
                <p:spPr>
                  <a:xfrm>
                    <a:off x="3696788" y="3565769"/>
                    <a:ext cx="439615" cy="330199"/>
                  </a:xfrm>
                  <a:custGeom>
                    <a:avLst/>
                    <a:gdLst>
                      <a:gd name="connsiteX0" fmla="*/ 439615 w 439615"/>
                      <a:gd name="connsiteY0" fmla="*/ 330200 h 330199"/>
                      <a:gd name="connsiteX1" fmla="*/ 439615 w 439615"/>
                      <a:gd name="connsiteY1" fmla="*/ 97692 h 330199"/>
                      <a:gd name="connsiteX2" fmla="*/ 341923 w 439615"/>
                      <a:gd name="connsiteY2" fmla="*/ 0 h 330199"/>
                      <a:gd name="connsiteX3" fmla="*/ 0 w 439615"/>
                      <a:gd name="connsiteY3" fmla="*/ 0 h 330199"/>
                      <a:gd name="connsiteX4" fmla="*/ 0 w 439615"/>
                      <a:gd name="connsiteY4" fmla="*/ 257908 h 330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9615" h="330199">
                        <a:moveTo>
                          <a:pt x="439615" y="330200"/>
                        </a:moveTo>
                        <a:lnTo>
                          <a:pt x="439615" y="97692"/>
                        </a:lnTo>
                        <a:lnTo>
                          <a:pt x="341923" y="0"/>
                        </a:lnTo>
                        <a:lnTo>
                          <a:pt x="0" y="0"/>
                        </a:lnTo>
                        <a:lnTo>
                          <a:pt x="0" y="257908"/>
                        </a:lnTo>
                      </a:path>
                    </a:pathLst>
                  </a:custGeom>
                  <a:noFill/>
                  <a:ln w="1952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68" name="Forma Livre: Forma 867">
                    <a:extLst>
                      <a:ext uri="{FF2B5EF4-FFF2-40B4-BE49-F238E27FC236}">
                        <a16:creationId xmlns:a16="http://schemas.microsoft.com/office/drawing/2014/main" id="{3DA63F66-2519-6323-5809-7619E27A4A5F}"/>
                      </a:ext>
                    </a:extLst>
                  </p:cNvPr>
                  <p:cNvSpPr/>
                  <p:nvPr/>
                </p:nvSpPr>
                <p:spPr>
                  <a:xfrm>
                    <a:off x="3696788" y="3641969"/>
                    <a:ext cx="160215" cy="498230"/>
                  </a:xfrm>
                  <a:custGeom>
                    <a:avLst/>
                    <a:gdLst>
                      <a:gd name="connsiteX0" fmla="*/ 0 w 160215"/>
                      <a:gd name="connsiteY0" fmla="*/ 0 h 498230"/>
                      <a:gd name="connsiteX1" fmla="*/ 0 w 160215"/>
                      <a:gd name="connsiteY1" fmla="*/ 498231 h 498230"/>
                      <a:gd name="connsiteX2" fmla="*/ 160215 w 160215"/>
                      <a:gd name="connsiteY2" fmla="*/ 498231 h 498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0215" h="498230">
                        <a:moveTo>
                          <a:pt x="0" y="0"/>
                        </a:moveTo>
                        <a:lnTo>
                          <a:pt x="0" y="498231"/>
                        </a:lnTo>
                        <a:lnTo>
                          <a:pt x="160215" y="498231"/>
                        </a:lnTo>
                      </a:path>
                    </a:pathLst>
                  </a:custGeom>
                  <a:noFill/>
                  <a:ln w="1952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69" name="Gráfico 4">
                  <a:extLst>
                    <a:ext uri="{FF2B5EF4-FFF2-40B4-BE49-F238E27FC236}">
                      <a16:creationId xmlns:a16="http://schemas.microsoft.com/office/drawing/2014/main" id="{2B29E20C-E593-44B6-5CC0-47005F872496}"/>
                    </a:ext>
                  </a:extLst>
                </p:cNvPr>
                <p:cNvGrpSpPr/>
                <p:nvPr/>
              </p:nvGrpSpPr>
              <p:grpSpPr>
                <a:xfrm>
                  <a:off x="3755404" y="3706446"/>
                  <a:ext cx="322384" cy="136769"/>
                  <a:chOff x="3755404" y="3706446"/>
                  <a:chExt cx="322384" cy="136769"/>
                </a:xfrm>
              </p:grpSpPr>
              <p:sp>
                <p:nvSpPr>
                  <p:cNvPr id="870" name="Forma Livre: Forma 869">
                    <a:extLst>
                      <a:ext uri="{FF2B5EF4-FFF2-40B4-BE49-F238E27FC236}">
                        <a16:creationId xmlns:a16="http://schemas.microsoft.com/office/drawing/2014/main" id="{6E215821-9DC3-83A8-4140-80B43BBC8818}"/>
                      </a:ext>
                    </a:extLst>
                  </p:cNvPr>
                  <p:cNvSpPr/>
                  <p:nvPr/>
                </p:nvSpPr>
                <p:spPr>
                  <a:xfrm>
                    <a:off x="3755404" y="3843215"/>
                    <a:ext cx="322384" cy="19538"/>
                  </a:xfrm>
                  <a:custGeom>
                    <a:avLst/>
                    <a:gdLst>
                      <a:gd name="connsiteX0" fmla="*/ 322385 w 322384"/>
                      <a:gd name="connsiteY0" fmla="*/ 0 h 19538"/>
                      <a:gd name="connsiteX1" fmla="*/ 0 w 322384"/>
                      <a:gd name="connsiteY1" fmla="*/ 0 h 19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384" h="19538">
                        <a:moveTo>
                          <a:pt x="322385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1" name="Forma Livre: Forma 870">
                    <a:extLst>
                      <a:ext uri="{FF2B5EF4-FFF2-40B4-BE49-F238E27FC236}">
                        <a16:creationId xmlns:a16="http://schemas.microsoft.com/office/drawing/2014/main" id="{8B1CAFA9-C83F-8430-E1CD-3A644E5C7EC4}"/>
                      </a:ext>
                    </a:extLst>
                  </p:cNvPr>
                  <p:cNvSpPr/>
                  <p:nvPr/>
                </p:nvSpPr>
                <p:spPr>
                  <a:xfrm>
                    <a:off x="4052388" y="3741615"/>
                    <a:ext cx="19538" cy="101599"/>
                  </a:xfrm>
                  <a:custGeom>
                    <a:avLst/>
                    <a:gdLst>
                      <a:gd name="connsiteX0" fmla="*/ 0 w 19538"/>
                      <a:gd name="connsiteY0" fmla="*/ 0 h 101599"/>
                      <a:gd name="connsiteX1" fmla="*/ 0 w 19538"/>
                      <a:gd name="connsiteY1" fmla="*/ 101600 h 101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01599">
                        <a:moveTo>
                          <a:pt x="0" y="0"/>
                        </a:moveTo>
                        <a:lnTo>
                          <a:pt x="0" y="10160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2" name="Forma Livre: Forma 871">
                    <a:extLst>
                      <a:ext uri="{FF2B5EF4-FFF2-40B4-BE49-F238E27FC236}">
                        <a16:creationId xmlns:a16="http://schemas.microsoft.com/office/drawing/2014/main" id="{BCB8AE80-4A80-1380-5FF9-6AA44C710FE4}"/>
                      </a:ext>
                    </a:extLst>
                  </p:cNvPr>
                  <p:cNvSpPr/>
                  <p:nvPr/>
                </p:nvSpPr>
                <p:spPr>
                  <a:xfrm>
                    <a:off x="3999634" y="3767015"/>
                    <a:ext cx="19538" cy="76199"/>
                  </a:xfrm>
                  <a:custGeom>
                    <a:avLst/>
                    <a:gdLst>
                      <a:gd name="connsiteX0" fmla="*/ 0 w 19538"/>
                      <a:gd name="connsiteY0" fmla="*/ 0 h 76199"/>
                      <a:gd name="connsiteX1" fmla="*/ 0 w 19538"/>
                      <a:gd name="connsiteY1" fmla="*/ 76200 h 76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76199">
                        <a:moveTo>
                          <a:pt x="0" y="0"/>
                        </a:moveTo>
                        <a:lnTo>
                          <a:pt x="0" y="7620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3" name="Forma Livre: Forma 872">
                    <a:extLst>
                      <a:ext uri="{FF2B5EF4-FFF2-40B4-BE49-F238E27FC236}">
                        <a16:creationId xmlns:a16="http://schemas.microsoft.com/office/drawing/2014/main" id="{9CE40224-5829-B7BC-F018-C39E0524D4D0}"/>
                      </a:ext>
                    </a:extLst>
                  </p:cNvPr>
                  <p:cNvSpPr/>
                  <p:nvPr/>
                </p:nvSpPr>
                <p:spPr>
                  <a:xfrm>
                    <a:off x="3786665" y="3794369"/>
                    <a:ext cx="19538" cy="48846"/>
                  </a:xfrm>
                  <a:custGeom>
                    <a:avLst/>
                    <a:gdLst>
                      <a:gd name="connsiteX0" fmla="*/ 0 w 19538"/>
                      <a:gd name="connsiteY0" fmla="*/ 0 h 48846"/>
                      <a:gd name="connsiteX1" fmla="*/ 0 w 19538"/>
                      <a:gd name="connsiteY1" fmla="*/ 48846 h 48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48846">
                        <a:moveTo>
                          <a:pt x="0" y="0"/>
                        </a:moveTo>
                        <a:lnTo>
                          <a:pt x="0" y="48846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4" name="Forma Livre: Forma 873">
                    <a:extLst>
                      <a:ext uri="{FF2B5EF4-FFF2-40B4-BE49-F238E27FC236}">
                        <a16:creationId xmlns:a16="http://schemas.microsoft.com/office/drawing/2014/main" id="{08DA700C-4A23-2F1F-E7C9-23BE97BE9A9C}"/>
                      </a:ext>
                    </a:extLst>
                  </p:cNvPr>
                  <p:cNvSpPr/>
                  <p:nvPr/>
                </p:nvSpPr>
                <p:spPr>
                  <a:xfrm>
                    <a:off x="3839419" y="3792415"/>
                    <a:ext cx="19538" cy="50799"/>
                  </a:xfrm>
                  <a:custGeom>
                    <a:avLst/>
                    <a:gdLst>
                      <a:gd name="connsiteX0" fmla="*/ 0 w 19538"/>
                      <a:gd name="connsiteY0" fmla="*/ 0 h 50799"/>
                      <a:gd name="connsiteX1" fmla="*/ 0 w 19538"/>
                      <a:gd name="connsiteY1" fmla="*/ 50800 h 50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50799">
                        <a:moveTo>
                          <a:pt x="0" y="0"/>
                        </a:moveTo>
                        <a:lnTo>
                          <a:pt x="0" y="50800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5" name="Forma Livre: Forma 874">
                    <a:extLst>
                      <a:ext uri="{FF2B5EF4-FFF2-40B4-BE49-F238E27FC236}">
                        <a16:creationId xmlns:a16="http://schemas.microsoft.com/office/drawing/2014/main" id="{3B7FE394-99A7-9BA9-EEE1-BC28C749BD80}"/>
                      </a:ext>
                    </a:extLst>
                  </p:cNvPr>
                  <p:cNvSpPr/>
                  <p:nvPr/>
                </p:nvSpPr>
                <p:spPr>
                  <a:xfrm>
                    <a:off x="3892173" y="3761153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1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6" name="Forma Livre: Forma 875">
                    <a:extLst>
                      <a:ext uri="{FF2B5EF4-FFF2-40B4-BE49-F238E27FC236}">
                        <a16:creationId xmlns:a16="http://schemas.microsoft.com/office/drawing/2014/main" id="{05793041-92C0-84B0-FD9F-B2559C1992F3}"/>
                      </a:ext>
                    </a:extLst>
                  </p:cNvPr>
                  <p:cNvSpPr/>
                  <p:nvPr/>
                </p:nvSpPr>
                <p:spPr>
                  <a:xfrm>
                    <a:off x="3944927" y="3706446"/>
                    <a:ext cx="19538" cy="136769"/>
                  </a:xfrm>
                  <a:custGeom>
                    <a:avLst/>
                    <a:gdLst>
                      <a:gd name="connsiteX0" fmla="*/ 0 w 19538"/>
                      <a:gd name="connsiteY0" fmla="*/ 0 h 136769"/>
                      <a:gd name="connsiteX1" fmla="*/ 0 w 19538"/>
                      <a:gd name="connsiteY1" fmla="*/ 136769 h 136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36769">
                        <a:moveTo>
                          <a:pt x="0" y="0"/>
                        </a:moveTo>
                        <a:lnTo>
                          <a:pt x="0" y="136769"/>
                        </a:lnTo>
                      </a:path>
                    </a:pathLst>
                  </a:custGeom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877" name="Gráfico 4">
                <a:extLst>
                  <a:ext uri="{FF2B5EF4-FFF2-40B4-BE49-F238E27FC236}">
                    <a16:creationId xmlns:a16="http://schemas.microsoft.com/office/drawing/2014/main" id="{6AECF9C8-5E6B-E76C-0AD8-4ED36B99C197}"/>
                  </a:ext>
                </a:extLst>
              </p:cNvPr>
              <p:cNvGrpSpPr/>
              <p:nvPr/>
            </p:nvGrpSpPr>
            <p:grpSpPr>
              <a:xfrm>
                <a:off x="3896080" y="3935046"/>
                <a:ext cx="415669" cy="243602"/>
                <a:chOff x="3896080" y="3935046"/>
                <a:chExt cx="415669" cy="243602"/>
              </a:xfrm>
              <a:noFill/>
            </p:grpSpPr>
            <p:grpSp>
              <p:nvGrpSpPr>
                <p:cNvPr id="878" name="Gráfico 4">
                  <a:extLst>
                    <a:ext uri="{FF2B5EF4-FFF2-40B4-BE49-F238E27FC236}">
                      <a16:creationId xmlns:a16="http://schemas.microsoft.com/office/drawing/2014/main" id="{ECA92288-3395-1A39-D0A4-F56E4C83C434}"/>
                    </a:ext>
                  </a:extLst>
                </p:cNvPr>
                <p:cNvGrpSpPr/>
                <p:nvPr/>
              </p:nvGrpSpPr>
              <p:grpSpPr>
                <a:xfrm>
                  <a:off x="3966419" y="3983892"/>
                  <a:ext cx="345331" cy="194756"/>
                  <a:chOff x="3966419" y="3983892"/>
                  <a:chExt cx="345331" cy="194756"/>
                </a:xfrm>
                <a:noFill/>
              </p:grpSpPr>
              <p:sp>
                <p:nvSpPr>
                  <p:cNvPr id="879" name="Forma Livre: Forma 878">
                    <a:extLst>
                      <a:ext uri="{FF2B5EF4-FFF2-40B4-BE49-F238E27FC236}">
                        <a16:creationId xmlns:a16="http://schemas.microsoft.com/office/drawing/2014/main" id="{35C1F93A-E019-17D6-F2A6-93B2A347DD42}"/>
                      </a:ext>
                    </a:extLst>
                  </p:cNvPr>
                  <p:cNvSpPr/>
                  <p:nvPr/>
                </p:nvSpPr>
                <p:spPr>
                  <a:xfrm>
                    <a:off x="4058878" y="4107612"/>
                    <a:ext cx="71036" cy="71036"/>
                  </a:xfrm>
                  <a:custGeom>
                    <a:avLst/>
                    <a:gdLst>
                      <a:gd name="connsiteX0" fmla="*/ 16956 w 71036"/>
                      <a:gd name="connsiteY0" fmla="*/ 5234 h 71036"/>
                      <a:gd name="connsiteX1" fmla="*/ 65803 w 71036"/>
                      <a:gd name="connsiteY1" fmla="*/ 16957 h 71036"/>
                      <a:gd name="connsiteX2" fmla="*/ 54080 w 71036"/>
                      <a:gd name="connsiteY2" fmla="*/ 65803 h 71036"/>
                      <a:gd name="connsiteX3" fmla="*/ 5234 w 71036"/>
                      <a:gd name="connsiteY3" fmla="*/ 54080 h 71036"/>
                      <a:gd name="connsiteX4" fmla="*/ 16956 w 71036"/>
                      <a:gd name="connsiteY4" fmla="*/ 5234 h 7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36" h="71036">
                        <a:moveTo>
                          <a:pt x="16956" y="5234"/>
                        </a:moveTo>
                        <a:cubicBezTo>
                          <a:pt x="34541" y="-4536"/>
                          <a:pt x="56033" y="-628"/>
                          <a:pt x="65803" y="16957"/>
                        </a:cubicBezTo>
                        <a:cubicBezTo>
                          <a:pt x="75572" y="34541"/>
                          <a:pt x="71664" y="56034"/>
                          <a:pt x="54080" y="65803"/>
                        </a:cubicBezTo>
                        <a:cubicBezTo>
                          <a:pt x="36495" y="75572"/>
                          <a:pt x="15003" y="71664"/>
                          <a:pt x="5234" y="54080"/>
                        </a:cubicBezTo>
                        <a:cubicBezTo>
                          <a:pt x="-4536" y="38449"/>
                          <a:pt x="-628" y="15003"/>
                          <a:pt x="16956" y="5234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0" name="Forma Livre: Forma 879">
                    <a:extLst>
                      <a:ext uri="{FF2B5EF4-FFF2-40B4-BE49-F238E27FC236}">
                        <a16:creationId xmlns:a16="http://schemas.microsoft.com/office/drawing/2014/main" id="{BD067B10-8760-51C7-1541-A06E5D876BEF}"/>
                      </a:ext>
                    </a:extLst>
                  </p:cNvPr>
                  <p:cNvSpPr/>
                  <p:nvPr/>
                </p:nvSpPr>
                <p:spPr>
                  <a:xfrm>
                    <a:off x="4079742" y="3995615"/>
                    <a:ext cx="232008" cy="175846"/>
                  </a:xfrm>
                  <a:custGeom>
                    <a:avLst/>
                    <a:gdLst>
                      <a:gd name="connsiteX0" fmla="*/ 0 w 232008"/>
                      <a:gd name="connsiteY0" fmla="*/ 115277 h 175846"/>
                      <a:gd name="connsiteX1" fmla="*/ 203200 w 232008"/>
                      <a:gd name="connsiteY1" fmla="*/ 1954 h 175846"/>
                      <a:gd name="connsiteX2" fmla="*/ 228600 w 232008"/>
                      <a:gd name="connsiteY2" fmla="*/ 7815 h 175846"/>
                      <a:gd name="connsiteX3" fmla="*/ 228600 w 232008"/>
                      <a:gd name="connsiteY3" fmla="*/ 7815 h 175846"/>
                      <a:gd name="connsiteX4" fmla="*/ 224692 w 232008"/>
                      <a:gd name="connsiteY4" fmla="*/ 33215 h 175846"/>
                      <a:gd name="connsiteX5" fmla="*/ 39077 w 232008"/>
                      <a:gd name="connsiteY5" fmla="*/ 175846 h 175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2008" h="175846">
                        <a:moveTo>
                          <a:pt x="0" y="115277"/>
                        </a:moveTo>
                        <a:lnTo>
                          <a:pt x="203200" y="1954"/>
                        </a:lnTo>
                        <a:cubicBezTo>
                          <a:pt x="211015" y="-1954"/>
                          <a:pt x="222739" y="0"/>
                          <a:pt x="228600" y="7815"/>
                        </a:cubicBezTo>
                        <a:lnTo>
                          <a:pt x="228600" y="7815"/>
                        </a:lnTo>
                        <a:cubicBezTo>
                          <a:pt x="234462" y="15631"/>
                          <a:pt x="232508" y="27354"/>
                          <a:pt x="224692" y="33215"/>
                        </a:cubicBezTo>
                        <a:lnTo>
                          <a:pt x="39077" y="175846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1" name="Forma Livre: Forma 880">
                    <a:extLst>
                      <a:ext uri="{FF2B5EF4-FFF2-40B4-BE49-F238E27FC236}">
                        <a16:creationId xmlns:a16="http://schemas.microsoft.com/office/drawing/2014/main" id="{445E471C-3CFF-405F-05CC-F21F33817528}"/>
                      </a:ext>
                    </a:extLst>
                  </p:cNvPr>
                  <p:cNvSpPr/>
                  <p:nvPr/>
                </p:nvSpPr>
                <p:spPr>
                  <a:xfrm>
                    <a:off x="4095373" y="3983892"/>
                    <a:ext cx="19538" cy="25399"/>
                  </a:xfrm>
                  <a:custGeom>
                    <a:avLst/>
                    <a:gdLst>
                      <a:gd name="connsiteX0" fmla="*/ 0 w 19538"/>
                      <a:gd name="connsiteY0" fmla="*/ 0 h 25399"/>
                      <a:gd name="connsiteX1" fmla="*/ 0 w 19538"/>
                      <a:gd name="connsiteY1" fmla="*/ 25400 h 25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5399">
                        <a:moveTo>
                          <a:pt x="0" y="0"/>
                        </a:moveTo>
                        <a:lnTo>
                          <a:pt x="0" y="25400"/>
                        </a:lnTo>
                      </a:path>
                    </a:pathLst>
                  </a:custGeom>
                  <a:ln w="1952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2" name="Forma Livre: Forma 881">
                    <a:extLst>
                      <a:ext uri="{FF2B5EF4-FFF2-40B4-BE49-F238E27FC236}">
                        <a16:creationId xmlns:a16="http://schemas.microsoft.com/office/drawing/2014/main" id="{E5FE5848-61C9-2882-E050-A0C6C589A828}"/>
                      </a:ext>
                    </a:extLst>
                  </p:cNvPr>
                  <p:cNvSpPr/>
                  <p:nvPr/>
                </p:nvSpPr>
                <p:spPr>
                  <a:xfrm>
                    <a:off x="4021127" y="4003430"/>
                    <a:ext cx="11723" cy="21492"/>
                  </a:xfrm>
                  <a:custGeom>
                    <a:avLst/>
                    <a:gdLst>
                      <a:gd name="connsiteX0" fmla="*/ 0 w 11723"/>
                      <a:gd name="connsiteY0" fmla="*/ 0 h 21492"/>
                      <a:gd name="connsiteX1" fmla="*/ 11723 w 11723"/>
                      <a:gd name="connsiteY1" fmla="*/ 21492 h 21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23" h="21492">
                        <a:moveTo>
                          <a:pt x="0" y="0"/>
                        </a:moveTo>
                        <a:lnTo>
                          <a:pt x="11723" y="21492"/>
                        </a:lnTo>
                      </a:path>
                    </a:pathLst>
                  </a:custGeom>
                  <a:ln w="1952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3" name="Forma Livre: Forma 882">
                    <a:extLst>
                      <a:ext uri="{FF2B5EF4-FFF2-40B4-BE49-F238E27FC236}">
                        <a16:creationId xmlns:a16="http://schemas.microsoft.com/office/drawing/2014/main" id="{CD017481-A782-C252-DD6C-3F0133AB5D71}"/>
                      </a:ext>
                    </a:extLst>
                  </p:cNvPr>
                  <p:cNvSpPr/>
                  <p:nvPr/>
                </p:nvSpPr>
                <p:spPr>
                  <a:xfrm>
                    <a:off x="3966419" y="4058138"/>
                    <a:ext cx="19538" cy="11723"/>
                  </a:xfrm>
                  <a:custGeom>
                    <a:avLst/>
                    <a:gdLst>
                      <a:gd name="connsiteX0" fmla="*/ 0 w 19538"/>
                      <a:gd name="connsiteY0" fmla="*/ 0 h 11723"/>
                      <a:gd name="connsiteX1" fmla="*/ 19539 w 19538"/>
                      <a:gd name="connsiteY1" fmla="*/ 11723 h 11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1723">
                        <a:moveTo>
                          <a:pt x="0" y="0"/>
                        </a:moveTo>
                        <a:lnTo>
                          <a:pt x="19539" y="11723"/>
                        </a:lnTo>
                      </a:path>
                    </a:pathLst>
                  </a:custGeom>
                  <a:ln w="1952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4" name="Forma Livre: Forma 883">
                    <a:extLst>
                      <a:ext uri="{FF2B5EF4-FFF2-40B4-BE49-F238E27FC236}">
                        <a16:creationId xmlns:a16="http://schemas.microsoft.com/office/drawing/2014/main" id="{158AF448-8743-B189-9EDD-B8BF7DA53E16}"/>
                      </a:ext>
                    </a:extLst>
                  </p:cNvPr>
                  <p:cNvSpPr/>
                  <p:nvPr/>
                </p:nvSpPr>
                <p:spPr>
                  <a:xfrm>
                    <a:off x="4157896" y="4003430"/>
                    <a:ext cx="11723" cy="21492"/>
                  </a:xfrm>
                  <a:custGeom>
                    <a:avLst/>
                    <a:gdLst>
                      <a:gd name="connsiteX0" fmla="*/ 11723 w 11723"/>
                      <a:gd name="connsiteY0" fmla="*/ 0 h 21492"/>
                      <a:gd name="connsiteX1" fmla="*/ 0 w 11723"/>
                      <a:gd name="connsiteY1" fmla="*/ 21492 h 21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23" h="21492">
                        <a:moveTo>
                          <a:pt x="11723" y="0"/>
                        </a:moveTo>
                        <a:lnTo>
                          <a:pt x="0" y="21492"/>
                        </a:lnTo>
                      </a:path>
                    </a:pathLst>
                  </a:custGeom>
                  <a:ln w="19526" cap="sq">
                    <a:solidFill>
                      <a:srgbClr val="5C83D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885" name="Forma Livre: Forma 884">
                  <a:extLst>
                    <a:ext uri="{FF2B5EF4-FFF2-40B4-BE49-F238E27FC236}">
                      <a16:creationId xmlns:a16="http://schemas.microsoft.com/office/drawing/2014/main" id="{653773C5-4C46-0D56-79ED-00543244232D}"/>
                    </a:ext>
                  </a:extLst>
                </p:cNvPr>
                <p:cNvSpPr/>
                <p:nvPr/>
              </p:nvSpPr>
              <p:spPr>
                <a:xfrm>
                  <a:off x="3896080" y="3935046"/>
                  <a:ext cx="357553" cy="236415"/>
                </a:xfrm>
                <a:custGeom>
                  <a:avLst/>
                  <a:gdLst>
                    <a:gd name="connsiteX0" fmla="*/ 357554 w 357553"/>
                    <a:gd name="connsiteY0" fmla="*/ 78154 h 236415"/>
                    <a:gd name="connsiteX1" fmla="*/ 199292 w 357553"/>
                    <a:gd name="connsiteY1" fmla="*/ 0 h 236415"/>
                    <a:gd name="connsiteX2" fmla="*/ 0 w 357553"/>
                    <a:gd name="connsiteY2" fmla="*/ 199293 h 236415"/>
                    <a:gd name="connsiteX3" fmla="*/ 0 w 357553"/>
                    <a:gd name="connsiteY3" fmla="*/ 236416 h 236415"/>
                    <a:gd name="connsiteX4" fmla="*/ 42985 w 357553"/>
                    <a:gd name="connsiteY4" fmla="*/ 236416 h 236415"/>
                    <a:gd name="connsiteX5" fmla="*/ 42985 w 357553"/>
                    <a:gd name="connsiteY5" fmla="*/ 211015 h 236415"/>
                    <a:gd name="connsiteX6" fmla="*/ 199292 w 357553"/>
                    <a:gd name="connsiteY6" fmla="*/ 42985 h 236415"/>
                    <a:gd name="connsiteX7" fmla="*/ 318477 w 357553"/>
                    <a:gd name="connsiteY7" fmla="*/ 97692 h 236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7553" h="236415">
                      <a:moveTo>
                        <a:pt x="357554" y="78154"/>
                      </a:moveTo>
                      <a:cubicBezTo>
                        <a:pt x="320431" y="31262"/>
                        <a:pt x="263769" y="0"/>
                        <a:pt x="199292" y="0"/>
                      </a:cubicBezTo>
                      <a:cubicBezTo>
                        <a:pt x="89877" y="0"/>
                        <a:pt x="0" y="89877"/>
                        <a:pt x="0" y="199293"/>
                      </a:cubicBezTo>
                      <a:lnTo>
                        <a:pt x="0" y="236416"/>
                      </a:lnTo>
                      <a:lnTo>
                        <a:pt x="42985" y="236416"/>
                      </a:lnTo>
                      <a:lnTo>
                        <a:pt x="42985" y="211015"/>
                      </a:lnTo>
                      <a:cubicBezTo>
                        <a:pt x="42985" y="113323"/>
                        <a:pt x="113323" y="42985"/>
                        <a:pt x="199292" y="42985"/>
                      </a:cubicBezTo>
                      <a:cubicBezTo>
                        <a:pt x="248138" y="42985"/>
                        <a:pt x="291123" y="64477"/>
                        <a:pt x="318477" y="97692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86" name="Forma Livre: Forma 885">
                  <a:extLst>
                    <a:ext uri="{FF2B5EF4-FFF2-40B4-BE49-F238E27FC236}">
                      <a16:creationId xmlns:a16="http://schemas.microsoft.com/office/drawing/2014/main" id="{AB11D92C-75C3-28EA-3523-487A25D60F38}"/>
                    </a:ext>
                  </a:extLst>
                </p:cNvPr>
                <p:cNvSpPr/>
                <p:nvPr/>
              </p:nvSpPr>
              <p:spPr>
                <a:xfrm>
                  <a:off x="4239958" y="4048369"/>
                  <a:ext cx="52753" cy="121138"/>
                </a:xfrm>
                <a:custGeom>
                  <a:avLst/>
                  <a:gdLst>
                    <a:gd name="connsiteX0" fmla="*/ 0 w 52753"/>
                    <a:gd name="connsiteY0" fmla="*/ 27354 h 121138"/>
                    <a:gd name="connsiteX1" fmla="*/ 9769 w 52753"/>
                    <a:gd name="connsiteY1" fmla="*/ 95739 h 121138"/>
                    <a:gd name="connsiteX2" fmla="*/ 9769 w 52753"/>
                    <a:gd name="connsiteY2" fmla="*/ 121138 h 121138"/>
                    <a:gd name="connsiteX3" fmla="*/ 52754 w 52753"/>
                    <a:gd name="connsiteY3" fmla="*/ 121138 h 121138"/>
                    <a:gd name="connsiteX4" fmla="*/ 52754 w 52753"/>
                    <a:gd name="connsiteY4" fmla="*/ 84015 h 121138"/>
                    <a:gd name="connsiteX5" fmla="*/ 35169 w 52753"/>
                    <a:gd name="connsiteY5" fmla="*/ 0 h 121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753" h="121138">
                      <a:moveTo>
                        <a:pt x="0" y="27354"/>
                      </a:moveTo>
                      <a:cubicBezTo>
                        <a:pt x="7815" y="44939"/>
                        <a:pt x="9769" y="66431"/>
                        <a:pt x="9769" y="95739"/>
                      </a:cubicBezTo>
                      <a:lnTo>
                        <a:pt x="9769" y="121138"/>
                      </a:lnTo>
                      <a:lnTo>
                        <a:pt x="52754" y="121138"/>
                      </a:lnTo>
                      <a:lnTo>
                        <a:pt x="52754" y="84015"/>
                      </a:lnTo>
                      <a:cubicBezTo>
                        <a:pt x="52754" y="54708"/>
                        <a:pt x="46892" y="25400"/>
                        <a:pt x="35169" y="0"/>
                      </a:cubicBezTo>
                    </a:path>
                  </a:pathLst>
                </a:custGeom>
                <a:noFill/>
                <a:ln w="19526" cap="flat">
                  <a:solidFill>
                    <a:srgbClr val="5C83D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87" name="Forma Livre: Forma 886">
                <a:extLst>
                  <a:ext uri="{FF2B5EF4-FFF2-40B4-BE49-F238E27FC236}">
                    <a16:creationId xmlns:a16="http://schemas.microsoft.com/office/drawing/2014/main" id="{9466E407-1F2B-C476-E0ED-7D5D48E447DC}"/>
                  </a:ext>
                </a:extLst>
              </p:cNvPr>
              <p:cNvSpPr/>
              <p:nvPr/>
            </p:nvSpPr>
            <p:spPr>
              <a:xfrm>
                <a:off x="3755404" y="3995615"/>
                <a:ext cx="103553" cy="19538"/>
              </a:xfrm>
              <a:custGeom>
                <a:avLst/>
                <a:gdLst>
                  <a:gd name="connsiteX0" fmla="*/ 0 w 103553"/>
                  <a:gd name="connsiteY0" fmla="*/ 0 h 19538"/>
                  <a:gd name="connsiteX1" fmla="*/ 103554 w 10355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53" h="19538">
                    <a:moveTo>
                      <a:pt x="0" y="0"/>
                    </a:moveTo>
                    <a:lnTo>
                      <a:pt x="103554" y="0"/>
                    </a:lnTo>
                  </a:path>
                </a:pathLst>
              </a:custGeom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88" name="Forma Livre: Forma 887">
                <a:extLst>
                  <a:ext uri="{FF2B5EF4-FFF2-40B4-BE49-F238E27FC236}">
                    <a16:creationId xmlns:a16="http://schemas.microsoft.com/office/drawing/2014/main" id="{B635A7D5-B3E8-3214-570B-66DDA21D809A}"/>
                  </a:ext>
                </a:extLst>
              </p:cNvPr>
              <p:cNvSpPr/>
              <p:nvPr/>
            </p:nvSpPr>
            <p:spPr>
              <a:xfrm>
                <a:off x="3755404" y="4056184"/>
                <a:ext cx="70338" cy="19538"/>
              </a:xfrm>
              <a:custGeom>
                <a:avLst/>
                <a:gdLst>
                  <a:gd name="connsiteX0" fmla="*/ 0 w 70338"/>
                  <a:gd name="connsiteY0" fmla="*/ 0 h 19538"/>
                  <a:gd name="connsiteX1" fmla="*/ 70338 w 703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338" h="19538">
                    <a:moveTo>
                      <a:pt x="0" y="0"/>
                    </a:moveTo>
                    <a:lnTo>
                      <a:pt x="70338" y="0"/>
                    </a:lnTo>
                  </a:path>
                </a:pathLst>
              </a:custGeom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89" name="Gráfico 4">
              <a:extLst>
                <a:ext uri="{FF2B5EF4-FFF2-40B4-BE49-F238E27FC236}">
                  <a16:creationId xmlns:a16="http://schemas.microsoft.com/office/drawing/2014/main" id="{F9AF3363-55D7-9D35-F2CE-13FC93C54D3F}"/>
                </a:ext>
              </a:extLst>
            </p:cNvPr>
            <p:cNvGrpSpPr/>
            <p:nvPr/>
          </p:nvGrpSpPr>
          <p:grpSpPr>
            <a:xfrm>
              <a:off x="3755404" y="3643923"/>
              <a:ext cx="62523" cy="111369"/>
              <a:chOff x="3755404" y="3643923"/>
              <a:chExt cx="62523" cy="111369"/>
            </a:xfrm>
            <a:noFill/>
          </p:grpSpPr>
          <p:sp>
            <p:nvSpPr>
              <p:cNvPr id="890" name="Forma Livre: Forma 889">
                <a:extLst>
                  <a:ext uri="{FF2B5EF4-FFF2-40B4-BE49-F238E27FC236}">
                    <a16:creationId xmlns:a16="http://schemas.microsoft.com/office/drawing/2014/main" id="{ED177F18-9F4A-F59C-8E77-CD86F40EA3D3}"/>
                  </a:ext>
                </a:extLst>
              </p:cNvPr>
              <p:cNvSpPr/>
              <p:nvPr/>
            </p:nvSpPr>
            <p:spPr>
              <a:xfrm>
                <a:off x="3755404" y="3655646"/>
                <a:ext cx="62523" cy="85969"/>
              </a:xfrm>
              <a:custGeom>
                <a:avLst/>
                <a:gdLst>
                  <a:gd name="connsiteX0" fmla="*/ 0 w 62523"/>
                  <a:gd name="connsiteY0" fmla="*/ 64477 h 85969"/>
                  <a:gd name="connsiteX1" fmla="*/ 0 w 62523"/>
                  <a:gd name="connsiteY1" fmla="*/ 64477 h 85969"/>
                  <a:gd name="connsiteX2" fmla="*/ 21492 w 62523"/>
                  <a:gd name="connsiteY2" fmla="*/ 85969 h 85969"/>
                  <a:gd name="connsiteX3" fmla="*/ 41031 w 62523"/>
                  <a:gd name="connsiteY3" fmla="*/ 85969 h 85969"/>
                  <a:gd name="connsiteX4" fmla="*/ 62523 w 62523"/>
                  <a:gd name="connsiteY4" fmla="*/ 64477 h 85969"/>
                  <a:gd name="connsiteX5" fmla="*/ 62523 w 62523"/>
                  <a:gd name="connsiteY5" fmla="*/ 64477 h 85969"/>
                  <a:gd name="connsiteX6" fmla="*/ 41031 w 62523"/>
                  <a:gd name="connsiteY6" fmla="*/ 42985 h 85969"/>
                  <a:gd name="connsiteX7" fmla="*/ 21492 w 62523"/>
                  <a:gd name="connsiteY7" fmla="*/ 42985 h 85969"/>
                  <a:gd name="connsiteX8" fmla="*/ 0 w 62523"/>
                  <a:gd name="connsiteY8" fmla="*/ 21492 h 85969"/>
                  <a:gd name="connsiteX9" fmla="*/ 0 w 62523"/>
                  <a:gd name="connsiteY9" fmla="*/ 21492 h 85969"/>
                  <a:gd name="connsiteX10" fmla="*/ 21492 w 62523"/>
                  <a:gd name="connsiteY10" fmla="*/ 0 h 85969"/>
                  <a:gd name="connsiteX11" fmla="*/ 41031 w 62523"/>
                  <a:gd name="connsiteY11" fmla="*/ 0 h 85969"/>
                  <a:gd name="connsiteX12" fmla="*/ 62523 w 62523"/>
                  <a:gd name="connsiteY12" fmla="*/ 21492 h 85969"/>
                  <a:gd name="connsiteX13" fmla="*/ 62523 w 62523"/>
                  <a:gd name="connsiteY13" fmla="*/ 21492 h 8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523" h="85969">
                    <a:moveTo>
                      <a:pt x="0" y="64477"/>
                    </a:moveTo>
                    <a:lnTo>
                      <a:pt x="0" y="64477"/>
                    </a:lnTo>
                    <a:cubicBezTo>
                      <a:pt x="0" y="76200"/>
                      <a:pt x="9769" y="85969"/>
                      <a:pt x="21492" y="85969"/>
                    </a:cubicBezTo>
                    <a:lnTo>
                      <a:pt x="41031" y="85969"/>
                    </a:lnTo>
                    <a:cubicBezTo>
                      <a:pt x="52754" y="85969"/>
                      <a:pt x="62523" y="76200"/>
                      <a:pt x="62523" y="64477"/>
                    </a:cubicBezTo>
                    <a:lnTo>
                      <a:pt x="62523" y="64477"/>
                    </a:lnTo>
                    <a:cubicBezTo>
                      <a:pt x="62523" y="52754"/>
                      <a:pt x="52754" y="42985"/>
                      <a:pt x="41031" y="42985"/>
                    </a:cubicBezTo>
                    <a:lnTo>
                      <a:pt x="21492" y="42985"/>
                    </a:lnTo>
                    <a:cubicBezTo>
                      <a:pt x="9769" y="42985"/>
                      <a:pt x="0" y="33215"/>
                      <a:pt x="0" y="21492"/>
                    </a:cubicBezTo>
                    <a:lnTo>
                      <a:pt x="0" y="21492"/>
                    </a:lnTo>
                    <a:cubicBezTo>
                      <a:pt x="0" y="9769"/>
                      <a:pt x="9769" y="0"/>
                      <a:pt x="21492" y="0"/>
                    </a:cubicBezTo>
                    <a:lnTo>
                      <a:pt x="41031" y="0"/>
                    </a:lnTo>
                    <a:cubicBezTo>
                      <a:pt x="52754" y="0"/>
                      <a:pt x="62523" y="9769"/>
                      <a:pt x="62523" y="21492"/>
                    </a:cubicBezTo>
                    <a:lnTo>
                      <a:pt x="62523" y="21492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1" name="Forma Livre: Forma 890">
                <a:extLst>
                  <a:ext uri="{FF2B5EF4-FFF2-40B4-BE49-F238E27FC236}">
                    <a16:creationId xmlns:a16="http://schemas.microsoft.com/office/drawing/2014/main" id="{F6571838-1A71-A656-89AC-78642F644130}"/>
                  </a:ext>
                </a:extLst>
              </p:cNvPr>
              <p:cNvSpPr/>
              <p:nvPr/>
            </p:nvSpPr>
            <p:spPr>
              <a:xfrm>
                <a:off x="3786665" y="3643923"/>
                <a:ext cx="19538" cy="11723"/>
              </a:xfrm>
              <a:custGeom>
                <a:avLst/>
                <a:gdLst>
                  <a:gd name="connsiteX0" fmla="*/ 0 w 19538"/>
                  <a:gd name="connsiteY0" fmla="*/ 11723 h 11723"/>
                  <a:gd name="connsiteX1" fmla="*/ 0 w 19538"/>
                  <a:gd name="connsiteY1" fmla="*/ 0 h 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1723">
                    <a:moveTo>
                      <a:pt x="0" y="11723"/>
                    </a:moveTo>
                    <a:lnTo>
                      <a:pt x="0" y="0"/>
                    </a:lnTo>
                  </a:path>
                </a:pathLst>
              </a:custGeom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92" name="Forma Livre: Forma 891">
                <a:extLst>
                  <a:ext uri="{FF2B5EF4-FFF2-40B4-BE49-F238E27FC236}">
                    <a16:creationId xmlns:a16="http://schemas.microsoft.com/office/drawing/2014/main" id="{95EF1E74-5C87-BEB3-3017-A2216256891F}"/>
                  </a:ext>
                </a:extLst>
              </p:cNvPr>
              <p:cNvSpPr/>
              <p:nvPr/>
            </p:nvSpPr>
            <p:spPr>
              <a:xfrm>
                <a:off x="3786665" y="3741615"/>
                <a:ext cx="19538" cy="13676"/>
              </a:xfrm>
              <a:custGeom>
                <a:avLst/>
                <a:gdLst>
                  <a:gd name="connsiteX0" fmla="*/ 0 w 19538"/>
                  <a:gd name="connsiteY0" fmla="*/ 13677 h 13676"/>
                  <a:gd name="connsiteX1" fmla="*/ 0 w 19538"/>
                  <a:gd name="connsiteY1" fmla="*/ 0 h 13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3676">
                    <a:moveTo>
                      <a:pt x="0" y="13677"/>
                    </a:moveTo>
                    <a:lnTo>
                      <a:pt x="0" y="0"/>
                    </a:lnTo>
                  </a:path>
                </a:pathLst>
              </a:custGeom>
              <a:ln w="19526" cap="sq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93" name="Forma Livre: Forma 892">
              <a:extLst>
                <a:ext uri="{FF2B5EF4-FFF2-40B4-BE49-F238E27FC236}">
                  <a16:creationId xmlns:a16="http://schemas.microsoft.com/office/drawing/2014/main" id="{6291B0BF-C5E8-CCF7-B93D-69D36C8CA863}"/>
                </a:ext>
              </a:extLst>
            </p:cNvPr>
            <p:cNvSpPr/>
            <p:nvPr/>
          </p:nvSpPr>
          <p:spPr>
            <a:xfrm>
              <a:off x="3755404" y="3935046"/>
              <a:ext cx="125046" cy="19538"/>
            </a:xfrm>
            <a:custGeom>
              <a:avLst/>
              <a:gdLst>
                <a:gd name="connsiteX0" fmla="*/ 0 w 125046"/>
                <a:gd name="connsiteY0" fmla="*/ 0 h 19538"/>
                <a:gd name="connsiteX1" fmla="*/ 125046 w 1250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046" h="19538">
                  <a:moveTo>
                    <a:pt x="0" y="0"/>
                  </a:moveTo>
                  <a:lnTo>
                    <a:pt x="125046" y="0"/>
                  </a:lnTo>
                </a:path>
              </a:pathLst>
            </a:custGeom>
            <a:ln w="19526" cap="sq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17" name="Agrupar 916">
            <a:extLst>
              <a:ext uri="{FF2B5EF4-FFF2-40B4-BE49-F238E27FC236}">
                <a16:creationId xmlns:a16="http://schemas.microsoft.com/office/drawing/2014/main" id="{B3616A2B-FEC6-1A0F-7882-FDFB473085C0}"/>
              </a:ext>
            </a:extLst>
          </p:cNvPr>
          <p:cNvGrpSpPr/>
          <p:nvPr/>
        </p:nvGrpSpPr>
        <p:grpSpPr>
          <a:xfrm>
            <a:off x="6856158" y="5873261"/>
            <a:ext cx="625230" cy="416169"/>
            <a:chOff x="6856158" y="5873261"/>
            <a:chExt cx="625230" cy="416169"/>
          </a:xfrm>
        </p:grpSpPr>
        <p:sp>
          <p:nvSpPr>
            <p:cNvPr id="895" name="Forma Livre: Forma 894">
              <a:extLst>
                <a:ext uri="{FF2B5EF4-FFF2-40B4-BE49-F238E27FC236}">
                  <a16:creationId xmlns:a16="http://schemas.microsoft.com/office/drawing/2014/main" id="{1C4F5E11-E43F-9697-B1E1-B5A7118C0195}"/>
                </a:ext>
              </a:extLst>
            </p:cNvPr>
            <p:cNvSpPr/>
            <p:nvPr/>
          </p:nvSpPr>
          <p:spPr>
            <a:xfrm>
              <a:off x="7100388" y="5988538"/>
              <a:ext cx="136769" cy="154353"/>
            </a:xfrm>
            <a:custGeom>
              <a:avLst/>
              <a:gdLst>
                <a:gd name="connsiteX0" fmla="*/ 66431 w 136769"/>
                <a:gd name="connsiteY0" fmla="*/ 154354 h 154353"/>
                <a:gd name="connsiteX1" fmla="*/ 66431 w 136769"/>
                <a:gd name="connsiteY1" fmla="*/ 154354 h 154353"/>
                <a:gd name="connsiteX2" fmla="*/ 29308 w 136769"/>
                <a:gd name="connsiteY2" fmla="*/ 130908 h 154353"/>
                <a:gd name="connsiteX3" fmla="*/ 11723 w 136769"/>
                <a:gd name="connsiteY3" fmla="*/ 97692 h 154353"/>
                <a:gd name="connsiteX4" fmla="*/ 11723 w 136769"/>
                <a:gd name="connsiteY4" fmla="*/ 97692 h 154353"/>
                <a:gd name="connsiteX5" fmla="*/ 0 w 136769"/>
                <a:gd name="connsiteY5" fmla="*/ 85969 h 154353"/>
                <a:gd name="connsiteX6" fmla="*/ 0 w 136769"/>
                <a:gd name="connsiteY6" fmla="*/ 72293 h 154353"/>
                <a:gd name="connsiteX7" fmla="*/ 3908 w 136769"/>
                <a:gd name="connsiteY7" fmla="*/ 68385 h 154353"/>
                <a:gd name="connsiteX8" fmla="*/ 9769 w 136769"/>
                <a:gd name="connsiteY8" fmla="*/ 68385 h 154353"/>
                <a:gd name="connsiteX9" fmla="*/ 9769 w 136769"/>
                <a:gd name="connsiteY9" fmla="*/ 46892 h 154353"/>
                <a:gd name="connsiteX10" fmla="*/ 15631 w 136769"/>
                <a:gd name="connsiteY10" fmla="*/ 25400 h 154353"/>
                <a:gd name="connsiteX11" fmla="*/ 68385 w 136769"/>
                <a:gd name="connsiteY11" fmla="*/ 0 h 154353"/>
                <a:gd name="connsiteX12" fmla="*/ 123092 w 136769"/>
                <a:gd name="connsiteY12" fmla="*/ 27354 h 154353"/>
                <a:gd name="connsiteX13" fmla="*/ 127000 w 136769"/>
                <a:gd name="connsiteY13" fmla="*/ 44938 h 154353"/>
                <a:gd name="connsiteX14" fmla="*/ 127000 w 136769"/>
                <a:gd name="connsiteY14" fmla="*/ 68385 h 154353"/>
                <a:gd name="connsiteX15" fmla="*/ 132861 w 136769"/>
                <a:gd name="connsiteY15" fmla="*/ 68385 h 154353"/>
                <a:gd name="connsiteX16" fmla="*/ 136769 w 136769"/>
                <a:gd name="connsiteY16" fmla="*/ 72293 h 154353"/>
                <a:gd name="connsiteX17" fmla="*/ 136769 w 136769"/>
                <a:gd name="connsiteY17" fmla="*/ 85969 h 154353"/>
                <a:gd name="connsiteX18" fmla="*/ 125046 w 136769"/>
                <a:gd name="connsiteY18" fmla="*/ 97692 h 154353"/>
                <a:gd name="connsiteX19" fmla="*/ 125046 w 136769"/>
                <a:gd name="connsiteY19" fmla="*/ 97692 h 154353"/>
                <a:gd name="connsiteX20" fmla="*/ 107462 w 136769"/>
                <a:gd name="connsiteY20" fmla="*/ 130908 h 154353"/>
                <a:gd name="connsiteX21" fmla="*/ 66431 w 136769"/>
                <a:gd name="connsiteY21" fmla="*/ 154354 h 15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769" h="154353">
                  <a:moveTo>
                    <a:pt x="66431" y="154354"/>
                  </a:moveTo>
                  <a:lnTo>
                    <a:pt x="66431" y="154354"/>
                  </a:lnTo>
                  <a:cubicBezTo>
                    <a:pt x="50800" y="154354"/>
                    <a:pt x="35169" y="144585"/>
                    <a:pt x="29308" y="130908"/>
                  </a:cubicBezTo>
                  <a:lnTo>
                    <a:pt x="11723" y="97692"/>
                  </a:lnTo>
                  <a:lnTo>
                    <a:pt x="11723" y="97692"/>
                  </a:lnTo>
                  <a:cubicBezTo>
                    <a:pt x="7815" y="97692"/>
                    <a:pt x="0" y="89877"/>
                    <a:pt x="0" y="85969"/>
                  </a:cubicBezTo>
                  <a:lnTo>
                    <a:pt x="0" y="72293"/>
                  </a:lnTo>
                  <a:cubicBezTo>
                    <a:pt x="0" y="70339"/>
                    <a:pt x="1954" y="68385"/>
                    <a:pt x="3908" y="68385"/>
                  </a:cubicBezTo>
                  <a:lnTo>
                    <a:pt x="9769" y="68385"/>
                  </a:lnTo>
                  <a:lnTo>
                    <a:pt x="9769" y="46892"/>
                  </a:lnTo>
                  <a:cubicBezTo>
                    <a:pt x="9769" y="39077"/>
                    <a:pt x="11723" y="33216"/>
                    <a:pt x="15631" y="25400"/>
                  </a:cubicBezTo>
                  <a:cubicBezTo>
                    <a:pt x="23446" y="13677"/>
                    <a:pt x="37123" y="0"/>
                    <a:pt x="68385" y="0"/>
                  </a:cubicBezTo>
                  <a:cubicBezTo>
                    <a:pt x="101600" y="0"/>
                    <a:pt x="115277" y="15631"/>
                    <a:pt x="123092" y="27354"/>
                  </a:cubicBezTo>
                  <a:cubicBezTo>
                    <a:pt x="125046" y="33216"/>
                    <a:pt x="127000" y="39077"/>
                    <a:pt x="127000" y="44938"/>
                  </a:cubicBezTo>
                  <a:lnTo>
                    <a:pt x="127000" y="68385"/>
                  </a:lnTo>
                  <a:lnTo>
                    <a:pt x="132861" y="68385"/>
                  </a:lnTo>
                  <a:cubicBezTo>
                    <a:pt x="134815" y="68385"/>
                    <a:pt x="136769" y="70339"/>
                    <a:pt x="136769" y="72293"/>
                  </a:cubicBezTo>
                  <a:lnTo>
                    <a:pt x="136769" y="85969"/>
                  </a:lnTo>
                  <a:cubicBezTo>
                    <a:pt x="136769" y="89877"/>
                    <a:pt x="128954" y="97692"/>
                    <a:pt x="125046" y="97692"/>
                  </a:cubicBezTo>
                  <a:lnTo>
                    <a:pt x="125046" y="97692"/>
                  </a:lnTo>
                  <a:lnTo>
                    <a:pt x="107462" y="130908"/>
                  </a:lnTo>
                  <a:cubicBezTo>
                    <a:pt x="95738" y="144585"/>
                    <a:pt x="82062" y="154354"/>
                    <a:pt x="66431" y="154354"/>
                  </a:cubicBez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6" name="Forma Livre: Forma 895">
              <a:extLst>
                <a:ext uri="{FF2B5EF4-FFF2-40B4-BE49-F238E27FC236}">
                  <a16:creationId xmlns:a16="http://schemas.microsoft.com/office/drawing/2014/main" id="{821B54C4-64A5-468D-7135-2ED2FA93B61A}"/>
                </a:ext>
              </a:extLst>
            </p:cNvPr>
            <p:cNvSpPr/>
            <p:nvPr/>
          </p:nvSpPr>
          <p:spPr>
            <a:xfrm>
              <a:off x="7205896" y="6117492"/>
              <a:ext cx="107461" cy="171938"/>
            </a:xfrm>
            <a:custGeom>
              <a:avLst/>
              <a:gdLst>
                <a:gd name="connsiteX0" fmla="*/ 0 w 107461"/>
                <a:gd name="connsiteY0" fmla="*/ 0 h 171938"/>
                <a:gd name="connsiteX1" fmla="*/ 1954 w 107461"/>
                <a:gd name="connsiteY1" fmla="*/ 33215 h 171938"/>
                <a:gd name="connsiteX2" fmla="*/ 58615 w 107461"/>
                <a:gd name="connsiteY2" fmla="*/ 56661 h 171938"/>
                <a:gd name="connsiteX3" fmla="*/ 107462 w 107461"/>
                <a:gd name="connsiteY3" fmla="*/ 103554 h 171938"/>
                <a:gd name="connsiteX4" fmla="*/ 107462 w 107461"/>
                <a:gd name="connsiteY4" fmla="*/ 105508 h 171938"/>
                <a:gd name="connsiteX5" fmla="*/ 107462 w 107461"/>
                <a:gd name="connsiteY5" fmla="*/ 171938 h 17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461" h="171938">
                  <a:moveTo>
                    <a:pt x="0" y="0"/>
                  </a:moveTo>
                  <a:lnTo>
                    <a:pt x="1954" y="33215"/>
                  </a:lnTo>
                  <a:cubicBezTo>
                    <a:pt x="1954" y="33215"/>
                    <a:pt x="23446" y="39077"/>
                    <a:pt x="58615" y="56661"/>
                  </a:cubicBezTo>
                  <a:cubicBezTo>
                    <a:pt x="76200" y="64477"/>
                    <a:pt x="99646" y="82061"/>
                    <a:pt x="107462" y="103554"/>
                  </a:cubicBezTo>
                  <a:cubicBezTo>
                    <a:pt x="107462" y="103554"/>
                    <a:pt x="107462" y="105508"/>
                    <a:pt x="107462" y="105508"/>
                  </a:cubicBezTo>
                  <a:lnTo>
                    <a:pt x="107462" y="171938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7" name="Forma Livre: Forma 896">
              <a:extLst>
                <a:ext uri="{FF2B5EF4-FFF2-40B4-BE49-F238E27FC236}">
                  <a16:creationId xmlns:a16="http://schemas.microsoft.com/office/drawing/2014/main" id="{F31E89F5-8756-F8B1-EB34-D7B50A571C51}"/>
                </a:ext>
              </a:extLst>
            </p:cNvPr>
            <p:cNvSpPr/>
            <p:nvPr/>
          </p:nvSpPr>
          <p:spPr>
            <a:xfrm>
              <a:off x="7018327" y="6119446"/>
              <a:ext cx="107461" cy="168030"/>
            </a:xfrm>
            <a:custGeom>
              <a:avLst/>
              <a:gdLst>
                <a:gd name="connsiteX0" fmla="*/ 107462 w 107461"/>
                <a:gd name="connsiteY0" fmla="*/ 0 h 168030"/>
                <a:gd name="connsiteX1" fmla="*/ 105508 w 107461"/>
                <a:gd name="connsiteY1" fmla="*/ 33215 h 168030"/>
                <a:gd name="connsiteX2" fmla="*/ 48846 w 107461"/>
                <a:gd name="connsiteY2" fmla="*/ 54707 h 168030"/>
                <a:gd name="connsiteX3" fmla="*/ 0 w 107461"/>
                <a:gd name="connsiteY3" fmla="*/ 101600 h 168030"/>
                <a:gd name="connsiteX4" fmla="*/ 0 w 107461"/>
                <a:gd name="connsiteY4" fmla="*/ 168030 h 16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61" h="168030">
                  <a:moveTo>
                    <a:pt x="107462" y="0"/>
                  </a:moveTo>
                  <a:lnTo>
                    <a:pt x="105508" y="33215"/>
                  </a:lnTo>
                  <a:cubicBezTo>
                    <a:pt x="105508" y="33215"/>
                    <a:pt x="84016" y="39077"/>
                    <a:pt x="48846" y="54707"/>
                  </a:cubicBezTo>
                  <a:cubicBezTo>
                    <a:pt x="31262" y="64477"/>
                    <a:pt x="5862" y="80107"/>
                    <a:pt x="0" y="101600"/>
                  </a:cubicBezTo>
                  <a:lnTo>
                    <a:pt x="0" y="16803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8" name="Forma Livre: Forma 897">
              <a:extLst>
                <a:ext uri="{FF2B5EF4-FFF2-40B4-BE49-F238E27FC236}">
                  <a16:creationId xmlns:a16="http://schemas.microsoft.com/office/drawing/2014/main" id="{0890DD9D-A568-79A9-06A5-F8673878BFE8}"/>
                </a:ext>
              </a:extLst>
            </p:cNvPr>
            <p:cNvSpPr/>
            <p:nvPr/>
          </p:nvSpPr>
          <p:spPr>
            <a:xfrm>
              <a:off x="6936265" y="5873261"/>
              <a:ext cx="136769" cy="158261"/>
            </a:xfrm>
            <a:custGeom>
              <a:avLst/>
              <a:gdLst>
                <a:gd name="connsiteX0" fmla="*/ 66431 w 136769"/>
                <a:gd name="connsiteY0" fmla="*/ 158262 h 158261"/>
                <a:gd name="connsiteX1" fmla="*/ 29308 w 136769"/>
                <a:gd name="connsiteY1" fmla="*/ 134815 h 158261"/>
                <a:gd name="connsiteX2" fmla="*/ 11723 w 136769"/>
                <a:gd name="connsiteY2" fmla="*/ 101600 h 158261"/>
                <a:gd name="connsiteX3" fmla="*/ 11723 w 136769"/>
                <a:gd name="connsiteY3" fmla="*/ 101600 h 158261"/>
                <a:gd name="connsiteX4" fmla="*/ 0 w 136769"/>
                <a:gd name="connsiteY4" fmla="*/ 89877 h 158261"/>
                <a:gd name="connsiteX5" fmla="*/ 0 w 136769"/>
                <a:gd name="connsiteY5" fmla="*/ 76200 h 158261"/>
                <a:gd name="connsiteX6" fmla="*/ 3907 w 136769"/>
                <a:gd name="connsiteY6" fmla="*/ 72292 h 158261"/>
                <a:gd name="connsiteX7" fmla="*/ 9769 w 136769"/>
                <a:gd name="connsiteY7" fmla="*/ 72292 h 158261"/>
                <a:gd name="connsiteX8" fmla="*/ 9769 w 136769"/>
                <a:gd name="connsiteY8" fmla="*/ 46892 h 158261"/>
                <a:gd name="connsiteX9" fmla="*/ 15631 w 136769"/>
                <a:gd name="connsiteY9" fmla="*/ 25400 h 158261"/>
                <a:gd name="connsiteX10" fmla="*/ 68385 w 136769"/>
                <a:gd name="connsiteY10" fmla="*/ 0 h 158261"/>
                <a:gd name="connsiteX11" fmla="*/ 123092 w 136769"/>
                <a:gd name="connsiteY11" fmla="*/ 27354 h 158261"/>
                <a:gd name="connsiteX12" fmla="*/ 127000 w 136769"/>
                <a:gd name="connsiteY12" fmla="*/ 44938 h 158261"/>
                <a:gd name="connsiteX13" fmla="*/ 127000 w 136769"/>
                <a:gd name="connsiteY13" fmla="*/ 68385 h 158261"/>
                <a:gd name="connsiteX14" fmla="*/ 132861 w 136769"/>
                <a:gd name="connsiteY14" fmla="*/ 68385 h 158261"/>
                <a:gd name="connsiteX15" fmla="*/ 136769 w 136769"/>
                <a:gd name="connsiteY15" fmla="*/ 72292 h 158261"/>
                <a:gd name="connsiteX16" fmla="*/ 136769 w 136769"/>
                <a:gd name="connsiteY16" fmla="*/ 85969 h 158261"/>
                <a:gd name="connsiteX17" fmla="*/ 125046 w 136769"/>
                <a:gd name="connsiteY17" fmla="*/ 97692 h 158261"/>
                <a:gd name="connsiteX18" fmla="*/ 125046 w 136769"/>
                <a:gd name="connsiteY18" fmla="*/ 97692 h 158261"/>
                <a:gd name="connsiteX19" fmla="*/ 107462 w 136769"/>
                <a:gd name="connsiteY19" fmla="*/ 130907 h 158261"/>
                <a:gd name="connsiteX20" fmla="*/ 66431 w 136769"/>
                <a:gd name="connsiteY20" fmla="*/ 158262 h 158261"/>
                <a:gd name="connsiteX21" fmla="*/ 66431 w 136769"/>
                <a:gd name="connsiteY21" fmla="*/ 158262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769" h="158261">
                  <a:moveTo>
                    <a:pt x="66431" y="158262"/>
                  </a:moveTo>
                  <a:cubicBezTo>
                    <a:pt x="50800" y="158262"/>
                    <a:pt x="35169" y="148492"/>
                    <a:pt x="29308" y="134815"/>
                  </a:cubicBezTo>
                  <a:lnTo>
                    <a:pt x="11723" y="101600"/>
                  </a:lnTo>
                  <a:lnTo>
                    <a:pt x="11723" y="101600"/>
                  </a:lnTo>
                  <a:cubicBezTo>
                    <a:pt x="7815" y="101600"/>
                    <a:pt x="0" y="93784"/>
                    <a:pt x="0" y="89877"/>
                  </a:cubicBezTo>
                  <a:lnTo>
                    <a:pt x="0" y="76200"/>
                  </a:lnTo>
                  <a:cubicBezTo>
                    <a:pt x="0" y="74246"/>
                    <a:pt x="1954" y="72292"/>
                    <a:pt x="3907" y="72292"/>
                  </a:cubicBezTo>
                  <a:lnTo>
                    <a:pt x="9769" y="72292"/>
                  </a:lnTo>
                  <a:lnTo>
                    <a:pt x="9769" y="46892"/>
                  </a:lnTo>
                  <a:cubicBezTo>
                    <a:pt x="9769" y="39077"/>
                    <a:pt x="11723" y="33215"/>
                    <a:pt x="15631" y="25400"/>
                  </a:cubicBezTo>
                  <a:cubicBezTo>
                    <a:pt x="23446" y="13677"/>
                    <a:pt x="37123" y="0"/>
                    <a:pt x="68385" y="0"/>
                  </a:cubicBezTo>
                  <a:cubicBezTo>
                    <a:pt x="101600" y="0"/>
                    <a:pt x="115277" y="15631"/>
                    <a:pt x="123092" y="27354"/>
                  </a:cubicBezTo>
                  <a:cubicBezTo>
                    <a:pt x="125046" y="33215"/>
                    <a:pt x="127000" y="39077"/>
                    <a:pt x="127000" y="44938"/>
                  </a:cubicBezTo>
                  <a:lnTo>
                    <a:pt x="127000" y="68385"/>
                  </a:lnTo>
                  <a:lnTo>
                    <a:pt x="132861" y="68385"/>
                  </a:lnTo>
                  <a:cubicBezTo>
                    <a:pt x="134815" y="68385"/>
                    <a:pt x="136769" y="70339"/>
                    <a:pt x="136769" y="72292"/>
                  </a:cubicBezTo>
                  <a:lnTo>
                    <a:pt x="136769" y="85969"/>
                  </a:lnTo>
                  <a:cubicBezTo>
                    <a:pt x="136769" y="89877"/>
                    <a:pt x="128954" y="97692"/>
                    <a:pt x="125046" y="97692"/>
                  </a:cubicBezTo>
                  <a:lnTo>
                    <a:pt x="125046" y="97692"/>
                  </a:lnTo>
                  <a:lnTo>
                    <a:pt x="107462" y="130907"/>
                  </a:lnTo>
                  <a:cubicBezTo>
                    <a:pt x="97692" y="148492"/>
                    <a:pt x="84015" y="158262"/>
                    <a:pt x="66431" y="158262"/>
                  </a:cubicBezTo>
                  <a:lnTo>
                    <a:pt x="66431" y="158262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9" name="Forma Livre: Forma 898">
              <a:extLst>
                <a:ext uri="{FF2B5EF4-FFF2-40B4-BE49-F238E27FC236}">
                  <a16:creationId xmlns:a16="http://schemas.microsoft.com/office/drawing/2014/main" id="{1C6F7A3E-0CD7-2804-366A-8598B35B37DB}"/>
                </a:ext>
              </a:extLst>
            </p:cNvPr>
            <p:cNvSpPr/>
            <p:nvPr/>
          </p:nvSpPr>
          <p:spPr>
            <a:xfrm>
              <a:off x="7043727" y="6006122"/>
              <a:ext cx="58615" cy="56661"/>
            </a:xfrm>
            <a:custGeom>
              <a:avLst/>
              <a:gdLst>
                <a:gd name="connsiteX0" fmla="*/ 0 w 58615"/>
                <a:gd name="connsiteY0" fmla="*/ 0 h 56661"/>
                <a:gd name="connsiteX1" fmla="*/ 1954 w 58615"/>
                <a:gd name="connsiteY1" fmla="*/ 33216 h 56661"/>
                <a:gd name="connsiteX2" fmla="*/ 58615 w 58615"/>
                <a:gd name="connsiteY2" fmla="*/ 56661 h 5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15" h="56661">
                  <a:moveTo>
                    <a:pt x="0" y="0"/>
                  </a:moveTo>
                  <a:lnTo>
                    <a:pt x="1954" y="33216"/>
                  </a:lnTo>
                  <a:cubicBezTo>
                    <a:pt x="1954" y="33216"/>
                    <a:pt x="23446" y="39077"/>
                    <a:pt x="58615" y="56661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0" name="Forma Livre: Forma 899">
              <a:extLst>
                <a:ext uri="{FF2B5EF4-FFF2-40B4-BE49-F238E27FC236}">
                  <a16:creationId xmlns:a16="http://schemas.microsoft.com/office/drawing/2014/main" id="{75C764B9-D403-3D01-A399-98F7D06C3695}"/>
                </a:ext>
              </a:extLst>
            </p:cNvPr>
            <p:cNvSpPr/>
            <p:nvPr/>
          </p:nvSpPr>
          <p:spPr>
            <a:xfrm>
              <a:off x="6961665" y="6039338"/>
              <a:ext cx="84015" cy="31261"/>
            </a:xfrm>
            <a:custGeom>
              <a:avLst/>
              <a:gdLst>
                <a:gd name="connsiteX0" fmla="*/ 84016 w 84015"/>
                <a:gd name="connsiteY0" fmla="*/ 0 h 31261"/>
                <a:gd name="connsiteX1" fmla="*/ 60569 w 84015"/>
                <a:gd name="connsiteY1" fmla="*/ 31262 h 31261"/>
                <a:gd name="connsiteX2" fmla="*/ 23446 w 84015"/>
                <a:gd name="connsiteY2" fmla="*/ 31262 h 31261"/>
                <a:gd name="connsiteX3" fmla="*/ 0 w 84015"/>
                <a:gd name="connsiteY3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15" h="31261">
                  <a:moveTo>
                    <a:pt x="84016" y="0"/>
                  </a:moveTo>
                  <a:lnTo>
                    <a:pt x="60569" y="31262"/>
                  </a:lnTo>
                  <a:lnTo>
                    <a:pt x="23446" y="31262"/>
                  </a:lnTo>
                  <a:lnTo>
                    <a:pt x="0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1" name="Forma Livre: Forma 900">
              <a:extLst>
                <a:ext uri="{FF2B5EF4-FFF2-40B4-BE49-F238E27FC236}">
                  <a16:creationId xmlns:a16="http://schemas.microsoft.com/office/drawing/2014/main" id="{A6839FAA-204E-292D-D818-5B97865374F2}"/>
                </a:ext>
              </a:extLst>
            </p:cNvPr>
            <p:cNvSpPr/>
            <p:nvPr/>
          </p:nvSpPr>
          <p:spPr>
            <a:xfrm>
              <a:off x="6856158" y="6008076"/>
              <a:ext cx="107461" cy="168030"/>
            </a:xfrm>
            <a:custGeom>
              <a:avLst/>
              <a:gdLst>
                <a:gd name="connsiteX0" fmla="*/ 107462 w 107461"/>
                <a:gd name="connsiteY0" fmla="*/ 0 h 168030"/>
                <a:gd name="connsiteX1" fmla="*/ 105508 w 107461"/>
                <a:gd name="connsiteY1" fmla="*/ 33216 h 168030"/>
                <a:gd name="connsiteX2" fmla="*/ 48846 w 107461"/>
                <a:gd name="connsiteY2" fmla="*/ 54707 h 168030"/>
                <a:gd name="connsiteX3" fmla="*/ 0 w 107461"/>
                <a:gd name="connsiteY3" fmla="*/ 101600 h 168030"/>
                <a:gd name="connsiteX4" fmla="*/ 0 w 107461"/>
                <a:gd name="connsiteY4" fmla="*/ 168031 h 16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61" h="168030">
                  <a:moveTo>
                    <a:pt x="107462" y="0"/>
                  </a:moveTo>
                  <a:lnTo>
                    <a:pt x="105508" y="33216"/>
                  </a:lnTo>
                  <a:cubicBezTo>
                    <a:pt x="105508" y="33216"/>
                    <a:pt x="84015" y="39077"/>
                    <a:pt x="48846" y="54707"/>
                  </a:cubicBezTo>
                  <a:cubicBezTo>
                    <a:pt x="31262" y="64477"/>
                    <a:pt x="5861" y="80108"/>
                    <a:pt x="0" y="101600"/>
                  </a:cubicBezTo>
                  <a:lnTo>
                    <a:pt x="0" y="168031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902" name="Gráfico 4">
              <a:extLst>
                <a:ext uri="{FF2B5EF4-FFF2-40B4-BE49-F238E27FC236}">
                  <a16:creationId xmlns:a16="http://schemas.microsoft.com/office/drawing/2014/main" id="{3BE06C21-0802-BA00-DE9B-03FA87C5F912}"/>
                </a:ext>
              </a:extLst>
            </p:cNvPr>
            <p:cNvGrpSpPr/>
            <p:nvPr/>
          </p:nvGrpSpPr>
          <p:grpSpPr>
            <a:xfrm>
              <a:off x="6973388" y="6074507"/>
              <a:ext cx="58615" cy="101600"/>
              <a:chOff x="6973388" y="6074507"/>
              <a:chExt cx="58615" cy="101600"/>
            </a:xfrm>
            <a:noFill/>
          </p:grpSpPr>
          <p:sp>
            <p:nvSpPr>
              <p:cNvPr id="903" name="Forma Livre: Forma 902">
                <a:extLst>
                  <a:ext uri="{FF2B5EF4-FFF2-40B4-BE49-F238E27FC236}">
                    <a16:creationId xmlns:a16="http://schemas.microsoft.com/office/drawing/2014/main" id="{8BF33E22-9DD9-FD29-744C-6E49A589851D}"/>
                  </a:ext>
                </a:extLst>
              </p:cNvPr>
              <p:cNvSpPr/>
              <p:nvPr/>
            </p:nvSpPr>
            <p:spPr>
              <a:xfrm>
                <a:off x="6979250" y="6074507"/>
                <a:ext cx="48846" cy="37122"/>
              </a:xfrm>
              <a:custGeom>
                <a:avLst/>
                <a:gdLst>
                  <a:gd name="connsiteX0" fmla="*/ 7816 w 48846"/>
                  <a:gd name="connsiteY0" fmla="*/ 0 h 37122"/>
                  <a:gd name="connsiteX1" fmla="*/ 0 w 48846"/>
                  <a:gd name="connsiteY1" fmla="*/ 23446 h 37122"/>
                  <a:gd name="connsiteX2" fmla="*/ 23446 w 48846"/>
                  <a:gd name="connsiteY2" fmla="*/ 37123 h 37122"/>
                  <a:gd name="connsiteX3" fmla="*/ 48846 w 48846"/>
                  <a:gd name="connsiteY3" fmla="*/ 23446 h 37122"/>
                  <a:gd name="connsiteX4" fmla="*/ 41031 w 48846"/>
                  <a:gd name="connsiteY4" fmla="*/ 0 h 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46" h="37122">
                    <a:moveTo>
                      <a:pt x="7816" y="0"/>
                    </a:moveTo>
                    <a:lnTo>
                      <a:pt x="0" y="23446"/>
                    </a:lnTo>
                    <a:lnTo>
                      <a:pt x="23446" y="37123"/>
                    </a:lnTo>
                    <a:lnTo>
                      <a:pt x="48846" y="23446"/>
                    </a:lnTo>
                    <a:lnTo>
                      <a:pt x="41031" y="0"/>
                    </a:lnTo>
                  </a:path>
                </a:pathLst>
              </a:custGeom>
              <a:noFill/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4" name="Forma Livre: Forma 903">
                <a:extLst>
                  <a:ext uri="{FF2B5EF4-FFF2-40B4-BE49-F238E27FC236}">
                    <a16:creationId xmlns:a16="http://schemas.microsoft.com/office/drawing/2014/main" id="{A55BBA30-1A9D-38A9-5253-DBB752D3596B}"/>
                  </a:ext>
                </a:extLst>
              </p:cNvPr>
              <p:cNvSpPr/>
              <p:nvPr/>
            </p:nvSpPr>
            <p:spPr>
              <a:xfrm>
                <a:off x="6973388" y="6103815"/>
                <a:ext cx="13676" cy="72292"/>
              </a:xfrm>
              <a:custGeom>
                <a:avLst/>
                <a:gdLst>
                  <a:gd name="connsiteX0" fmla="*/ 0 w 13676"/>
                  <a:gd name="connsiteY0" fmla="*/ 72292 h 72292"/>
                  <a:gd name="connsiteX1" fmla="*/ 13677 w 13676"/>
                  <a:gd name="connsiteY1" fmla="*/ 0 h 7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76" h="72292">
                    <a:moveTo>
                      <a:pt x="0" y="72292"/>
                    </a:moveTo>
                    <a:lnTo>
                      <a:pt x="13677" y="0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05" name="Forma Livre: Forma 904">
                <a:extLst>
                  <a:ext uri="{FF2B5EF4-FFF2-40B4-BE49-F238E27FC236}">
                    <a16:creationId xmlns:a16="http://schemas.microsoft.com/office/drawing/2014/main" id="{83BD9D7E-A6BB-DF3E-DB85-1EEE14D7A709}"/>
                  </a:ext>
                </a:extLst>
              </p:cNvPr>
              <p:cNvSpPr/>
              <p:nvPr/>
            </p:nvSpPr>
            <p:spPr>
              <a:xfrm>
                <a:off x="7022234" y="6103815"/>
                <a:ext cx="9769" cy="72292"/>
              </a:xfrm>
              <a:custGeom>
                <a:avLst/>
                <a:gdLst>
                  <a:gd name="connsiteX0" fmla="*/ 0 w 9769"/>
                  <a:gd name="connsiteY0" fmla="*/ 0 h 72292"/>
                  <a:gd name="connsiteX1" fmla="*/ 9769 w 9769"/>
                  <a:gd name="connsiteY1" fmla="*/ 72292 h 7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69" h="72292">
                    <a:moveTo>
                      <a:pt x="0" y="0"/>
                    </a:moveTo>
                    <a:lnTo>
                      <a:pt x="9769" y="72292"/>
                    </a:lnTo>
                  </a:path>
                </a:pathLst>
              </a:custGeom>
              <a:ln w="19526" cap="flat">
                <a:solidFill>
                  <a:srgbClr val="5C83D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06" name="Forma Livre: Forma 905">
              <a:extLst>
                <a:ext uri="{FF2B5EF4-FFF2-40B4-BE49-F238E27FC236}">
                  <a16:creationId xmlns:a16="http://schemas.microsoft.com/office/drawing/2014/main" id="{C7B8BD4D-FC9A-BCD4-EA9F-0B67BCE833A0}"/>
                </a:ext>
              </a:extLst>
            </p:cNvPr>
            <p:cNvSpPr/>
            <p:nvPr/>
          </p:nvSpPr>
          <p:spPr>
            <a:xfrm>
              <a:off x="7266465" y="5873261"/>
              <a:ext cx="136769" cy="158261"/>
            </a:xfrm>
            <a:custGeom>
              <a:avLst/>
              <a:gdLst>
                <a:gd name="connsiteX0" fmla="*/ 66431 w 136769"/>
                <a:gd name="connsiteY0" fmla="*/ 158262 h 158261"/>
                <a:gd name="connsiteX1" fmla="*/ 29308 w 136769"/>
                <a:gd name="connsiteY1" fmla="*/ 134815 h 158261"/>
                <a:gd name="connsiteX2" fmla="*/ 11723 w 136769"/>
                <a:gd name="connsiteY2" fmla="*/ 101600 h 158261"/>
                <a:gd name="connsiteX3" fmla="*/ 11723 w 136769"/>
                <a:gd name="connsiteY3" fmla="*/ 101600 h 158261"/>
                <a:gd name="connsiteX4" fmla="*/ 0 w 136769"/>
                <a:gd name="connsiteY4" fmla="*/ 89877 h 158261"/>
                <a:gd name="connsiteX5" fmla="*/ 0 w 136769"/>
                <a:gd name="connsiteY5" fmla="*/ 76200 h 158261"/>
                <a:gd name="connsiteX6" fmla="*/ 3908 w 136769"/>
                <a:gd name="connsiteY6" fmla="*/ 72292 h 158261"/>
                <a:gd name="connsiteX7" fmla="*/ 9769 w 136769"/>
                <a:gd name="connsiteY7" fmla="*/ 72292 h 158261"/>
                <a:gd name="connsiteX8" fmla="*/ 9769 w 136769"/>
                <a:gd name="connsiteY8" fmla="*/ 46892 h 158261"/>
                <a:gd name="connsiteX9" fmla="*/ 15631 w 136769"/>
                <a:gd name="connsiteY9" fmla="*/ 25400 h 158261"/>
                <a:gd name="connsiteX10" fmla="*/ 68385 w 136769"/>
                <a:gd name="connsiteY10" fmla="*/ 0 h 158261"/>
                <a:gd name="connsiteX11" fmla="*/ 123092 w 136769"/>
                <a:gd name="connsiteY11" fmla="*/ 27354 h 158261"/>
                <a:gd name="connsiteX12" fmla="*/ 127000 w 136769"/>
                <a:gd name="connsiteY12" fmla="*/ 44938 h 158261"/>
                <a:gd name="connsiteX13" fmla="*/ 127000 w 136769"/>
                <a:gd name="connsiteY13" fmla="*/ 68385 h 158261"/>
                <a:gd name="connsiteX14" fmla="*/ 132861 w 136769"/>
                <a:gd name="connsiteY14" fmla="*/ 68385 h 158261"/>
                <a:gd name="connsiteX15" fmla="*/ 136769 w 136769"/>
                <a:gd name="connsiteY15" fmla="*/ 72292 h 158261"/>
                <a:gd name="connsiteX16" fmla="*/ 136769 w 136769"/>
                <a:gd name="connsiteY16" fmla="*/ 85969 h 158261"/>
                <a:gd name="connsiteX17" fmla="*/ 125046 w 136769"/>
                <a:gd name="connsiteY17" fmla="*/ 97692 h 158261"/>
                <a:gd name="connsiteX18" fmla="*/ 125046 w 136769"/>
                <a:gd name="connsiteY18" fmla="*/ 97692 h 158261"/>
                <a:gd name="connsiteX19" fmla="*/ 107462 w 136769"/>
                <a:gd name="connsiteY19" fmla="*/ 130907 h 158261"/>
                <a:gd name="connsiteX20" fmla="*/ 66431 w 136769"/>
                <a:gd name="connsiteY20" fmla="*/ 158262 h 158261"/>
                <a:gd name="connsiteX21" fmla="*/ 66431 w 136769"/>
                <a:gd name="connsiteY21" fmla="*/ 158262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769" h="158261">
                  <a:moveTo>
                    <a:pt x="66431" y="158262"/>
                  </a:moveTo>
                  <a:cubicBezTo>
                    <a:pt x="50800" y="158262"/>
                    <a:pt x="35169" y="148492"/>
                    <a:pt x="29308" y="134815"/>
                  </a:cubicBezTo>
                  <a:lnTo>
                    <a:pt x="11723" y="101600"/>
                  </a:lnTo>
                  <a:lnTo>
                    <a:pt x="11723" y="101600"/>
                  </a:lnTo>
                  <a:cubicBezTo>
                    <a:pt x="7815" y="101600"/>
                    <a:pt x="0" y="93784"/>
                    <a:pt x="0" y="89877"/>
                  </a:cubicBezTo>
                  <a:lnTo>
                    <a:pt x="0" y="76200"/>
                  </a:lnTo>
                  <a:cubicBezTo>
                    <a:pt x="0" y="74246"/>
                    <a:pt x="1954" y="72292"/>
                    <a:pt x="3908" y="72292"/>
                  </a:cubicBezTo>
                  <a:lnTo>
                    <a:pt x="9769" y="72292"/>
                  </a:lnTo>
                  <a:lnTo>
                    <a:pt x="9769" y="46892"/>
                  </a:lnTo>
                  <a:cubicBezTo>
                    <a:pt x="9769" y="39077"/>
                    <a:pt x="11723" y="33215"/>
                    <a:pt x="15631" y="25400"/>
                  </a:cubicBezTo>
                  <a:cubicBezTo>
                    <a:pt x="23446" y="13677"/>
                    <a:pt x="37123" y="0"/>
                    <a:pt x="68385" y="0"/>
                  </a:cubicBezTo>
                  <a:cubicBezTo>
                    <a:pt x="101600" y="0"/>
                    <a:pt x="115277" y="15631"/>
                    <a:pt x="123092" y="27354"/>
                  </a:cubicBezTo>
                  <a:cubicBezTo>
                    <a:pt x="125046" y="33215"/>
                    <a:pt x="127000" y="39077"/>
                    <a:pt x="127000" y="44938"/>
                  </a:cubicBezTo>
                  <a:lnTo>
                    <a:pt x="127000" y="68385"/>
                  </a:lnTo>
                  <a:lnTo>
                    <a:pt x="132861" y="68385"/>
                  </a:lnTo>
                  <a:cubicBezTo>
                    <a:pt x="134815" y="68385"/>
                    <a:pt x="136769" y="70339"/>
                    <a:pt x="136769" y="72292"/>
                  </a:cubicBezTo>
                  <a:lnTo>
                    <a:pt x="136769" y="85969"/>
                  </a:lnTo>
                  <a:cubicBezTo>
                    <a:pt x="136769" y="89877"/>
                    <a:pt x="128954" y="97692"/>
                    <a:pt x="125046" y="97692"/>
                  </a:cubicBezTo>
                  <a:lnTo>
                    <a:pt x="125046" y="97692"/>
                  </a:lnTo>
                  <a:lnTo>
                    <a:pt x="107462" y="130907"/>
                  </a:lnTo>
                  <a:cubicBezTo>
                    <a:pt x="97692" y="148492"/>
                    <a:pt x="84015" y="158262"/>
                    <a:pt x="66431" y="158262"/>
                  </a:cubicBezTo>
                  <a:lnTo>
                    <a:pt x="66431" y="158262"/>
                  </a:lnTo>
                  <a:close/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7" name="Forma Livre: Forma 906">
              <a:extLst>
                <a:ext uri="{FF2B5EF4-FFF2-40B4-BE49-F238E27FC236}">
                  <a16:creationId xmlns:a16="http://schemas.microsoft.com/office/drawing/2014/main" id="{14EB0ACA-CC76-8D02-0193-4B58FAC50B50}"/>
                </a:ext>
              </a:extLst>
            </p:cNvPr>
            <p:cNvSpPr/>
            <p:nvPr/>
          </p:nvSpPr>
          <p:spPr>
            <a:xfrm>
              <a:off x="7373927" y="6006122"/>
              <a:ext cx="107461" cy="171938"/>
            </a:xfrm>
            <a:custGeom>
              <a:avLst/>
              <a:gdLst>
                <a:gd name="connsiteX0" fmla="*/ 0 w 107461"/>
                <a:gd name="connsiteY0" fmla="*/ 0 h 171938"/>
                <a:gd name="connsiteX1" fmla="*/ 1954 w 107461"/>
                <a:gd name="connsiteY1" fmla="*/ 33216 h 171938"/>
                <a:gd name="connsiteX2" fmla="*/ 58615 w 107461"/>
                <a:gd name="connsiteY2" fmla="*/ 56661 h 171938"/>
                <a:gd name="connsiteX3" fmla="*/ 107462 w 107461"/>
                <a:gd name="connsiteY3" fmla="*/ 103554 h 171938"/>
                <a:gd name="connsiteX4" fmla="*/ 107462 w 107461"/>
                <a:gd name="connsiteY4" fmla="*/ 105508 h 171938"/>
                <a:gd name="connsiteX5" fmla="*/ 107462 w 107461"/>
                <a:gd name="connsiteY5" fmla="*/ 105508 h 171938"/>
                <a:gd name="connsiteX6" fmla="*/ 107462 w 107461"/>
                <a:gd name="connsiteY6" fmla="*/ 171939 h 17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61" h="171938">
                  <a:moveTo>
                    <a:pt x="0" y="0"/>
                  </a:moveTo>
                  <a:lnTo>
                    <a:pt x="1954" y="33216"/>
                  </a:lnTo>
                  <a:cubicBezTo>
                    <a:pt x="1954" y="33216"/>
                    <a:pt x="23446" y="39077"/>
                    <a:pt x="58615" y="56661"/>
                  </a:cubicBezTo>
                  <a:cubicBezTo>
                    <a:pt x="76200" y="64477"/>
                    <a:pt x="99646" y="82062"/>
                    <a:pt x="107462" y="103554"/>
                  </a:cubicBezTo>
                  <a:cubicBezTo>
                    <a:pt x="107462" y="103554"/>
                    <a:pt x="107462" y="105508"/>
                    <a:pt x="107462" y="105508"/>
                  </a:cubicBezTo>
                  <a:lnTo>
                    <a:pt x="107462" y="105508"/>
                  </a:lnTo>
                  <a:lnTo>
                    <a:pt x="107462" y="171939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8" name="Forma Livre: Forma 907">
              <a:extLst>
                <a:ext uri="{FF2B5EF4-FFF2-40B4-BE49-F238E27FC236}">
                  <a16:creationId xmlns:a16="http://schemas.microsoft.com/office/drawing/2014/main" id="{A09C7187-582B-CF02-71CE-34B74F19C728}"/>
                </a:ext>
              </a:extLst>
            </p:cNvPr>
            <p:cNvSpPr/>
            <p:nvPr/>
          </p:nvSpPr>
          <p:spPr>
            <a:xfrm>
              <a:off x="7291865" y="6039338"/>
              <a:ext cx="84015" cy="31261"/>
            </a:xfrm>
            <a:custGeom>
              <a:avLst/>
              <a:gdLst>
                <a:gd name="connsiteX0" fmla="*/ 84016 w 84015"/>
                <a:gd name="connsiteY0" fmla="*/ 0 h 31261"/>
                <a:gd name="connsiteX1" fmla="*/ 58615 w 84015"/>
                <a:gd name="connsiteY1" fmla="*/ 31262 h 31261"/>
                <a:gd name="connsiteX2" fmla="*/ 27354 w 84015"/>
                <a:gd name="connsiteY2" fmla="*/ 31262 h 31261"/>
                <a:gd name="connsiteX3" fmla="*/ 0 w 84015"/>
                <a:gd name="connsiteY3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15" h="31261">
                  <a:moveTo>
                    <a:pt x="84016" y="0"/>
                  </a:moveTo>
                  <a:lnTo>
                    <a:pt x="58615" y="31262"/>
                  </a:lnTo>
                  <a:lnTo>
                    <a:pt x="27354" y="31262"/>
                  </a:lnTo>
                  <a:lnTo>
                    <a:pt x="0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9" name="Forma Livre: Forma 908">
              <a:extLst>
                <a:ext uri="{FF2B5EF4-FFF2-40B4-BE49-F238E27FC236}">
                  <a16:creationId xmlns:a16="http://schemas.microsoft.com/office/drawing/2014/main" id="{090B3AC6-C261-526E-B4F0-EBE0E20875B4}"/>
                </a:ext>
              </a:extLst>
            </p:cNvPr>
            <p:cNvSpPr/>
            <p:nvPr/>
          </p:nvSpPr>
          <p:spPr>
            <a:xfrm>
              <a:off x="7235204" y="6008076"/>
              <a:ext cx="58615" cy="54707"/>
            </a:xfrm>
            <a:custGeom>
              <a:avLst/>
              <a:gdLst>
                <a:gd name="connsiteX0" fmla="*/ 58615 w 58615"/>
                <a:gd name="connsiteY0" fmla="*/ 0 h 54707"/>
                <a:gd name="connsiteX1" fmla="*/ 56661 w 58615"/>
                <a:gd name="connsiteY1" fmla="*/ 33216 h 54707"/>
                <a:gd name="connsiteX2" fmla="*/ 0 w 58615"/>
                <a:gd name="connsiteY2" fmla="*/ 54707 h 5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15" h="54707">
                  <a:moveTo>
                    <a:pt x="58615" y="0"/>
                  </a:moveTo>
                  <a:lnTo>
                    <a:pt x="56661" y="33216"/>
                  </a:lnTo>
                  <a:cubicBezTo>
                    <a:pt x="56661" y="33216"/>
                    <a:pt x="35170" y="39077"/>
                    <a:pt x="0" y="54707"/>
                  </a:cubicBez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0" name="Forma Livre: Forma 909">
              <a:extLst>
                <a:ext uri="{FF2B5EF4-FFF2-40B4-BE49-F238E27FC236}">
                  <a16:creationId xmlns:a16="http://schemas.microsoft.com/office/drawing/2014/main" id="{4350EDC6-D287-9A0B-975B-B75EED08D039}"/>
                </a:ext>
              </a:extLst>
            </p:cNvPr>
            <p:cNvSpPr/>
            <p:nvPr/>
          </p:nvSpPr>
          <p:spPr>
            <a:xfrm>
              <a:off x="7123835" y="6150707"/>
              <a:ext cx="84015" cy="31261"/>
            </a:xfrm>
            <a:custGeom>
              <a:avLst/>
              <a:gdLst>
                <a:gd name="connsiteX0" fmla="*/ 84015 w 84015"/>
                <a:gd name="connsiteY0" fmla="*/ 0 h 31261"/>
                <a:gd name="connsiteX1" fmla="*/ 60569 w 84015"/>
                <a:gd name="connsiteY1" fmla="*/ 31262 h 31261"/>
                <a:gd name="connsiteX2" fmla="*/ 25400 w 84015"/>
                <a:gd name="connsiteY2" fmla="*/ 31262 h 31261"/>
                <a:gd name="connsiteX3" fmla="*/ 0 w 84015"/>
                <a:gd name="connsiteY3" fmla="*/ 1954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15" h="31261">
                  <a:moveTo>
                    <a:pt x="84015" y="0"/>
                  </a:moveTo>
                  <a:lnTo>
                    <a:pt x="60569" y="31262"/>
                  </a:lnTo>
                  <a:lnTo>
                    <a:pt x="25400" y="31262"/>
                  </a:lnTo>
                  <a:lnTo>
                    <a:pt x="0" y="1954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1" name="Forma Livre: Forma 910">
              <a:extLst>
                <a:ext uri="{FF2B5EF4-FFF2-40B4-BE49-F238E27FC236}">
                  <a16:creationId xmlns:a16="http://schemas.microsoft.com/office/drawing/2014/main" id="{49506C52-BD32-B5AD-E948-A3346E6D4E92}"/>
                </a:ext>
              </a:extLst>
            </p:cNvPr>
            <p:cNvSpPr/>
            <p:nvPr/>
          </p:nvSpPr>
          <p:spPr>
            <a:xfrm>
              <a:off x="7309450" y="6074507"/>
              <a:ext cx="48846" cy="37122"/>
            </a:xfrm>
            <a:custGeom>
              <a:avLst/>
              <a:gdLst>
                <a:gd name="connsiteX0" fmla="*/ 7815 w 48846"/>
                <a:gd name="connsiteY0" fmla="*/ 0 h 37122"/>
                <a:gd name="connsiteX1" fmla="*/ 0 w 48846"/>
                <a:gd name="connsiteY1" fmla="*/ 23446 h 37122"/>
                <a:gd name="connsiteX2" fmla="*/ 25400 w 48846"/>
                <a:gd name="connsiteY2" fmla="*/ 37123 h 37122"/>
                <a:gd name="connsiteX3" fmla="*/ 48846 w 48846"/>
                <a:gd name="connsiteY3" fmla="*/ 23446 h 37122"/>
                <a:gd name="connsiteX4" fmla="*/ 41030 w 48846"/>
                <a:gd name="connsiteY4" fmla="*/ 0 h 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6" h="37122">
                  <a:moveTo>
                    <a:pt x="7815" y="0"/>
                  </a:moveTo>
                  <a:lnTo>
                    <a:pt x="0" y="23446"/>
                  </a:lnTo>
                  <a:lnTo>
                    <a:pt x="25400" y="37123"/>
                  </a:lnTo>
                  <a:lnTo>
                    <a:pt x="48846" y="23446"/>
                  </a:lnTo>
                  <a:lnTo>
                    <a:pt x="41030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2" name="Forma Livre: Forma 911">
              <a:extLst>
                <a:ext uri="{FF2B5EF4-FFF2-40B4-BE49-F238E27FC236}">
                  <a16:creationId xmlns:a16="http://schemas.microsoft.com/office/drawing/2014/main" id="{9D6D72A7-4B11-C798-9C94-B1FBFD298AE4}"/>
                </a:ext>
              </a:extLst>
            </p:cNvPr>
            <p:cNvSpPr/>
            <p:nvPr/>
          </p:nvSpPr>
          <p:spPr>
            <a:xfrm>
              <a:off x="7303588" y="6103815"/>
              <a:ext cx="13676" cy="72292"/>
            </a:xfrm>
            <a:custGeom>
              <a:avLst/>
              <a:gdLst>
                <a:gd name="connsiteX0" fmla="*/ 0 w 13676"/>
                <a:gd name="connsiteY0" fmla="*/ 72292 h 72292"/>
                <a:gd name="connsiteX1" fmla="*/ 13677 w 13676"/>
                <a:gd name="connsiteY1" fmla="*/ 0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6" h="72292">
                  <a:moveTo>
                    <a:pt x="0" y="72292"/>
                  </a:moveTo>
                  <a:lnTo>
                    <a:pt x="13677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3" name="Forma Livre: Forma 912">
              <a:extLst>
                <a:ext uri="{FF2B5EF4-FFF2-40B4-BE49-F238E27FC236}">
                  <a16:creationId xmlns:a16="http://schemas.microsoft.com/office/drawing/2014/main" id="{7004BBF7-EFB5-AF4C-2981-FD7C56542BC6}"/>
                </a:ext>
              </a:extLst>
            </p:cNvPr>
            <p:cNvSpPr/>
            <p:nvPr/>
          </p:nvSpPr>
          <p:spPr>
            <a:xfrm>
              <a:off x="7352434" y="6103815"/>
              <a:ext cx="11723" cy="72292"/>
            </a:xfrm>
            <a:custGeom>
              <a:avLst/>
              <a:gdLst>
                <a:gd name="connsiteX0" fmla="*/ 0 w 11723"/>
                <a:gd name="connsiteY0" fmla="*/ 0 h 72292"/>
                <a:gd name="connsiteX1" fmla="*/ 11723 w 11723"/>
                <a:gd name="connsiteY1" fmla="*/ 72292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23" h="72292">
                  <a:moveTo>
                    <a:pt x="0" y="0"/>
                  </a:moveTo>
                  <a:lnTo>
                    <a:pt x="11723" y="72292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4" name="Forma Livre: Forma 913">
              <a:extLst>
                <a:ext uri="{FF2B5EF4-FFF2-40B4-BE49-F238E27FC236}">
                  <a16:creationId xmlns:a16="http://schemas.microsoft.com/office/drawing/2014/main" id="{4D50B1D8-3EC6-FA19-CB2D-CB34DBA9ED23}"/>
                </a:ext>
              </a:extLst>
            </p:cNvPr>
            <p:cNvSpPr/>
            <p:nvPr/>
          </p:nvSpPr>
          <p:spPr>
            <a:xfrm>
              <a:off x="7141419" y="6183923"/>
              <a:ext cx="48846" cy="41030"/>
            </a:xfrm>
            <a:custGeom>
              <a:avLst/>
              <a:gdLst>
                <a:gd name="connsiteX0" fmla="*/ 7815 w 48846"/>
                <a:gd name="connsiteY0" fmla="*/ 0 h 41030"/>
                <a:gd name="connsiteX1" fmla="*/ 0 w 48846"/>
                <a:gd name="connsiteY1" fmla="*/ 25400 h 41030"/>
                <a:gd name="connsiteX2" fmla="*/ 25400 w 48846"/>
                <a:gd name="connsiteY2" fmla="*/ 41031 h 41030"/>
                <a:gd name="connsiteX3" fmla="*/ 48846 w 48846"/>
                <a:gd name="connsiteY3" fmla="*/ 25400 h 41030"/>
                <a:gd name="connsiteX4" fmla="*/ 42984 w 48846"/>
                <a:gd name="connsiteY4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6" h="41030">
                  <a:moveTo>
                    <a:pt x="7815" y="0"/>
                  </a:moveTo>
                  <a:lnTo>
                    <a:pt x="0" y="25400"/>
                  </a:lnTo>
                  <a:lnTo>
                    <a:pt x="25400" y="41031"/>
                  </a:lnTo>
                  <a:lnTo>
                    <a:pt x="48846" y="25400"/>
                  </a:lnTo>
                  <a:lnTo>
                    <a:pt x="42984" y="0"/>
                  </a:lnTo>
                </a:path>
              </a:pathLst>
            </a:custGeom>
            <a:noFill/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5" name="Forma Livre: Forma 914">
              <a:extLst>
                <a:ext uri="{FF2B5EF4-FFF2-40B4-BE49-F238E27FC236}">
                  <a16:creationId xmlns:a16="http://schemas.microsoft.com/office/drawing/2014/main" id="{8827459F-526F-E02A-2496-2358E865B6C2}"/>
                </a:ext>
              </a:extLst>
            </p:cNvPr>
            <p:cNvSpPr/>
            <p:nvPr/>
          </p:nvSpPr>
          <p:spPr>
            <a:xfrm>
              <a:off x="7135558" y="6217138"/>
              <a:ext cx="13676" cy="72292"/>
            </a:xfrm>
            <a:custGeom>
              <a:avLst/>
              <a:gdLst>
                <a:gd name="connsiteX0" fmla="*/ 0 w 13676"/>
                <a:gd name="connsiteY0" fmla="*/ 72292 h 72292"/>
                <a:gd name="connsiteX1" fmla="*/ 13677 w 13676"/>
                <a:gd name="connsiteY1" fmla="*/ 0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6" h="72292">
                  <a:moveTo>
                    <a:pt x="0" y="72292"/>
                  </a:moveTo>
                  <a:lnTo>
                    <a:pt x="13677" y="0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6" name="Forma Livre: Forma 915">
              <a:extLst>
                <a:ext uri="{FF2B5EF4-FFF2-40B4-BE49-F238E27FC236}">
                  <a16:creationId xmlns:a16="http://schemas.microsoft.com/office/drawing/2014/main" id="{E6D3EDA6-0859-43C6-0D43-7CB9941A87DB}"/>
                </a:ext>
              </a:extLst>
            </p:cNvPr>
            <p:cNvSpPr/>
            <p:nvPr/>
          </p:nvSpPr>
          <p:spPr>
            <a:xfrm>
              <a:off x="7186358" y="6217138"/>
              <a:ext cx="9769" cy="72292"/>
            </a:xfrm>
            <a:custGeom>
              <a:avLst/>
              <a:gdLst>
                <a:gd name="connsiteX0" fmla="*/ 0 w 9769"/>
                <a:gd name="connsiteY0" fmla="*/ 0 h 72292"/>
                <a:gd name="connsiteX1" fmla="*/ 9769 w 9769"/>
                <a:gd name="connsiteY1" fmla="*/ 72292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9" h="72292">
                  <a:moveTo>
                    <a:pt x="0" y="0"/>
                  </a:moveTo>
                  <a:lnTo>
                    <a:pt x="9769" y="72292"/>
                  </a:lnTo>
                </a:path>
              </a:pathLst>
            </a:custGeom>
            <a:ln w="19526" cap="flat">
              <a:solidFill>
                <a:srgbClr val="5C83D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931" name="Gráfico 930">
            <a:extLst>
              <a:ext uri="{FF2B5EF4-FFF2-40B4-BE49-F238E27FC236}">
                <a16:creationId xmlns:a16="http://schemas.microsoft.com/office/drawing/2014/main" id="{EE1E3248-37CC-4073-DF49-41CBB620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0541" y="1946031"/>
            <a:ext cx="1162921" cy="1158630"/>
          </a:xfrm>
          <a:prstGeom prst="rect">
            <a:avLst/>
          </a:prstGeom>
        </p:spPr>
      </p:pic>
      <p:pic>
        <p:nvPicPr>
          <p:cNvPr id="934" name="Gráfico 933" descr="Palestrante estrutura de tópicos">
            <a:extLst>
              <a:ext uri="{FF2B5EF4-FFF2-40B4-BE49-F238E27FC236}">
                <a16:creationId xmlns:a16="http://schemas.microsoft.com/office/drawing/2014/main" id="{0957A63C-E270-F934-0144-C5544FD9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558" y="3681102"/>
            <a:ext cx="914400" cy="914400"/>
          </a:xfrm>
          <a:prstGeom prst="rect">
            <a:avLst/>
          </a:prstGeom>
        </p:spPr>
      </p:pic>
      <p:pic>
        <p:nvPicPr>
          <p:cNvPr id="936" name="Gráfico 935" descr="Teatro estrutura de tópicos">
            <a:extLst>
              <a:ext uri="{FF2B5EF4-FFF2-40B4-BE49-F238E27FC236}">
                <a16:creationId xmlns:a16="http://schemas.microsoft.com/office/drawing/2014/main" id="{8EA1901E-7546-5847-D8B7-C7E26265D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1630" y="4924373"/>
            <a:ext cx="1424320" cy="1424320"/>
          </a:xfrm>
          <a:prstGeom prst="rect">
            <a:avLst/>
          </a:prstGeom>
        </p:spPr>
      </p:pic>
      <p:pic>
        <p:nvPicPr>
          <p:cNvPr id="937" name="Gráfico 936" descr="Grupo de pessoas estrutura de tópicos">
            <a:extLst>
              <a:ext uri="{FF2B5EF4-FFF2-40B4-BE49-F238E27FC236}">
                <a16:creationId xmlns:a16="http://schemas.microsoft.com/office/drawing/2014/main" id="{3A21D01E-00AD-CAC3-61FF-0C1C45443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1588" y="194423"/>
            <a:ext cx="914400" cy="914400"/>
          </a:xfrm>
          <a:prstGeom prst="rect">
            <a:avLst/>
          </a:prstGeom>
        </p:spPr>
      </p:pic>
      <p:pic>
        <p:nvPicPr>
          <p:cNvPr id="3" name="Gráfico 2" descr="Banco de dados estrutura de tópicos">
            <a:extLst>
              <a:ext uri="{FF2B5EF4-FFF2-40B4-BE49-F238E27FC236}">
                <a16:creationId xmlns:a16="http://schemas.microsoft.com/office/drawing/2014/main" id="{413AB541-4FF8-8B4B-3822-7FDCCB952B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13051" y="3131085"/>
            <a:ext cx="914400" cy="914400"/>
          </a:xfrm>
          <a:prstGeom prst="rect">
            <a:avLst/>
          </a:prstGeom>
        </p:spPr>
      </p:pic>
      <p:pic>
        <p:nvPicPr>
          <p:cNvPr id="4" name="Gráfico 3" descr="Banco de dados estrutura de tópicos">
            <a:extLst>
              <a:ext uri="{FF2B5EF4-FFF2-40B4-BE49-F238E27FC236}">
                <a16:creationId xmlns:a16="http://schemas.microsoft.com/office/drawing/2014/main" id="{D22C0B2C-0DF0-043C-04D5-21FC0A5CD2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07000" y="40908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6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4">
            <a:extLst>
              <a:ext uri="{FF2B5EF4-FFF2-40B4-BE49-F238E27FC236}">
                <a16:creationId xmlns:a16="http://schemas.microsoft.com/office/drawing/2014/main" id="{80DC1E02-00B8-2501-A15C-8D8C4760E2E5}"/>
              </a:ext>
            </a:extLst>
          </p:cNvPr>
          <p:cNvGrpSpPr/>
          <p:nvPr/>
        </p:nvGrpSpPr>
        <p:grpSpPr>
          <a:xfrm>
            <a:off x="6856158" y="463061"/>
            <a:ext cx="625230" cy="549030"/>
            <a:chOff x="6856158" y="463061"/>
            <a:chExt cx="625230" cy="549030"/>
          </a:xfrm>
          <a:noFill/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53177FE5-1508-9B59-2A43-E9EE46AD8AA5}"/>
                </a:ext>
              </a:extLst>
            </p:cNvPr>
            <p:cNvSpPr/>
            <p:nvPr/>
          </p:nvSpPr>
          <p:spPr>
            <a:xfrm>
              <a:off x="6856158" y="726830"/>
              <a:ext cx="625230" cy="285261"/>
            </a:xfrm>
            <a:custGeom>
              <a:avLst/>
              <a:gdLst>
                <a:gd name="connsiteX0" fmla="*/ 0 w 625230"/>
                <a:gd name="connsiteY0" fmla="*/ 0 h 285261"/>
                <a:gd name="connsiteX1" fmla="*/ 625231 w 625230"/>
                <a:gd name="connsiteY1" fmla="*/ 0 h 285261"/>
                <a:gd name="connsiteX2" fmla="*/ 625231 w 625230"/>
                <a:gd name="connsiteY2" fmla="*/ 285262 h 285261"/>
                <a:gd name="connsiteX3" fmla="*/ 0 w 625230"/>
                <a:gd name="connsiteY3" fmla="*/ 285262 h 28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30" h="285261">
                  <a:moveTo>
                    <a:pt x="0" y="0"/>
                  </a:moveTo>
                  <a:lnTo>
                    <a:pt x="625231" y="0"/>
                  </a:lnTo>
                  <a:lnTo>
                    <a:pt x="625231" y="285262"/>
                  </a:lnTo>
                  <a:lnTo>
                    <a:pt x="0" y="285262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863FD3B6-35A4-6579-5A59-CC43DA30DA9C}"/>
                </a:ext>
              </a:extLst>
            </p:cNvPr>
            <p:cNvSpPr/>
            <p:nvPr/>
          </p:nvSpPr>
          <p:spPr>
            <a:xfrm>
              <a:off x="6856158" y="463061"/>
              <a:ext cx="625230" cy="263769"/>
            </a:xfrm>
            <a:custGeom>
              <a:avLst/>
              <a:gdLst>
                <a:gd name="connsiteX0" fmla="*/ 625231 w 625230"/>
                <a:gd name="connsiteY0" fmla="*/ 263769 h 263769"/>
                <a:gd name="connsiteX1" fmla="*/ 0 w 625230"/>
                <a:gd name="connsiteY1" fmla="*/ 263769 h 263769"/>
                <a:gd name="connsiteX2" fmla="*/ 66431 w 625230"/>
                <a:gd name="connsiteY2" fmla="*/ 0 h 263769"/>
                <a:gd name="connsiteX3" fmla="*/ 558800 w 625230"/>
                <a:gd name="connsiteY3" fmla="*/ 0 h 263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230" h="263769">
                  <a:moveTo>
                    <a:pt x="625231" y="263769"/>
                  </a:moveTo>
                  <a:lnTo>
                    <a:pt x="0" y="263769"/>
                  </a:lnTo>
                  <a:lnTo>
                    <a:pt x="66431" y="0"/>
                  </a:lnTo>
                  <a:lnTo>
                    <a:pt x="558800" y="0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435FB2F3-63EC-1EB1-760A-E68E2A83D15B}"/>
                </a:ext>
              </a:extLst>
            </p:cNvPr>
            <p:cNvSpPr/>
            <p:nvPr/>
          </p:nvSpPr>
          <p:spPr>
            <a:xfrm>
              <a:off x="7065219" y="804984"/>
              <a:ext cx="207107" cy="130907"/>
            </a:xfrm>
            <a:custGeom>
              <a:avLst/>
              <a:gdLst>
                <a:gd name="connsiteX0" fmla="*/ 207107 w 207107"/>
                <a:gd name="connsiteY0" fmla="*/ 0 h 130907"/>
                <a:gd name="connsiteX1" fmla="*/ 207107 w 207107"/>
                <a:gd name="connsiteY1" fmla="*/ 0 h 130907"/>
                <a:gd name="connsiteX2" fmla="*/ 0 w 207107"/>
                <a:gd name="connsiteY2" fmla="*/ 0 h 130907"/>
                <a:gd name="connsiteX3" fmla="*/ 0 w 207107"/>
                <a:gd name="connsiteY3" fmla="*/ 0 h 130907"/>
                <a:gd name="connsiteX4" fmla="*/ 0 w 207107"/>
                <a:gd name="connsiteY4" fmla="*/ 130908 h 130907"/>
                <a:gd name="connsiteX5" fmla="*/ 207107 w 207107"/>
                <a:gd name="connsiteY5" fmla="*/ 130908 h 13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07" h="130907">
                  <a:moveTo>
                    <a:pt x="207107" y="0"/>
                  </a:moveTo>
                  <a:lnTo>
                    <a:pt x="20710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30908"/>
                  </a:lnTo>
                  <a:lnTo>
                    <a:pt x="207107" y="130908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C6CC5AC2-1022-9864-9813-6065499F1C66}"/>
                </a:ext>
              </a:extLst>
            </p:cNvPr>
            <p:cNvSpPr/>
            <p:nvPr/>
          </p:nvSpPr>
          <p:spPr>
            <a:xfrm>
              <a:off x="6949942" y="660400"/>
              <a:ext cx="435707" cy="66430"/>
            </a:xfrm>
            <a:custGeom>
              <a:avLst/>
              <a:gdLst>
                <a:gd name="connsiteX0" fmla="*/ 0 w 435707"/>
                <a:gd name="connsiteY0" fmla="*/ 0 h 66430"/>
                <a:gd name="connsiteX1" fmla="*/ 435707 w 435707"/>
                <a:gd name="connsiteY1" fmla="*/ 0 h 66430"/>
                <a:gd name="connsiteX2" fmla="*/ 435707 w 435707"/>
                <a:gd name="connsiteY2" fmla="*/ 66431 h 66430"/>
                <a:gd name="connsiteX3" fmla="*/ 0 w 435707"/>
                <a:gd name="connsiteY3" fmla="*/ 66431 h 6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707" h="66430">
                  <a:moveTo>
                    <a:pt x="0" y="0"/>
                  </a:moveTo>
                  <a:lnTo>
                    <a:pt x="435707" y="0"/>
                  </a:lnTo>
                  <a:lnTo>
                    <a:pt x="435707" y="66431"/>
                  </a:lnTo>
                  <a:lnTo>
                    <a:pt x="0" y="66431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1374E9A1-E145-067F-E297-8CBE780C5F3D}"/>
                </a:ext>
              </a:extLst>
            </p:cNvPr>
            <p:cNvSpPr/>
            <p:nvPr/>
          </p:nvSpPr>
          <p:spPr>
            <a:xfrm>
              <a:off x="6967527" y="595923"/>
              <a:ext cx="402492" cy="66430"/>
            </a:xfrm>
            <a:custGeom>
              <a:avLst/>
              <a:gdLst>
                <a:gd name="connsiteX0" fmla="*/ 0 w 402492"/>
                <a:gd name="connsiteY0" fmla="*/ 0 h 66430"/>
                <a:gd name="connsiteX1" fmla="*/ 402493 w 402492"/>
                <a:gd name="connsiteY1" fmla="*/ 0 h 66430"/>
                <a:gd name="connsiteX2" fmla="*/ 402493 w 402492"/>
                <a:gd name="connsiteY2" fmla="*/ 66431 h 66430"/>
                <a:gd name="connsiteX3" fmla="*/ 0 w 402492"/>
                <a:gd name="connsiteY3" fmla="*/ 66431 h 6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492" h="66430">
                  <a:moveTo>
                    <a:pt x="0" y="0"/>
                  </a:moveTo>
                  <a:lnTo>
                    <a:pt x="402493" y="0"/>
                  </a:lnTo>
                  <a:lnTo>
                    <a:pt x="402493" y="66431"/>
                  </a:lnTo>
                  <a:lnTo>
                    <a:pt x="0" y="66431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1CD69D3-FD32-2A04-0729-86F80217CAED}"/>
                </a:ext>
              </a:extLst>
            </p:cNvPr>
            <p:cNvSpPr/>
            <p:nvPr/>
          </p:nvSpPr>
          <p:spPr>
            <a:xfrm>
              <a:off x="6983158" y="529492"/>
              <a:ext cx="371230" cy="66430"/>
            </a:xfrm>
            <a:custGeom>
              <a:avLst/>
              <a:gdLst>
                <a:gd name="connsiteX0" fmla="*/ 0 w 371230"/>
                <a:gd name="connsiteY0" fmla="*/ 0 h 66430"/>
                <a:gd name="connsiteX1" fmla="*/ 371231 w 371230"/>
                <a:gd name="connsiteY1" fmla="*/ 0 h 66430"/>
                <a:gd name="connsiteX2" fmla="*/ 371231 w 371230"/>
                <a:gd name="connsiteY2" fmla="*/ 66431 h 66430"/>
                <a:gd name="connsiteX3" fmla="*/ 0 w 371230"/>
                <a:gd name="connsiteY3" fmla="*/ 66431 h 6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230" h="66430">
                  <a:moveTo>
                    <a:pt x="0" y="0"/>
                  </a:moveTo>
                  <a:lnTo>
                    <a:pt x="371231" y="0"/>
                  </a:lnTo>
                  <a:lnTo>
                    <a:pt x="371231" y="66431"/>
                  </a:lnTo>
                  <a:lnTo>
                    <a:pt x="0" y="66431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F417467-CF0E-8157-CF1E-3F112A0110CE}"/>
                </a:ext>
              </a:extLst>
            </p:cNvPr>
            <p:cNvSpPr/>
            <p:nvPr/>
          </p:nvSpPr>
          <p:spPr>
            <a:xfrm>
              <a:off x="7131650" y="871415"/>
              <a:ext cx="74246" cy="19538"/>
            </a:xfrm>
            <a:custGeom>
              <a:avLst/>
              <a:gdLst>
                <a:gd name="connsiteX0" fmla="*/ 74246 w 74246"/>
                <a:gd name="connsiteY0" fmla="*/ 0 h 19538"/>
                <a:gd name="connsiteX1" fmla="*/ 0 w 742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246" h="19538">
                  <a:moveTo>
                    <a:pt x="74246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" name="Gráfico 4">
            <a:extLst>
              <a:ext uri="{FF2B5EF4-FFF2-40B4-BE49-F238E27FC236}">
                <a16:creationId xmlns:a16="http://schemas.microsoft.com/office/drawing/2014/main" id="{0B5BADEC-34C3-A809-9F96-3E6B0F7819C8}"/>
              </a:ext>
            </a:extLst>
          </p:cNvPr>
          <p:cNvGrpSpPr/>
          <p:nvPr/>
        </p:nvGrpSpPr>
        <p:grpSpPr>
          <a:xfrm>
            <a:off x="4767496" y="388815"/>
            <a:ext cx="582245" cy="623276"/>
            <a:chOff x="4767496" y="388815"/>
            <a:chExt cx="582245" cy="623276"/>
          </a:xfrm>
          <a:noFill/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A04BECE-5F82-E979-AA6B-04B93514CB7D}"/>
                </a:ext>
              </a:extLst>
            </p:cNvPr>
            <p:cNvSpPr/>
            <p:nvPr/>
          </p:nvSpPr>
          <p:spPr>
            <a:xfrm>
              <a:off x="4886681" y="388815"/>
              <a:ext cx="463061" cy="623276"/>
            </a:xfrm>
            <a:custGeom>
              <a:avLst/>
              <a:gdLst>
                <a:gd name="connsiteX0" fmla="*/ 0 w 463061"/>
                <a:gd name="connsiteY0" fmla="*/ 87923 h 623276"/>
                <a:gd name="connsiteX1" fmla="*/ 0 w 463061"/>
                <a:gd name="connsiteY1" fmla="*/ 25400 h 623276"/>
                <a:gd name="connsiteX2" fmla="*/ 25400 w 463061"/>
                <a:gd name="connsiteY2" fmla="*/ 0 h 623276"/>
                <a:gd name="connsiteX3" fmla="*/ 355600 w 463061"/>
                <a:gd name="connsiteY3" fmla="*/ 0 h 623276"/>
                <a:gd name="connsiteX4" fmla="*/ 361462 w 463061"/>
                <a:gd name="connsiteY4" fmla="*/ 1954 h 623276"/>
                <a:gd name="connsiteX5" fmla="*/ 459154 w 463061"/>
                <a:gd name="connsiteY5" fmla="*/ 99646 h 623276"/>
                <a:gd name="connsiteX6" fmla="*/ 463061 w 463061"/>
                <a:gd name="connsiteY6" fmla="*/ 107462 h 623276"/>
                <a:gd name="connsiteX7" fmla="*/ 463061 w 463061"/>
                <a:gd name="connsiteY7" fmla="*/ 597877 h 623276"/>
                <a:gd name="connsiteX8" fmla="*/ 437661 w 463061"/>
                <a:gd name="connsiteY8" fmla="*/ 623277 h 623276"/>
                <a:gd name="connsiteX9" fmla="*/ 316523 w 463061"/>
                <a:gd name="connsiteY9" fmla="*/ 623277 h 623276"/>
                <a:gd name="connsiteX10" fmla="*/ 148492 w 463061"/>
                <a:gd name="connsiteY10" fmla="*/ 623277 h 623276"/>
                <a:gd name="connsiteX11" fmla="*/ 27354 w 463061"/>
                <a:gd name="connsiteY11" fmla="*/ 623277 h 623276"/>
                <a:gd name="connsiteX12" fmla="*/ 1953 w 463061"/>
                <a:gd name="connsiteY12" fmla="*/ 597877 h 623276"/>
                <a:gd name="connsiteX13" fmla="*/ 1953 w 463061"/>
                <a:gd name="connsiteY13" fmla="*/ 392723 h 62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3061" h="623276">
                  <a:moveTo>
                    <a:pt x="0" y="87923"/>
                  </a:moveTo>
                  <a:lnTo>
                    <a:pt x="0" y="25400"/>
                  </a:lnTo>
                  <a:cubicBezTo>
                    <a:pt x="0" y="11723"/>
                    <a:pt x="11723" y="0"/>
                    <a:pt x="25400" y="0"/>
                  </a:cubicBezTo>
                  <a:lnTo>
                    <a:pt x="355600" y="0"/>
                  </a:lnTo>
                  <a:cubicBezTo>
                    <a:pt x="357554" y="0"/>
                    <a:pt x="359508" y="0"/>
                    <a:pt x="361462" y="1954"/>
                  </a:cubicBezTo>
                  <a:lnTo>
                    <a:pt x="459154" y="99646"/>
                  </a:lnTo>
                  <a:cubicBezTo>
                    <a:pt x="461107" y="101600"/>
                    <a:pt x="463061" y="105508"/>
                    <a:pt x="463061" y="107462"/>
                  </a:cubicBezTo>
                  <a:lnTo>
                    <a:pt x="463061" y="597877"/>
                  </a:lnTo>
                  <a:cubicBezTo>
                    <a:pt x="463061" y="611554"/>
                    <a:pt x="451338" y="623277"/>
                    <a:pt x="437661" y="623277"/>
                  </a:cubicBezTo>
                  <a:lnTo>
                    <a:pt x="316523" y="623277"/>
                  </a:lnTo>
                  <a:lnTo>
                    <a:pt x="148492" y="623277"/>
                  </a:lnTo>
                  <a:lnTo>
                    <a:pt x="27354" y="623277"/>
                  </a:lnTo>
                  <a:cubicBezTo>
                    <a:pt x="13677" y="623277"/>
                    <a:pt x="1953" y="611554"/>
                    <a:pt x="1953" y="597877"/>
                  </a:cubicBezTo>
                  <a:lnTo>
                    <a:pt x="1953" y="392723"/>
                  </a:lnTo>
                </a:path>
              </a:pathLst>
            </a:custGeom>
            <a:noFill/>
            <a:ln w="19526" cap="sq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3253AEE-A2B5-5308-DFBF-7022A4208B23}"/>
                </a:ext>
              </a:extLst>
            </p:cNvPr>
            <p:cNvSpPr/>
            <p:nvPr/>
          </p:nvSpPr>
          <p:spPr>
            <a:xfrm>
              <a:off x="4767496" y="474784"/>
              <a:ext cx="160215" cy="293076"/>
            </a:xfrm>
            <a:custGeom>
              <a:avLst/>
              <a:gdLst>
                <a:gd name="connsiteX0" fmla="*/ 0 w 160215"/>
                <a:gd name="connsiteY0" fmla="*/ 197339 h 293076"/>
                <a:gd name="connsiteX1" fmla="*/ 0 w 160215"/>
                <a:gd name="connsiteY1" fmla="*/ 80108 h 293076"/>
                <a:gd name="connsiteX2" fmla="*/ 80108 w 160215"/>
                <a:gd name="connsiteY2" fmla="*/ 0 h 293076"/>
                <a:gd name="connsiteX3" fmla="*/ 80108 w 160215"/>
                <a:gd name="connsiteY3" fmla="*/ 0 h 293076"/>
                <a:gd name="connsiteX4" fmla="*/ 160215 w 160215"/>
                <a:gd name="connsiteY4" fmla="*/ 80108 h 293076"/>
                <a:gd name="connsiteX5" fmla="*/ 160215 w 160215"/>
                <a:gd name="connsiteY5" fmla="*/ 254000 h 293076"/>
                <a:gd name="connsiteX6" fmla="*/ 121138 w 160215"/>
                <a:gd name="connsiteY6" fmla="*/ 293077 h 293076"/>
                <a:gd name="connsiteX7" fmla="*/ 95738 w 160215"/>
                <a:gd name="connsiteY7" fmla="*/ 293077 h 293076"/>
                <a:gd name="connsiteX8" fmla="*/ 56661 w 160215"/>
                <a:gd name="connsiteY8" fmla="*/ 254000 h 293076"/>
                <a:gd name="connsiteX9" fmla="*/ 56661 w 160215"/>
                <a:gd name="connsiteY9" fmla="*/ 80108 h 293076"/>
                <a:gd name="connsiteX10" fmla="*/ 84015 w 160215"/>
                <a:gd name="connsiteY10" fmla="*/ 52754 h 293076"/>
                <a:gd name="connsiteX11" fmla="*/ 84015 w 160215"/>
                <a:gd name="connsiteY11" fmla="*/ 52754 h 293076"/>
                <a:gd name="connsiteX12" fmla="*/ 111369 w 160215"/>
                <a:gd name="connsiteY12" fmla="*/ 80108 h 293076"/>
                <a:gd name="connsiteX13" fmla="*/ 111369 w 160215"/>
                <a:gd name="connsiteY13" fmla="*/ 240323 h 29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215" h="293076">
                  <a:moveTo>
                    <a:pt x="0" y="197339"/>
                  </a:moveTo>
                  <a:lnTo>
                    <a:pt x="0" y="80108"/>
                  </a:lnTo>
                  <a:cubicBezTo>
                    <a:pt x="0" y="37123"/>
                    <a:pt x="35169" y="0"/>
                    <a:pt x="80108" y="0"/>
                  </a:cubicBezTo>
                  <a:lnTo>
                    <a:pt x="80108" y="0"/>
                  </a:lnTo>
                  <a:cubicBezTo>
                    <a:pt x="123092" y="0"/>
                    <a:pt x="160215" y="35169"/>
                    <a:pt x="160215" y="80108"/>
                  </a:cubicBezTo>
                  <a:lnTo>
                    <a:pt x="160215" y="254000"/>
                  </a:lnTo>
                  <a:cubicBezTo>
                    <a:pt x="160215" y="275492"/>
                    <a:pt x="142631" y="293077"/>
                    <a:pt x="121138" y="293077"/>
                  </a:cubicBezTo>
                  <a:lnTo>
                    <a:pt x="95738" y="293077"/>
                  </a:lnTo>
                  <a:cubicBezTo>
                    <a:pt x="74246" y="293077"/>
                    <a:pt x="56661" y="275492"/>
                    <a:pt x="56661" y="254000"/>
                  </a:cubicBezTo>
                  <a:lnTo>
                    <a:pt x="56661" y="80108"/>
                  </a:lnTo>
                  <a:cubicBezTo>
                    <a:pt x="56661" y="66431"/>
                    <a:pt x="68385" y="52754"/>
                    <a:pt x="84015" y="52754"/>
                  </a:cubicBezTo>
                  <a:lnTo>
                    <a:pt x="84015" y="52754"/>
                  </a:lnTo>
                  <a:cubicBezTo>
                    <a:pt x="97692" y="52754"/>
                    <a:pt x="111369" y="64477"/>
                    <a:pt x="111369" y="80108"/>
                  </a:cubicBezTo>
                  <a:lnTo>
                    <a:pt x="111369" y="240323"/>
                  </a:lnTo>
                </a:path>
              </a:pathLst>
            </a:custGeom>
            <a:noFill/>
            <a:ln w="19526" cap="sq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E6B4994F-5F55-B255-7843-F791C58BFE22}"/>
                </a:ext>
              </a:extLst>
            </p:cNvPr>
            <p:cNvSpPr/>
            <p:nvPr/>
          </p:nvSpPr>
          <p:spPr>
            <a:xfrm>
              <a:off x="4964834" y="615461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F05732F-083D-E004-32F7-CF650A58D860}"/>
                </a:ext>
              </a:extLst>
            </p:cNvPr>
            <p:cNvSpPr/>
            <p:nvPr/>
          </p:nvSpPr>
          <p:spPr>
            <a:xfrm>
              <a:off x="4964834" y="687753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734BF8AB-1726-B561-AF07-7909720DD3AD}"/>
                </a:ext>
              </a:extLst>
            </p:cNvPr>
            <p:cNvSpPr/>
            <p:nvPr/>
          </p:nvSpPr>
          <p:spPr>
            <a:xfrm>
              <a:off x="4964834" y="760046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77A05C8A-BB08-A855-F829-411E96F1464E}"/>
                </a:ext>
              </a:extLst>
            </p:cNvPr>
            <p:cNvSpPr/>
            <p:nvPr/>
          </p:nvSpPr>
          <p:spPr>
            <a:xfrm>
              <a:off x="4964834" y="834292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EC0870-7458-29FA-4E61-074C27DDD5B2}"/>
                </a:ext>
              </a:extLst>
            </p:cNvPr>
            <p:cNvSpPr/>
            <p:nvPr/>
          </p:nvSpPr>
          <p:spPr>
            <a:xfrm>
              <a:off x="4964834" y="906584"/>
              <a:ext cx="154353" cy="19538"/>
            </a:xfrm>
            <a:custGeom>
              <a:avLst/>
              <a:gdLst>
                <a:gd name="connsiteX0" fmla="*/ 154354 w 154353"/>
                <a:gd name="connsiteY0" fmla="*/ 0 h 19538"/>
                <a:gd name="connsiteX1" fmla="*/ 0 w 1543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353" h="19538">
                  <a:moveTo>
                    <a:pt x="1543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C6ABCDF9-FE90-9A66-DF25-BFC6D6519E32}"/>
                </a:ext>
              </a:extLst>
            </p:cNvPr>
            <p:cNvSpPr/>
            <p:nvPr/>
          </p:nvSpPr>
          <p:spPr>
            <a:xfrm>
              <a:off x="4964834" y="541215"/>
              <a:ext cx="164123" cy="19538"/>
            </a:xfrm>
            <a:custGeom>
              <a:avLst/>
              <a:gdLst>
                <a:gd name="connsiteX0" fmla="*/ 164123 w 164123"/>
                <a:gd name="connsiteY0" fmla="*/ 0 h 19538"/>
                <a:gd name="connsiteX1" fmla="*/ 0 w 16412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123" h="19538">
                  <a:moveTo>
                    <a:pt x="164123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1" name="Gráfico 4">
            <a:extLst>
              <a:ext uri="{FF2B5EF4-FFF2-40B4-BE49-F238E27FC236}">
                <a16:creationId xmlns:a16="http://schemas.microsoft.com/office/drawing/2014/main" id="{DE3CBA86-345F-C5E7-66CE-C0C65AED9403}"/>
              </a:ext>
            </a:extLst>
          </p:cNvPr>
          <p:cNvGrpSpPr/>
          <p:nvPr/>
        </p:nvGrpSpPr>
        <p:grpSpPr>
          <a:xfrm>
            <a:off x="7973758" y="388815"/>
            <a:ext cx="498230" cy="625230"/>
            <a:chOff x="7973758" y="388815"/>
            <a:chExt cx="498230" cy="625230"/>
          </a:xfrm>
          <a:noFill/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3DA5D760-5BF3-5932-6BD8-36D3940C0FC0}"/>
                </a:ext>
              </a:extLst>
            </p:cNvPr>
            <p:cNvSpPr/>
            <p:nvPr/>
          </p:nvSpPr>
          <p:spPr>
            <a:xfrm>
              <a:off x="7973758" y="388815"/>
              <a:ext cx="498230" cy="625230"/>
            </a:xfrm>
            <a:custGeom>
              <a:avLst/>
              <a:gdLst>
                <a:gd name="connsiteX0" fmla="*/ 349738 w 498230"/>
                <a:gd name="connsiteY0" fmla="*/ 625231 h 625230"/>
                <a:gd name="connsiteX1" fmla="*/ 25400 w 498230"/>
                <a:gd name="connsiteY1" fmla="*/ 625231 h 625230"/>
                <a:gd name="connsiteX2" fmla="*/ 0 w 498230"/>
                <a:gd name="connsiteY2" fmla="*/ 599831 h 625230"/>
                <a:gd name="connsiteX3" fmla="*/ 0 w 498230"/>
                <a:gd name="connsiteY3" fmla="*/ 25400 h 625230"/>
                <a:gd name="connsiteX4" fmla="*/ 25400 w 498230"/>
                <a:gd name="connsiteY4" fmla="*/ 0 h 625230"/>
                <a:gd name="connsiteX5" fmla="*/ 382953 w 498230"/>
                <a:gd name="connsiteY5" fmla="*/ 0 h 625230"/>
                <a:gd name="connsiteX6" fmla="*/ 400538 w 498230"/>
                <a:gd name="connsiteY6" fmla="*/ 7815 h 625230"/>
                <a:gd name="connsiteX7" fmla="*/ 490415 w 498230"/>
                <a:gd name="connsiteY7" fmla="*/ 97692 h 625230"/>
                <a:gd name="connsiteX8" fmla="*/ 498231 w 498230"/>
                <a:gd name="connsiteY8" fmla="*/ 115277 h 625230"/>
                <a:gd name="connsiteX9" fmla="*/ 498231 w 498230"/>
                <a:gd name="connsiteY9" fmla="*/ 597877 h 625230"/>
                <a:gd name="connsiteX10" fmla="*/ 472830 w 498230"/>
                <a:gd name="connsiteY10" fmla="*/ 623277 h 625230"/>
                <a:gd name="connsiteX11" fmla="*/ 349738 w 498230"/>
                <a:gd name="connsiteY11" fmla="*/ 623277 h 62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8230" h="625230">
                  <a:moveTo>
                    <a:pt x="349738" y="625231"/>
                  </a:moveTo>
                  <a:lnTo>
                    <a:pt x="25400" y="625231"/>
                  </a:lnTo>
                  <a:cubicBezTo>
                    <a:pt x="11723" y="625231"/>
                    <a:pt x="0" y="613508"/>
                    <a:pt x="0" y="599831"/>
                  </a:cubicBezTo>
                  <a:lnTo>
                    <a:pt x="0" y="25400"/>
                  </a:lnTo>
                  <a:cubicBezTo>
                    <a:pt x="0" y="11723"/>
                    <a:pt x="11723" y="0"/>
                    <a:pt x="25400" y="0"/>
                  </a:cubicBezTo>
                  <a:lnTo>
                    <a:pt x="382953" y="0"/>
                  </a:lnTo>
                  <a:cubicBezTo>
                    <a:pt x="390769" y="0"/>
                    <a:pt x="396631" y="1954"/>
                    <a:pt x="400538" y="7815"/>
                  </a:cubicBezTo>
                  <a:lnTo>
                    <a:pt x="490415" y="97692"/>
                  </a:lnTo>
                  <a:cubicBezTo>
                    <a:pt x="496277" y="103554"/>
                    <a:pt x="498231" y="109415"/>
                    <a:pt x="498231" y="115277"/>
                  </a:cubicBezTo>
                  <a:lnTo>
                    <a:pt x="498231" y="597877"/>
                  </a:lnTo>
                  <a:cubicBezTo>
                    <a:pt x="498231" y="611554"/>
                    <a:pt x="486508" y="623277"/>
                    <a:pt x="472830" y="623277"/>
                  </a:cubicBezTo>
                  <a:lnTo>
                    <a:pt x="349738" y="623277"/>
                  </a:lnTo>
                  <a:close/>
                </a:path>
              </a:pathLst>
            </a:custGeom>
            <a:noFill/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6DF0E9C8-7BC7-35E8-1F82-3A2D458D1EBA}"/>
                </a:ext>
              </a:extLst>
            </p:cNvPr>
            <p:cNvSpPr/>
            <p:nvPr/>
          </p:nvSpPr>
          <p:spPr>
            <a:xfrm>
              <a:off x="8055819" y="578338"/>
              <a:ext cx="95738" cy="19538"/>
            </a:xfrm>
            <a:custGeom>
              <a:avLst/>
              <a:gdLst>
                <a:gd name="connsiteX0" fmla="*/ 95738 w 95738"/>
                <a:gd name="connsiteY0" fmla="*/ 0 h 19538"/>
                <a:gd name="connsiteX1" fmla="*/ 0 w 957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8" h="19538">
                  <a:moveTo>
                    <a:pt x="95738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21FA5F32-22CC-12EB-0E49-0EDFE3D6B359}"/>
                </a:ext>
              </a:extLst>
            </p:cNvPr>
            <p:cNvSpPr/>
            <p:nvPr/>
          </p:nvSpPr>
          <p:spPr>
            <a:xfrm>
              <a:off x="8055819" y="664307"/>
              <a:ext cx="80107" cy="19538"/>
            </a:xfrm>
            <a:custGeom>
              <a:avLst/>
              <a:gdLst>
                <a:gd name="connsiteX0" fmla="*/ 80108 w 80107"/>
                <a:gd name="connsiteY0" fmla="*/ 0 h 19538"/>
                <a:gd name="connsiteX1" fmla="*/ 0 w 80107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107" h="19538">
                  <a:moveTo>
                    <a:pt x="80108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704416A9-0F2D-EB41-D56D-0B284AA99F0D}"/>
                </a:ext>
              </a:extLst>
            </p:cNvPr>
            <p:cNvSpPr/>
            <p:nvPr/>
          </p:nvSpPr>
          <p:spPr>
            <a:xfrm>
              <a:off x="8055819" y="924169"/>
              <a:ext cx="336061" cy="19538"/>
            </a:xfrm>
            <a:custGeom>
              <a:avLst/>
              <a:gdLst>
                <a:gd name="connsiteX0" fmla="*/ 336062 w 336061"/>
                <a:gd name="connsiteY0" fmla="*/ 0 h 19538"/>
                <a:gd name="connsiteX1" fmla="*/ 0 w 3360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061" h="19538">
                  <a:moveTo>
                    <a:pt x="336062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40E24BE6-8DA4-1009-BE77-CD6924D30F1E}"/>
                </a:ext>
              </a:extLst>
            </p:cNvPr>
            <p:cNvSpPr/>
            <p:nvPr/>
          </p:nvSpPr>
          <p:spPr>
            <a:xfrm>
              <a:off x="8055819" y="750276"/>
              <a:ext cx="95738" cy="19538"/>
            </a:xfrm>
            <a:custGeom>
              <a:avLst/>
              <a:gdLst>
                <a:gd name="connsiteX0" fmla="*/ 95738 w 95738"/>
                <a:gd name="connsiteY0" fmla="*/ 0 h 19538"/>
                <a:gd name="connsiteX1" fmla="*/ 0 w 957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8" h="19538">
                  <a:moveTo>
                    <a:pt x="95738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DA62074B-E19F-C00D-097B-18F7FA36BFB6}"/>
                </a:ext>
              </a:extLst>
            </p:cNvPr>
            <p:cNvSpPr/>
            <p:nvPr/>
          </p:nvSpPr>
          <p:spPr>
            <a:xfrm>
              <a:off x="8055819" y="838200"/>
              <a:ext cx="336061" cy="19538"/>
            </a:xfrm>
            <a:custGeom>
              <a:avLst/>
              <a:gdLst>
                <a:gd name="connsiteX0" fmla="*/ 336062 w 336061"/>
                <a:gd name="connsiteY0" fmla="*/ 0 h 19538"/>
                <a:gd name="connsiteX1" fmla="*/ 0 w 3360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061" h="19538">
                  <a:moveTo>
                    <a:pt x="336062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C6753B4-3413-9023-265B-3A6B86255CF6}"/>
                </a:ext>
              </a:extLst>
            </p:cNvPr>
            <p:cNvSpPr/>
            <p:nvPr/>
          </p:nvSpPr>
          <p:spPr>
            <a:xfrm>
              <a:off x="8216035" y="595923"/>
              <a:ext cx="148492" cy="148492"/>
            </a:xfrm>
            <a:custGeom>
              <a:avLst/>
              <a:gdLst>
                <a:gd name="connsiteX0" fmla="*/ 0 w 148492"/>
                <a:gd name="connsiteY0" fmla="*/ 74246 h 148492"/>
                <a:gd name="connsiteX1" fmla="*/ 74246 w 148492"/>
                <a:gd name="connsiteY1" fmla="*/ 0 h 148492"/>
                <a:gd name="connsiteX2" fmla="*/ 148492 w 148492"/>
                <a:gd name="connsiteY2" fmla="*/ 74246 h 148492"/>
                <a:gd name="connsiteX3" fmla="*/ 74246 w 148492"/>
                <a:gd name="connsiteY3" fmla="*/ 148492 h 148492"/>
                <a:gd name="connsiteX4" fmla="*/ 0 w 148492"/>
                <a:gd name="connsiteY4" fmla="*/ 74246 h 14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492" h="148492">
                  <a:moveTo>
                    <a:pt x="0" y="74246"/>
                  </a:moveTo>
                  <a:cubicBezTo>
                    <a:pt x="0" y="33215"/>
                    <a:pt x="33215" y="0"/>
                    <a:pt x="74246" y="0"/>
                  </a:cubicBezTo>
                  <a:cubicBezTo>
                    <a:pt x="115277" y="0"/>
                    <a:pt x="148492" y="33215"/>
                    <a:pt x="148492" y="74246"/>
                  </a:cubicBezTo>
                  <a:cubicBezTo>
                    <a:pt x="148492" y="115277"/>
                    <a:pt x="115277" y="148492"/>
                    <a:pt x="74246" y="148492"/>
                  </a:cubicBezTo>
                  <a:cubicBezTo>
                    <a:pt x="33215" y="148492"/>
                    <a:pt x="0" y="115277"/>
                    <a:pt x="0" y="74246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9" name="Gráfico 4">
              <a:extLst>
                <a:ext uri="{FF2B5EF4-FFF2-40B4-BE49-F238E27FC236}">
                  <a16:creationId xmlns:a16="http://schemas.microsoft.com/office/drawing/2014/main" id="{B9152265-F9BA-6135-5A16-DABD40C7718B}"/>
                </a:ext>
              </a:extLst>
            </p:cNvPr>
            <p:cNvGrpSpPr/>
            <p:nvPr/>
          </p:nvGrpSpPr>
          <p:grpSpPr>
            <a:xfrm>
              <a:off x="8290281" y="558800"/>
              <a:ext cx="19538" cy="222738"/>
              <a:chOff x="8290281" y="558800"/>
              <a:chExt cx="19538" cy="222738"/>
            </a:xfrm>
          </p:grpSpPr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E7ABC3D1-3A0B-8C99-0647-7CAAC9D0BC87}"/>
                  </a:ext>
                </a:extLst>
              </p:cNvPr>
              <p:cNvSpPr/>
              <p:nvPr/>
            </p:nvSpPr>
            <p:spPr>
              <a:xfrm>
                <a:off x="8290281" y="558800"/>
                <a:ext cx="19538" cy="37123"/>
              </a:xfrm>
              <a:custGeom>
                <a:avLst/>
                <a:gdLst>
                  <a:gd name="connsiteX0" fmla="*/ 0 w 19538"/>
                  <a:gd name="connsiteY0" fmla="*/ 37123 h 37123"/>
                  <a:gd name="connsiteX1" fmla="*/ 0 w 19538"/>
                  <a:gd name="connsiteY1" fmla="*/ 0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7123">
                    <a:moveTo>
                      <a:pt x="0" y="37123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61C7FA22-6EC5-D93C-7071-425B81677B6E}"/>
                  </a:ext>
                </a:extLst>
              </p:cNvPr>
              <p:cNvSpPr/>
              <p:nvPr/>
            </p:nvSpPr>
            <p:spPr>
              <a:xfrm>
                <a:off x="8290281" y="744415"/>
                <a:ext cx="19538" cy="37123"/>
              </a:xfrm>
              <a:custGeom>
                <a:avLst/>
                <a:gdLst>
                  <a:gd name="connsiteX0" fmla="*/ 0 w 19538"/>
                  <a:gd name="connsiteY0" fmla="*/ 37123 h 37123"/>
                  <a:gd name="connsiteX1" fmla="*/ 0 w 19538"/>
                  <a:gd name="connsiteY1" fmla="*/ 0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7123">
                    <a:moveTo>
                      <a:pt x="0" y="37123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0" name="Gráfico 4">
              <a:extLst>
                <a:ext uri="{FF2B5EF4-FFF2-40B4-BE49-F238E27FC236}">
                  <a16:creationId xmlns:a16="http://schemas.microsoft.com/office/drawing/2014/main" id="{0470309F-BF4A-9695-BB0B-94D31C4C062E}"/>
                </a:ext>
              </a:extLst>
            </p:cNvPr>
            <p:cNvGrpSpPr/>
            <p:nvPr/>
          </p:nvGrpSpPr>
          <p:grpSpPr>
            <a:xfrm>
              <a:off x="8212127" y="592015"/>
              <a:ext cx="156307" cy="156307"/>
              <a:chOff x="8212127" y="592015"/>
              <a:chExt cx="156307" cy="156307"/>
            </a:xfrm>
          </p:grpSpPr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E2CA168-4672-2E29-2CB7-8CE42A1873BC}"/>
                  </a:ext>
                </a:extLst>
              </p:cNvPr>
              <p:cNvSpPr/>
              <p:nvPr/>
            </p:nvSpPr>
            <p:spPr>
              <a:xfrm>
                <a:off x="8212127" y="592015"/>
                <a:ext cx="31261" cy="31261"/>
              </a:xfrm>
              <a:custGeom>
                <a:avLst/>
                <a:gdLst>
                  <a:gd name="connsiteX0" fmla="*/ 31262 w 31261"/>
                  <a:gd name="connsiteY0" fmla="*/ 31262 h 31261"/>
                  <a:gd name="connsiteX1" fmla="*/ 0 w 31261"/>
                  <a:gd name="connsiteY1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61" h="31261">
                    <a:moveTo>
                      <a:pt x="31262" y="31262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877FDDA4-2F88-6DF3-0F70-4AE9EAB9C11C}"/>
                  </a:ext>
                </a:extLst>
              </p:cNvPr>
              <p:cNvSpPr/>
              <p:nvPr/>
            </p:nvSpPr>
            <p:spPr>
              <a:xfrm>
                <a:off x="8337173" y="717061"/>
                <a:ext cx="31261" cy="31261"/>
              </a:xfrm>
              <a:custGeom>
                <a:avLst/>
                <a:gdLst>
                  <a:gd name="connsiteX0" fmla="*/ 31261 w 31261"/>
                  <a:gd name="connsiteY0" fmla="*/ 31262 h 31261"/>
                  <a:gd name="connsiteX1" fmla="*/ 0 w 31261"/>
                  <a:gd name="connsiteY1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61" h="31261">
                    <a:moveTo>
                      <a:pt x="31261" y="31262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1" name="Gráfico 4">
              <a:extLst>
                <a:ext uri="{FF2B5EF4-FFF2-40B4-BE49-F238E27FC236}">
                  <a16:creationId xmlns:a16="http://schemas.microsoft.com/office/drawing/2014/main" id="{046699AE-A592-4AF0-E43B-64F88C1D28CA}"/>
                </a:ext>
              </a:extLst>
            </p:cNvPr>
            <p:cNvGrpSpPr/>
            <p:nvPr/>
          </p:nvGrpSpPr>
          <p:grpSpPr>
            <a:xfrm>
              <a:off x="8178911" y="670169"/>
              <a:ext cx="222738" cy="19538"/>
              <a:chOff x="8178911" y="670169"/>
              <a:chExt cx="222738" cy="19538"/>
            </a:xfrm>
          </p:grpSpPr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1A72EA7-2FF5-9DFC-1569-75A6FA02CA6F}"/>
                  </a:ext>
                </a:extLst>
              </p:cNvPr>
              <p:cNvSpPr/>
              <p:nvPr/>
            </p:nvSpPr>
            <p:spPr>
              <a:xfrm>
                <a:off x="8178911" y="670169"/>
                <a:ext cx="44938" cy="19538"/>
              </a:xfrm>
              <a:custGeom>
                <a:avLst/>
                <a:gdLst>
                  <a:gd name="connsiteX0" fmla="*/ 44938 w 44938"/>
                  <a:gd name="connsiteY0" fmla="*/ 0 h 19538"/>
                  <a:gd name="connsiteX1" fmla="*/ 0 w 449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38" h="19538">
                    <a:moveTo>
                      <a:pt x="449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B963FD41-0524-D504-4D3D-4F19E2959768}"/>
                  </a:ext>
                </a:extLst>
              </p:cNvPr>
              <p:cNvSpPr/>
              <p:nvPr/>
            </p:nvSpPr>
            <p:spPr>
              <a:xfrm>
                <a:off x="8356711" y="670169"/>
                <a:ext cx="44938" cy="19538"/>
              </a:xfrm>
              <a:custGeom>
                <a:avLst/>
                <a:gdLst>
                  <a:gd name="connsiteX0" fmla="*/ 44939 w 44938"/>
                  <a:gd name="connsiteY0" fmla="*/ 0 h 19538"/>
                  <a:gd name="connsiteX1" fmla="*/ 0 w 449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38" h="19538">
                    <a:moveTo>
                      <a:pt x="449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2" name="Gráfico 4">
              <a:extLst>
                <a:ext uri="{FF2B5EF4-FFF2-40B4-BE49-F238E27FC236}">
                  <a16:creationId xmlns:a16="http://schemas.microsoft.com/office/drawing/2014/main" id="{9A0392F3-AD9E-2BE7-9F1C-B46EAFC2AA98}"/>
                </a:ext>
              </a:extLst>
            </p:cNvPr>
            <p:cNvGrpSpPr/>
            <p:nvPr/>
          </p:nvGrpSpPr>
          <p:grpSpPr>
            <a:xfrm>
              <a:off x="8212127" y="592015"/>
              <a:ext cx="156307" cy="156307"/>
              <a:chOff x="8212127" y="592015"/>
              <a:chExt cx="156307" cy="156307"/>
            </a:xfrm>
          </p:grpSpPr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F6EE348-F129-2431-D513-30A321184AA1}"/>
                  </a:ext>
                </a:extLst>
              </p:cNvPr>
              <p:cNvSpPr/>
              <p:nvPr/>
            </p:nvSpPr>
            <p:spPr>
              <a:xfrm>
                <a:off x="8212127" y="717061"/>
                <a:ext cx="31261" cy="31261"/>
              </a:xfrm>
              <a:custGeom>
                <a:avLst/>
                <a:gdLst>
                  <a:gd name="connsiteX0" fmla="*/ 31262 w 31261"/>
                  <a:gd name="connsiteY0" fmla="*/ 0 h 31261"/>
                  <a:gd name="connsiteX1" fmla="*/ 0 w 31261"/>
                  <a:gd name="connsiteY1" fmla="*/ 31262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61" h="31261">
                    <a:moveTo>
                      <a:pt x="31262" y="0"/>
                    </a:moveTo>
                    <a:lnTo>
                      <a:pt x="0" y="3126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B26BD171-6639-0C60-4287-53437B9E4626}"/>
                  </a:ext>
                </a:extLst>
              </p:cNvPr>
              <p:cNvSpPr/>
              <p:nvPr/>
            </p:nvSpPr>
            <p:spPr>
              <a:xfrm>
                <a:off x="8337173" y="592015"/>
                <a:ext cx="31261" cy="31261"/>
              </a:xfrm>
              <a:custGeom>
                <a:avLst/>
                <a:gdLst>
                  <a:gd name="connsiteX0" fmla="*/ 31261 w 31261"/>
                  <a:gd name="connsiteY0" fmla="*/ 0 h 31261"/>
                  <a:gd name="connsiteX1" fmla="*/ 0 w 31261"/>
                  <a:gd name="connsiteY1" fmla="*/ 31262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261" h="31261">
                    <a:moveTo>
                      <a:pt x="31261" y="0"/>
                    </a:moveTo>
                    <a:lnTo>
                      <a:pt x="0" y="3126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C669D116-047E-E430-F07A-41913D291163}"/>
                </a:ext>
              </a:extLst>
            </p:cNvPr>
            <p:cNvSpPr/>
            <p:nvPr/>
          </p:nvSpPr>
          <p:spPr>
            <a:xfrm>
              <a:off x="8051912" y="388815"/>
              <a:ext cx="89876" cy="115276"/>
            </a:xfrm>
            <a:custGeom>
              <a:avLst/>
              <a:gdLst>
                <a:gd name="connsiteX0" fmla="*/ 0 w 89876"/>
                <a:gd name="connsiteY0" fmla="*/ 0 h 115276"/>
                <a:gd name="connsiteX1" fmla="*/ 0 w 89876"/>
                <a:gd name="connsiteY1" fmla="*/ 115277 h 115276"/>
                <a:gd name="connsiteX2" fmla="*/ 0 w 89876"/>
                <a:gd name="connsiteY2" fmla="*/ 115277 h 115276"/>
                <a:gd name="connsiteX3" fmla="*/ 44938 w 89876"/>
                <a:gd name="connsiteY3" fmla="*/ 76200 h 115276"/>
                <a:gd name="connsiteX4" fmla="*/ 89876 w 89876"/>
                <a:gd name="connsiteY4" fmla="*/ 115277 h 115276"/>
                <a:gd name="connsiteX5" fmla="*/ 89876 w 89876"/>
                <a:gd name="connsiteY5" fmla="*/ 115277 h 115276"/>
                <a:gd name="connsiteX6" fmla="*/ 89876 w 89876"/>
                <a:gd name="connsiteY6" fmla="*/ 0 h 1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76" h="115276">
                  <a:moveTo>
                    <a:pt x="0" y="0"/>
                  </a:moveTo>
                  <a:lnTo>
                    <a:pt x="0" y="115277"/>
                  </a:lnTo>
                  <a:lnTo>
                    <a:pt x="0" y="115277"/>
                  </a:lnTo>
                  <a:lnTo>
                    <a:pt x="44938" y="76200"/>
                  </a:lnTo>
                  <a:lnTo>
                    <a:pt x="89876" y="115277"/>
                  </a:lnTo>
                  <a:lnTo>
                    <a:pt x="89876" y="115277"/>
                  </a:lnTo>
                  <a:lnTo>
                    <a:pt x="89876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2" name="Gráfico 4">
            <a:extLst>
              <a:ext uri="{FF2B5EF4-FFF2-40B4-BE49-F238E27FC236}">
                <a16:creationId xmlns:a16="http://schemas.microsoft.com/office/drawing/2014/main" id="{5269E08D-9198-00A2-4FFE-A5E39C6A9C48}"/>
              </a:ext>
            </a:extLst>
          </p:cNvPr>
          <p:cNvGrpSpPr/>
          <p:nvPr/>
        </p:nvGrpSpPr>
        <p:grpSpPr>
          <a:xfrm>
            <a:off x="-158150" y="0"/>
            <a:ext cx="1217246" cy="3122246"/>
            <a:chOff x="-158150" y="0"/>
            <a:chExt cx="1217246" cy="3122246"/>
          </a:xfrm>
          <a:noFill/>
        </p:grpSpPr>
        <p:grpSp>
          <p:nvGrpSpPr>
            <p:cNvPr id="43" name="Gráfico 4">
              <a:extLst>
                <a:ext uri="{FF2B5EF4-FFF2-40B4-BE49-F238E27FC236}">
                  <a16:creationId xmlns:a16="http://schemas.microsoft.com/office/drawing/2014/main" id="{B955CEF8-FC2D-31C1-5FA7-3FF3B9A41AA3}"/>
                </a:ext>
              </a:extLst>
            </p:cNvPr>
            <p:cNvGrpSpPr/>
            <p:nvPr/>
          </p:nvGrpSpPr>
          <p:grpSpPr>
            <a:xfrm>
              <a:off x="-158150" y="0"/>
              <a:ext cx="1217246" cy="3122246"/>
              <a:chOff x="-158150" y="0"/>
              <a:chExt cx="1217246" cy="3122246"/>
            </a:xfrm>
            <a:noFill/>
          </p:grpSpPr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40705A82-8FC3-F74F-523C-CD260F926AAC}"/>
                  </a:ext>
                </a:extLst>
              </p:cNvPr>
              <p:cNvSpPr/>
              <p:nvPr/>
            </p:nvSpPr>
            <p:spPr>
              <a:xfrm>
                <a:off x="707403" y="2993292"/>
                <a:ext cx="263769" cy="64476"/>
              </a:xfrm>
              <a:custGeom>
                <a:avLst/>
                <a:gdLst>
                  <a:gd name="connsiteX0" fmla="*/ 263769 w 263769"/>
                  <a:gd name="connsiteY0" fmla="*/ 0 h 64476"/>
                  <a:gd name="connsiteX1" fmla="*/ 263769 w 263769"/>
                  <a:gd name="connsiteY1" fmla="*/ 27354 h 64476"/>
                  <a:gd name="connsiteX2" fmla="*/ 226646 w 263769"/>
                  <a:gd name="connsiteY2" fmla="*/ 64477 h 64476"/>
                  <a:gd name="connsiteX3" fmla="*/ 222739 w 263769"/>
                  <a:gd name="connsiteY3" fmla="*/ 64477 h 64476"/>
                  <a:gd name="connsiteX4" fmla="*/ 37123 w 263769"/>
                  <a:gd name="connsiteY4" fmla="*/ 64477 h 64476"/>
                  <a:gd name="connsiteX5" fmla="*/ 37123 w 263769"/>
                  <a:gd name="connsiteY5" fmla="*/ 64477 h 64476"/>
                  <a:gd name="connsiteX6" fmla="*/ 0 w 263769"/>
                  <a:gd name="connsiteY6" fmla="*/ 27354 h 64476"/>
                  <a:gd name="connsiteX7" fmla="*/ 0 w 263769"/>
                  <a:gd name="connsiteY7" fmla="*/ 0 h 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769" h="64476">
                    <a:moveTo>
                      <a:pt x="263769" y="0"/>
                    </a:moveTo>
                    <a:lnTo>
                      <a:pt x="263769" y="27354"/>
                    </a:lnTo>
                    <a:cubicBezTo>
                      <a:pt x="263769" y="48846"/>
                      <a:pt x="246185" y="64477"/>
                      <a:pt x="226646" y="64477"/>
                    </a:cubicBezTo>
                    <a:lnTo>
                      <a:pt x="222739" y="64477"/>
                    </a:lnTo>
                    <a:lnTo>
                      <a:pt x="37123" y="64477"/>
                    </a:lnTo>
                    <a:lnTo>
                      <a:pt x="37123" y="64477"/>
                    </a:lnTo>
                    <a:cubicBezTo>
                      <a:pt x="15631" y="64477"/>
                      <a:pt x="0" y="46892"/>
                      <a:pt x="0" y="27354"/>
                    </a:cubicBez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F6D82BD6-4E7C-4D4D-1FDE-7111F806281C}"/>
                  </a:ext>
                </a:extLst>
              </p:cNvPr>
              <p:cNvSpPr/>
              <p:nvPr/>
            </p:nvSpPr>
            <p:spPr>
              <a:xfrm>
                <a:off x="752342" y="3057769"/>
                <a:ext cx="156307" cy="64476"/>
              </a:xfrm>
              <a:custGeom>
                <a:avLst/>
                <a:gdLst>
                  <a:gd name="connsiteX0" fmla="*/ 156308 w 156307"/>
                  <a:gd name="connsiteY0" fmla="*/ 0 h 64476"/>
                  <a:gd name="connsiteX1" fmla="*/ 78154 w 156307"/>
                  <a:gd name="connsiteY1" fmla="*/ 64477 h 64476"/>
                  <a:gd name="connsiteX2" fmla="*/ 0 w 156307"/>
                  <a:gd name="connsiteY2" fmla="*/ 0 h 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6307" h="64476">
                    <a:moveTo>
                      <a:pt x="156308" y="0"/>
                    </a:moveTo>
                    <a:cubicBezTo>
                      <a:pt x="156308" y="35169"/>
                      <a:pt x="156308" y="64477"/>
                      <a:pt x="78154" y="64477"/>
                    </a:cubicBezTo>
                    <a:cubicBezTo>
                      <a:pt x="0" y="64477"/>
                      <a:pt x="0" y="35169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2C5E9E27-BE18-C67A-2B92-876367AD9005}"/>
                  </a:ext>
                </a:extLst>
              </p:cNvPr>
              <p:cNvSpPr/>
              <p:nvPr/>
            </p:nvSpPr>
            <p:spPr>
              <a:xfrm>
                <a:off x="617526" y="2498969"/>
                <a:ext cx="441569" cy="494322"/>
              </a:xfrm>
              <a:custGeom>
                <a:avLst/>
                <a:gdLst>
                  <a:gd name="connsiteX0" fmla="*/ 353646 w 441569"/>
                  <a:gd name="connsiteY0" fmla="*/ 494323 h 494322"/>
                  <a:gd name="connsiteX1" fmla="*/ 353646 w 441569"/>
                  <a:gd name="connsiteY1" fmla="*/ 494323 h 494322"/>
                  <a:gd name="connsiteX2" fmla="*/ 423985 w 441569"/>
                  <a:gd name="connsiteY2" fmla="*/ 306754 h 494322"/>
                  <a:gd name="connsiteX3" fmla="*/ 441569 w 441569"/>
                  <a:gd name="connsiteY3" fmla="*/ 238369 h 494322"/>
                  <a:gd name="connsiteX4" fmla="*/ 441569 w 441569"/>
                  <a:gd name="connsiteY4" fmla="*/ 220785 h 494322"/>
                  <a:gd name="connsiteX5" fmla="*/ 220785 w 441569"/>
                  <a:gd name="connsiteY5" fmla="*/ 0 h 494322"/>
                  <a:gd name="connsiteX6" fmla="*/ 0 w 441569"/>
                  <a:gd name="connsiteY6" fmla="*/ 220785 h 494322"/>
                  <a:gd name="connsiteX7" fmla="*/ 0 w 441569"/>
                  <a:gd name="connsiteY7" fmla="*/ 238369 h 494322"/>
                  <a:gd name="connsiteX8" fmla="*/ 17585 w 441569"/>
                  <a:gd name="connsiteY8" fmla="*/ 306754 h 494322"/>
                  <a:gd name="connsiteX9" fmla="*/ 87923 w 441569"/>
                  <a:gd name="connsiteY9" fmla="*/ 492369 h 494322"/>
                  <a:gd name="connsiteX10" fmla="*/ 87923 w 441569"/>
                  <a:gd name="connsiteY10" fmla="*/ 494323 h 494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1569" h="494322">
                    <a:moveTo>
                      <a:pt x="353646" y="494323"/>
                    </a:moveTo>
                    <a:lnTo>
                      <a:pt x="353646" y="494323"/>
                    </a:lnTo>
                    <a:cubicBezTo>
                      <a:pt x="353646" y="392723"/>
                      <a:pt x="382954" y="398585"/>
                      <a:pt x="423985" y="306754"/>
                    </a:cubicBezTo>
                    <a:cubicBezTo>
                      <a:pt x="433754" y="285262"/>
                      <a:pt x="439615" y="261815"/>
                      <a:pt x="441569" y="238369"/>
                    </a:cubicBezTo>
                    <a:lnTo>
                      <a:pt x="441569" y="220785"/>
                    </a:lnTo>
                    <a:cubicBezTo>
                      <a:pt x="441569" y="97692"/>
                      <a:pt x="341923" y="0"/>
                      <a:pt x="220785" y="0"/>
                    </a:cubicBezTo>
                    <a:cubicBezTo>
                      <a:pt x="99646" y="0"/>
                      <a:pt x="0" y="99646"/>
                      <a:pt x="0" y="220785"/>
                    </a:cubicBezTo>
                    <a:lnTo>
                      <a:pt x="0" y="238369"/>
                    </a:lnTo>
                    <a:cubicBezTo>
                      <a:pt x="1954" y="261815"/>
                      <a:pt x="7815" y="285262"/>
                      <a:pt x="17585" y="306754"/>
                    </a:cubicBezTo>
                    <a:cubicBezTo>
                      <a:pt x="58615" y="398585"/>
                      <a:pt x="87923" y="392723"/>
                      <a:pt x="87923" y="492369"/>
                    </a:cubicBezTo>
                    <a:lnTo>
                      <a:pt x="87923" y="494323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3ABE06E7-CD14-2386-DA38-FEB32999DFF0}"/>
                  </a:ext>
                </a:extLst>
              </p:cNvPr>
              <p:cNvSpPr/>
              <p:nvPr/>
            </p:nvSpPr>
            <p:spPr>
              <a:xfrm>
                <a:off x="705450" y="2973753"/>
                <a:ext cx="265723" cy="19538"/>
              </a:xfrm>
              <a:custGeom>
                <a:avLst/>
                <a:gdLst>
                  <a:gd name="connsiteX0" fmla="*/ 0 w 265723"/>
                  <a:gd name="connsiteY0" fmla="*/ 0 h 19538"/>
                  <a:gd name="connsiteX1" fmla="*/ 265723 w 2657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5723" h="19538">
                    <a:moveTo>
                      <a:pt x="0" y="0"/>
                    </a:moveTo>
                    <a:lnTo>
                      <a:pt x="265723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759D98-2C86-FA7E-F26A-263BE6C1595F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4" name="Gráfico 4">
              <a:extLst>
                <a:ext uri="{FF2B5EF4-FFF2-40B4-BE49-F238E27FC236}">
                  <a16:creationId xmlns:a16="http://schemas.microsoft.com/office/drawing/2014/main" id="{1441FE9D-B2D3-1404-0752-729429E83A71}"/>
                </a:ext>
              </a:extLst>
            </p:cNvPr>
            <p:cNvGrpSpPr/>
            <p:nvPr/>
          </p:nvGrpSpPr>
          <p:grpSpPr>
            <a:xfrm>
              <a:off x="689819" y="2573215"/>
              <a:ext cx="295030" cy="295030"/>
              <a:chOff x="689819" y="2573215"/>
              <a:chExt cx="295030" cy="295030"/>
            </a:xfrm>
            <a:noFill/>
          </p:grpSpPr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1EB2593-F04F-B1B8-290B-185F106D1090}"/>
                  </a:ext>
                </a:extLst>
              </p:cNvPr>
              <p:cNvSpPr/>
              <p:nvPr/>
            </p:nvSpPr>
            <p:spPr>
              <a:xfrm>
                <a:off x="783115" y="2666511"/>
                <a:ext cx="110392" cy="110392"/>
              </a:xfrm>
              <a:custGeom>
                <a:avLst/>
                <a:gdLst>
                  <a:gd name="connsiteX0" fmla="*/ 94273 w 110392"/>
                  <a:gd name="connsiteY0" fmla="*/ 94273 h 110392"/>
                  <a:gd name="connsiteX1" fmla="*/ 16119 w 110392"/>
                  <a:gd name="connsiteY1" fmla="*/ 94273 h 110392"/>
                  <a:gd name="connsiteX2" fmla="*/ 16119 w 110392"/>
                  <a:gd name="connsiteY2" fmla="*/ 16119 h 110392"/>
                  <a:gd name="connsiteX3" fmla="*/ 94273 w 110392"/>
                  <a:gd name="connsiteY3" fmla="*/ 16119 h 110392"/>
                  <a:gd name="connsiteX4" fmla="*/ 94273 w 110392"/>
                  <a:gd name="connsiteY4" fmla="*/ 94273 h 110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392" h="110392">
                    <a:moveTo>
                      <a:pt x="94273" y="94273"/>
                    </a:moveTo>
                    <a:cubicBezTo>
                      <a:pt x="72781" y="115765"/>
                      <a:pt x="37611" y="115765"/>
                      <a:pt x="16119" y="94273"/>
                    </a:cubicBezTo>
                    <a:cubicBezTo>
                      <a:pt x="-5373" y="72781"/>
                      <a:pt x="-5373" y="37611"/>
                      <a:pt x="16119" y="16119"/>
                    </a:cubicBezTo>
                    <a:cubicBezTo>
                      <a:pt x="37611" y="-5373"/>
                      <a:pt x="72781" y="-5373"/>
                      <a:pt x="94273" y="16119"/>
                    </a:cubicBezTo>
                    <a:cubicBezTo>
                      <a:pt x="115765" y="37611"/>
                      <a:pt x="115765" y="72781"/>
                      <a:pt x="94273" y="9427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EE674F29-EC52-B211-FA17-6BCBC672F6DA}"/>
                  </a:ext>
                </a:extLst>
              </p:cNvPr>
              <p:cNvSpPr/>
              <p:nvPr/>
            </p:nvSpPr>
            <p:spPr>
              <a:xfrm>
                <a:off x="689819" y="2573215"/>
                <a:ext cx="295030" cy="295030"/>
              </a:xfrm>
              <a:custGeom>
                <a:avLst/>
                <a:gdLst>
                  <a:gd name="connsiteX0" fmla="*/ 295031 w 295030"/>
                  <a:gd name="connsiteY0" fmla="*/ 173892 h 295030"/>
                  <a:gd name="connsiteX1" fmla="*/ 295031 w 295030"/>
                  <a:gd name="connsiteY1" fmla="*/ 121138 h 295030"/>
                  <a:gd name="connsiteX2" fmla="*/ 257908 w 295030"/>
                  <a:gd name="connsiteY2" fmla="*/ 121138 h 295030"/>
                  <a:gd name="connsiteX3" fmla="*/ 244231 w 295030"/>
                  <a:gd name="connsiteY3" fmla="*/ 87923 h 295030"/>
                  <a:gd name="connsiteX4" fmla="*/ 269631 w 295030"/>
                  <a:gd name="connsiteY4" fmla="*/ 62523 h 295030"/>
                  <a:gd name="connsiteX5" fmla="*/ 232508 w 295030"/>
                  <a:gd name="connsiteY5" fmla="*/ 25400 h 295030"/>
                  <a:gd name="connsiteX6" fmla="*/ 207108 w 295030"/>
                  <a:gd name="connsiteY6" fmla="*/ 50800 h 295030"/>
                  <a:gd name="connsiteX7" fmla="*/ 173892 w 295030"/>
                  <a:gd name="connsiteY7" fmla="*/ 37123 h 295030"/>
                  <a:gd name="connsiteX8" fmla="*/ 173892 w 295030"/>
                  <a:gd name="connsiteY8" fmla="*/ 0 h 295030"/>
                  <a:gd name="connsiteX9" fmla="*/ 121138 w 295030"/>
                  <a:gd name="connsiteY9" fmla="*/ 0 h 295030"/>
                  <a:gd name="connsiteX10" fmla="*/ 121138 w 295030"/>
                  <a:gd name="connsiteY10" fmla="*/ 37123 h 295030"/>
                  <a:gd name="connsiteX11" fmla="*/ 87923 w 295030"/>
                  <a:gd name="connsiteY11" fmla="*/ 50800 h 295030"/>
                  <a:gd name="connsiteX12" fmla="*/ 62523 w 295030"/>
                  <a:gd name="connsiteY12" fmla="*/ 25400 h 295030"/>
                  <a:gd name="connsiteX13" fmla="*/ 25400 w 295030"/>
                  <a:gd name="connsiteY13" fmla="*/ 62523 h 295030"/>
                  <a:gd name="connsiteX14" fmla="*/ 50800 w 295030"/>
                  <a:gd name="connsiteY14" fmla="*/ 87923 h 295030"/>
                  <a:gd name="connsiteX15" fmla="*/ 37123 w 295030"/>
                  <a:gd name="connsiteY15" fmla="*/ 121138 h 295030"/>
                  <a:gd name="connsiteX16" fmla="*/ 0 w 295030"/>
                  <a:gd name="connsiteY16" fmla="*/ 121138 h 295030"/>
                  <a:gd name="connsiteX17" fmla="*/ 0 w 295030"/>
                  <a:gd name="connsiteY17" fmla="*/ 173892 h 295030"/>
                  <a:gd name="connsiteX18" fmla="*/ 37123 w 295030"/>
                  <a:gd name="connsiteY18" fmla="*/ 173892 h 295030"/>
                  <a:gd name="connsiteX19" fmla="*/ 50800 w 295030"/>
                  <a:gd name="connsiteY19" fmla="*/ 207108 h 295030"/>
                  <a:gd name="connsiteX20" fmla="*/ 25400 w 295030"/>
                  <a:gd name="connsiteY20" fmla="*/ 232508 h 295030"/>
                  <a:gd name="connsiteX21" fmla="*/ 62523 w 295030"/>
                  <a:gd name="connsiteY21" fmla="*/ 269631 h 295030"/>
                  <a:gd name="connsiteX22" fmla="*/ 87923 w 295030"/>
                  <a:gd name="connsiteY22" fmla="*/ 244231 h 295030"/>
                  <a:gd name="connsiteX23" fmla="*/ 121138 w 295030"/>
                  <a:gd name="connsiteY23" fmla="*/ 257908 h 295030"/>
                  <a:gd name="connsiteX24" fmla="*/ 121138 w 295030"/>
                  <a:gd name="connsiteY24" fmla="*/ 295031 h 295030"/>
                  <a:gd name="connsiteX25" fmla="*/ 173892 w 295030"/>
                  <a:gd name="connsiteY25" fmla="*/ 295031 h 295030"/>
                  <a:gd name="connsiteX26" fmla="*/ 173892 w 295030"/>
                  <a:gd name="connsiteY26" fmla="*/ 257908 h 295030"/>
                  <a:gd name="connsiteX27" fmla="*/ 207108 w 295030"/>
                  <a:gd name="connsiteY27" fmla="*/ 244231 h 295030"/>
                  <a:gd name="connsiteX28" fmla="*/ 232508 w 295030"/>
                  <a:gd name="connsiteY28" fmla="*/ 269631 h 295030"/>
                  <a:gd name="connsiteX29" fmla="*/ 269631 w 295030"/>
                  <a:gd name="connsiteY29" fmla="*/ 232508 h 295030"/>
                  <a:gd name="connsiteX30" fmla="*/ 244231 w 295030"/>
                  <a:gd name="connsiteY30" fmla="*/ 207108 h 295030"/>
                  <a:gd name="connsiteX31" fmla="*/ 257908 w 295030"/>
                  <a:gd name="connsiteY31" fmla="*/ 173892 h 295030"/>
                  <a:gd name="connsiteX32" fmla="*/ 295031 w 295030"/>
                  <a:gd name="connsiteY32" fmla="*/ 173892 h 29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95030" h="295030">
                    <a:moveTo>
                      <a:pt x="295031" y="173892"/>
                    </a:moveTo>
                    <a:lnTo>
                      <a:pt x="295031" y="121138"/>
                    </a:lnTo>
                    <a:lnTo>
                      <a:pt x="257908" y="121138"/>
                    </a:lnTo>
                    <a:cubicBezTo>
                      <a:pt x="255954" y="109416"/>
                      <a:pt x="250092" y="97692"/>
                      <a:pt x="244231" y="87923"/>
                    </a:cubicBezTo>
                    <a:lnTo>
                      <a:pt x="269631" y="62523"/>
                    </a:lnTo>
                    <a:lnTo>
                      <a:pt x="232508" y="25400"/>
                    </a:lnTo>
                    <a:lnTo>
                      <a:pt x="207108" y="50800"/>
                    </a:lnTo>
                    <a:cubicBezTo>
                      <a:pt x="197338" y="44939"/>
                      <a:pt x="185615" y="39077"/>
                      <a:pt x="173892" y="37123"/>
                    </a:cubicBezTo>
                    <a:lnTo>
                      <a:pt x="173892" y="0"/>
                    </a:lnTo>
                    <a:lnTo>
                      <a:pt x="121138" y="0"/>
                    </a:lnTo>
                    <a:lnTo>
                      <a:pt x="121138" y="37123"/>
                    </a:lnTo>
                    <a:cubicBezTo>
                      <a:pt x="109415" y="39077"/>
                      <a:pt x="97692" y="44939"/>
                      <a:pt x="87923" y="50800"/>
                    </a:cubicBezTo>
                    <a:lnTo>
                      <a:pt x="62523" y="25400"/>
                    </a:lnTo>
                    <a:lnTo>
                      <a:pt x="25400" y="62523"/>
                    </a:lnTo>
                    <a:lnTo>
                      <a:pt x="50800" y="87923"/>
                    </a:lnTo>
                    <a:cubicBezTo>
                      <a:pt x="44938" y="97692"/>
                      <a:pt x="39077" y="109416"/>
                      <a:pt x="37123" y="121138"/>
                    </a:cubicBezTo>
                    <a:lnTo>
                      <a:pt x="0" y="121138"/>
                    </a:lnTo>
                    <a:lnTo>
                      <a:pt x="0" y="173892"/>
                    </a:lnTo>
                    <a:lnTo>
                      <a:pt x="37123" y="173892"/>
                    </a:lnTo>
                    <a:cubicBezTo>
                      <a:pt x="37123" y="185615"/>
                      <a:pt x="44938" y="197339"/>
                      <a:pt x="50800" y="207108"/>
                    </a:cubicBezTo>
                    <a:lnTo>
                      <a:pt x="25400" y="232508"/>
                    </a:lnTo>
                    <a:lnTo>
                      <a:pt x="62523" y="269631"/>
                    </a:lnTo>
                    <a:lnTo>
                      <a:pt x="87923" y="244231"/>
                    </a:lnTo>
                    <a:cubicBezTo>
                      <a:pt x="97692" y="250092"/>
                      <a:pt x="109415" y="255954"/>
                      <a:pt x="121138" y="257908"/>
                    </a:cubicBezTo>
                    <a:lnTo>
                      <a:pt x="121138" y="295031"/>
                    </a:lnTo>
                    <a:lnTo>
                      <a:pt x="173892" y="295031"/>
                    </a:lnTo>
                    <a:lnTo>
                      <a:pt x="173892" y="257908"/>
                    </a:lnTo>
                    <a:cubicBezTo>
                      <a:pt x="185615" y="255954"/>
                      <a:pt x="197338" y="250092"/>
                      <a:pt x="207108" y="244231"/>
                    </a:cubicBezTo>
                    <a:lnTo>
                      <a:pt x="232508" y="269631"/>
                    </a:lnTo>
                    <a:lnTo>
                      <a:pt x="269631" y="232508"/>
                    </a:lnTo>
                    <a:lnTo>
                      <a:pt x="244231" y="207108"/>
                    </a:lnTo>
                    <a:cubicBezTo>
                      <a:pt x="250092" y="197339"/>
                      <a:pt x="255954" y="185615"/>
                      <a:pt x="257908" y="173892"/>
                    </a:cubicBezTo>
                    <a:lnTo>
                      <a:pt x="295031" y="173892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52" name="Gráfico 4">
            <a:extLst>
              <a:ext uri="{FF2B5EF4-FFF2-40B4-BE49-F238E27FC236}">
                <a16:creationId xmlns:a16="http://schemas.microsoft.com/office/drawing/2014/main" id="{5B2F3120-BC83-CD80-C201-3CBADC73BCC7}"/>
              </a:ext>
            </a:extLst>
          </p:cNvPr>
          <p:cNvGrpSpPr/>
          <p:nvPr/>
        </p:nvGrpSpPr>
        <p:grpSpPr>
          <a:xfrm>
            <a:off x="7911235" y="2498969"/>
            <a:ext cx="625230" cy="623276"/>
            <a:chOff x="7911235" y="2498969"/>
            <a:chExt cx="625230" cy="623276"/>
          </a:xfrm>
          <a:noFill/>
        </p:grpSpPr>
        <p:grpSp>
          <p:nvGrpSpPr>
            <p:cNvPr id="53" name="Gráfico 4">
              <a:extLst>
                <a:ext uri="{FF2B5EF4-FFF2-40B4-BE49-F238E27FC236}">
                  <a16:creationId xmlns:a16="http://schemas.microsoft.com/office/drawing/2014/main" id="{30AB8704-73E5-C0D3-32A0-A1F0D8DFFC61}"/>
                </a:ext>
              </a:extLst>
            </p:cNvPr>
            <p:cNvGrpSpPr/>
            <p:nvPr/>
          </p:nvGrpSpPr>
          <p:grpSpPr>
            <a:xfrm>
              <a:off x="7969850" y="2498969"/>
              <a:ext cx="539261" cy="568569"/>
              <a:chOff x="7969850" y="2498969"/>
              <a:chExt cx="539261" cy="568569"/>
            </a:xfrm>
            <a:noFill/>
          </p:grpSpPr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46CC7321-2CB4-3F65-6DF5-25FAECF2EBBC}"/>
                  </a:ext>
                </a:extLst>
              </p:cNvPr>
              <p:cNvSpPr/>
              <p:nvPr/>
            </p:nvSpPr>
            <p:spPr>
              <a:xfrm>
                <a:off x="7969850" y="2667000"/>
                <a:ext cx="425938" cy="400538"/>
              </a:xfrm>
              <a:custGeom>
                <a:avLst/>
                <a:gdLst>
                  <a:gd name="connsiteX0" fmla="*/ 425938 w 425938"/>
                  <a:gd name="connsiteY0" fmla="*/ 400538 h 400538"/>
                  <a:gd name="connsiteX1" fmla="*/ 193431 w 425938"/>
                  <a:gd name="connsiteY1" fmla="*/ 0 h 400538"/>
                  <a:gd name="connsiteX2" fmla="*/ 0 w 425938"/>
                  <a:gd name="connsiteY2" fmla="*/ 334108 h 400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938" h="400538">
                    <a:moveTo>
                      <a:pt x="425938" y="400538"/>
                    </a:moveTo>
                    <a:lnTo>
                      <a:pt x="193431" y="0"/>
                    </a:lnTo>
                    <a:lnTo>
                      <a:pt x="0" y="334108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orma Livre: Forma 55">
                <a:extLst>
                  <a:ext uri="{FF2B5EF4-FFF2-40B4-BE49-F238E27FC236}">
                    <a16:creationId xmlns:a16="http://schemas.microsoft.com/office/drawing/2014/main" id="{3CAA6D45-C74F-1C16-BA07-0CFDA940B37C}"/>
                  </a:ext>
                </a:extLst>
              </p:cNvPr>
              <p:cNvSpPr/>
              <p:nvPr/>
            </p:nvSpPr>
            <p:spPr>
              <a:xfrm>
                <a:off x="8163281" y="2528276"/>
                <a:ext cx="107461" cy="84015"/>
              </a:xfrm>
              <a:custGeom>
                <a:avLst/>
                <a:gdLst>
                  <a:gd name="connsiteX0" fmla="*/ 0 w 107461"/>
                  <a:gd name="connsiteY0" fmla="*/ 84015 h 84015"/>
                  <a:gd name="connsiteX1" fmla="*/ 107462 w 107461"/>
                  <a:gd name="connsiteY1" fmla="*/ 84015 h 84015"/>
                  <a:gd name="connsiteX2" fmla="*/ 82062 w 107461"/>
                  <a:gd name="connsiteY2" fmla="*/ 42985 h 84015"/>
                  <a:gd name="connsiteX3" fmla="*/ 107462 w 107461"/>
                  <a:gd name="connsiteY3" fmla="*/ 0 h 84015"/>
                  <a:gd name="connsiteX4" fmla="*/ 0 w 107461"/>
                  <a:gd name="connsiteY4" fmla="*/ 0 h 8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61" h="84015">
                    <a:moveTo>
                      <a:pt x="0" y="84015"/>
                    </a:moveTo>
                    <a:lnTo>
                      <a:pt x="107462" y="84015"/>
                    </a:lnTo>
                    <a:lnTo>
                      <a:pt x="82062" y="42985"/>
                    </a:lnTo>
                    <a:lnTo>
                      <a:pt x="107462" y="0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99E85CEF-77CE-33FA-400E-88A00E2B3A7F}"/>
                  </a:ext>
                </a:extLst>
              </p:cNvPr>
              <p:cNvSpPr/>
              <p:nvPr/>
            </p:nvSpPr>
            <p:spPr>
              <a:xfrm>
                <a:off x="8163281" y="2498969"/>
                <a:ext cx="19538" cy="168030"/>
              </a:xfrm>
              <a:custGeom>
                <a:avLst/>
                <a:gdLst>
                  <a:gd name="connsiteX0" fmla="*/ 0 w 19538"/>
                  <a:gd name="connsiteY0" fmla="*/ 168031 h 168030"/>
                  <a:gd name="connsiteX1" fmla="*/ 0 w 19538"/>
                  <a:gd name="connsiteY1" fmla="*/ 0 h 16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8030">
                    <a:moveTo>
                      <a:pt x="0" y="168031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FDD592E8-EED4-CACB-147D-BC17871D78D3}"/>
                  </a:ext>
                </a:extLst>
              </p:cNvPr>
              <p:cNvSpPr/>
              <p:nvPr/>
            </p:nvSpPr>
            <p:spPr>
              <a:xfrm>
                <a:off x="8290281" y="2731476"/>
                <a:ext cx="218831" cy="224692"/>
              </a:xfrm>
              <a:custGeom>
                <a:avLst/>
                <a:gdLst>
                  <a:gd name="connsiteX0" fmla="*/ 218831 w 218831"/>
                  <a:gd name="connsiteY0" fmla="*/ 224692 h 224692"/>
                  <a:gd name="connsiteX1" fmla="*/ 87923 w 218831"/>
                  <a:gd name="connsiteY1" fmla="*/ 0 h 224692"/>
                  <a:gd name="connsiteX2" fmla="*/ 0 w 218831"/>
                  <a:gd name="connsiteY2" fmla="*/ 152400 h 22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831" h="224692">
                    <a:moveTo>
                      <a:pt x="218831" y="224692"/>
                    </a:moveTo>
                    <a:lnTo>
                      <a:pt x="87923" y="0"/>
                    </a:lnTo>
                    <a:lnTo>
                      <a:pt x="0" y="15240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8B962361-D546-B5F4-6E4F-D5EF5476BD01}"/>
                  </a:ext>
                </a:extLst>
              </p:cNvPr>
              <p:cNvSpPr/>
              <p:nvPr/>
            </p:nvSpPr>
            <p:spPr>
              <a:xfrm>
                <a:off x="8331311" y="2813538"/>
                <a:ext cx="93784" cy="17584"/>
              </a:xfrm>
              <a:custGeom>
                <a:avLst/>
                <a:gdLst>
                  <a:gd name="connsiteX0" fmla="*/ 0 w 93784"/>
                  <a:gd name="connsiteY0" fmla="*/ 0 h 17584"/>
                  <a:gd name="connsiteX1" fmla="*/ 46892 w 93784"/>
                  <a:gd name="connsiteY1" fmla="*/ 17584 h 17584"/>
                  <a:gd name="connsiteX2" fmla="*/ 93784 w 93784"/>
                  <a:gd name="connsiteY2" fmla="*/ 0 h 17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784" h="17584">
                    <a:moveTo>
                      <a:pt x="0" y="0"/>
                    </a:moveTo>
                    <a:lnTo>
                      <a:pt x="46892" y="17584"/>
                    </a:lnTo>
                    <a:lnTo>
                      <a:pt x="93784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F38CD2B6-563B-556A-9348-7CEEED5A45C3}"/>
                  </a:ext>
                </a:extLst>
              </p:cNvPr>
              <p:cNvSpPr/>
              <p:nvPr/>
            </p:nvSpPr>
            <p:spPr>
              <a:xfrm>
                <a:off x="8106619" y="2774461"/>
                <a:ext cx="113322" cy="23446"/>
              </a:xfrm>
              <a:custGeom>
                <a:avLst/>
                <a:gdLst>
                  <a:gd name="connsiteX0" fmla="*/ 0 w 113322"/>
                  <a:gd name="connsiteY0" fmla="*/ 0 h 23446"/>
                  <a:gd name="connsiteX1" fmla="*/ 56661 w 113322"/>
                  <a:gd name="connsiteY1" fmla="*/ 23446 h 23446"/>
                  <a:gd name="connsiteX2" fmla="*/ 113323 w 113322"/>
                  <a:gd name="connsiteY2" fmla="*/ 0 h 2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3322" h="23446">
                    <a:moveTo>
                      <a:pt x="0" y="0"/>
                    </a:moveTo>
                    <a:lnTo>
                      <a:pt x="56661" y="23446"/>
                    </a:lnTo>
                    <a:lnTo>
                      <a:pt x="113323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4D8C3358-9F82-F8CC-5EFC-BEB8115B961B}"/>
                </a:ext>
              </a:extLst>
            </p:cNvPr>
            <p:cNvSpPr/>
            <p:nvPr/>
          </p:nvSpPr>
          <p:spPr>
            <a:xfrm>
              <a:off x="7911235" y="2889738"/>
              <a:ext cx="625230" cy="232507"/>
            </a:xfrm>
            <a:custGeom>
              <a:avLst/>
              <a:gdLst>
                <a:gd name="connsiteX0" fmla="*/ 625231 w 625230"/>
                <a:gd name="connsiteY0" fmla="*/ 0 h 232507"/>
                <a:gd name="connsiteX1" fmla="*/ 615462 w 625230"/>
                <a:gd name="connsiteY1" fmla="*/ 29308 h 232507"/>
                <a:gd name="connsiteX2" fmla="*/ 543169 w 625230"/>
                <a:gd name="connsiteY2" fmla="*/ 136769 h 232507"/>
                <a:gd name="connsiteX3" fmla="*/ 435707 w 625230"/>
                <a:gd name="connsiteY3" fmla="*/ 209062 h 232507"/>
                <a:gd name="connsiteX4" fmla="*/ 312615 w 625230"/>
                <a:gd name="connsiteY4" fmla="*/ 232508 h 232507"/>
                <a:gd name="connsiteX5" fmla="*/ 189523 w 625230"/>
                <a:gd name="connsiteY5" fmla="*/ 209062 h 232507"/>
                <a:gd name="connsiteX6" fmla="*/ 82062 w 625230"/>
                <a:gd name="connsiteY6" fmla="*/ 136769 h 232507"/>
                <a:gd name="connsiteX7" fmla="*/ 9769 w 625230"/>
                <a:gd name="connsiteY7" fmla="*/ 29308 h 232507"/>
                <a:gd name="connsiteX8" fmla="*/ 0 w 625230"/>
                <a:gd name="connsiteY8" fmla="*/ 0 h 23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5230" h="232507">
                  <a:moveTo>
                    <a:pt x="625231" y="0"/>
                  </a:moveTo>
                  <a:cubicBezTo>
                    <a:pt x="621323" y="9769"/>
                    <a:pt x="619370" y="19538"/>
                    <a:pt x="615462" y="29308"/>
                  </a:cubicBezTo>
                  <a:cubicBezTo>
                    <a:pt x="599831" y="68385"/>
                    <a:pt x="576385" y="105508"/>
                    <a:pt x="543169" y="136769"/>
                  </a:cubicBezTo>
                  <a:cubicBezTo>
                    <a:pt x="511908" y="168031"/>
                    <a:pt x="474784" y="193431"/>
                    <a:pt x="435707" y="209062"/>
                  </a:cubicBezTo>
                  <a:cubicBezTo>
                    <a:pt x="396631" y="224692"/>
                    <a:pt x="355600" y="232508"/>
                    <a:pt x="312615" y="232508"/>
                  </a:cubicBezTo>
                  <a:cubicBezTo>
                    <a:pt x="269631" y="232508"/>
                    <a:pt x="228600" y="224692"/>
                    <a:pt x="189523" y="209062"/>
                  </a:cubicBezTo>
                  <a:cubicBezTo>
                    <a:pt x="150446" y="193431"/>
                    <a:pt x="113323" y="169985"/>
                    <a:pt x="82062" y="136769"/>
                  </a:cubicBezTo>
                  <a:cubicBezTo>
                    <a:pt x="50800" y="105508"/>
                    <a:pt x="25400" y="68385"/>
                    <a:pt x="9769" y="29308"/>
                  </a:cubicBezTo>
                  <a:cubicBezTo>
                    <a:pt x="5861" y="19538"/>
                    <a:pt x="1954" y="9769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1" name="Gráfico 4">
            <a:extLst>
              <a:ext uri="{FF2B5EF4-FFF2-40B4-BE49-F238E27FC236}">
                <a16:creationId xmlns:a16="http://schemas.microsoft.com/office/drawing/2014/main" id="{70932189-57B4-3624-B9E0-2B21ED51FF7F}"/>
              </a:ext>
            </a:extLst>
          </p:cNvPr>
          <p:cNvGrpSpPr/>
          <p:nvPr/>
        </p:nvGrpSpPr>
        <p:grpSpPr>
          <a:xfrm>
            <a:off x="7911235" y="3638061"/>
            <a:ext cx="625230" cy="541215"/>
            <a:chOff x="7911235" y="3638061"/>
            <a:chExt cx="625230" cy="541215"/>
          </a:xfrm>
          <a:noFill/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5DC7FCE-8A24-16D8-445B-3BE50C5F77ED}"/>
                </a:ext>
              </a:extLst>
            </p:cNvPr>
            <p:cNvSpPr/>
            <p:nvPr/>
          </p:nvSpPr>
          <p:spPr>
            <a:xfrm>
              <a:off x="7911235" y="3638061"/>
              <a:ext cx="625230" cy="541215"/>
            </a:xfrm>
            <a:custGeom>
              <a:avLst/>
              <a:gdLst>
                <a:gd name="connsiteX0" fmla="*/ 312615 w 625230"/>
                <a:gd name="connsiteY0" fmla="*/ 0 h 541215"/>
                <a:gd name="connsiteX1" fmla="*/ 0 w 625230"/>
                <a:gd name="connsiteY1" fmla="*/ 541215 h 541215"/>
                <a:gd name="connsiteX2" fmla="*/ 625231 w 625230"/>
                <a:gd name="connsiteY2" fmla="*/ 541215 h 54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5230" h="541215">
                  <a:moveTo>
                    <a:pt x="312615" y="0"/>
                  </a:moveTo>
                  <a:lnTo>
                    <a:pt x="0" y="541215"/>
                  </a:lnTo>
                  <a:lnTo>
                    <a:pt x="625231" y="541215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260F8075-361C-AF42-1762-4034BA8BDF5C}"/>
                </a:ext>
              </a:extLst>
            </p:cNvPr>
            <p:cNvSpPr/>
            <p:nvPr/>
          </p:nvSpPr>
          <p:spPr>
            <a:xfrm>
              <a:off x="8157419" y="3753338"/>
              <a:ext cx="132861" cy="19538"/>
            </a:xfrm>
            <a:custGeom>
              <a:avLst/>
              <a:gdLst>
                <a:gd name="connsiteX0" fmla="*/ 0 w 132861"/>
                <a:gd name="connsiteY0" fmla="*/ 0 h 19538"/>
                <a:gd name="connsiteX1" fmla="*/ 132861 w 1328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861" h="19538">
                  <a:moveTo>
                    <a:pt x="0" y="0"/>
                  </a:moveTo>
                  <a:lnTo>
                    <a:pt x="132861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78B215-1D08-D343-E97C-9B128E8881EE}"/>
                </a:ext>
              </a:extLst>
            </p:cNvPr>
            <p:cNvSpPr/>
            <p:nvPr/>
          </p:nvSpPr>
          <p:spPr>
            <a:xfrm>
              <a:off x="7995250" y="4032738"/>
              <a:ext cx="457200" cy="19538"/>
            </a:xfrm>
            <a:custGeom>
              <a:avLst/>
              <a:gdLst>
                <a:gd name="connsiteX0" fmla="*/ 457200 w 457200"/>
                <a:gd name="connsiteY0" fmla="*/ 0 h 19538"/>
                <a:gd name="connsiteX1" fmla="*/ 0 w 45720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200" h="19538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D6F019D4-B6F2-93D4-F98A-22B7E13F289A}"/>
                </a:ext>
              </a:extLst>
            </p:cNvPr>
            <p:cNvSpPr/>
            <p:nvPr/>
          </p:nvSpPr>
          <p:spPr>
            <a:xfrm>
              <a:off x="8282465" y="4032738"/>
              <a:ext cx="19538" cy="146538"/>
            </a:xfrm>
            <a:custGeom>
              <a:avLst/>
              <a:gdLst>
                <a:gd name="connsiteX0" fmla="*/ 0 w 19538"/>
                <a:gd name="connsiteY0" fmla="*/ 0 h 146538"/>
                <a:gd name="connsiteX1" fmla="*/ 0 w 19538"/>
                <a:gd name="connsiteY1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6538">
                  <a:moveTo>
                    <a:pt x="0" y="0"/>
                  </a:moveTo>
                  <a:lnTo>
                    <a:pt x="0" y="146538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5ED9288-5C33-00E7-9DB9-AB2D47B82880}"/>
                </a:ext>
              </a:extLst>
            </p:cNvPr>
            <p:cNvSpPr/>
            <p:nvPr/>
          </p:nvSpPr>
          <p:spPr>
            <a:xfrm>
              <a:off x="8048004" y="4032738"/>
              <a:ext cx="19538" cy="146538"/>
            </a:xfrm>
            <a:custGeom>
              <a:avLst/>
              <a:gdLst>
                <a:gd name="connsiteX0" fmla="*/ 0 w 19538"/>
                <a:gd name="connsiteY0" fmla="*/ 0 h 146538"/>
                <a:gd name="connsiteX1" fmla="*/ 0 w 19538"/>
                <a:gd name="connsiteY1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6538">
                  <a:moveTo>
                    <a:pt x="0" y="0"/>
                  </a:moveTo>
                  <a:lnTo>
                    <a:pt x="0" y="146538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93DDFFE7-4D4B-EF77-FB17-24E30EE65DEF}"/>
                </a:ext>
              </a:extLst>
            </p:cNvPr>
            <p:cNvSpPr/>
            <p:nvPr/>
          </p:nvSpPr>
          <p:spPr>
            <a:xfrm>
              <a:off x="8165235" y="4032738"/>
              <a:ext cx="19538" cy="146538"/>
            </a:xfrm>
            <a:custGeom>
              <a:avLst/>
              <a:gdLst>
                <a:gd name="connsiteX0" fmla="*/ 0 w 19538"/>
                <a:gd name="connsiteY0" fmla="*/ 0 h 146538"/>
                <a:gd name="connsiteX1" fmla="*/ 0 w 19538"/>
                <a:gd name="connsiteY1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6538">
                  <a:moveTo>
                    <a:pt x="0" y="0"/>
                  </a:moveTo>
                  <a:lnTo>
                    <a:pt x="0" y="146538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FDF3F8E4-20FC-53FA-82A0-8BF29DFADB47}"/>
                </a:ext>
              </a:extLst>
            </p:cNvPr>
            <p:cNvSpPr/>
            <p:nvPr/>
          </p:nvSpPr>
          <p:spPr>
            <a:xfrm>
              <a:off x="8399696" y="4032738"/>
              <a:ext cx="19538" cy="146538"/>
            </a:xfrm>
            <a:custGeom>
              <a:avLst/>
              <a:gdLst>
                <a:gd name="connsiteX0" fmla="*/ 0 w 19538"/>
                <a:gd name="connsiteY0" fmla="*/ 0 h 146538"/>
                <a:gd name="connsiteX1" fmla="*/ 0 w 19538"/>
                <a:gd name="connsiteY1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6538">
                  <a:moveTo>
                    <a:pt x="0" y="0"/>
                  </a:moveTo>
                  <a:lnTo>
                    <a:pt x="0" y="146538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9" name="Gráfico 4">
            <a:extLst>
              <a:ext uri="{FF2B5EF4-FFF2-40B4-BE49-F238E27FC236}">
                <a16:creationId xmlns:a16="http://schemas.microsoft.com/office/drawing/2014/main" id="{CC7C19E5-DCB3-6ED9-5826-98241FC1C1E0}"/>
              </a:ext>
            </a:extLst>
          </p:cNvPr>
          <p:cNvGrpSpPr/>
          <p:nvPr/>
        </p:nvGrpSpPr>
        <p:grpSpPr>
          <a:xfrm>
            <a:off x="525696" y="3571630"/>
            <a:ext cx="625230" cy="607645"/>
            <a:chOff x="525696" y="3571630"/>
            <a:chExt cx="625230" cy="607645"/>
          </a:xfrm>
          <a:noFill/>
        </p:grpSpPr>
        <p:grpSp>
          <p:nvGrpSpPr>
            <p:cNvPr id="70" name="Gráfico 4">
              <a:extLst>
                <a:ext uri="{FF2B5EF4-FFF2-40B4-BE49-F238E27FC236}">
                  <a16:creationId xmlns:a16="http://schemas.microsoft.com/office/drawing/2014/main" id="{A05AF82A-92B6-564B-7E41-D90558B92991}"/>
                </a:ext>
              </a:extLst>
            </p:cNvPr>
            <p:cNvGrpSpPr/>
            <p:nvPr/>
          </p:nvGrpSpPr>
          <p:grpSpPr>
            <a:xfrm>
              <a:off x="525696" y="3571630"/>
              <a:ext cx="625230" cy="539261"/>
              <a:chOff x="525696" y="3571630"/>
              <a:chExt cx="625230" cy="539261"/>
            </a:xfrm>
            <a:noFill/>
          </p:grpSpPr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6FCE977B-FF58-12C5-553E-B842EACEF98A}"/>
                  </a:ext>
                </a:extLst>
              </p:cNvPr>
              <p:cNvSpPr/>
              <p:nvPr/>
            </p:nvSpPr>
            <p:spPr>
              <a:xfrm>
                <a:off x="525696" y="3571630"/>
                <a:ext cx="625230" cy="431799"/>
              </a:xfrm>
              <a:custGeom>
                <a:avLst/>
                <a:gdLst>
                  <a:gd name="connsiteX0" fmla="*/ 410308 w 625230"/>
                  <a:gd name="connsiteY0" fmla="*/ 431800 h 431799"/>
                  <a:gd name="connsiteX1" fmla="*/ 570523 w 625230"/>
                  <a:gd name="connsiteY1" fmla="*/ 271585 h 431799"/>
                  <a:gd name="connsiteX2" fmla="*/ 599831 w 625230"/>
                  <a:gd name="connsiteY2" fmla="*/ 298939 h 431799"/>
                  <a:gd name="connsiteX3" fmla="*/ 625231 w 625230"/>
                  <a:gd name="connsiteY3" fmla="*/ 160215 h 431799"/>
                  <a:gd name="connsiteX4" fmla="*/ 484554 w 625230"/>
                  <a:gd name="connsiteY4" fmla="*/ 185615 h 431799"/>
                  <a:gd name="connsiteX5" fmla="*/ 513862 w 625230"/>
                  <a:gd name="connsiteY5" fmla="*/ 214923 h 431799"/>
                  <a:gd name="connsiteX6" fmla="*/ 353646 w 625230"/>
                  <a:gd name="connsiteY6" fmla="*/ 375138 h 431799"/>
                  <a:gd name="connsiteX7" fmla="*/ 353646 w 625230"/>
                  <a:gd name="connsiteY7" fmla="*/ 117231 h 431799"/>
                  <a:gd name="connsiteX8" fmla="*/ 392723 w 625230"/>
                  <a:gd name="connsiteY8" fmla="*/ 117231 h 431799"/>
                  <a:gd name="connsiteX9" fmla="*/ 312615 w 625230"/>
                  <a:gd name="connsiteY9" fmla="*/ 0 h 431799"/>
                  <a:gd name="connsiteX10" fmla="*/ 232508 w 625230"/>
                  <a:gd name="connsiteY10" fmla="*/ 117231 h 431799"/>
                  <a:gd name="connsiteX11" fmla="*/ 271585 w 625230"/>
                  <a:gd name="connsiteY11" fmla="*/ 117231 h 431799"/>
                  <a:gd name="connsiteX12" fmla="*/ 271585 w 625230"/>
                  <a:gd name="connsiteY12" fmla="*/ 375138 h 431799"/>
                  <a:gd name="connsiteX13" fmla="*/ 111369 w 625230"/>
                  <a:gd name="connsiteY13" fmla="*/ 214923 h 431799"/>
                  <a:gd name="connsiteX14" fmla="*/ 140677 w 625230"/>
                  <a:gd name="connsiteY14" fmla="*/ 185615 h 431799"/>
                  <a:gd name="connsiteX15" fmla="*/ 0 w 625230"/>
                  <a:gd name="connsiteY15" fmla="*/ 160215 h 431799"/>
                  <a:gd name="connsiteX16" fmla="*/ 25400 w 625230"/>
                  <a:gd name="connsiteY16" fmla="*/ 298939 h 431799"/>
                  <a:gd name="connsiteX17" fmla="*/ 54708 w 625230"/>
                  <a:gd name="connsiteY17" fmla="*/ 271585 h 431799"/>
                  <a:gd name="connsiteX18" fmla="*/ 214923 w 625230"/>
                  <a:gd name="connsiteY18" fmla="*/ 431800 h 431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25230" h="431799">
                    <a:moveTo>
                      <a:pt x="410308" y="431800"/>
                    </a:moveTo>
                    <a:lnTo>
                      <a:pt x="570523" y="271585"/>
                    </a:lnTo>
                    <a:lnTo>
                      <a:pt x="599831" y="298939"/>
                    </a:lnTo>
                    <a:lnTo>
                      <a:pt x="625231" y="160215"/>
                    </a:lnTo>
                    <a:lnTo>
                      <a:pt x="484554" y="185615"/>
                    </a:lnTo>
                    <a:lnTo>
                      <a:pt x="513862" y="214923"/>
                    </a:lnTo>
                    <a:lnTo>
                      <a:pt x="353646" y="375138"/>
                    </a:lnTo>
                    <a:lnTo>
                      <a:pt x="353646" y="117231"/>
                    </a:lnTo>
                    <a:lnTo>
                      <a:pt x="392723" y="117231"/>
                    </a:lnTo>
                    <a:lnTo>
                      <a:pt x="312615" y="0"/>
                    </a:lnTo>
                    <a:lnTo>
                      <a:pt x="232508" y="117231"/>
                    </a:lnTo>
                    <a:lnTo>
                      <a:pt x="271585" y="117231"/>
                    </a:lnTo>
                    <a:lnTo>
                      <a:pt x="271585" y="375138"/>
                    </a:lnTo>
                    <a:lnTo>
                      <a:pt x="111369" y="214923"/>
                    </a:lnTo>
                    <a:lnTo>
                      <a:pt x="140677" y="185615"/>
                    </a:lnTo>
                    <a:lnTo>
                      <a:pt x="0" y="160215"/>
                    </a:lnTo>
                    <a:lnTo>
                      <a:pt x="25400" y="298939"/>
                    </a:lnTo>
                    <a:lnTo>
                      <a:pt x="54708" y="271585"/>
                    </a:lnTo>
                    <a:lnTo>
                      <a:pt x="214923" y="43180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DCCD700F-A472-96AD-8F91-99C51AE92BA9}"/>
                  </a:ext>
                </a:extLst>
              </p:cNvPr>
              <p:cNvSpPr/>
              <p:nvPr/>
            </p:nvSpPr>
            <p:spPr>
              <a:xfrm>
                <a:off x="793373" y="4021015"/>
                <a:ext cx="89876" cy="89876"/>
              </a:xfrm>
              <a:custGeom>
                <a:avLst/>
                <a:gdLst>
                  <a:gd name="connsiteX0" fmla="*/ 89877 w 89876"/>
                  <a:gd name="connsiteY0" fmla="*/ 44939 h 89876"/>
                  <a:gd name="connsiteX1" fmla="*/ 44938 w 89876"/>
                  <a:gd name="connsiteY1" fmla="*/ 89877 h 89876"/>
                  <a:gd name="connsiteX2" fmla="*/ 0 w 89876"/>
                  <a:gd name="connsiteY2" fmla="*/ 44939 h 89876"/>
                  <a:gd name="connsiteX3" fmla="*/ 44938 w 89876"/>
                  <a:gd name="connsiteY3" fmla="*/ 0 h 89876"/>
                  <a:gd name="connsiteX4" fmla="*/ 89877 w 89876"/>
                  <a:gd name="connsiteY4" fmla="*/ 44939 h 8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6" h="89876">
                    <a:moveTo>
                      <a:pt x="89877" y="44939"/>
                    </a:moveTo>
                    <a:cubicBezTo>
                      <a:pt x="89877" y="69757"/>
                      <a:pt x="69757" y="89877"/>
                      <a:pt x="44938" y="89877"/>
                    </a:cubicBezTo>
                    <a:cubicBezTo>
                      <a:pt x="20120" y="89877"/>
                      <a:pt x="0" y="69758"/>
                      <a:pt x="0" y="44939"/>
                    </a:cubicBezTo>
                    <a:cubicBezTo>
                      <a:pt x="0" y="20120"/>
                      <a:pt x="20120" y="0"/>
                      <a:pt x="44938" y="0"/>
                    </a:cubicBezTo>
                    <a:cubicBezTo>
                      <a:pt x="69757" y="0"/>
                      <a:pt x="89877" y="20120"/>
                      <a:pt x="89877" y="44939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77F5BECA-0EFD-DBC1-20AA-6CDE47131E59}"/>
                </a:ext>
              </a:extLst>
            </p:cNvPr>
            <p:cNvSpPr/>
            <p:nvPr/>
          </p:nvSpPr>
          <p:spPr>
            <a:xfrm>
              <a:off x="726942" y="3952630"/>
              <a:ext cx="226646" cy="226645"/>
            </a:xfrm>
            <a:custGeom>
              <a:avLst/>
              <a:gdLst>
                <a:gd name="connsiteX0" fmla="*/ 0 w 226646"/>
                <a:gd name="connsiteY0" fmla="*/ 113323 h 226645"/>
                <a:gd name="connsiteX1" fmla="*/ 113323 w 226646"/>
                <a:gd name="connsiteY1" fmla="*/ 0 h 226645"/>
                <a:gd name="connsiteX2" fmla="*/ 226646 w 226646"/>
                <a:gd name="connsiteY2" fmla="*/ 113323 h 226645"/>
                <a:gd name="connsiteX3" fmla="*/ 113323 w 226646"/>
                <a:gd name="connsiteY3" fmla="*/ 226646 h 226645"/>
                <a:gd name="connsiteX4" fmla="*/ 0 w 226646"/>
                <a:gd name="connsiteY4" fmla="*/ 113323 h 22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646" h="226645">
                  <a:moveTo>
                    <a:pt x="0" y="113323"/>
                  </a:moveTo>
                  <a:cubicBezTo>
                    <a:pt x="0" y="50800"/>
                    <a:pt x="50800" y="0"/>
                    <a:pt x="113323" y="0"/>
                  </a:cubicBezTo>
                  <a:cubicBezTo>
                    <a:pt x="175846" y="0"/>
                    <a:pt x="226646" y="50800"/>
                    <a:pt x="226646" y="113323"/>
                  </a:cubicBezTo>
                  <a:cubicBezTo>
                    <a:pt x="226646" y="175846"/>
                    <a:pt x="175846" y="226646"/>
                    <a:pt x="113323" y="226646"/>
                  </a:cubicBezTo>
                  <a:cubicBezTo>
                    <a:pt x="48846" y="226646"/>
                    <a:pt x="0" y="175846"/>
                    <a:pt x="0" y="113323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4" name="Gráfico 4">
            <a:extLst>
              <a:ext uri="{FF2B5EF4-FFF2-40B4-BE49-F238E27FC236}">
                <a16:creationId xmlns:a16="http://schemas.microsoft.com/office/drawing/2014/main" id="{5BFB39CD-1D42-4610-341B-32A24180B5C5}"/>
              </a:ext>
            </a:extLst>
          </p:cNvPr>
          <p:cNvGrpSpPr/>
          <p:nvPr/>
        </p:nvGrpSpPr>
        <p:grpSpPr>
          <a:xfrm>
            <a:off x="7934681" y="4656015"/>
            <a:ext cx="578338" cy="578338"/>
            <a:chOff x="7934681" y="4656015"/>
            <a:chExt cx="578338" cy="578338"/>
          </a:xfrm>
          <a:noFill/>
        </p:grpSpPr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54A3BB99-3154-6809-43E5-01F018C1D796}"/>
                </a:ext>
              </a:extLst>
            </p:cNvPr>
            <p:cNvSpPr/>
            <p:nvPr/>
          </p:nvSpPr>
          <p:spPr>
            <a:xfrm>
              <a:off x="8114434" y="4835769"/>
              <a:ext cx="218831" cy="218831"/>
            </a:xfrm>
            <a:custGeom>
              <a:avLst/>
              <a:gdLst>
                <a:gd name="connsiteX0" fmla="*/ 0 w 218831"/>
                <a:gd name="connsiteY0" fmla="*/ 109416 h 218831"/>
                <a:gd name="connsiteX1" fmla="*/ 109416 w 218831"/>
                <a:gd name="connsiteY1" fmla="*/ 0 h 218831"/>
                <a:gd name="connsiteX2" fmla="*/ 218831 w 218831"/>
                <a:gd name="connsiteY2" fmla="*/ 109416 h 218831"/>
                <a:gd name="connsiteX3" fmla="*/ 109416 w 218831"/>
                <a:gd name="connsiteY3" fmla="*/ 218831 h 218831"/>
                <a:gd name="connsiteX4" fmla="*/ 0 w 218831"/>
                <a:gd name="connsiteY4" fmla="*/ 109416 h 21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31" h="218831">
                  <a:moveTo>
                    <a:pt x="0" y="109416"/>
                  </a:moveTo>
                  <a:cubicBezTo>
                    <a:pt x="0" y="48846"/>
                    <a:pt x="48846" y="0"/>
                    <a:pt x="109416" y="0"/>
                  </a:cubicBezTo>
                  <a:cubicBezTo>
                    <a:pt x="169985" y="0"/>
                    <a:pt x="218831" y="48846"/>
                    <a:pt x="218831" y="109416"/>
                  </a:cubicBezTo>
                  <a:cubicBezTo>
                    <a:pt x="218831" y="169985"/>
                    <a:pt x="169985" y="218831"/>
                    <a:pt x="109416" y="218831"/>
                  </a:cubicBezTo>
                  <a:cubicBezTo>
                    <a:pt x="48846" y="218831"/>
                    <a:pt x="0" y="169985"/>
                    <a:pt x="0" y="109416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5BD15015-E842-DC84-FBF3-091B0CBDE366}"/>
                </a:ext>
              </a:extLst>
            </p:cNvPr>
            <p:cNvSpPr/>
            <p:nvPr/>
          </p:nvSpPr>
          <p:spPr>
            <a:xfrm>
              <a:off x="7934681" y="4656015"/>
              <a:ext cx="578338" cy="578338"/>
            </a:xfrm>
            <a:custGeom>
              <a:avLst/>
              <a:gdLst>
                <a:gd name="connsiteX0" fmla="*/ 517769 w 578338"/>
                <a:gd name="connsiteY0" fmla="*/ 453292 h 578338"/>
                <a:gd name="connsiteX1" fmla="*/ 459154 w 578338"/>
                <a:gd name="connsiteY1" fmla="*/ 394677 h 578338"/>
                <a:gd name="connsiteX2" fmla="*/ 490415 w 578338"/>
                <a:gd name="connsiteY2" fmla="*/ 289169 h 578338"/>
                <a:gd name="connsiteX3" fmla="*/ 459154 w 578338"/>
                <a:gd name="connsiteY3" fmla="*/ 183661 h 578338"/>
                <a:gd name="connsiteX4" fmla="*/ 517769 w 578338"/>
                <a:gd name="connsiteY4" fmla="*/ 125046 h 578338"/>
                <a:gd name="connsiteX5" fmla="*/ 549030 w 578338"/>
                <a:gd name="connsiteY5" fmla="*/ 156308 h 578338"/>
                <a:gd name="connsiteX6" fmla="*/ 578338 w 578338"/>
                <a:gd name="connsiteY6" fmla="*/ 0 h 578338"/>
                <a:gd name="connsiteX7" fmla="*/ 422030 w 578338"/>
                <a:gd name="connsiteY7" fmla="*/ 29308 h 578338"/>
                <a:gd name="connsiteX8" fmla="*/ 453292 w 578338"/>
                <a:gd name="connsiteY8" fmla="*/ 60569 h 578338"/>
                <a:gd name="connsiteX9" fmla="*/ 394677 w 578338"/>
                <a:gd name="connsiteY9" fmla="*/ 119184 h 578338"/>
                <a:gd name="connsiteX10" fmla="*/ 289169 w 578338"/>
                <a:gd name="connsiteY10" fmla="*/ 87923 h 578338"/>
                <a:gd name="connsiteX11" fmla="*/ 183661 w 578338"/>
                <a:gd name="connsiteY11" fmla="*/ 119184 h 578338"/>
                <a:gd name="connsiteX12" fmla="*/ 125046 w 578338"/>
                <a:gd name="connsiteY12" fmla="*/ 60569 h 578338"/>
                <a:gd name="connsiteX13" fmla="*/ 156308 w 578338"/>
                <a:gd name="connsiteY13" fmla="*/ 29308 h 578338"/>
                <a:gd name="connsiteX14" fmla="*/ 0 w 578338"/>
                <a:gd name="connsiteY14" fmla="*/ 0 h 578338"/>
                <a:gd name="connsiteX15" fmla="*/ 29308 w 578338"/>
                <a:gd name="connsiteY15" fmla="*/ 156308 h 578338"/>
                <a:gd name="connsiteX16" fmla="*/ 60569 w 578338"/>
                <a:gd name="connsiteY16" fmla="*/ 125046 h 578338"/>
                <a:gd name="connsiteX17" fmla="*/ 119184 w 578338"/>
                <a:gd name="connsiteY17" fmla="*/ 183661 h 578338"/>
                <a:gd name="connsiteX18" fmla="*/ 87923 w 578338"/>
                <a:gd name="connsiteY18" fmla="*/ 289169 h 578338"/>
                <a:gd name="connsiteX19" fmla="*/ 119184 w 578338"/>
                <a:gd name="connsiteY19" fmla="*/ 394677 h 578338"/>
                <a:gd name="connsiteX20" fmla="*/ 60569 w 578338"/>
                <a:gd name="connsiteY20" fmla="*/ 453292 h 578338"/>
                <a:gd name="connsiteX21" fmla="*/ 29308 w 578338"/>
                <a:gd name="connsiteY21" fmla="*/ 422031 h 578338"/>
                <a:gd name="connsiteX22" fmla="*/ 0 w 578338"/>
                <a:gd name="connsiteY22" fmla="*/ 578338 h 578338"/>
                <a:gd name="connsiteX23" fmla="*/ 156308 w 578338"/>
                <a:gd name="connsiteY23" fmla="*/ 549031 h 578338"/>
                <a:gd name="connsiteX24" fmla="*/ 125046 w 578338"/>
                <a:gd name="connsiteY24" fmla="*/ 517769 h 578338"/>
                <a:gd name="connsiteX25" fmla="*/ 183661 w 578338"/>
                <a:gd name="connsiteY25" fmla="*/ 459154 h 578338"/>
                <a:gd name="connsiteX26" fmla="*/ 289169 w 578338"/>
                <a:gd name="connsiteY26" fmla="*/ 490415 h 578338"/>
                <a:gd name="connsiteX27" fmla="*/ 394677 w 578338"/>
                <a:gd name="connsiteY27" fmla="*/ 459154 h 578338"/>
                <a:gd name="connsiteX28" fmla="*/ 453292 w 578338"/>
                <a:gd name="connsiteY28" fmla="*/ 517769 h 578338"/>
                <a:gd name="connsiteX29" fmla="*/ 422030 w 578338"/>
                <a:gd name="connsiteY29" fmla="*/ 549031 h 578338"/>
                <a:gd name="connsiteX30" fmla="*/ 578338 w 578338"/>
                <a:gd name="connsiteY30" fmla="*/ 578338 h 578338"/>
                <a:gd name="connsiteX31" fmla="*/ 549030 w 578338"/>
                <a:gd name="connsiteY31" fmla="*/ 422031 h 578338"/>
                <a:gd name="connsiteX32" fmla="*/ 517769 w 578338"/>
                <a:gd name="connsiteY32" fmla="*/ 453292 h 57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8338" h="578338">
                  <a:moveTo>
                    <a:pt x="517769" y="453292"/>
                  </a:moveTo>
                  <a:lnTo>
                    <a:pt x="459154" y="394677"/>
                  </a:lnTo>
                  <a:cubicBezTo>
                    <a:pt x="478692" y="363415"/>
                    <a:pt x="490415" y="328246"/>
                    <a:pt x="490415" y="289169"/>
                  </a:cubicBezTo>
                  <a:cubicBezTo>
                    <a:pt x="490415" y="250092"/>
                    <a:pt x="478692" y="214923"/>
                    <a:pt x="459154" y="183661"/>
                  </a:cubicBezTo>
                  <a:lnTo>
                    <a:pt x="517769" y="125046"/>
                  </a:lnTo>
                  <a:lnTo>
                    <a:pt x="549030" y="156308"/>
                  </a:lnTo>
                  <a:lnTo>
                    <a:pt x="578338" y="0"/>
                  </a:lnTo>
                  <a:lnTo>
                    <a:pt x="422030" y="29308"/>
                  </a:lnTo>
                  <a:lnTo>
                    <a:pt x="453292" y="60569"/>
                  </a:lnTo>
                  <a:lnTo>
                    <a:pt x="394677" y="119184"/>
                  </a:lnTo>
                  <a:cubicBezTo>
                    <a:pt x="363415" y="99646"/>
                    <a:pt x="328246" y="87923"/>
                    <a:pt x="289169" y="87923"/>
                  </a:cubicBezTo>
                  <a:cubicBezTo>
                    <a:pt x="250092" y="87923"/>
                    <a:pt x="214923" y="99646"/>
                    <a:pt x="183661" y="119184"/>
                  </a:cubicBezTo>
                  <a:lnTo>
                    <a:pt x="125046" y="60569"/>
                  </a:lnTo>
                  <a:lnTo>
                    <a:pt x="156308" y="29308"/>
                  </a:lnTo>
                  <a:lnTo>
                    <a:pt x="0" y="0"/>
                  </a:lnTo>
                  <a:lnTo>
                    <a:pt x="29308" y="156308"/>
                  </a:lnTo>
                  <a:lnTo>
                    <a:pt x="60569" y="125046"/>
                  </a:lnTo>
                  <a:lnTo>
                    <a:pt x="119184" y="183661"/>
                  </a:lnTo>
                  <a:cubicBezTo>
                    <a:pt x="99646" y="214923"/>
                    <a:pt x="87923" y="250092"/>
                    <a:pt x="87923" y="289169"/>
                  </a:cubicBezTo>
                  <a:cubicBezTo>
                    <a:pt x="87923" y="328246"/>
                    <a:pt x="99646" y="363415"/>
                    <a:pt x="119184" y="394677"/>
                  </a:cubicBezTo>
                  <a:lnTo>
                    <a:pt x="60569" y="453292"/>
                  </a:lnTo>
                  <a:lnTo>
                    <a:pt x="29308" y="422031"/>
                  </a:lnTo>
                  <a:lnTo>
                    <a:pt x="0" y="578338"/>
                  </a:lnTo>
                  <a:lnTo>
                    <a:pt x="156308" y="549031"/>
                  </a:lnTo>
                  <a:lnTo>
                    <a:pt x="125046" y="517769"/>
                  </a:lnTo>
                  <a:lnTo>
                    <a:pt x="183661" y="459154"/>
                  </a:lnTo>
                  <a:cubicBezTo>
                    <a:pt x="214923" y="478692"/>
                    <a:pt x="250092" y="490415"/>
                    <a:pt x="289169" y="490415"/>
                  </a:cubicBezTo>
                  <a:cubicBezTo>
                    <a:pt x="328246" y="490415"/>
                    <a:pt x="363415" y="478692"/>
                    <a:pt x="394677" y="459154"/>
                  </a:cubicBezTo>
                  <a:lnTo>
                    <a:pt x="453292" y="517769"/>
                  </a:lnTo>
                  <a:lnTo>
                    <a:pt x="422030" y="549031"/>
                  </a:lnTo>
                  <a:lnTo>
                    <a:pt x="578338" y="578338"/>
                  </a:lnTo>
                  <a:lnTo>
                    <a:pt x="549030" y="422031"/>
                  </a:lnTo>
                  <a:lnTo>
                    <a:pt x="517769" y="453292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7" name="Gráfico 4">
            <a:extLst>
              <a:ext uri="{FF2B5EF4-FFF2-40B4-BE49-F238E27FC236}">
                <a16:creationId xmlns:a16="http://schemas.microsoft.com/office/drawing/2014/main" id="{FB42EF56-CCA7-B90B-46C1-C53F1B90A95D}"/>
              </a:ext>
            </a:extLst>
          </p:cNvPr>
          <p:cNvGrpSpPr/>
          <p:nvPr/>
        </p:nvGrpSpPr>
        <p:grpSpPr>
          <a:xfrm>
            <a:off x="572614" y="4607169"/>
            <a:ext cx="535328" cy="625230"/>
            <a:chOff x="572614" y="4607169"/>
            <a:chExt cx="535328" cy="625230"/>
          </a:xfrm>
          <a:noFill/>
        </p:grpSpPr>
        <p:grpSp>
          <p:nvGrpSpPr>
            <p:cNvPr id="78" name="Gráfico 4">
              <a:extLst>
                <a:ext uri="{FF2B5EF4-FFF2-40B4-BE49-F238E27FC236}">
                  <a16:creationId xmlns:a16="http://schemas.microsoft.com/office/drawing/2014/main" id="{3277D0BD-B4E4-EFB8-A94D-66523D9BD4B5}"/>
                </a:ext>
              </a:extLst>
            </p:cNvPr>
            <p:cNvGrpSpPr/>
            <p:nvPr/>
          </p:nvGrpSpPr>
          <p:grpSpPr>
            <a:xfrm>
              <a:off x="572614" y="4609122"/>
              <a:ext cx="533374" cy="623277"/>
              <a:chOff x="572614" y="4609122"/>
              <a:chExt cx="533374" cy="623277"/>
            </a:xfrm>
            <a:noFill/>
          </p:grpSpPr>
          <p:grpSp>
            <p:nvGrpSpPr>
              <p:cNvPr id="81" name="Gráfico 4">
                <a:extLst>
                  <a:ext uri="{FF2B5EF4-FFF2-40B4-BE49-F238E27FC236}">
                    <a16:creationId xmlns:a16="http://schemas.microsoft.com/office/drawing/2014/main" id="{FC23BC5F-908F-86FA-DAE4-1CD5D3EA1DA1}"/>
                  </a:ext>
                </a:extLst>
              </p:cNvPr>
              <p:cNvGrpSpPr/>
              <p:nvPr/>
            </p:nvGrpSpPr>
            <p:grpSpPr>
              <a:xfrm>
                <a:off x="773834" y="4609122"/>
                <a:ext cx="332153" cy="367323"/>
                <a:chOff x="773834" y="4609122"/>
                <a:chExt cx="332153" cy="367323"/>
              </a:xfrm>
              <a:noFill/>
            </p:grpSpPr>
            <p:sp>
              <p:nvSpPr>
                <p:cNvPr id="89" name="Forma Livre: Forma 88">
                  <a:extLst>
                    <a:ext uri="{FF2B5EF4-FFF2-40B4-BE49-F238E27FC236}">
                      <a16:creationId xmlns:a16="http://schemas.microsoft.com/office/drawing/2014/main" id="{2E538381-EE14-F544-EEAC-D63102193CE3}"/>
                    </a:ext>
                  </a:extLst>
                </p:cNvPr>
                <p:cNvSpPr/>
                <p:nvPr/>
              </p:nvSpPr>
              <p:spPr>
                <a:xfrm>
                  <a:off x="773834" y="4683369"/>
                  <a:ext cx="296984" cy="19538"/>
                </a:xfrm>
                <a:custGeom>
                  <a:avLst/>
                  <a:gdLst>
                    <a:gd name="connsiteX0" fmla="*/ 296985 w 296984"/>
                    <a:gd name="connsiteY0" fmla="*/ 0 h 19538"/>
                    <a:gd name="connsiteX1" fmla="*/ 148492 w 296984"/>
                    <a:gd name="connsiteY1" fmla="*/ 19538 h 19538"/>
                    <a:gd name="connsiteX2" fmla="*/ 0 w 296984"/>
                    <a:gd name="connsiteY2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6984" h="19538">
                      <a:moveTo>
                        <a:pt x="296985" y="0"/>
                      </a:moveTo>
                      <a:cubicBezTo>
                        <a:pt x="257908" y="11723"/>
                        <a:pt x="205154" y="19538"/>
                        <a:pt x="148492" y="19538"/>
                      </a:cubicBezTo>
                      <a:cubicBezTo>
                        <a:pt x="91831" y="19538"/>
                        <a:pt x="39077" y="11723"/>
                        <a:pt x="0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0" name="Forma Livre: Forma 89">
                  <a:extLst>
                    <a:ext uri="{FF2B5EF4-FFF2-40B4-BE49-F238E27FC236}">
                      <a16:creationId xmlns:a16="http://schemas.microsoft.com/office/drawing/2014/main" id="{8374B457-265A-3D40-1816-052898CA51C2}"/>
                    </a:ext>
                  </a:extLst>
                </p:cNvPr>
                <p:cNvSpPr/>
                <p:nvPr/>
              </p:nvSpPr>
              <p:spPr>
                <a:xfrm>
                  <a:off x="855896" y="4792784"/>
                  <a:ext cx="250092" cy="19538"/>
                </a:xfrm>
                <a:custGeom>
                  <a:avLst/>
                  <a:gdLst>
                    <a:gd name="connsiteX0" fmla="*/ 250092 w 250092"/>
                    <a:gd name="connsiteY0" fmla="*/ 0 h 19538"/>
                    <a:gd name="connsiteX1" fmla="*/ 0 w 250092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0092" h="19538">
                      <a:moveTo>
                        <a:pt x="250092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1" name="Forma Livre: Forma 90">
                  <a:extLst>
                    <a:ext uri="{FF2B5EF4-FFF2-40B4-BE49-F238E27FC236}">
                      <a16:creationId xmlns:a16="http://schemas.microsoft.com/office/drawing/2014/main" id="{44BC1760-86ED-C619-55F0-1C2847A09F34}"/>
                    </a:ext>
                  </a:extLst>
                </p:cNvPr>
                <p:cNvSpPr/>
                <p:nvPr/>
              </p:nvSpPr>
              <p:spPr>
                <a:xfrm>
                  <a:off x="922326" y="4609122"/>
                  <a:ext cx="66430" cy="367323"/>
                </a:xfrm>
                <a:custGeom>
                  <a:avLst/>
                  <a:gdLst>
                    <a:gd name="connsiteX0" fmla="*/ 0 w 66430"/>
                    <a:gd name="connsiteY0" fmla="*/ 0 h 367323"/>
                    <a:gd name="connsiteX1" fmla="*/ 66431 w 66430"/>
                    <a:gd name="connsiteY1" fmla="*/ 183662 h 367323"/>
                    <a:gd name="connsiteX2" fmla="*/ 0 w 66430"/>
                    <a:gd name="connsiteY2" fmla="*/ 367323 h 367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430" h="367323">
                      <a:moveTo>
                        <a:pt x="0" y="0"/>
                      </a:moveTo>
                      <a:cubicBezTo>
                        <a:pt x="37123" y="0"/>
                        <a:pt x="66431" y="82062"/>
                        <a:pt x="66431" y="183662"/>
                      </a:cubicBezTo>
                      <a:cubicBezTo>
                        <a:pt x="66431" y="285262"/>
                        <a:pt x="37123" y="367323"/>
                        <a:pt x="0" y="367323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92" name="Forma Livre: Forma 91">
                  <a:extLst>
                    <a:ext uri="{FF2B5EF4-FFF2-40B4-BE49-F238E27FC236}">
                      <a16:creationId xmlns:a16="http://schemas.microsoft.com/office/drawing/2014/main" id="{13FE82B7-5BF2-8EC8-35E5-7D6222EEEEA1}"/>
                    </a:ext>
                  </a:extLst>
                </p:cNvPr>
                <p:cNvSpPr/>
                <p:nvPr/>
              </p:nvSpPr>
              <p:spPr>
                <a:xfrm>
                  <a:off x="910603" y="4880707"/>
                  <a:ext cx="156307" cy="19538"/>
                </a:xfrm>
                <a:custGeom>
                  <a:avLst/>
                  <a:gdLst>
                    <a:gd name="connsiteX0" fmla="*/ 0 w 156307"/>
                    <a:gd name="connsiteY0" fmla="*/ 0 h 19538"/>
                    <a:gd name="connsiteX1" fmla="*/ 11723 w 156307"/>
                    <a:gd name="connsiteY1" fmla="*/ 0 h 19538"/>
                    <a:gd name="connsiteX2" fmla="*/ 156308 w 156307"/>
                    <a:gd name="connsiteY2" fmla="*/ 19538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6307" h="19538">
                      <a:moveTo>
                        <a:pt x="0" y="0"/>
                      </a:moveTo>
                      <a:cubicBezTo>
                        <a:pt x="3908" y="0"/>
                        <a:pt x="7815" y="0"/>
                        <a:pt x="11723" y="0"/>
                      </a:cubicBezTo>
                      <a:cubicBezTo>
                        <a:pt x="68385" y="0"/>
                        <a:pt x="119185" y="7815"/>
                        <a:pt x="156308" y="19538"/>
                      </a:cubicBezTo>
                    </a:path>
                  </a:pathLst>
                </a:custGeom>
                <a:noFill/>
                <a:ln w="1952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2" name="Gráfico 4">
                <a:extLst>
                  <a:ext uri="{FF2B5EF4-FFF2-40B4-BE49-F238E27FC236}">
                    <a16:creationId xmlns:a16="http://schemas.microsoft.com/office/drawing/2014/main" id="{3E73282C-255A-7D35-437F-678E3DE5FC5C}"/>
                  </a:ext>
                </a:extLst>
              </p:cNvPr>
              <p:cNvGrpSpPr/>
              <p:nvPr/>
            </p:nvGrpSpPr>
            <p:grpSpPr>
              <a:xfrm>
                <a:off x="572614" y="4687276"/>
                <a:ext cx="347758" cy="545123"/>
                <a:chOff x="572614" y="4687276"/>
                <a:chExt cx="347758" cy="545123"/>
              </a:xfrm>
              <a:noFill/>
            </p:grpSpPr>
            <p:grpSp>
              <p:nvGrpSpPr>
                <p:cNvPr id="85" name="Gráfico 4">
                  <a:extLst>
                    <a:ext uri="{FF2B5EF4-FFF2-40B4-BE49-F238E27FC236}">
                      <a16:creationId xmlns:a16="http://schemas.microsoft.com/office/drawing/2014/main" id="{73E379C0-0112-9B8B-64A2-E4295873A4F8}"/>
                    </a:ext>
                  </a:extLst>
                </p:cNvPr>
                <p:cNvGrpSpPr/>
                <p:nvPr/>
              </p:nvGrpSpPr>
              <p:grpSpPr>
                <a:xfrm>
                  <a:off x="572614" y="4687276"/>
                  <a:ext cx="327490" cy="435708"/>
                  <a:chOff x="572614" y="4687276"/>
                  <a:chExt cx="327490" cy="435708"/>
                </a:xfrm>
                <a:noFill/>
              </p:grpSpPr>
              <p:sp>
                <p:nvSpPr>
                  <p:cNvPr id="87" name="Forma Livre: Forma 86">
                    <a:extLst>
                      <a:ext uri="{FF2B5EF4-FFF2-40B4-BE49-F238E27FC236}">
                        <a16:creationId xmlns:a16="http://schemas.microsoft.com/office/drawing/2014/main" id="{E5A8B128-A4E7-FC97-8473-5FC0F00E9A0B}"/>
                      </a:ext>
                    </a:extLst>
                  </p:cNvPr>
                  <p:cNvSpPr/>
                  <p:nvPr/>
                </p:nvSpPr>
                <p:spPr>
                  <a:xfrm>
                    <a:off x="572614" y="4687276"/>
                    <a:ext cx="327490" cy="435708"/>
                  </a:xfrm>
                  <a:custGeom>
                    <a:avLst/>
                    <a:gdLst>
                      <a:gd name="connsiteX0" fmla="*/ 173867 w 327490"/>
                      <a:gd name="connsiteY0" fmla="*/ 121139 h 435708"/>
                      <a:gd name="connsiteX1" fmla="*/ 164097 w 327490"/>
                      <a:gd name="connsiteY1" fmla="*/ 195385 h 435708"/>
                      <a:gd name="connsiteX2" fmla="*/ 97667 w 327490"/>
                      <a:gd name="connsiteY2" fmla="*/ 207108 h 435708"/>
                      <a:gd name="connsiteX3" fmla="*/ 54682 w 327490"/>
                      <a:gd name="connsiteY3" fmla="*/ 255954 h 435708"/>
                      <a:gd name="connsiteX4" fmla="*/ 19513 w 327490"/>
                      <a:gd name="connsiteY4" fmla="*/ 255954 h 435708"/>
                      <a:gd name="connsiteX5" fmla="*/ 19513 w 327490"/>
                      <a:gd name="connsiteY5" fmla="*/ 255954 h 435708"/>
                      <a:gd name="connsiteX6" fmla="*/ 11697 w 327490"/>
                      <a:gd name="connsiteY6" fmla="*/ 160216 h 435708"/>
                      <a:gd name="connsiteX7" fmla="*/ 64451 w 327490"/>
                      <a:gd name="connsiteY7" fmla="*/ 74246 h 435708"/>
                      <a:gd name="connsiteX8" fmla="*/ 58590 w 327490"/>
                      <a:gd name="connsiteY8" fmla="*/ 0 h 435708"/>
                      <a:gd name="connsiteX9" fmla="*/ 160190 w 327490"/>
                      <a:gd name="connsiteY9" fmla="*/ 41031 h 435708"/>
                      <a:gd name="connsiteX10" fmla="*/ 162144 w 327490"/>
                      <a:gd name="connsiteY10" fmla="*/ 41031 h 435708"/>
                      <a:gd name="connsiteX11" fmla="*/ 326267 w 327490"/>
                      <a:gd name="connsiteY11" fmla="*/ 250092 h 435708"/>
                      <a:gd name="connsiteX12" fmla="*/ 314544 w 327490"/>
                      <a:gd name="connsiteY12" fmla="*/ 435708 h 435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27490" h="435708">
                        <a:moveTo>
                          <a:pt x="173867" y="121139"/>
                        </a:moveTo>
                        <a:cubicBezTo>
                          <a:pt x="189497" y="138723"/>
                          <a:pt x="185590" y="171939"/>
                          <a:pt x="164097" y="195385"/>
                        </a:cubicBezTo>
                        <a:cubicBezTo>
                          <a:pt x="142605" y="218831"/>
                          <a:pt x="113297" y="224692"/>
                          <a:pt x="97667" y="207108"/>
                        </a:cubicBezTo>
                        <a:lnTo>
                          <a:pt x="54682" y="255954"/>
                        </a:lnTo>
                        <a:cubicBezTo>
                          <a:pt x="44913" y="267677"/>
                          <a:pt x="29282" y="267677"/>
                          <a:pt x="19513" y="255954"/>
                        </a:cubicBezTo>
                        <a:lnTo>
                          <a:pt x="19513" y="255954"/>
                        </a:lnTo>
                        <a:cubicBezTo>
                          <a:pt x="-3933" y="230554"/>
                          <a:pt x="-5887" y="189523"/>
                          <a:pt x="11697" y="160216"/>
                        </a:cubicBezTo>
                        <a:lnTo>
                          <a:pt x="64451" y="74246"/>
                        </a:lnTo>
                        <a:cubicBezTo>
                          <a:pt x="64451" y="74246"/>
                          <a:pt x="44913" y="17585"/>
                          <a:pt x="58590" y="0"/>
                        </a:cubicBezTo>
                        <a:cubicBezTo>
                          <a:pt x="58590" y="0"/>
                          <a:pt x="85943" y="41031"/>
                          <a:pt x="160190" y="41031"/>
                        </a:cubicBezTo>
                        <a:cubicBezTo>
                          <a:pt x="160190" y="41031"/>
                          <a:pt x="160190" y="41031"/>
                          <a:pt x="162144" y="41031"/>
                        </a:cubicBezTo>
                        <a:cubicBezTo>
                          <a:pt x="250067" y="44939"/>
                          <a:pt x="320405" y="130908"/>
                          <a:pt x="326267" y="250092"/>
                        </a:cubicBezTo>
                        <a:cubicBezTo>
                          <a:pt x="330174" y="312615"/>
                          <a:pt x="324313" y="379046"/>
                          <a:pt x="314544" y="435708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" name="Forma Livre: Forma 87">
                    <a:extLst>
                      <a:ext uri="{FF2B5EF4-FFF2-40B4-BE49-F238E27FC236}">
                        <a16:creationId xmlns:a16="http://schemas.microsoft.com/office/drawing/2014/main" id="{9459A473-ECC2-07B6-564A-A8FD5BFC341E}"/>
                      </a:ext>
                    </a:extLst>
                  </p:cNvPr>
                  <p:cNvSpPr/>
                  <p:nvPr/>
                </p:nvSpPr>
                <p:spPr>
                  <a:xfrm>
                    <a:off x="660511" y="4896338"/>
                    <a:ext cx="79123" cy="222738"/>
                  </a:xfrm>
                  <a:custGeom>
                    <a:avLst/>
                    <a:gdLst>
                      <a:gd name="connsiteX0" fmla="*/ 66431 w 79123"/>
                      <a:gd name="connsiteY0" fmla="*/ 0 h 222738"/>
                      <a:gd name="connsiteX1" fmla="*/ 58615 w 79123"/>
                      <a:gd name="connsiteY1" fmla="*/ 107462 h 222738"/>
                      <a:gd name="connsiteX2" fmla="*/ 0 w 79123"/>
                      <a:gd name="connsiteY2" fmla="*/ 222738 h 222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9123" h="222738">
                        <a:moveTo>
                          <a:pt x="66431" y="0"/>
                        </a:moveTo>
                        <a:cubicBezTo>
                          <a:pt x="66431" y="0"/>
                          <a:pt x="99646" y="64477"/>
                          <a:pt x="58615" y="107462"/>
                        </a:cubicBezTo>
                        <a:cubicBezTo>
                          <a:pt x="21492" y="144585"/>
                          <a:pt x="5862" y="187569"/>
                          <a:pt x="0" y="222738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86" name="Forma Livre: Forma 85">
                  <a:extLst>
                    <a:ext uri="{FF2B5EF4-FFF2-40B4-BE49-F238E27FC236}">
                      <a16:creationId xmlns:a16="http://schemas.microsoft.com/office/drawing/2014/main" id="{2F83FD21-1D04-4E8F-392A-3CF3CEEABA1E}"/>
                    </a:ext>
                  </a:extLst>
                </p:cNvPr>
                <p:cNvSpPr/>
                <p:nvPr/>
              </p:nvSpPr>
              <p:spPr>
                <a:xfrm>
                  <a:off x="623388" y="5175738"/>
                  <a:ext cx="296984" cy="56661"/>
                </a:xfrm>
                <a:custGeom>
                  <a:avLst/>
                  <a:gdLst>
                    <a:gd name="connsiteX0" fmla="*/ 0 w 296984"/>
                    <a:gd name="connsiteY0" fmla="*/ 0 h 56661"/>
                    <a:gd name="connsiteX1" fmla="*/ 296985 w 296984"/>
                    <a:gd name="connsiteY1" fmla="*/ 0 h 56661"/>
                    <a:gd name="connsiteX2" fmla="*/ 296985 w 296984"/>
                    <a:gd name="connsiteY2" fmla="*/ 56661 h 56661"/>
                    <a:gd name="connsiteX3" fmla="*/ 0 w 296984"/>
                    <a:gd name="connsiteY3" fmla="*/ 56661 h 56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6984" h="56661">
                      <a:moveTo>
                        <a:pt x="0" y="0"/>
                      </a:moveTo>
                      <a:lnTo>
                        <a:pt x="296985" y="0"/>
                      </a:lnTo>
                      <a:lnTo>
                        <a:pt x="296985" y="56661"/>
                      </a:lnTo>
                      <a:lnTo>
                        <a:pt x="0" y="56661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B90A4901-7C0C-E09F-C2BA-7865BAA13F70}"/>
                  </a:ext>
                </a:extLst>
              </p:cNvPr>
              <p:cNvSpPr/>
              <p:nvPr/>
            </p:nvSpPr>
            <p:spPr>
              <a:xfrm>
                <a:off x="654650" y="4804507"/>
                <a:ext cx="15630" cy="19538"/>
              </a:xfrm>
              <a:custGeom>
                <a:avLst/>
                <a:gdLst>
                  <a:gd name="connsiteX0" fmla="*/ 15631 w 15630"/>
                  <a:gd name="connsiteY0" fmla="*/ 0 h 19538"/>
                  <a:gd name="connsiteX1" fmla="*/ 0 w 15630"/>
                  <a:gd name="connsiteY1" fmla="*/ 19538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30" h="19538">
                    <a:moveTo>
                      <a:pt x="15631" y="0"/>
                    </a:moveTo>
                    <a:lnTo>
                      <a:pt x="0" y="19538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59ACE43A-A9F4-4902-D8BC-AC31C1F6C0D1}"/>
                  </a:ext>
                </a:extLst>
              </p:cNvPr>
              <p:cNvSpPr/>
              <p:nvPr/>
            </p:nvSpPr>
            <p:spPr>
              <a:xfrm>
                <a:off x="642926" y="5119076"/>
                <a:ext cx="259861" cy="56661"/>
              </a:xfrm>
              <a:custGeom>
                <a:avLst/>
                <a:gdLst>
                  <a:gd name="connsiteX0" fmla="*/ 0 w 259861"/>
                  <a:gd name="connsiteY0" fmla="*/ 0 h 56661"/>
                  <a:gd name="connsiteX1" fmla="*/ 259862 w 259861"/>
                  <a:gd name="connsiteY1" fmla="*/ 0 h 56661"/>
                  <a:gd name="connsiteX2" fmla="*/ 259862 w 259861"/>
                  <a:gd name="connsiteY2" fmla="*/ 56661 h 56661"/>
                  <a:gd name="connsiteX3" fmla="*/ 0 w 259861"/>
                  <a:gd name="connsiteY3" fmla="*/ 56661 h 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861" h="56661">
                    <a:moveTo>
                      <a:pt x="0" y="0"/>
                    </a:moveTo>
                    <a:lnTo>
                      <a:pt x="259862" y="0"/>
                    </a:lnTo>
                    <a:lnTo>
                      <a:pt x="259862" y="56661"/>
                    </a:lnTo>
                    <a:lnTo>
                      <a:pt x="0" y="56661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3083120D-DC92-312B-5DD6-B066F9B6533A}"/>
                </a:ext>
              </a:extLst>
            </p:cNvPr>
            <p:cNvSpPr/>
            <p:nvPr/>
          </p:nvSpPr>
          <p:spPr>
            <a:xfrm>
              <a:off x="752342" y="4609122"/>
              <a:ext cx="355600" cy="367323"/>
            </a:xfrm>
            <a:custGeom>
              <a:avLst/>
              <a:gdLst>
                <a:gd name="connsiteX0" fmla="*/ 0 w 355600"/>
                <a:gd name="connsiteY0" fmla="*/ 117231 h 367323"/>
                <a:gd name="connsiteX1" fmla="*/ 171939 w 355600"/>
                <a:gd name="connsiteY1" fmla="*/ 0 h 367323"/>
                <a:gd name="connsiteX2" fmla="*/ 355600 w 355600"/>
                <a:gd name="connsiteY2" fmla="*/ 183662 h 367323"/>
                <a:gd name="connsiteX3" fmla="*/ 171939 w 355600"/>
                <a:gd name="connsiteY3" fmla="*/ 367323 h 367323"/>
                <a:gd name="connsiteX4" fmla="*/ 150446 w 355600"/>
                <a:gd name="connsiteY4" fmla="*/ 365369 h 36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600" h="367323">
                  <a:moveTo>
                    <a:pt x="0" y="117231"/>
                  </a:moveTo>
                  <a:cubicBezTo>
                    <a:pt x="25400" y="48846"/>
                    <a:pt x="93785" y="0"/>
                    <a:pt x="171939" y="0"/>
                  </a:cubicBezTo>
                  <a:cubicBezTo>
                    <a:pt x="273538" y="0"/>
                    <a:pt x="355600" y="82062"/>
                    <a:pt x="355600" y="183662"/>
                  </a:cubicBezTo>
                  <a:cubicBezTo>
                    <a:pt x="355600" y="285262"/>
                    <a:pt x="273538" y="367323"/>
                    <a:pt x="171939" y="367323"/>
                  </a:cubicBezTo>
                  <a:cubicBezTo>
                    <a:pt x="164123" y="367323"/>
                    <a:pt x="156308" y="367323"/>
                    <a:pt x="150446" y="365369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3DA1F767-0BD2-CA41-E5D8-B5394603F3FB}"/>
                </a:ext>
              </a:extLst>
            </p:cNvPr>
            <p:cNvSpPr/>
            <p:nvPr/>
          </p:nvSpPr>
          <p:spPr>
            <a:xfrm>
              <a:off x="855896" y="4607169"/>
              <a:ext cx="66430" cy="189523"/>
            </a:xfrm>
            <a:custGeom>
              <a:avLst/>
              <a:gdLst>
                <a:gd name="connsiteX0" fmla="*/ 0 w 66430"/>
                <a:gd name="connsiteY0" fmla="*/ 189523 h 189523"/>
                <a:gd name="connsiteX1" fmla="*/ 0 w 66430"/>
                <a:gd name="connsiteY1" fmla="*/ 183661 h 189523"/>
                <a:gd name="connsiteX2" fmla="*/ 66431 w 66430"/>
                <a:gd name="connsiteY2" fmla="*/ 0 h 18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430" h="189523">
                  <a:moveTo>
                    <a:pt x="0" y="189523"/>
                  </a:moveTo>
                  <a:cubicBezTo>
                    <a:pt x="0" y="187569"/>
                    <a:pt x="0" y="185615"/>
                    <a:pt x="0" y="183661"/>
                  </a:cubicBezTo>
                  <a:cubicBezTo>
                    <a:pt x="0" y="82061"/>
                    <a:pt x="29308" y="0"/>
                    <a:pt x="66431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3" name="Gráfico 4">
            <a:extLst>
              <a:ext uri="{FF2B5EF4-FFF2-40B4-BE49-F238E27FC236}">
                <a16:creationId xmlns:a16="http://schemas.microsoft.com/office/drawing/2014/main" id="{A4C5F914-D5E6-61E7-A572-0394C4107D6B}"/>
              </a:ext>
            </a:extLst>
          </p:cNvPr>
          <p:cNvGrpSpPr/>
          <p:nvPr/>
        </p:nvGrpSpPr>
        <p:grpSpPr>
          <a:xfrm>
            <a:off x="525696" y="398584"/>
            <a:ext cx="625230" cy="615461"/>
            <a:chOff x="525696" y="398584"/>
            <a:chExt cx="625230" cy="615461"/>
          </a:xfrm>
          <a:noFill/>
        </p:grpSpPr>
        <p:grpSp>
          <p:nvGrpSpPr>
            <p:cNvPr id="94" name="Gráfico 4">
              <a:extLst>
                <a:ext uri="{FF2B5EF4-FFF2-40B4-BE49-F238E27FC236}">
                  <a16:creationId xmlns:a16="http://schemas.microsoft.com/office/drawing/2014/main" id="{72019B3A-3902-FA92-B74D-BB2388FA1F3A}"/>
                </a:ext>
              </a:extLst>
            </p:cNvPr>
            <p:cNvGrpSpPr/>
            <p:nvPr/>
          </p:nvGrpSpPr>
          <p:grpSpPr>
            <a:xfrm>
              <a:off x="525696" y="398584"/>
              <a:ext cx="625230" cy="615461"/>
              <a:chOff x="525696" y="398584"/>
              <a:chExt cx="625230" cy="615461"/>
            </a:xfrm>
            <a:noFill/>
          </p:grpSpPr>
          <p:grpSp>
            <p:nvGrpSpPr>
              <p:cNvPr id="96" name="Gráfico 4">
                <a:extLst>
                  <a:ext uri="{FF2B5EF4-FFF2-40B4-BE49-F238E27FC236}">
                    <a16:creationId xmlns:a16="http://schemas.microsoft.com/office/drawing/2014/main" id="{49E1498D-5BF2-4E3B-E534-D936BB97CCB2}"/>
                  </a:ext>
                </a:extLst>
              </p:cNvPr>
              <p:cNvGrpSpPr/>
              <p:nvPr/>
            </p:nvGrpSpPr>
            <p:grpSpPr>
              <a:xfrm>
                <a:off x="603850" y="531446"/>
                <a:ext cx="468923" cy="289169"/>
                <a:chOff x="603850" y="531446"/>
                <a:chExt cx="468923" cy="289169"/>
              </a:xfrm>
              <a:noFill/>
            </p:grpSpPr>
            <p:grpSp>
              <p:nvGrpSpPr>
                <p:cNvPr id="101" name="Gráfico 4">
                  <a:extLst>
                    <a:ext uri="{FF2B5EF4-FFF2-40B4-BE49-F238E27FC236}">
                      <a16:creationId xmlns:a16="http://schemas.microsoft.com/office/drawing/2014/main" id="{1776851D-0CED-DEEE-E9D3-F0A9CA61503C}"/>
                    </a:ext>
                  </a:extLst>
                </p:cNvPr>
                <p:cNvGrpSpPr/>
                <p:nvPr/>
              </p:nvGrpSpPr>
              <p:grpSpPr>
                <a:xfrm>
                  <a:off x="635111" y="531446"/>
                  <a:ext cx="406400" cy="289169"/>
                  <a:chOff x="635111" y="531446"/>
                  <a:chExt cx="406400" cy="289169"/>
                </a:xfrm>
                <a:noFill/>
              </p:grpSpPr>
              <p:sp>
                <p:nvSpPr>
                  <p:cNvPr id="103" name="Forma Livre: Forma 102">
                    <a:extLst>
                      <a:ext uri="{FF2B5EF4-FFF2-40B4-BE49-F238E27FC236}">
                        <a16:creationId xmlns:a16="http://schemas.microsoft.com/office/drawing/2014/main" id="{0D30749C-39B6-1AE1-5133-A8F6EB283683}"/>
                      </a:ext>
                    </a:extLst>
                  </p:cNvPr>
                  <p:cNvSpPr/>
                  <p:nvPr/>
                </p:nvSpPr>
                <p:spPr>
                  <a:xfrm>
                    <a:off x="750388" y="664307"/>
                    <a:ext cx="58615" cy="156307"/>
                  </a:xfrm>
                  <a:custGeom>
                    <a:avLst/>
                    <a:gdLst>
                      <a:gd name="connsiteX0" fmla="*/ 0 w 58615"/>
                      <a:gd name="connsiteY0" fmla="*/ 0 h 156307"/>
                      <a:gd name="connsiteX1" fmla="*/ 58615 w 58615"/>
                      <a:gd name="connsiteY1" fmla="*/ 0 h 156307"/>
                      <a:gd name="connsiteX2" fmla="*/ 58615 w 58615"/>
                      <a:gd name="connsiteY2" fmla="*/ 156308 h 156307"/>
                      <a:gd name="connsiteX3" fmla="*/ 0 w 58615"/>
                      <a:gd name="connsiteY3" fmla="*/ 156308 h 156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15" h="156307">
                        <a:moveTo>
                          <a:pt x="0" y="0"/>
                        </a:moveTo>
                        <a:lnTo>
                          <a:pt x="58615" y="0"/>
                        </a:lnTo>
                        <a:lnTo>
                          <a:pt x="58615" y="156308"/>
                        </a:lnTo>
                        <a:lnTo>
                          <a:pt x="0" y="156308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04" name="Forma Livre: Forma 103">
                    <a:extLst>
                      <a:ext uri="{FF2B5EF4-FFF2-40B4-BE49-F238E27FC236}">
                        <a16:creationId xmlns:a16="http://schemas.microsoft.com/office/drawing/2014/main" id="{F254CAD0-BB79-97B4-922F-1C86EC012807}"/>
                      </a:ext>
                    </a:extLst>
                  </p:cNvPr>
                  <p:cNvSpPr/>
                  <p:nvPr/>
                </p:nvSpPr>
                <p:spPr>
                  <a:xfrm>
                    <a:off x="865665" y="597876"/>
                    <a:ext cx="58615" cy="222738"/>
                  </a:xfrm>
                  <a:custGeom>
                    <a:avLst/>
                    <a:gdLst>
                      <a:gd name="connsiteX0" fmla="*/ 0 w 58615"/>
                      <a:gd name="connsiteY0" fmla="*/ 0 h 222738"/>
                      <a:gd name="connsiteX1" fmla="*/ 58615 w 58615"/>
                      <a:gd name="connsiteY1" fmla="*/ 0 h 222738"/>
                      <a:gd name="connsiteX2" fmla="*/ 58615 w 58615"/>
                      <a:gd name="connsiteY2" fmla="*/ 222738 h 222738"/>
                      <a:gd name="connsiteX3" fmla="*/ 0 w 58615"/>
                      <a:gd name="connsiteY3" fmla="*/ 222738 h 222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15" h="222738">
                        <a:moveTo>
                          <a:pt x="0" y="0"/>
                        </a:moveTo>
                        <a:lnTo>
                          <a:pt x="58615" y="0"/>
                        </a:lnTo>
                        <a:lnTo>
                          <a:pt x="58615" y="222738"/>
                        </a:lnTo>
                        <a:lnTo>
                          <a:pt x="0" y="222738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05" name="Forma Livre: Forma 104">
                    <a:extLst>
                      <a:ext uri="{FF2B5EF4-FFF2-40B4-BE49-F238E27FC236}">
                        <a16:creationId xmlns:a16="http://schemas.microsoft.com/office/drawing/2014/main" id="{CC22C657-CC38-FB29-3B05-BB22384FAC5D}"/>
                      </a:ext>
                    </a:extLst>
                  </p:cNvPr>
                  <p:cNvSpPr/>
                  <p:nvPr/>
                </p:nvSpPr>
                <p:spPr>
                  <a:xfrm>
                    <a:off x="635111" y="689707"/>
                    <a:ext cx="58615" cy="130907"/>
                  </a:xfrm>
                  <a:custGeom>
                    <a:avLst/>
                    <a:gdLst>
                      <a:gd name="connsiteX0" fmla="*/ 0 w 58615"/>
                      <a:gd name="connsiteY0" fmla="*/ 130908 h 130907"/>
                      <a:gd name="connsiteX1" fmla="*/ 58615 w 58615"/>
                      <a:gd name="connsiteY1" fmla="*/ 130908 h 130907"/>
                      <a:gd name="connsiteX2" fmla="*/ 58615 w 58615"/>
                      <a:gd name="connsiteY2" fmla="*/ 0 h 130907"/>
                      <a:gd name="connsiteX3" fmla="*/ 0 w 58615"/>
                      <a:gd name="connsiteY3" fmla="*/ 0 h 130907"/>
                      <a:gd name="connsiteX4" fmla="*/ 0 w 58615"/>
                      <a:gd name="connsiteY4" fmla="*/ 130908 h 130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615" h="130907">
                        <a:moveTo>
                          <a:pt x="0" y="130908"/>
                        </a:moveTo>
                        <a:lnTo>
                          <a:pt x="58615" y="130908"/>
                        </a:lnTo>
                        <a:lnTo>
                          <a:pt x="58615" y="0"/>
                        </a:lnTo>
                        <a:lnTo>
                          <a:pt x="0" y="0"/>
                        </a:lnTo>
                        <a:lnTo>
                          <a:pt x="0" y="130908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06" name="Forma Livre: Forma 105">
                    <a:extLst>
                      <a:ext uri="{FF2B5EF4-FFF2-40B4-BE49-F238E27FC236}">
                        <a16:creationId xmlns:a16="http://schemas.microsoft.com/office/drawing/2014/main" id="{294B109C-B7DE-0A3C-091A-215CF042936C}"/>
                      </a:ext>
                    </a:extLst>
                  </p:cNvPr>
                  <p:cNvSpPr/>
                  <p:nvPr/>
                </p:nvSpPr>
                <p:spPr>
                  <a:xfrm>
                    <a:off x="982896" y="531446"/>
                    <a:ext cx="58615" cy="289169"/>
                  </a:xfrm>
                  <a:custGeom>
                    <a:avLst/>
                    <a:gdLst>
                      <a:gd name="connsiteX0" fmla="*/ 0 w 58615"/>
                      <a:gd name="connsiteY0" fmla="*/ 0 h 289169"/>
                      <a:gd name="connsiteX1" fmla="*/ 58615 w 58615"/>
                      <a:gd name="connsiteY1" fmla="*/ 0 h 289169"/>
                      <a:gd name="connsiteX2" fmla="*/ 58615 w 58615"/>
                      <a:gd name="connsiteY2" fmla="*/ 289169 h 289169"/>
                      <a:gd name="connsiteX3" fmla="*/ 0 w 58615"/>
                      <a:gd name="connsiteY3" fmla="*/ 289169 h 289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8615" h="289169">
                        <a:moveTo>
                          <a:pt x="0" y="0"/>
                        </a:moveTo>
                        <a:lnTo>
                          <a:pt x="58615" y="0"/>
                        </a:lnTo>
                        <a:lnTo>
                          <a:pt x="58615" y="289169"/>
                        </a:lnTo>
                        <a:lnTo>
                          <a:pt x="0" y="289169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102" name="Forma Livre: Forma 101">
                  <a:extLst>
                    <a:ext uri="{FF2B5EF4-FFF2-40B4-BE49-F238E27FC236}">
                      <a16:creationId xmlns:a16="http://schemas.microsoft.com/office/drawing/2014/main" id="{728A7E7F-8CA0-2E13-47E2-6A20A08C1D59}"/>
                    </a:ext>
                  </a:extLst>
                </p:cNvPr>
                <p:cNvSpPr/>
                <p:nvPr/>
              </p:nvSpPr>
              <p:spPr>
                <a:xfrm>
                  <a:off x="603850" y="820615"/>
                  <a:ext cx="468923" cy="19538"/>
                </a:xfrm>
                <a:custGeom>
                  <a:avLst/>
                  <a:gdLst>
                    <a:gd name="connsiteX0" fmla="*/ 0 w 468923"/>
                    <a:gd name="connsiteY0" fmla="*/ 0 h 19538"/>
                    <a:gd name="connsiteX1" fmla="*/ 468923 w 468923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8923" h="19538">
                      <a:moveTo>
                        <a:pt x="0" y="0"/>
                      </a:moveTo>
                      <a:lnTo>
                        <a:pt x="468923" y="0"/>
                      </a:lnTo>
                    </a:path>
                  </a:pathLst>
                </a:custGeom>
                <a:ln w="1952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68D9BC3F-1EEC-EC94-E84B-42D190EEC410}"/>
                  </a:ext>
                </a:extLst>
              </p:cNvPr>
              <p:cNvSpPr/>
              <p:nvPr/>
            </p:nvSpPr>
            <p:spPr>
              <a:xfrm>
                <a:off x="545234" y="449384"/>
                <a:ext cx="586153" cy="429846"/>
              </a:xfrm>
              <a:custGeom>
                <a:avLst/>
                <a:gdLst>
                  <a:gd name="connsiteX0" fmla="*/ 0 w 586153"/>
                  <a:gd name="connsiteY0" fmla="*/ 0 h 429846"/>
                  <a:gd name="connsiteX1" fmla="*/ 586154 w 586153"/>
                  <a:gd name="connsiteY1" fmla="*/ 0 h 429846"/>
                  <a:gd name="connsiteX2" fmla="*/ 586154 w 586153"/>
                  <a:gd name="connsiteY2" fmla="*/ 429846 h 429846"/>
                  <a:gd name="connsiteX3" fmla="*/ 0 w 586153"/>
                  <a:gd name="connsiteY3" fmla="*/ 429846 h 429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153" h="429846">
                    <a:moveTo>
                      <a:pt x="0" y="0"/>
                    </a:moveTo>
                    <a:lnTo>
                      <a:pt x="586154" y="0"/>
                    </a:lnTo>
                    <a:lnTo>
                      <a:pt x="586154" y="429846"/>
                    </a:lnTo>
                    <a:lnTo>
                      <a:pt x="0" y="429846"/>
                    </a:lnTo>
                    <a:close/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" name="Forma Livre: Forma 97">
                <a:extLst>
                  <a:ext uri="{FF2B5EF4-FFF2-40B4-BE49-F238E27FC236}">
                    <a16:creationId xmlns:a16="http://schemas.microsoft.com/office/drawing/2014/main" id="{AC11A713-5E91-3672-E237-66FD74964E6F}"/>
                  </a:ext>
                </a:extLst>
              </p:cNvPr>
              <p:cNvSpPr/>
              <p:nvPr/>
            </p:nvSpPr>
            <p:spPr>
              <a:xfrm>
                <a:off x="525696" y="398584"/>
                <a:ext cx="625230" cy="52753"/>
              </a:xfrm>
              <a:custGeom>
                <a:avLst/>
                <a:gdLst>
                  <a:gd name="connsiteX0" fmla="*/ 0 w 625230"/>
                  <a:gd name="connsiteY0" fmla="*/ 0 h 52753"/>
                  <a:gd name="connsiteX1" fmla="*/ 625231 w 625230"/>
                  <a:gd name="connsiteY1" fmla="*/ 0 h 52753"/>
                  <a:gd name="connsiteX2" fmla="*/ 625231 w 625230"/>
                  <a:gd name="connsiteY2" fmla="*/ 52754 h 52753"/>
                  <a:gd name="connsiteX3" fmla="*/ 0 w 625230"/>
                  <a:gd name="connsiteY3" fmla="*/ 52754 h 52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230" h="52753">
                    <a:moveTo>
                      <a:pt x="0" y="0"/>
                    </a:moveTo>
                    <a:lnTo>
                      <a:pt x="625231" y="0"/>
                    </a:lnTo>
                    <a:lnTo>
                      <a:pt x="625231" y="52754"/>
                    </a:lnTo>
                    <a:lnTo>
                      <a:pt x="0" y="52754"/>
                    </a:lnTo>
                    <a:close/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" name="Forma Livre: Forma 98">
                <a:extLst>
                  <a:ext uri="{FF2B5EF4-FFF2-40B4-BE49-F238E27FC236}">
                    <a16:creationId xmlns:a16="http://schemas.microsoft.com/office/drawing/2014/main" id="{90FB9D1B-4144-C688-3637-DF7AD9EBA8B2}"/>
                  </a:ext>
                </a:extLst>
              </p:cNvPr>
              <p:cNvSpPr/>
              <p:nvPr/>
            </p:nvSpPr>
            <p:spPr>
              <a:xfrm>
                <a:off x="838311" y="879230"/>
                <a:ext cx="19538" cy="84015"/>
              </a:xfrm>
              <a:custGeom>
                <a:avLst/>
                <a:gdLst>
                  <a:gd name="connsiteX0" fmla="*/ 0 w 19538"/>
                  <a:gd name="connsiteY0" fmla="*/ 0 h 84015"/>
                  <a:gd name="connsiteX1" fmla="*/ 0 w 19538"/>
                  <a:gd name="connsiteY1" fmla="*/ 84015 h 8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84015">
                    <a:moveTo>
                      <a:pt x="0" y="0"/>
                    </a:moveTo>
                    <a:lnTo>
                      <a:pt x="0" y="84015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" name="Forma Livre: Forma 99">
                <a:extLst>
                  <a:ext uri="{FF2B5EF4-FFF2-40B4-BE49-F238E27FC236}">
                    <a16:creationId xmlns:a16="http://schemas.microsoft.com/office/drawing/2014/main" id="{C6A13FB9-DAFD-6B82-6889-4B530FD27667}"/>
                  </a:ext>
                </a:extLst>
              </p:cNvPr>
              <p:cNvSpPr/>
              <p:nvPr/>
            </p:nvSpPr>
            <p:spPr>
              <a:xfrm>
                <a:off x="812911" y="963246"/>
                <a:ext cx="50799" cy="50800"/>
              </a:xfrm>
              <a:custGeom>
                <a:avLst/>
                <a:gdLst>
                  <a:gd name="connsiteX0" fmla="*/ 0 w 50799"/>
                  <a:gd name="connsiteY0" fmla="*/ 25400 h 50800"/>
                  <a:gd name="connsiteX1" fmla="*/ 25400 w 50799"/>
                  <a:gd name="connsiteY1" fmla="*/ 0 h 50800"/>
                  <a:gd name="connsiteX2" fmla="*/ 50800 w 50799"/>
                  <a:gd name="connsiteY2" fmla="*/ 25400 h 50800"/>
                  <a:gd name="connsiteX3" fmla="*/ 25400 w 50799"/>
                  <a:gd name="connsiteY3" fmla="*/ 50800 h 50800"/>
                  <a:gd name="connsiteX4" fmla="*/ 0 w 50799"/>
                  <a:gd name="connsiteY4" fmla="*/ 25400 h 5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99" h="50800">
                    <a:moveTo>
                      <a:pt x="0" y="25400"/>
                    </a:moveTo>
                    <a:cubicBezTo>
                      <a:pt x="0" y="11723"/>
                      <a:pt x="11723" y="0"/>
                      <a:pt x="25400" y="0"/>
                    </a:cubicBezTo>
                    <a:cubicBezTo>
                      <a:pt x="39077" y="0"/>
                      <a:pt x="50800" y="11723"/>
                      <a:pt x="50800" y="25400"/>
                    </a:cubicBezTo>
                    <a:cubicBezTo>
                      <a:pt x="50800" y="39077"/>
                      <a:pt x="39077" y="50800"/>
                      <a:pt x="25400" y="50800"/>
                    </a:cubicBezTo>
                    <a:cubicBezTo>
                      <a:pt x="11723" y="50800"/>
                      <a:pt x="0" y="39077"/>
                      <a:pt x="0" y="25400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32121B87-67A0-1090-78AA-1BF068DE5789}"/>
                </a:ext>
              </a:extLst>
            </p:cNvPr>
            <p:cNvSpPr/>
            <p:nvPr/>
          </p:nvSpPr>
          <p:spPr>
            <a:xfrm>
              <a:off x="525696" y="879230"/>
              <a:ext cx="625230" cy="19538"/>
            </a:xfrm>
            <a:custGeom>
              <a:avLst/>
              <a:gdLst>
                <a:gd name="connsiteX0" fmla="*/ 625231 w 625230"/>
                <a:gd name="connsiteY0" fmla="*/ 0 h 19538"/>
                <a:gd name="connsiteX1" fmla="*/ 0 w 62523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5230" h="19538">
                  <a:moveTo>
                    <a:pt x="625231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7" name="Gráfico 4">
            <a:extLst>
              <a:ext uri="{FF2B5EF4-FFF2-40B4-BE49-F238E27FC236}">
                <a16:creationId xmlns:a16="http://schemas.microsoft.com/office/drawing/2014/main" id="{63091FC8-0753-DEA4-F1DA-82CE65ECE025}"/>
              </a:ext>
            </a:extLst>
          </p:cNvPr>
          <p:cNvGrpSpPr/>
          <p:nvPr/>
        </p:nvGrpSpPr>
        <p:grpSpPr>
          <a:xfrm>
            <a:off x="7911000" y="1464896"/>
            <a:ext cx="625699" cy="604226"/>
            <a:chOff x="7911000" y="1464896"/>
            <a:chExt cx="625699" cy="604226"/>
          </a:xfrm>
          <a:noFill/>
        </p:grpSpPr>
        <p:grpSp>
          <p:nvGrpSpPr>
            <p:cNvPr id="108" name="Gráfico 4">
              <a:extLst>
                <a:ext uri="{FF2B5EF4-FFF2-40B4-BE49-F238E27FC236}">
                  <a16:creationId xmlns:a16="http://schemas.microsoft.com/office/drawing/2014/main" id="{8E499368-4CC1-034B-FBAF-C8475B587317}"/>
                </a:ext>
              </a:extLst>
            </p:cNvPr>
            <p:cNvGrpSpPr/>
            <p:nvPr/>
          </p:nvGrpSpPr>
          <p:grpSpPr>
            <a:xfrm>
              <a:off x="8081219" y="1464896"/>
              <a:ext cx="285261" cy="354134"/>
              <a:chOff x="8081219" y="1464896"/>
              <a:chExt cx="285261" cy="354134"/>
            </a:xfrm>
            <a:noFill/>
          </p:grpSpPr>
          <p:sp>
            <p:nvSpPr>
              <p:cNvPr id="118" name="Forma Livre: Forma 117">
                <a:extLst>
                  <a:ext uri="{FF2B5EF4-FFF2-40B4-BE49-F238E27FC236}">
                    <a16:creationId xmlns:a16="http://schemas.microsoft.com/office/drawing/2014/main" id="{F4695CAD-6E34-BD86-DF86-0C19C82CE2FD}"/>
                  </a:ext>
                </a:extLst>
              </p:cNvPr>
              <p:cNvSpPr/>
              <p:nvPr/>
            </p:nvSpPr>
            <p:spPr>
              <a:xfrm>
                <a:off x="8081219" y="1464896"/>
                <a:ext cx="285261" cy="354134"/>
              </a:xfrm>
              <a:custGeom>
                <a:avLst/>
                <a:gdLst>
                  <a:gd name="connsiteX0" fmla="*/ 0 w 285261"/>
                  <a:gd name="connsiteY0" fmla="*/ 39565 h 354134"/>
                  <a:gd name="connsiteX1" fmla="*/ 0 w 285261"/>
                  <a:gd name="connsiteY1" fmla="*/ 115765 h 354134"/>
                  <a:gd name="connsiteX2" fmla="*/ 142631 w 285261"/>
                  <a:gd name="connsiteY2" fmla="*/ 354135 h 354134"/>
                  <a:gd name="connsiteX3" fmla="*/ 285261 w 285261"/>
                  <a:gd name="connsiteY3" fmla="*/ 115765 h 354134"/>
                  <a:gd name="connsiteX4" fmla="*/ 285261 w 285261"/>
                  <a:gd name="connsiteY4" fmla="*/ 39565 h 354134"/>
                  <a:gd name="connsiteX5" fmla="*/ 285261 w 285261"/>
                  <a:gd name="connsiteY5" fmla="*/ 39565 h 354134"/>
                  <a:gd name="connsiteX6" fmla="*/ 0 w 285261"/>
                  <a:gd name="connsiteY6" fmla="*/ 39565 h 354134"/>
                  <a:gd name="connsiteX7" fmla="*/ 0 w 285261"/>
                  <a:gd name="connsiteY7" fmla="*/ 39565 h 35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5261" h="354134">
                    <a:moveTo>
                      <a:pt x="0" y="39565"/>
                    </a:moveTo>
                    <a:lnTo>
                      <a:pt x="0" y="115765"/>
                    </a:lnTo>
                    <a:cubicBezTo>
                      <a:pt x="0" y="207596"/>
                      <a:pt x="52753" y="295519"/>
                      <a:pt x="142631" y="354135"/>
                    </a:cubicBezTo>
                    <a:cubicBezTo>
                      <a:pt x="232508" y="295519"/>
                      <a:pt x="285261" y="209550"/>
                      <a:pt x="285261" y="115765"/>
                    </a:cubicBezTo>
                    <a:lnTo>
                      <a:pt x="285261" y="39565"/>
                    </a:lnTo>
                    <a:lnTo>
                      <a:pt x="285261" y="39565"/>
                    </a:lnTo>
                    <a:cubicBezTo>
                      <a:pt x="199292" y="-13188"/>
                      <a:pt x="89876" y="-13188"/>
                      <a:pt x="0" y="39565"/>
                    </a:cubicBezTo>
                    <a:lnTo>
                      <a:pt x="0" y="39565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9" name="Forma Livre: Forma 118">
                <a:extLst>
                  <a:ext uri="{FF2B5EF4-FFF2-40B4-BE49-F238E27FC236}">
                    <a16:creationId xmlns:a16="http://schemas.microsoft.com/office/drawing/2014/main" id="{DAC7A025-D991-98D5-329C-D07C22B0FD92}"/>
                  </a:ext>
                </a:extLst>
              </p:cNvPr>
              <p:cNvSpPr/>
              <p:nvPr/>
            </p:nvSpPr>
            <p:spPr>
              <a:xfrm>
                <a:off x="8165235" y="1578707"/>
                <a:ext cx="121138" cy="78153"/>
              </a:xfrm>
              <a:custGeom>
                <a:avLst/>
                <a:gdLst>
                  <a:gd name="connsiteX0" fmla="*/ 121139 w 121138"/>
                  <a:gd name="connsiteY0" fmla="*/ 0 h 78153"/>
                  <a:gd name="connsiteX1" fmla="*/ 42985 w 121138"/>
                  <a:gd name="connsiteY1" fmla="*/ 78154 h 78153"/>
                  <a:gd name="connsiteX2" fmla="*/ 0 w 121138"/>
                  <a:gd name="connsiteY2" fmla="*/ 35169 h 7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38" h="78153">
                    <a:moveTo>
                      <a:pt x="121139" y="0"/>
                    </a:moveTo>
                    <a:lnTo>
                      <a:pt x="42985" y="78154"/>
                    </a:lnTo>
                    <a:lnTo>
                      <a:pt x="0" y="35169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09" name="Gráfico 4">
              <a:extLst>
                <a:ext uri="{FF2B5EF4-FFF2-40B4-BE49-F238E27FC236}">
                  <a16:creationId xmlns:a16="http://schemas.microsoft.com/office/drawing/2014/main" id="{6297DFFF-0189-85D5-EEF0-035B89BBA222}"/>
                </a:ext>
              </a:extLst>
            </p:cNvPr>
            <p:cNvGrpSpPr/>
            <p:nvPr/>
          </p:nvGrpSpPr>
          <p:grpSpPr>
            <a:xfrm>
              <a:off x="7911000" y="1573556"/>
              <a:ext cx="625699" cy="495566"/>
              <a:chOff x="7911000" y="1573556"/>
              <a:chExt cx="625699" cy="495566"/>
            </a:xfrm>
            <a:noFill/>
          </p:grpSpPr>
          <p:grpSp>
            <p:nvGrpSpPr>
              <p:cNvPr id="110" name="Gráfico 4">
                <a:extLst>
                  <a:ext uri="{FF2B5EF4-FFF2-40B4-BE49-F238E27FC236}">
                    <a16:creationId xmlns:a16="http://schemas.microsoft.com/office/drawing/2014/main" id="{789E9F40-882D-3090-9C06-21D1EFE3692A}"/>
                  </a:ext>
                </a:extLst>
              </p:cNvPr>
              <p:cNvGrpSpPr/>
              <p:nvPr/>
            </p:nvGrpSpPr>
            <p:grpSpPr>
              <a:xfrm>
                <a:off x="8270742" y="1573556"/>
                <a:ext cx="265957" cy="495566"/>
                <a:chOff x="8270742" y="1573556"/>
                <a:chExt cx="265957" cy="495566"/>
              </a:xfrm>
              <a:noFill/>
            </p:grpSpPr>
            <p:sp>
              <p:nvSpPr>
                <p:cNvPr id="115" name="Forma Livre: Forma 114">
                  <a:extLst>
                    <a:ext uri="{FF2B5EF4-FFF2-40B4-BE49-F238E27FC236}">
                      <a16:creationId xmlns:a16="http://schemas.microsoft.com/office/drawing/2014/main" id="{71BC1B87-7E91-E218-A83B-C1FAEAC8F632}"/>
                    </a:ext>
                  </a:extLst>
                </p:cNvPr>
                <p:cNvSpPr/>
                <p:nvPr/>
              </p:nvSpPr>
              <p:spPr>
                <a:xfrm>
                  <a:off x="8434865" y="1573556"/>
                  <a:ext cx="101834" cy="419366"/>
                </a:xfrm>
                <a:custGeom>
                  <a:avLst/>
                  <a:gdLst>
                    <a:gd name="connsiteX0" fmla="*/ 31262 w 101834"/>
                    <a:gd name="connsiteY0" fmla="*/ 173182 h 419366"/>
                    <a:gd name="connsiteX1" fmla="*/ 48846 w 101834"/>
                    <a:gd name="connsiteY1" fmla="*/ 67675 h 419366"/>
                    <a:gd name="connsiteX2" fmla="*/ 74247 w 101834"/>
                    <a:gd name="connsiteY2" fmla="*/ 1244 h 419366"/>
                    <a:gd name="connsiteX3" fmla="*/ 74247 w 101834"/>
                    <a:gd name="connsiteY3" fmla="*/ 1244 h 419366"/>
                    <a:gd name="connsiteX4" fmla="*/ 91831 w 101834"/>
                    <a:gd name="connsiteY4" fmla="*/ 11013 h 419366"/>
                    <a:gd name="connsiteX5" fmla="*/ 99646 w 101834"/>
                    <a:gd name="connsiteY5" fmla="*/ 231798 h 419366"/>
                    <a:gd name="connsiteX6" fmla="*/ 89877 w 101834"/>
                    <a:gd name="connsiteY6" fmla="*/ 266967 h 419366"/>
                    <a:gd name="connsiteX7" fmla="*/ 5862 w 101834"/>
                    <a:gd name="connsiteY7" fmla="*/ 374428 h 419366"/>
                    <a:gd name="connsiteX8" fmla="*/ 0 w 101834"/>
                    <a:gd name="connsiteY8" fmla="*/ 388105 h 419366"/>
                    <a:gd name="connsiteX9" fmla="*/ 0 w 101834"/>
                    <a:gd name="connsiteY9" fmla="*/ 419367 h 419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834" h="419366">
                      <a:moveTo>
                        <a:pt x="31262" y="173182"/>
                      </a:moveTo>
                      <a:cubicBezTo>
                        <a:pt x="46893" y="136059"/>
                        <a:pt x="48846" y="67675"/>
                        <a:pt x="48846" y="67675"/>
                      </a:cubicBezTo>
                      <a:cubicBezTo>
                        <a:pt x="50800" y="48136"/>
                        <a:pt x="54708" y="11013"/>
                        <a:pt x="74247" y="1244"/>
                      </a:cubicBezTo>
                      <a:lnTo>
                        <a:pt x="74247" y="1244"/>
                      </a:lnTo>
                      <a:cubicBezTo>
                        <a:pt x="82062" y="-2664"/>
                        <a:pt x="89877" y="3198"/>
                        <a:pt x="91831" y="11013"/>
                      </a:cubicBezTo>
                      <a:cubicBezTo>
                        <a:pt x="91831" y="11013"/>
                        <a:pt x="107462" y="87213"/>
                        <a:pt x="99646" y="231798"/>
                      </a:cubicBezTo>
                      <a:cubicBezTo>
                        <a:pt x="99646" y="235705"/>
                        <a:pt x="91831" y="265013"/>
                        <a:pt x="89877" y="266967"/>
                      </a:cubicBezTo>
                      <a:lnTo>
                        <a:pt x="5862" y="374428"/>
                      </a:lnTo>
                      <a:cubicBezTo>
                        <a:pt x="1954" y="378336"/>
                        <a:pt x="0" y="382244"/>
                        <a:pt x="0" y="388105"/>
                      </a:cubicBezTo>
                      <a:lnTo>
                        <a:pt x="0" y="419367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" name="Forma Livre: Forma 115">
                  <a:extLst>
                    <a:ext uri="{FF2B5EF4-FFF2-40B4-BE49-F238E27FC236}">
                      <a16:creationId xmlns:a16="http://schemas.microsoft.com/office/drawing/2014/main" id="{C8646E45-83EE-A43B-4CC8-697570694979}"/>
                    </a:ext>
                  </a:extLst>
                </p:cNvPr>
                <p:cNvSpPr/>
                <p:nvPr/>
              </p:nvSpPr>
              <p:spPr>
                <a:xfrm>
                  <a:off x="8288327" y="1743975"/>
                  <a:ext cx="190988" cy="248947"/>
                </a:xfrm>
                <a:custGeom>
                  <a:avLst/>
                  <a:gdLst>
                    <a:gd name="connsiteX0" fmla="*/ 0 w 190988"/>
                    <a:gd name="connsiteY0" fmla="*/ 248948 h 248947"/>
                    <a:gd name="connsiteX1" fmla="*/ 1954 w 190988"/>
                    <a:gd name="connsiteY1" fmla="*/ 190332 h 248947"/>
                    <a:gd name="connsiteX2" fmla="*/ 35170 w 190988"/>
                    <a:gd name="connsiteY2" fmla="*/ 116086 h 248947"/>
                    <a:gd name="connsiteX3" fmla="*/ 39077 w 190988"/>
                    <a:gd name="connsiteY3" fmla="*/ 112179 h 248947"/>
                    <a:gd name="connsiteX4" fmla="*/ 62523 w 190988"/>
                    <a:gd name="connsiteY4" fmla="*/ 96548 h 248947"/>
                    <a:gd name="connsiteX5" fmla="*/ 64477 w 190988"/>
                    <a:gd name="connsiteY5" fmla="*/ 94594 h 248947"/>
                    <a:gd name="connsiteX6" fmla="*/ 138723 w 190988"/>
                    <a:gd name="connsiteY6" fmla="*/ 12532 h 248947"/>
                    <a:gd name="connsiteX7" fmla="*/ 138723 w 190988"/>
                    <a:gd name="connsiteY7" fmla="*/ 12532 h 248947"/>
                    <a:gd name="connsiteX8" fmla="*/ 158262 w 190988"/>
                    <a:gd name="connsiteY8" fmla="*/ 809 h 248947"/>
                    <a:gd name="connsiteX9" fmla="*/ 177800 w 190988"/>
                    <a:gd name="connsiteY9" fmla="*/ 2763 h 248947"/>
                    <a:gd name="connsiteX10" fmla="*/ 177800 w 190988"/>
                    <a:gd name="connsiteY10" fmla="*/ 2763 h 248947"/>
                    <a:gd name="connsiteX11" fmla="*/ 181708 w 190988"/>
                    <a:gd name="connsiteY11" fmla="*/ 4717 h 248947"/>
                    <a:gd name="connsiteX12" fmla="*/ 185615 w 190988"/>
                    <a:gd name="connsiteY12" fmla="*/ 43794 h 248947"/>
                    <a:gd name="connsiteX13" fmla="*/ 140677 w 190988"/>
                    <a:gd name="connsiteY13" fmla="*/ 108271 h 248947"/>
                    <a:gd name="connsiteX14" fmla="*/ 140677 w 190988"/>
                    <a:gd name="connsiteY14" fmla="*/ 108271 h 248947"/>
                    <a:gd name="connsiteX15" fmla="*/ 111369 w 190988"/>
                    <a:gd name="connsiteY15" fmla="*/ 162979 h 248947"/>
                    <a:gd name="connsiteX16" fmla="*/ 111369 w 190988"/>
                    <a:gd name="connsiteY16" fmla="*/ 162979 h 248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0988" h="248947">
                      <a:moveTo>
                        <a:pt x="0" y="248948"/>
                      </a:moveTo>
                      <a:lnTo>
                        <a:pt x="1954" y="190332"/>
                      </a:lnTo>
                      <a:cubicBezTo>
                        <a:pt x="1954" y="162979"/>
                        <a:pt x="13677" y="133671"/>
                        <a:pt x="35170" y="116086"/>
                      </a:cubicBezTo>
                      <a:cubicBezTo>
                        <a:pt x="37124" y="114132"/>
                        <a:pt x="39077" y="114132"/>
                        <a:pt x="39077" y="112179"/>
                      </a:cubicBezTo>
                      <a:cubicBezTo>
                        <a:pt x="46893" y="106317"/>
                        <a:pt x="54708" y="100455"/>
                        <a:pt x="62523" y="96548"/>
                      </a:cubicBezTo>
                      <a:lnTo>
                        <a:pt x="64477" y="94594"/>
                      </a:lnTo>
                      <a:cubicBezTo>
                        <a:pt x="91831" y="71148"/>
                        <a:pt x="117231" y="43794"/>
                        <a:pt x="138723" y="12532"/>
                      </a:cubicBezTo>
                      <a:lnTo>
                        <a:pt x="138723" y="12532"/>
                      </a:lnTo>
                      <a:cubicBezTo>
                        <a:pt x="142631" y="6671"/>
                        <a:pt x="150446" y="809"/>
                        <a:pt x="158262" y="809"/>
                      </a:cubicBezTo>
                      <a:cubicBezTo>
                        <a:pt x="164124" y="-1145"/>
                        <a:pt x="171939" y="809"/>
                        <a:pt x="177800" y="2763"/>
                      </a:cubicBezTo>
                      <a:cubicBezTo>
                        <a:pt x="179754" y="2763"/>
                        <a:pt x="175846" y="2763"/>
                        <a:pt x="177800" y="2763"/>
                      </a:cubicBezTo>
                      <a:lnTo>
                        <a:pt x="181708" y="4717"/>
                      </a:lnTo>
                      <a:cubicBezTo>
                        <a:pt x="195385" y="14486"/>
                        <a:pt x="191477" y="32071"/>
                        <a:pt x="185615" y="43794"/>
                      </a:cubicBezTo>
                      <a:lnTo>
                        <a:pt x="140677" y="108271"/>
                      </a:lnTo>
                      <a:lnTo>
                        <a:pt x="140677" y="108271"/>
                      </a:lnTo>
                      <a:cubicBezTo>
                        <a:pt x="140677" y="108271"/>
                        <a:pt x="142631" y="139532"/>
                        <a:pt x="111369" y="162979"/>
                      </a:cubicBezTo>
                      <a:lnTo>
                        <a:pt x="111369" y="162979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7" name="Forma Livre: Forma 116">
                  <a:extLst>
                    <a:ext uri="{FF2B5EF4-FFF2-40B4-BE49-F238E27FC236}">
                      <a16:creationId xmlns:a16="http://schemas.microsoft.com/office/drawing/2014/main" id="{874DD170-410E-839C-9529-0ACC9C302FC9}"/>
                    </a:ext>
                  </a:extLst>
                </p:cNvPr>
                <p:cNvSpPr/>
                <p:nvPr/>
              </p:nvSpPr>
              <p:spPr>
                <a:xfrm>
                  <a:off x="8270742" y="1992923"/>
                  <a:ext cx="181708" cy="76200"/>
                </a:xfrm>
                <a:custGeom>
                  <a:avLst/>
                  <a:gdLst>
                    <a:gd name="connsiteX0" fmla="*/ 0 w 181708"/>
                    <a:gd name="connsiteY0" fmla="*/ 76200 h 76200"/>
                    <a:gd name="connsiteX1" fmla="*/ 0 w 181708"/>
                    <a:gd name="connsiteY1" fmla="*/ 0 h 76200"/>
                    <a:gd name="connsiteX2" fmla="*/ 181708 w 181708"/>
                    <a:gd name="connsiteY2" fmla="*/ 0 h 76200"/>
                    <a:gd name="connsiteX3" fmla="*/ 181708 w 181708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708" h="76200">
                      <a:moveTo>
                        <a:pt x="0" y="76200"/>
                      </a:moveTo>
                      <a:lnTo>
                        <a:pt x="0" y="0"/>
                      </a:lnTo>
                      <a:lnTo>
                        <a:pt x="181708" y="0"/>
                      </a:lnTo>
                      <a:lnTo>
                        <a:pt x="181708" y="7620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1" name="Gráfico 4">
                <a:extLst>
                  <a:ext uri="{FF2B5EF4-FFF2-40B4-BE49-F238E27FC236}">
                    <a16:creationId xmlns:a16="http://schemas.microsoft.com/office/drawing/2014/main" id="{8077F530-D6FD-F924-DC55-B898827B4570}"/>
                  </a:ext>
                </a:extLst>
              </p:cNvPr>
              <p:cNvGrpSpPr/>
              <p:nvPr/>
            </p:nvGrpSpPr>
            <p:grpSpPr>
              <a:xfrm>
                <a:off x="7911000" y="1573556"/>
                <a:ext cx="265957" cy="495566"/>
                <a:chOff x="7911000" y="1573556"/>
                <a:chExt cx="265957" cy="495566"/>
              </a:xfrm>
              <a:noFill/>
            </p:grpSpPr>
            <p:sp>
              <p:nvSpPr>
                <p:cNvPr id="112" name="Forma Livre: Forma 111">
                  <a:extLst>
                    <a:ext uri="{FF2B5EF4-FFF2-40B4-BE49-F238E27FC236}">
                      <a16:creationId xmlns:a16="http://schemas.microsoft.com/office/drawing/2014/main" id="{42595806-1B16-4689-B30A-5BB273139B55}"/>
                    </a:ext>
                  </a:extLst>
                </p:cNvPr>
                <p:cNvSpPr/>
                <p:nvPr/>
              </p:nvSpPr>
              <p:spPr>
                <a:xfrm>
                  <a:off x="7911000" y="1573556"/>
                  <a:ext cx="101834" cy="419366"/>
                </a:xfrm>
                <a:custGeom>
                  <a:avLst/>
                  <a:gdLst>
                    <a:gd name="connsiteX0" fmla="*/ 70573 w 101834"/>
                    <a:gd name="connsiteY0" fmla="*/ 173182 h 419366"/>
                    <a:gd name="connsiteX1" fmla="*/ 52988 w 101834"/>
                    <a:gd name="connsiteY1" fmla="*/ 67675 h 419366"/>
                    <a:gd name="connsiteX2" fmla="*/ 27588 w 101834"/>
                    <a:gd name="connsiteY2" fmla="*/ 1244 h 419366"/>
                    <a:gd name="connsiteX3" fmla="*/ 27588 w 101834"/>
                    <a:gd name="connsiteY3" fmla="*/ 1244 h 419366"/>
                    <a:gd name="connsiteX4" fmla="*/ 10004 w 101834"/>
                    <a:gd name="connsiteY4" fmla="*/ 11013 h 419366"/>
                    <a:gd name="connsiteX5" fmla="*/ 2188 w 101834"/>
                    <a:gd name="connsiteY5" fmla="*/ 231798 h 419366"/>
                    <a:gd name="connsiteX6" fmla="*/ 11958 w 101834"/>
                    <a:gd name="connsiteY6" fmla="*/ 266967 h 419366"/>
                    <a:gd name="connsiteX7" fmla="*/ 95973 w 101834"/>
                    <a:gd name="connsiteY7" fmla="*/ 374428 h 419366"/>
                    <a:gd name="connsiteX8" fmla="*/ 101835 w 101834"/>
                    <a:gd name="connsiteY8" fmla="*/ 388105 h 419366"/>
                    <a:gd name="connsiteX9" fmla="*/ 101835 w 101834"/>
                    <a:gd name="connsiteY9" fmla="*/ 419367 h 419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834" h="419366">
                      <a:moveTo>
                        <a:pt x="70573" y="173182"/>
                      </a:moveTo>
                      <a:cubicBezTo>
                        <a:pt x="54942" y="136059"/>
                        <a:pt x="52988" y="67675"/>
                        <a:pt x="52988" y="67675"/>
                      </a:cubicBezTo>
                      <a:cubicBezTo>
                        <a:pt x="51034" y="48136"/>
                        <a:pt x="47127" y="11013"/>
                        <a:pt x="27588" y="1244"/>
                      </a:cubicBezTo>
                      <a:lnTo>
                        <a:pt x="27588" y="1244"/>
                      </a:lnTo>
                      <a:cubicBezTo>
                        <a:pt x="19773" y="-2664"/>
                        <a:pt x="11958" y="3198"/>
                        <a:pt x="10004" y="11013"/>
                      </a:cubicBezTo>
                      <a:cubicBezTo>
                        <a:pt x="10004" y="11013"/>
                        <a:pt x="-5627" y="87213"/>
                        <a:pt x="2188" y="231798"/>
                      </a:cubicBezTo>
                      <a:cubicBezTo>
                        <a:pt x="2188" y="235705"/>
                        <a:pt x="10004" y="265013"/>
                        <a:pt x="11958" y="266967"/>
                      </a:cubicBezTo>
                      <a:lnTo>
                        <a:pt x="95973" y="374428"/>
                      </a:lnTo>
                      <a:cubicBezTo>
                        <a:pt x="99881" y="378336"/>
                        <a:pt x="101835" y="382244"/>
                        <a:pt x="101835" y="388105"/>
                      </a:cubicBezTo>
                      <a:lnTo>
                        <a:pt x="101835" y="419367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3" name="Forma Livre: Forma 112">
                  <a:extLst>
                    <a:ext uri="{FF2B5EF4-FFF2-40B4-BE49-F238E27FC236}">
                      <a16:creationId xmlns:a16="http://schemas.microsoft.com/office/drawing/2014/main" id="{1356C09D-613A-3F82-7160-054BEF198D50}"/>
                    </a:ext>
                  </a:extLst>
                </p:cNvPr>
                <p:cNvSpPr/>
                <p:nvPr/>
              </p:nvSpPr>
              <p:spPr>
                <a:xfrm>
                  <a:off x="7968385" y="1743975"/>
                  <a:ext cx="190988" cy="248947"/>
                </a:xfrm>
                <a:custGeom>
                  <a:avLst/>
                  <a:gdLst>
                    <a:gd name="connsiteX0" fmla="*/ 190989 w 190988"/>
                    <a:gd name="connsiteY0" fmla="*/ 248948 h 248947"/>
                    <a:gd name="connsiteX1" fmla="*/ 189035 w 190988"/>
                    <a:gd name="connsiteY1" fmla="*/ 190332 h 248947"/>
                    <a:gd name="connsiteX2" fmla="*/ 155819 w 190988"/>
                    <a:gd name="connsiteY2" fmla="*/ 116086 h 248947"/>
                    <a:gd name="connsiteX3" fmla="*/ 151912 w 190988"/>
                    <a:gd name="connsiteY3" fmla="*/ 112179 h 248947"/>
                    <a:gd name="connsiteX4" fmla="*/ 128465 w 190988"/>
                    <a:gd name="connsiteY4" fmla="*/ 96548 h 248947"/>
                    <a:gd name="connsiteX5" fmla="*/ 126511 w 190988"/>
                    <a:gd name="connsiteY5" fmla="*/ 94594 h 248947"/>
                    <a:gd name="connsiteX6" fmla="*/ 52265 w 190988"/>
                    <a:gd name="connsiteY6" fmla="*/ 12532 h 248947"/>
                    <a:gd name="connsiteX7" fmla="*/ 52265 w 190988"/>
                    <a:gd name="connsiteY7" fmla="*/ 12532 h 248947"/>
                    <a:gd name="connsiteX8" fmla="*/ 32727 w 190988"/>
                    <a:gd name="connsiteY8" fmla="*/ 809 h 248947"/>
                    <a:gd name="connsiteX9" fmla="*/ 13189 w 190988"/>
                    <a:gd name="connsiteY9" fmla="*/ 2763 h 248947"/>
                    <a:gd name="connsiteX10" fmla="*/ 13189 w 190988"/>
                    <a:gd name="connsiteY10" fmla="*/ 2763 h 248947"/>
                    <a:gd name="connsiteX11" fmla="*/ 9281 w 190988"/>
                    <a:gd name="connsiteY11" fmla="*/ 4717 h 248947"/>
                    <a:gd name="connsiteX12" fmla="*/ 5373 w 190988"/>
                    <a:gd name="connsiteY12" fmla="*/ 43794 h 248947"/>
                    <a:gd name="connsiteX13" fmla="*/ 50311 w 190988"/>
                    <a:gd name="connsiteY13" fmla="*/ 108271 h 248947"/>
                    <a:gd name="connsiteX14" fmla="*/ 50311 w 190988"/>
                    <a:gd name="connsiteY14" fmla="*/ 108271 h 248947"/>
                    <a:gd name="connsiteX15" fmla="*/ 79619 w 190988"/>
                    <a:gd name="connsiteY15" fmla="*/ 162979 h 248947"/>
                    <a:gd name="connsiteX16" fmla="*/ 79619 w 190988"/>
                    <a:gd name="connsiteY16" fmla="*/ 162979 h 248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0988" h="248947">
                      <a:moveTo>
                        <a:pt x="190989" y="248948"/>
                      </a:moveTo>
                      <a:lnTo>
                        <a:pt x="189035" y="190332"/>
                      </a:lnTo>
                      <a:cubicBezTo>
                        <a:pt x="189035" y="162979"/>
                        <a:pt x="177311" y="133671"/>
                        <a:pt x="155819" y="116086"/>
                      </a:cubicBezTo>
                      <a:cubicBezTo>
                        <a:pt x="153865" y="114132"/>
                        <a:pt x="151912" y="114132"/>
                        <a:pt x="151912" y="112179"/>
                      </a:cubicBezTo>
                      <a:cubicBezTo>
                        <a:pt x="144096" y="106317"/>
                        <a:pt x="136281" y="100455"/>
                        <a:pt x="128465" y="96548"/>
                      </a:cubicBezTo>
                      <a:lnTo>
                        <a:pt x="126511" y="94594"/>
                      </a:lnTo>
                      <a:cubicBezTo>
                        <a:pt x="99158" y="71148"/>
                        <a:pt x="73758" y="43794"/>
                        <a:pt x="52265" y="12532"/>
                      </a:cubicBezTo>
                      <a:lnTo>
                        <a:pt x="52265" y="12532"/>
                      </a:lnTo>
                      <a:cubicBezTo>
                        <a:pt x="48358" y="6671"/>
                        <a:pt x="40542" y="809"/>
                        <a:pt x="32727" y="809"/>
                      </a:cubicBezTo>
                      <a:cubicBezTo>
                        <a:pt x="26865" y="-1145"/>
                        <a:pt x="19050" y="809"/>
                        <a:pt x="13189" y="2763"/>
                      </a:cubicBezTo>
                      <a:cubicBezTo>
                        <a:pt x="11235" y="2763"/>
                        <a:pt x="15142" y="2763"/>
                        <a:pt x="13189" y="2763"/>
                      </a:cubicBezTo>
                      <a:lnTo>
                        <a:pt x="9281" y="4717"/>
                      </a:lnTo>
                      <a:cubicBezTo>
                        <a:pt x="-4396" y="14486"/>
                        <a:pt x="-489" y="32071"/>
                        <a:pt x="5373" y="43794"/>
                      </a:cubicBezTo>
                      <a:lnTo>
                        <a:pt x="50311" y="108271"/>
                      </a:lnTo>
                      <a:lnTo>
                        <a:pt x="50311" y="108271"/>
                      </a:lnTo>
                      <a:cubicBezTo>
                        <a:pt x="50311" y="108271"/>
                        <a:pt x="48358" y="139532"/>
                        <a:pt x="79619" y="162979"/>
                      </a:cubicBezTo>
                      <a:lnTo>
                        <a:pt x="79619" y="162979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4" name="Forma Livre: Forma 113">
                  <a:extLst>
                    <a:ext uri="{FF2B5EF4-FFF2-40B4-BE49-F238E27FC236}">
                      <a16:creationId xmlns:a16="http://schemas.microsoft.com/office/drawing/2014/main" id="{9C8924BF-F561-4E85-4544-CCC87DDCA072}"/>
                    </a:ext>
                  </a:extLst>
                </p:cNvPr>
                <p:cNvSpPr/>
                <p:nvPr/>
              </p:nvSpPr>
              <p:spPr>
                <a:xfrm>
                  <a:off x="7995250" y="1992923"/>
                  <a:ext cx="181708" cy="76200"/>
                </a:xfrm>
                <a:custGeom>
                  <a:avLst/>
                  <a:gdLst>
                    <a:gd name="connsiteX0" fmla="*/ 181708 w 181708"/>
                    <a:gd name="connsiteY0" fmla="*/ 76200 h 76200"/>
                    <a:gd name="connsiteX1" fmla="*/ 181708 w 181708"/>
                    <a:gd name="connsiteY1" fmla="*/ 0 h 76200"/>
                    <a:gd name="connsiteX2" fmla="*/ 0 w 181708"/>
                    <a:gd name="connsiteY2" fmla="*/ 0 h 76200"/>
                    <a:gd name="connsiteX3" fmla="*/ 0 w 181708"/>
                    <a:gd name="connsiteY3" fmla="*/ 7620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708" h="76200">
                      <a:moveTo>
                        <a:pt x="181708" y="76200"/>
                      </a:moveTo>
                      <a:lnTo>
                        <a:pt x="181708" y="0"/>
                      </a:lnTo>
                      <a:lnTo>
                        <a:pt x="0" y="0"/>
                      </a:lnTo>
                      <a:lnTo>
                        <a:pt x="0" y="7620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20" name="Gráfico 4">
            <a:extLst>
              <a:ext uri="{FF2B5EF4-FFF2-40B4-BE49-F238E27FC236}">
                <a16:creationId xmlns:a16="http://schemas.microsoft.com/office/drawing/2014/main" id="{93DB95B6-3624-6D6F-3739-7B76DC38A303}"/>
              </a:ext>
            </a:extLst>
          </p:cNvPr>
          <p:cNvGrpSpPr/>
          <p:nvPr/>
        </p:nvGrpSpPr>
        <p:grpSpPr>
          <a:xfrm>
            <a:off x="525696" y="1535723"/>
            <a:ext cx="625230" cy="532939"/>
            <a:chOff x="525696" y="1535723"/>
            <a:chExt cx="625230" cy="532939"/>
          </a:xfrm>
          <a:noFill/>
        </p:grpSpPr>
        <p:grpSp>
          <p:nvGrpSpPr>
            <p:cNvPr id="121" name="Gráfico 4">
              <a:extLst>
                <a:ext uri="{FF2B5EF4-FFF2-40B4-BE49-F238E27FC236}">
                  <a16:creationId xmlns:a16="http://schemas.microsoft.com/office/drawing/2014/main" id="{FEBB7664-B2F2-491C-3428-000687D63529}"/>
                </a:ext>
              </a:extLst>
            </p:cNvPr>
            <p:cNvGrpSpPr/>
            <p:nvPr/>
          </p:nvGrpSpPr>
          <p:grpSpPr>
            <a:xfrm>
              <a:off x="525696" y="1535723"/>
              <a:ext cx="625230" cy="532939"/>
              <a:chOff x="525696" y="1535723"/>
              <a:chExt cx="625230" cy="532939"/>
            </a:xfrm>
            <a:noFill/>
          </p:grpSpPr>
          <p:grpSp>
            <p:nvGrpSpPr>
              <p:cNvPr id="123" name="Gráfico 4">
                <a:extLst>
                  <a:ext uri="{FF2B5EF4-FFF2-40B4-BE49-F238E27FC236}">
                    <a16:creationId xmlns:a16="http://schemas.microsoft.com/office/drawing/2014/main" id="{13EF4579-94BA-CDA0-6A3F-F5CEA502C0C6}"/>
                  </a:ext>
                </a:extLst>
              </p:cNvPr>
              <p:cNvGrpSpPr/>
              <p:nvPr/>
            </p:nvGrpSpPr>
            <p:grpSpPr>
              <a:xfrm>
                <a:off x="917014" y="1535723"/>
                <a:ext cx="233912" cy="532939"/>
                <a:chOff x="917014" y="1535723"/>
                <a:chExt cx="233912" cy="532939"/>
              </a:xfrm>
              <a:noFill/>
            </p:grpSpPr>
            <p:sp>
              <p:nvSpPr>
                <p:cNvPr id="131" name="Forma Livre: Forma 130">
                  <a:extLst>
                    <a:ext uri="{FF2B5EF4-FFF2-40B4-BE49-F238E27FC236}">
                      <a16:creationId xmlns:a16="http://schemas.microsoft.com/office/drawing/2014/main" id="{4E9F1E07-E869-86D8-15DF-D0E638FDA399}"/>
                    </a:ext>
                  </a:extLst>
                </p:cNvPr>
                <p:cNvSpPr/>
                <p:nvPr/>
              </p:nvSpPr>
              <p:spPr>
                <a:xfrm>
                  <a:off x="917014" y="1535723"/>
                  <a:ext cx="73147" cy="121138"/>
                </a:xfrm>
                <a:custGeom>
                  <a:avLst/>
                  <a:gdLst>
                    <a:gd name="connsiteX0" fmla="*/ 71743 w 73147"/>
                    <a:gd name="connsiteY0" fmla="*/ 52754 h 121138"/>
                    <a:gd name="connsiteX1" fmla="*/ 20943 w 73147"/>
                    <a:gd name="connsiteY1" fmla="*/ 0 h 121138"/>
                    <a:gd name="connsiteX2" fmla="*/ 1404 w 73147"/>
                    <a:gd name="connsiteY2" fmla="*/ 68385 h 121138"/>
                    <a:gd name="connsiteX3" fmla="*/ 52204 w 73147"/>
                    <a:gd name="connsiteY3" fmla="*/ 121139 h 121138"/>
                    <a:gd name="connsiteX4" fmla="*/ 71743 w 73147"/>
                    <a:gd name="connsiteY4" fmla="*/ 52754 h 121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147" h="121138">
                      <a:moveTo>
                        <a:pt x="71743" y="52754"/>
                      </a:moveTo>
                      <a:cubicBezTo>
                        <a:pt x="63927" y="19538"/>
                        <a:pt x="20943" y="0"/>
                        <a:pt x="20943" y="0"/>
                      </a:cubicBezTo>
                      <a:cubicBezTo>
                        <a:pt x="20943" y="0"/>
                        <a:pt x="-6411" y="35169"/>
                        <a:pt x="1404" y="68385"/>
                      </a:cubicBezTo>
                      <a:cubicBezTo>
                        <a:pt x="9220" y="101600"/>
                        <a:pt x="52204" y="121139"/>
                        <a:pt x="52204" y="121139"/>
                      </a:cubicBezTo>
                      <a:cubicBezTo>
                        <a:pt x="52204" y="121139"/>
                        <a:pt x="79558" y="85969"/>
                        <a:pt x="71743" y="52754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2" name="Forma Livre: Forma 131">
                  <a:extLst>
                    <a:ext uri="{FF2B5EF4-FFF2-40B4-BE49-F238E27FC236}">
                      <a16:creationId xmlns:a16="http://schemas.microsoft.com/office/drawing/2014/main" id="{D6BFF33D-FDA3-AB27-F342-0A1763A56D19}"/>
                    </a:ext>
                  </a:extLst>
                </p:cNvPr>
                <p:cNvSpPr/>
                <p:nvPr/>
              </p:nvSpPr>
              <p:spPr>
                <a:xfrm>
                  <a:off x="1039530" y="1763671"/>
                  <a:ext cx="103607" cy="83364"/>
                </a:xfrm>
                <a:custGeom>
                  <a:avLst/>
                  <a:gdLst>
                    <a:gd name="connsiteX0" fmla="*/ 76227 w 103607"/>
                    <a:gd name="connsiteY0" fmla="*/ 65128 h 83364"/>
                    <a:gd name="connsiteX1" fmla="*/ 103581 w 103607"/>
                    <a:gd name="connsiteY1" fmla="*/ 651 h 83364"/>
                    <a:gd name="connsiteX2" fmla="*/ 27381 w 103607"/>
                    <a:gd name="connsiteY2" fmla="*/ 18236 h 83364"/>
                    <a:gd name="connsiteX3" fmla="*/ 27 w 103607"/>
                    <a:gd name="connsiteY3" fmla="*/ 82713 h 83364"/>
                    <a:gd name="connsiteX4" fmla="*/ 76227 w 103607"/>
                    <a:gd name="connsiteY4" fmla="*/ 65128 h 8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607" h="83364">
                      <a:moveTo>
                        <a:pt x="76227" y="65128"/>
                      </a:moveTo>
                      <a:cubicBezTo>
                        <a:pt x="105535" y="41682"/>
                        <a:pt x="103581" y="651"/>
                        <a:pt x="103581" y="651"/>
                      </a:cubicBezTo>
                      <a:cubicBezTo>
                        <a:pt x="103581" y="651"/>
                        <a:pt x="56689" y="-5210"/>
                        <a:pt x="27381" y="18236"/>
                      </a:cubicBezTo>
                      <a:cubicBezTo>
                        <a:pt x="-1927" y="41682"/>
                        <a:pt x="27" y="82713"/>
                        <a:pt x="27" y="82713"/>
                      </a:cubicBezTo>
                      <a:cubicBezTo>
                        <a:pt x="27" y="82713"/>
                        <a:pt x="46919" y="88574"/>
                        <a:pt x="76227" y="65128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3" name="Forma Livre: Forma 132">
                  <a:extLst>
                    <a:ext uri="{FF2B5EF4-FFF2-40B4-BE49-F238E27FC236}">
                      <a16:creationId xmlns:a16="http://schemas.microsoft.com/office/drawing/2014/main" id="{5D59AEAD-FB81-AB36-AA6C-7B4B7B914390}"/>
                    </a:ext>
                  </a:extLst>
                </p:cNvPr>
                <p:cNvSpPr/>
                <p:nvPr/>
              </p:nvSpPr>
              <p:spPr>
                <a:xfrm>
                  <a:off x="1014157" y="1893737"/>
                  <a:ext cx="136769" cy="65510"/>
                </a:xfrm>
                <a:custGeom>
                  <a:avLst/>
                  <a:gdLst>
                    <a:gd name="connsiteX0" fmla="*/ 76200 w 136769"/>
                    <a:gd name="connsiteY0" fmla="*/ 64017 h 65510"/>
                    <a:gd name="connsiteX1" fmla="*/ 136769 w 136769"/>
                    <a:gd name="connsiteY1" fmla="*/ 19078 h 65510"/>
                    <a:gd name="connsiteX2" fmla="*/ 60569 w 136769"/>
                    <a:gd name="connsiteY2" fmla="*/ 1494 h 65510"/>
                    <a:gd name="connsiteX3" fmla="*/ 0 w 136769"/>
                    <a:gd name="connsiteY3" fmla="*/ 46432 h 65510"/>
                    <a:gd name="connsiteX4" fmla="*/ 76200 w 136769"/>
                    <a:gd name="connsiteY4" fmla="*/ 64017 h 65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769" h="65510">
                      <a:moveTo>
                        <a:pt x="76200" y="64017"/>
                      </a:moveTo>
                      <a:cubicBezTo>
                        <a:pt x="113323" y="56201"/>
                        <a:pt x="136769" y="19078"/>
                        <a:pt x="136769" y="19078"/>
                      </a:cubicBezTo>
                      <a:cubicBezTo>
                        <a:pt x="136769" y="19078"/>
                        <a:pt x="97692" y="-6322"/>
                        <a:pt x="60569" y="1494"/>
                      </a:cubicBezTo>
                      <a:cubicBezTo>
                        <a:pt x="23446" y="9309"/>
                        <a:pt x="0" y="46432"/>
                        <a:pt x="0" y="46432"/>
                      </a:cubicBezTo>
                      <a:cubicBezTo>
                        <a:pt x="0" y="46432"/>
                        <a:pt x="39077" y="71832"/>
                        <a:pt x="76200" y="6401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4" name="Forma Livre: Forma 133">
                  <a:extLst>
                    <a:ext uri="{FF2B5EF4-FFF2-40B4-BE49-F238E27FC236}">
                      <a16:creationId xmlns:a16="http://schemas.microsoft.com/office/drawing/2014/main" id="{3306A668-5813-95C6-8C4A-BD1ADF774247}"/>
                    </a:ext>
                  </a:extLst>
                </p:cNvPr>
                <p:cNvSpPr/>
                <p:nvPr/>
              </p:nvSpPr>
              <p:spPr>
                <a:xfrm>
                  <a:off x="951634" y="2003152"/>
                  <a:ext cx="136769" cy="65510"/>
                </a:xfrm>
                <a:custGeom>
                  <a:avLst/>
                  <a:gdLst>
                    <a:gd name="connsiteX0" fmla="*/ 60569 w 136769"/>
                    <a:gd name="connsiteY0" fmla="*/ 64017 h 65510"/>
                    <a:gd name="connsiteX1" fmla="*/ 136769 w 136769"/>
                    <a:gd name="connsiteY1" fmla="*/ 46432 h 65510"/>
                    <a:gd name="connsiteX2" fmla="*/ 76200 w 136769"/>
                    <a:gd name="connsiteY2" fmla="*/ 1494 h 65510"/>
                    <a:gd name="connsiteX3" fmla="*/ 0 w 136769"/>
                    <a:gd name="connsiteY3" fmla="*/ 19078 h 65510"/>
                    <a:gd name="connsiteX4" fmla="*/ 60569 w 136769"/>
                    <a:gd name="connsiteY4" fmla="*/ 64017 h 65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769" h="65510">
                      <a:moveTo>
                        <a:pt x="60569" y="64017"/>
                      </a:moveTo>
                      <a:cubicBezTo>
                        <a:pt x="97692" y="71832"/>
                        <a:pt x="136769" y="46432"/>
                        <a:pt x="136769" y="46432"/>
                      </a:cubicBezTo>
                      <a:cubicBezTo>
                        <a:pt x="136769" y="46432"/>
                        <a:pt x="115277" y="9309"/>
                        <a:pt x="76200" y="1494"/>
                      </a:cubicBezTo>
                      <a:cubicBezTo>
                        <a:pt x="39077" y="-6322"/>
                        <a:pt x="0" y="19078"/>
                        <a:pt x="0" y="19078"/>
                      </a:cubicBezTo>
                      <a:cubicBezTo>
                        <a:pt x="0" y="19078"/>
                        <a:pt x="21492" y="56201"/>
                        <a:pt x="60569" y="6401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5" name="Forma Livre: Forma 134">
                  <a:extLst>
                    <a:ext uri="{FF2B5EF4-FFF2-40B4-BE49-F238E27FC236}">
                      <a16:creationId xmlns:a16="http://schemas.microsoft.com/office/drawing/2014/main" id="{7B1D2509-BA94-4D85-EB53-D8FCD687B9EF}"/>
                    </a:ext>
                  </a:extLst>
                </p:cNvPr>
                <p:cNvSpPr/>
                <p:nvPr/>
              </p:nvSpPr>
              <p:spPr>
                <a:xfrm>
                  <a:off x="1010456" y="1633415"/>
                  <a:ext cx="76639" cy="115276"/>
                </a:xfrm>
                <a:custGeom>
                  <a:avLst/>
                  <a:gdLst>
                    <a:gd name="connsiteX0" fmla="*/ 13471 w 76639"/>
                    <a:gd name="connsiteY0" fmla="*/ 115277 h 115276"/>
                    <a:gd name="connsiteX1" fmla="*/ 72086 w 76639"/>
                    <a:gd name="connsiteY1" fmla="*/ 68385 h 115276"/>
                    <a:gd name="connsiteX2" fmla="*/ 64271 w 76639"/>
                    <a:gd name="connsiteY2" fmla="*/ 0 h 115276"/>
                    <a:gd name="connsiteX3" fmla="*/ 5655 w 76639"/>
                    <a:gd name="connsiteY3" fmla="*/ 46892 h 115276"/>
                    <a:gd name="connsiteX4" fmla="*/ 1748 w 76639"/>
                    <a:gd name="connsiteY4" fmla="*/ 82062 h 11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639" h="115276">
                      <a:moveTo>
                        <a:pt x="13471" y="115277"/>
                      </a:moveTo>
                      <a:cubicBezTo>
                        <a:pt x="13471" y="115277"/>
                        <a:pt x="58409" y="101600"/>
                        <a:pt x="72086" y="68385"/>
                      </a:cubicBezTo>
                      <a:cubicBezTo>
                        <a:pt x="85763" y="37123"/>
                        <a:pt x="64271" y="0"/>
                        <a:pt x="64271" y="0"/>
                      </a:cubicBezTo>
                      <a:cubicBezTo>
                        <a:pt x="64271" y="0"/>
                        <a:pt x="19332" y="13677"/>
                        <a:pt x="5655" y="46892"/>
                      </a:cubicBezTo>
                      <a:cubicBezTo>
                        <a:pt x="-2160" y="62523"/>
                        <a:pt x="-206" y="74246"/>
                        <a:pt x="1748" y="82062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6" name="Forma Livre: Forma 135">
                  <a:extLst>
                    <a:ext uri="{FF2B5EF4-FFF2-40B4-BE49-F238E27FC236}">
                      <a16:creationId xmlns:a16="http://schemas.microsoft.com/office/drawing/2014/main" id="{6139F9FF-D679-DE5E-F269-69CABE186CC4}"/>
                    </a:ext>
                  </a:extLst>
                </p:cNvPr>
                <p:cNvSpPr/>
                <p:nvPr/>
              </p:nvSpPr>
              <p:spPr>
                <a:xfrm>
                  <a:off x="951634" y="1656861"/>
                  <a:ext cx="86795" cy="365369"/>
                </a:xfrm>
                <a:custGeom>
                  <a:avLst/>
                  <a:gdLst>
                    <a:gd name="connsiteX0" fmla="*/ 0 w 86795"/>
                    <a:gd name="connsiteY0" fmla="*/ 365369 h 365369"/>
                    <a:gd name="connsiteX1" fmla="*/ 17585 w 86795"/>
                    <a:gd name="connsiteY1" fmla="*/ 0 h 36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6795" h="365369">
                      <a:moveTo>
                        <a:pt x="0" y="365369"/>
                      </a:moveTo>
                      <a:cubicBezTo>
                        <a:pt x="107462" y="269631"/>
                        <a:pt x="117231" y="95738"/>
                        <a:pt x="17585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4" name="Gráfico 4">
                <a:extLst>
                  <a:ext uri="{FF2B5EF4-FFF2-40B4-BE49-F238E27FC236}">
                    <a16:creationId xmlns:a16="http://schemas.microsoft.com/office/drawing/2014/main" id="{CB6161E6-B64F-DFC1-D58D-82C8EBFF9DB2}"/>
                  </a:ext>
                </a:extLst>
              </p:cNvPr>
              <p:cNvGrpSpPr/>
              <p:nvPr/>
            </p:nvGrpSpPr>
            <p:grpSpPr>
              <a:xfrm>
                <a:off x="525696" y="1535723"/>
                <a:ext cx="233912" cy="532939"/>
                <a:chOff x="525696" y="1535723"/>
                <a:chExt cx="233912" cy="532939"/>
              </a:xfrm>
              <a:noFill/>
            </p:grpSpPr>
            <p:sp>
              <p:nvSpPr>
                <p:cNvPr id="125" name="Forma Livre: Forma 124">
                  <a:extLst>
                    <a:ext uri="{FF2B5EF4-FFF2-40B4-BE49-F238E27FC236}">
                      <a16:creationId xmlns:a16="http://schemas.microsoft.com/office/drawing/2014/main" id="{71A61720-BE8B-D48E-39F4-EAAD43E183C6}"/>
                    </a:ext>
                  </a:extLst>
                </p:cNvPr>
                <p:cNvSpPr/>
                <p:nvPr/>
              </p:nvSpPr>
              <p:spPr>
                <a:xfrm>
                  <a:off x="686461" y="1535723"/>
                  <a:ext cx="73147" cy="121138"/>
                </a:xfrm>
                <a:custGeom>
                  <a:avLst/>
                  <a:gdLst>
                    <a:gd name="connsiteX0" fmla="*/ 1404 w 73147"/>
                    <a:gd name="connsiteY0" fmla="*/ 52754 h 121138"/>
                    <a:gd name="connsiteX1" fmla="*/ 52204 w 73147"/>
                    <a:gd name="connsiteY1" fmla="*/ 0 h 121138"/>
                    <a:gd name="connsiteX2" fmla="*/ 71743 w 73147"/>
                    <a:gd name="connsiteY2" fmla="*/ 68385 h 121138"/>
                    <a:gd name="connsiteX3" fmla="*/ 20943 w 73147"/>
                    <a:gd name="connsiteY3" fmla="*/ 121139 h 121138"/>
                    <a:gd name="connsiteX4" fmla="*/ 1404 w 73147"/>
                    <a:gd name="connsiteY4" fmla="*/ 52754 h 121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147" h="121138">
                      <a:moveTo>
                        <a:pt x="1404" y="52754"/>
                      </a:moveTo>
                      <a:cubicBezTo>
                        <a:pt x="9220" y="19538"/>
                        <a:pt x="52204" y="0"/>
                        <a:pt x="52204" y="0"/>
                      </a:cubicBezTo>
                      <a:cubicBezTo>
                        <a:pt x="52204" y="0"/>
                        <a:pt x="79558" y="35169"/>
                        <a:pt x="71743" y="68385"/>
                      </a:cubicBezTo>
                      <a:cubicBezTo>
                        <a:pt x="63927" y="101600"/>
                        <a:pt x="20943" y="121139"/>
                        <a:pt x="20943" y="121139"/>
                      </a:cubicBezTo>
                      <a:cubicBezTo>
                        <a:pt x="20943" y="121139"/>
                        <a:pt x="-6411" y="85969"/>
                        <a:pt x="1404" y="52754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6" name="Forma Livre: Forma 125">
                  <a:extLst>
                    <a:ext uri="{FF2B5EF4-FFF2-40B4-BE49-F238E27FC236}">
                      <a16:creationId xmlns:a16="http://schemas.microsoft.com/office/drawing/2014/main" id="{AA4C2343-191D-79DD-C199-7623C40706F7}"/>
                    </a:ext>
                  </a:extLst>
                </p:cNvPr>
                <p:cNvSpPr/>
                <p:nvPr/>
              </p:nvSpPr>
              <p:spPr>
                <a:xfrm>
                  <a:off x="533484" y="1763671"/>
                  <a:ext cx="103607" cy="83364"/>
                </a:xfrm>
                <a:custGeom>
                  <a:avLst/>
                  <a:gdLst>
                    <a:gd name="connsiteX0" fmla="*/ 27381 w 103607"/>
                    <a:gd name="connsiteY0" fmla="*/ 65128 h 83364"/>
                    <a:gd name="connsiteX1" fmla="*/ 27 w 103607"/>
                    <a:gd name="connsiteY1" fmla="*/ 651 h 83364"/>
                    <a:gd name="connsiteX2" fmla="*/ 76227 w 103607"/>
                    <a:gd name="connsiteY2" fmla="*/ 18236 h 83364"/>
                    <a:gd name="connsiteX3" fmla="*/ 103581 w 103607"/>
                    <a:gd name="connsiteY3" fmla="*/ 82713 h 83364"/>
                    <a:gd name="connsiteX4" fmla="*/ 27381 w 103607"/>
                    <a:gd name="connsiteY4" fmla="*/ 65128 h 83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607" h="83364">
                      <a:moveTo>
                        <a:pt x="27381" y="65128"/>
                      </a:moveTo>
                      <a:cubicBezTo>
                        <a:pt x="-1927" y="41682"/>
                        <a:pt x="27" y="651"/>
                        <a:pt x="27" y="651"/>
                      </a:cubicBezTo>
                      <a:cubicBezTo>
                        <a:pt x="27" y="651"/>
                        <a:pt x="46919" y="-5210"/>
                        <a:pt x="76227" y="18236"/>
                      </a:cubicBezTo>
                      <a:cubicBezTo>
                        <a:pt x="105535" y="41682"/>
                        <a:pt x="103581" y="82713"/>
                        <a:pt x="103581" y="82713"/>
                      </a:cubicBezTo>
                      <a:cubicBezTo>
                        <a:pt x="103581" y="82713"/>
                        <a:pt x="56689" y="88574"/>
                        <a:pt x="27381" y="65128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7" name="Forma Livre: Forma 126">
                  <a:extLst>
                    <a:ext uri="{FF2B5EF4-FFF2-40B4-BE49-F238E27FC236}">
                      <a16:creationId xmlns:a16="http://schemas.microsoft.com/office/drawing/2014/main" id="{77779F18-7D3A-C90A-17C5-54609129DBF1}"/>
                    </a:ext>
                  </a:extLst>
                </p:cNvPr>
                <p:cNvSpPr/>
                <p:nvPr/>
              </p:nvSpPr>
              <p:spPr>
                <a:xfrm>
                  <a:off x="525696" y="1895690"/>
                  <a:ext cx="136769" cy="63657"/>
                </a:xfrm>
                <a:custGeom>
                  <a:avLst/>
                  <a:gdLst>
                    <a:gd name="connsiteX0" fmla="*/ 60569 w 136769"/>
                    <a:gd name="connsiteY0" fmla="*/ 62063 h 63657"/>
                    <a:gd name="connsiteX1" fmla="*/ 0 w 136769"/>
                    <a:gd name="connsiteY1" fmla="*/ 19078 h 63657"/>
                    <a:gd name="connsiteX2" fmla="*/ 76200 w 136769"/>
                    <a:gd name="connsiteY2" fmla="*/ 1494 h 63657"/>
                    <a:gd name="connsiteX3" fmla="*/ 136769 w 136769"/>
                    <a:gd name="connsiteY3" fmla="*/ 46432 h 63657"/>
                    <a:gd name="connsiteX4" fmla="*/ 60569 w 136769"/>
                    <a:gd name="connsiteY4" fmla="*/ 62063 h 6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769" h="63657">
                      <a:moveTo>
                        <a:pt x="60569" y="62063"/>
                      </a:moveTo>
                      <a:cubicBezTo>
                        <a:pt x="21492" y="56201"/>
                        <a:pt x="0" y="19078"/>
                        <a:pt x="0" y="19078"/>
                      </a:cubicBezTo>
                      <a:cubicBezTo>
                        <a:pt x="0" y="19078"/>
                        <a:pt x="39077" y="-6322"/>
                        <a:pt x="76200" y="1494"/>
                      </a:cubicBezTo>
                      <a:cubicBezTo>
                        <a:pt x="113323" y="9309"/>
                        <a:pt x="136769" y="46432"/>
                        <a:pt x="136769" y="46432"/>
                      </a:cubicBezTo>
                      <a:cubicBezTo>
                        <a:pt x="136769" y="46432"/>
                        <a:pt x="97692" y="69878"/>
                        <a:pt x="60569" y="62063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orma Livre: Forma 127">
                  <a:extLst>
                    <a:ext uri="{FF2B5EF4-FFF2-40B4-BE49-F238E27FC236}">
                      <a16:creationId xmlns:a16="http://schemas.microsoft.com/office/drawing/2014/main" id="{58FA0BAB-1C49-1A3A-F2EA-6E01FB57C563}"/>
                    </a:ext>
                  </a:extLst>
                </p:cNvPr>
                <p:cNvSpPr/>
                <p:nvPr/>
              </p:nvSpPr>
              <p:spPr>
                <a:xfrm>
                  <a:off x="588219" y="2003152"/>
                  <a:ext cx="136769" cy="65510"/>
                </a:xfrm>
                <a:custGeom>
                  <a:avLst/>
                  <a:gdLst>
                    <a:gd name="connsiteX0" fmla="*/ 76200 w 136769"/>
                    <a:gd name="connsiteY0" fmla="*/ 64017 h 65510"/>
                    <a:gd name="connsiteX1" fmla="*/ 0 w 136769"/>
                    <a:gd name="connsiteY1" fmla="*/ 46432 h 65510"/>
                    <a:gd name="connsiteX2" fmla="*/ 60569 w 136769"/>
                    <a:gd name="connsiteY2" fmla="*/ 1494 h 65510"/>
                    <a:gd name="connsiteX3" fmla="*/ 136769 w 136769"/>
                    <a:gd name="connsiteY3" fmla="*/ 19078 h 65510"/>
                    <a:gd name="connsiteX4" fmla="*/ 76200 w 136769"/>
                    <a:gd name="connsiteY4" fmla="*/ 64017 h 65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769" h="65510">
                      <a:moveTo>
                        <a:pt x="76200" y="64017"/>
                      </a:moveTo>
                      <a:cubicBezTo>
                        <a:pt x="39077" y="71832"/>
                        <a:pt x="0" y="46432"/>
                        <a:pt x="0" y="46432"/>
                      </a:cubicBezTo>
                      <a:cubicBezTo>
                        <a:pt x="0" y="46432"/>
                        <a:pt x="21492" y="9309"/>
                        <a:pt x="60569" y="1494"/>
                      </a:cubicBezTo>
                      <a:cubicBezTo>
                        <a:pt x="97692" y="-6322"/>
                        <a:pt x="136769" y="19078"/>
                        <a:pt x="136769" y="19078"/>
                      </a:cubicBezTo>
                      <a:cubicBezTo>
                        <a:pt x="136769" y="19078"/>
                        <a:pt x="113323" y="56201"/>
                        <a:pt x="76200" y="6401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9" name="Forma Livre: Forma 128">
                  <a:extLst>
                    <a:ext uri="{FF2B5EF4-FFF2-40B4-BE49-F238E27FC236}">
                      <a16:creationId xmlns:a16="http://schemas.microsoft.com/office/drawing/2014/main" id="{983431B4-FD72-0E00-3B0F-FEDC2CE560CE}"/>
                    </a:ext>
                  </a:extLst>
                </p:cNvPr>
                <p:cNvSpPr/>
                <p:nvPr/>
              </p:nvSpPr>
              <p:spPr>
                <a:xfrm>
                  <a:off x="589527" y="1633415"/>
                  <a:ext cx="77458" cy="115276"/>
                </a:xfrm>
                <a:custGeom>
                  <a:avLst/>
                  <a:gdLst>
                    <a:gd name="connsiteX0" fmla="*/ 63169 w 77458"/>
                    <a:gd name="connsiteY0" fmla="*/ 115277 h 115276"/>
                    <a:gd name="connsiteX1" fmla="*/ 4554 w 77458"/>
                    <a:gd name="connsiteY1" fmla="*/ 68385 h 115276"/>
                    <a:gd name="connsiteX2" fmla="*/ 12369 w 77458"/>
                    <a:gd name="connsiteY2" fmla="*/ 0 h 115276"/>
                    <a:gd name="connsiteX3" fmla="*/ 70984 w 77458"/>
                    <a:gd name="connsiteY3" fmla="*/ 46892 h 115276"/>
                    <a:gd name="connsiteX4" fmla="*/ 74892 w 77458"/>
                    <a:gd name="connsiteY4" fmla="*/ 84015 h 115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58" h="115276">
                      <a:moveTo>
                        <a:pt x="63169" y="115277"/>
                      </a:moveTo>
                      <a:cubicBezTo>
                        <a:pt x="63169" y="115277"/>
                        <a:pt x="18230" y="101600"/>
                        <a:pt x="4554" y="68385"/>
                      </a:cubicBezTo>
                      <a:cubicBezTo>
                        <a:pt x="-9123" y="37123"/>
                        <a:pt x="12369" y="0"/>
                        <a:pt x="12369" y="0"/>
                      </a:cubicBezTo>
                      <a:cubicBezTo>
                        <a:pt x="12369" y="0"/>
                        <a:pt x="57307" y="13677"/>
                        <a:pt x="70984" y="46892"/>
                      </a:cubicBezTo>
                      <a:cubicBezTo>
                        <a:pt x="78800" y="62523"/>
                        <a:pt x="78800" y="70338"/>
                        <a:pt x="74892" y="84015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" name="Forma Livre: Forma 129">
                  <a:extLst>
                    <a:ext uri="{FF2B5EF4-FFF2-40B4-BE49-F238E27FC236}">
                      <a16:creationId xmlns:a16="http://schemas.microsoft.com/office/drawing/2014/main" id="{15B88FFE-DF9A-98BA-C7DF-C1727D11445C}"/>
                    </a:ext>
                  </a:extLst>
                </p:cNvPr>
                <p:cNvSpPr/>
                <p:nvPr/>
              </p:nvSpPr>
              <p:spPr>
                <a:xfrm>
                  <a:off x="638192" y="1656861"/>
                  <a:ext cx="86795" cy="365369"/>
                </a:xfrm>
                <a:custGeom>
                  <a:avLst/>
                  <a:gdLst>
                    <a:gd name="connsiteX0" fmla="*/ 86796 w 86795"/>
                    <a:gd name="connsiteY0" fmla="*/ 365369 h 365369"/>
                    <a:gd name="connsiteX1" fmla="*/ 69211 w 86795"/>
                    <a:gd name="connsiteY1" fmla="*/ 0 h 365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6795" h="365369">
                      <a:moveTo>
                        <a:pt x="86796" y="365369"/>
                      </a:moveTo>
                      <a:cubicBezTo>
                        <a:pt x="-20666" y="269631"/>
                        <a:pt x="-30435" y="95738"/>
                        <a:pt x="69211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22" name="Forma Livre: Forma 121">
              <a:extLst>
                <a:ext uri="{FF2B5EF4-FFF2-40B4-BE49-F238E27FC236}">
                  <a16:creationId xmlns:a16="http://schemas.microsoft.com/office/drawing/2014/main" id="{B0FC2295-8003-F133-DE77-D286B60E86F8}"/>
                </a:ext>
              </a:extLst>
            </p:cNvPr>
            <p:cNvSpPr/>
            <p:nvPr/>
          </p:nvSpPr>
          <p:spPr>
            <a:xfrm>
              <a:off x="709357" y="1701799"/>
              <a:ext cx="257907" cy="246184"/>
            </a:xfrm>
            <a:custGeom>
              <a:avLst/>
              <a:gdLst>
                <a:gd name="connsiteX0" fmla="*/ 128954 w 257907"/>
                <a:gd name="connsiteY0" fmla="*/ 0 h 246184"/>
                <a:gd name="connsiteX1" fmla="*/ 169985 w 257907"/>
                <a:gd name="connsiteY1" fmla="*/ 84015 h 246184"/>
                <a:gd name="connsiteX2" fmla="*/ 257908 w 257907"/>
                <a:gd name="connsiteY2" fmla="*/ 93785 h 246184"/>
                <a:gd name="connsiteX3" fmla="*/ 257908 w 257907"/>
                <a:gd name="connsiteY3" fmla="*/ 93785 h 246184"/>
                <a:gd name="connsiteX4" fmla="*/ 189523 w 257907"/>
                <a:gd name="connsiteY4" fmla="*/ 150446 h 246184"/>
                <a:gd name="connsiteX5" fmla="*/ 209061 w 257907"/>
                <a:gd name="connsiteY5" fmla="*/ 244231 h 246184"/>
                <a:gd name="connsiteX6" fmla="*/ 209061 w 257907"/>
                <a:gd name="connsiteY6" fmla="*/ 244231 h 246184"/>
                <a:gd name="connsiteX7" fmla="*/ 128954 w 257907"/>
                <a:gd name="connsiteY7" fmla="*/ 197338 h 246184"/>
                <a:gd name="connsiteX8" fmla="*/ 48846 w 257907"/>
                <a:gd name="connsiteY8" fmla="*/ 246185 h 246184"/>
                <a:gd name="connsiteX9" fmla="*/ 48846 w 257907"/>
                <a:gd name="connsiteY9" fmla="*/ 246185 h 246184"/>
                <a:gd name="connsiteX10" fmla="*/ 68385 w 257907"/>
                <a:gd name="connsiteY10" fmla="*/ 152400 h 246184"/>
                <a:gd name="connsiteX11" fmla="*/ 0 w 257907"/>
                <a:gd name="connsiteY11" fmla="*/ 93785 h 246184"/>
                <a:gd name="connsiteX12" fmla="*/ 0 w 257907"/>
                <a:gd name="connsiteY12" fmla="*/ 93785 h 246184"/>
                <a:gd name="connsiteX13" fmla="*/ 87923 w 257907"/>
                <a:gd name="connsiteY13" fmla="*/ 82062 h 246184"/>
                <a:gd name="connsiteX14" fmla="*/ 128954 w 257907"/>
                <a:gd name="connsiteY14" fmla="*/ 0 h 246184"/>
                <a:gd name="connsiteX15" fmla="*/ 128954 w 257907"/>
                <a:gd name="connsiteY15" fmla="*/ 0 h 24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07" h="246184">
                  <a:moveTo>
                    <a:pt x="128954" y="0"/>
                  </a:moveTo>
                  <a:lnTo>
                    <a:pt x="169985" y="84015"/>
                  </a:lnTo>
                  <a:lnTo>
                    <a:pt x="257908" y="93785"/>
                  </a:lnTo>
                  <a:cubicBezTo>
                    <a:pt x="257908" y="93785"/>
                    <a:pt x="257908" y="93785"/>
                    <a:pt x="257908" y="93785"/>
                  </a:cubicBezTo>
                  <a:lnTo>
                    <a:pt x="189523" y="150446"/>
                  </a:lnTo>
                  <a:lnTo>
                    <a:pt x="209061" y="244231"/>
                  </a:lnTo>
                  <a:cubicBezTo>
                    <a:pt x="209061" y="244231"/>
                    <a:pt x="209061" y="244231"/>
                    <a:pt x="209061" y="244231"/>
                  </a:cubicBezTo>
                  <a:lnTo>
                    <a:pt x="128954" y="197338"/>
                  </a:lnTo>
                  <a:lnTo>
                    <a:pt x="48846" y="246185"/>
                  </a:lnTo>
                  <a:cubicBezTo>
                    <a:pt x="48846" y="246185"/>
                    <a:pt x="48846" y="246185"/>
                    <a:pt x="48846" y="246185"/>
                  </a:cubicBezTo>
                  <a:lnTo>
                    <a:pt x="68385" y="152400"/>
                  </a:lnTo>
                  <a:lnTo>
                    <a:pt x="0" y="93785"/>
                  </a:lnTo>
                  <a:cubicBezTo>
                    <a:pt x="0" y="93785"/>
                    <a:pt x="0" y="93785"/>
                    <a:pt x="0" y="93785"/>
                  </a:cubicBezTo>
                  <a:lnTo>
                    <a:pt x="87923" y="82062"/>
                  </a:lnTo>
                  <a:lnTo>
                    <a:pt x="128954" y="0"/>
                  </a:lnTo>
                  <a:lnTo>
                    <a:pt x="128954" y="0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7" name="Gráfico 4">
            <a:extLst>
              <a:ext uri="{FF2B5EF4-FFF2-40B4-BE49-F238E27FC236}">
                <a16:creationId xmlns:a16="http://schemas.microsoft.com/office/drawing/2014/main" id="{D34B6F9F-0FEC-7608-5D04-6CBF84515102}"/>
              </a:ext>
            </a:extLst>
          </p:cNvPr>
          <p:cNvGrpSpPr/>
          <p:nvPr/>
        </p:nvGrpSpPr>
        <p:grpSpPr>
          <a:xfrm>
            <a:off x="7954219" y="5662245"/>
            <a:ext cx="537307" cy="625230"/>
            <a:chOff x="7954219" y="5662245"/>
            <a:chExt cx="537307" cy="625230"/>
          </a:xfrm>
          <a:noFill/>
        </p:grpSpPr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15A0EDE3-6CD9-5538-B914-C4D31B10DB9D}"/>
                </a:ext>
              </a:extLst>
            </p:cNvPr>
            <p:cNvSpPr/>
            <p:nvPr/>
          </p:nvSpPr>
          <p:spPr>
            <a:xfrm>
              <a:off x="7956173" y="5732584"/>
              <a:ext cx="535354" cy="400538"/>
            </a:xfrm>
            <a:custGeom>
              <a:avLst/>
              <a:gdLst>
                <a:gd name="connsiteX0" fmla="*/ 111369 w 535354"/>
                <a:gd name="connsiteY0" fmla="*/ 400538 h 400538"/>
                <a:gd name="connsiteX1" fmla="*/ 29308 w 535354"/>
                <a:gd name="connsiteY1" fmla="*/ 400538 h 400538"/>
                <a:gd name="connsiteX2" fmla="*/ 0 w 535354"/>
                <a:gd name="connsiteY2" fmla="*/ 371231 h 400538"/>
                <a:gd name="connsiteX3" fmla="*/ 0 w 535354"/>
                <a:gd name="connsiteY3" fmla="*/ 50800 h 400538"/>
                <a:gd name="connsiteX4" fmla="*/ 50800 w 535354"/>
                <a:gd name="connsiteY4" fmla="*/ 0 h 400538"/>
                <a:gd name="connsiteX5" fmla="*/ 484554 w 535354"/>
                <a:gd name="connsiteY5" fmla="*/ 0 h 400538"/>
                <a:gd name="connsiteX6" fmla="*/ 535354 w 535354"/>
                <a:gd name="connsiteY6" fmla="*/ 50800 h 400538"/>
                <a:gd name="connsiteX7" fmla="*/ 535354 w 535354"/>
                <a:gd name="connsiteY7" fmla="*/ 371231 h 400538"/>
                <a:gd name="connsiteX8" fmla="*/ 506047 w 535354"/>
                <a:gd name="connsiteY8" fmla="*/ 400538 h 400538"/>
                <a:gd name="connsiteX9" fmla="*/ 423985 w 535354"/>
                <a:gd name="connsiteY9" fmla="*/ 400538 h 4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354" h="400538">
                  <a:moveTo>
                    <a:pt x="111369" y="400538"/>
                  </a:moveTo>
                  <a:lnTo>
                    <a:pt x="29308" y="400538"/>
                  </a:lnTo>
                  <a:cubicBezTo>
                    <a:pt x="13677" y="400538"/>
                    <a:pt x="0" y="386862"/>
                    <a:pt x="0" y="371231"/>
                  </a:cubicBezTo>
                  <a:lnTo>
                    <a:pt x="0" y="50800"/>
                  </a:lnTo>
                  <a:cubicBezTo>
                    <a:pt x="0" y="21492"/>
                    <a:pt x="23446" y="0"/>
                    <a:pt x="50800" y="0"/>
                  </a:cubicBezTo>
                  <a:lnTo>
                    <a:pt x="484554" y="0"/>
                  </a:lnTo>
                  <a:cubicBezTo>
                    <a:pt x="513862" y="0"/>
                    <a:pt x="535354" y="23446"/>
                    <a:pt x="535354" y="50800"/>
                  </a:cubicBezTo>
                  <a:lnTo>
                    <a:pt x="535354" y="371231"/>
                  </a:lnTo>
                  <a:cubicBezTo>
                    <a:pt x="535354" y="386862"/>
                    <a:pt x="521677" y="400538"/>
                    <a:pt x="506047" y="400538"/>
                  </a:cubicBezTo>
                  <a:lnTo>
                    <a:pt x="423985" y="400538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orma Livre: Forma 138">
              <a:extLst>
                <a:ext uri="{FF2B5EF4-FFF2-40B4-BE49-F238E27FC236}">
                  <a16:creationId xmlns:a16="http://schemas.microsoft.com/office/drawing/2014/main" id="{CFCFA257-F7CF-8F3B-EC97-2E54881E38CE}"/>
                </a:ext>
              </a:extLst>
            </p:cNvPr>
            <p:cNvSpPr/>
            <p:nvPr/>
          </p:nvSpPr>
          <p:spPr>
            <a:xfrm>
              <a:off x="8133973" y="5662245"/>
              <a:ext cx="183661" cy="68384"/>
            </a:xfrm>
            <a:custGeom>
              <a:avLst/>
              <a:gdLst>
                <a:gd name="connsiteX0" fmla="*/ 181708 w 183661"/>
                <a:gd name="connsiteY0" fmla="*/ 68385 h 68384"/>
                <a:gd name="connsiteX1" fmla="*/ 0 w 183661"/>
                <a:gd name="connsiteY1" fmla="*/ 68385 h 68384"/>
                <a:gd name="connsiteX2" fmla="*/ 0 w 183661"/>
                <a:gd name="connsiteY2" fmla="*/ 17585 h 68384"/>
                <a:gd name="connsiteX3" fmla="*/ 17584 w 183661"/>
                <a:gd name="connsiteY3" fmla="*/ 0 h 68384"/>
                <a:gd name="connsiteX4" fmla="*/ 166077 w 183661"/>
                <a:gd name="connsiteY4" fmla="*/ 0 h 68384"/>
                <a:gd name="connsiteX5" fmla="*/ 183661 w 183661"/>
                <a:gd name="connsiteY5" fmla="*/ 17585 h 68384"/>
                <a:gd name="connsiteX6" fmla="*/ 183661 w 183661"/>
                <a:gd name="connsiteY6" fmla="*/ 68385 h 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661" h="68384">
                  <a:moveTo>
                    <a:pt x="181708" y="68385"/>
                  </a:moveTo>
                  <a:lnTo>
                    <a:pt x="0" y="68385"/>
                  </a:lnTo>
                  <a:lnTo>
                    <a:pt x="0" y="17585"/>
                  </a:lnTo>
                  <a:cubicBezTo>
                    <a:pt x="0" y="7816"/>
                    <a:pt x="7815" y="0"/>
                    <a:pt x="17584" y="0"/>
                  </a:cubicBezTo>
                  <a:lnTo>
                    <a:pt x="166077" y="0"/>
                  </a:lnTo>
                  <a:cubicBezTo>
                    <a:pt x="175846" y="0"/>
                    <a:pt x="183661" y="7816"/>
                    <a:pt x="183661" y="17585"/>
                  </a:cubicBezTo>
                  <a:lnTo>
                    <a:pt x="183661" y="68385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orma Livre: Forma 139">
              <a:extLst>
                <a:ext uri="{FF2B5EF4-FFF2-40B4-BE49-F238E27FC236}">
                  <a16:creationId xmlns:a16="http://schemas.microsoft.com/office/drawing/2014/main" id="{D2323603-AB27-3005-4A5A-B8A2F70DDE8D}"/>
                </a:ext>
              </a:extLst>
            </p:cNvPr>
            <p:cNvSpPr/>
            <p:nvPr/>
          </p:nvSpPr>
          <p:spPr>
            <a:xfrm>
              <a:off x="7954219" y="5773615"/>
              <a:ext cx="136769" cy="119184"/>
            </a:xfrm>
            <a:custGeom>
              <a:avLst/>
              <a:gdLst>
                <a:gd name="connsiteX0" fmla="*/ 136769 w 136769"/>
                <a:gd name="connsiteY0" fmla="*/ 119185 h 119184"/>
                <a:gd name="connsiteX1" fmla="*/ 93784 w 136769"/>
                <a:gd name="connsiteY1" fmla="*/ 119185 h 119184"/>
                <a:gd name="connsiteX2" fmla="*/ 44938 w 136769"/>
                <a:gd name="connsiteY2" fmla="*/ 99646 h 119184"/>
                <a:gd name="connsiteX3" fmla="*/ 44938 w 136769"/>
                <a:gd name="connsiteY3" fmla="*/ 99646 h 119184"/>
                <a:gd name="connsiteX4" fmla="*/ 0 w 136769"/>
                <a:gd name="connsiteY4" fmla="*/ 0 h 11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769" h="119184">
                  <a:moveTo>
                    <a:pt x="136769" y="119185"/>
                  </a:moveTo>
                  <a:lnTo>
                    <a:pt x="93784" y="119185"/>
                  </a:lnTo>
                  <a:cubicBezTo>
                    <a:pt x="76200" y="119185"/>
                    <a:pt x="58615" y="111369"/>
                    <a:pt x="44938" y="99646"/>
                  </a:cubicBezTo>
                  <a:lnTo>
                    <a:pt x="44938" y="99646"/>
                  </a:lnTo>
                  <a:cubicBezTo>
                    <a:pt x="19538" y="72293"/>
                    <a:pt x="3907" y="37123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FDFC3FB0-26C6-5E1C-91E3-F8AAC7D6F897}"/>
                </a:ext>
              </a:extLst>
            </p:cNvPr>
            <p:cNvSpPr/>
            <p:nvPr/>
          </p:nvSpPr>
          <p:spPr>
            <a:xfrm>
              <a:off x="8149604" y="5892800"/>
              <a:ext cx="148492" cy="19538"/>
            </a:xfrm>
            <a:custGeom>
              <a:avLst/>
              <a:gdLst>
                <a:gd name="connsiteX0" fmla="*/ 148492 w 148492"/>
                <a:gd name="connsiteY0" fmla="*/ 0 h 19538"/>
                <a:gd name="connsiteX1" fmla="*/ 0 w 148492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492" h="19538">
                  <a:moveTo>
                    <a:pt x="148492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orma Livre: Forma 141">
              <a:extLst>
                <a:ext uri="{FF2B5EF4-FFF2-40B4-BE49-F238E27FC236}">
                  <a16:creationId xmlns:a16="http://schemas.microsoft.com/office/drawing/2014/main" id="{760D6837-1AA8-B758-F09D-F2BB0B70CE4D}"/>
                </a:ext>
              </a:extLst>
            </p:cNvPr>
            <p:cNvSpPr/>
            <p:nvPr/>
          </p:nvSpPr>
          <p:spPr>
            <a:xfrm>
              <a:off x="8358665" y="5771661"/>
              <a:ext cx="132861" cy="121138"/>
            </a:xfrm>
            <a:custGeom>
              <a:avLst/>
              <a:gdLst>
                <a:gd name="connsiteX0" fmla="*/ 132862 w 132861"/>
                <a:gd name="connsiteY0" fmla="*/ 0 h 121138"/>
                <a:gd name="connsiteX1" fmla="*/ 85969 w 132861"/>
                <a:gd name="connsiteY1" fmla="*/ 101600 h 121138"/>
                <a:gd name="connsiteX2" fmla="*/ 85969 w 132861"/>
                <a:gd name="connsiteY2" fmla="*/ 101600 h 121138"/>
                <a:gd name="connsiteX3" fmla="*/ 39077 w 132861"/>
                <a:gd name="connsiteY3" fmla="*/ 121139 h 121138"/>
                <a:gd name="connsiteX4" fmla="*/ 0 w 132861"/>
                <a:gd name="connsiteY4" fmla="*/ 121139 h 12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861" h="121138">
                  <a:moveTo>
                    <a:pt x="132862" y="0"/>
                  </a:moveTo>
                  <a:cubicBezTo>
                    <a:pt x="128954" y="37123"/>
                    <a:pt x="113323" y="74247"/>
                    <a:pt x="85969" y="101600"/>
                  </a:cubicBezTo>
                  <a:lnTo>
                    <a:pt x="85969" y="101600"/>
                  </a:lnTo>
                  <a:cubicBezTo>
                    <a:pt x="74247" y="113323"/>
                    <a:pt x="56661" y="121139"/>
                    <a:pt x="39077" y="121139"/>
                  </a:cubicBezTo>
                  <a:lnTo>
                    <a:pt x="0" y="121139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orma Livre: Forma 142">
              <a:extLst>
                <a:ext uri="{FF2B5EF4-FFF2-40B4-BE49-F238E27FC236}">
                  <a16:creationId xmlns:a16="http://schemas.microsoft.com/office/drawing/2014/main" id="{A91C78A4-1821-9582-B0B4-B0B52D1FA72A}"/>
                </a:ext>
              </a:extLst>
            </p:cNvPr>
            <p:cNvSpPr/>
            <p:nvPr/>
          </p:nvSpPr>
          <p:spPr>
            <a:xfrm>
              <a:off x="8090989" y="5863492"/>
              <a:ext cx="58615" cy="72292"/>
            </a:xfrm>
            <a:custGeom>
              <a:avLst/>
              <a:gdLst>
                <a:gd name="connsiteX0" fmla="*/ 58615 w 58615"/>
                <a:gd name="connsiteY0" fmla="*/ 0 h 72292"/>
                <a:gd name="connsiteX1" fmla="*/ 58615 w 58615"/>
                <a:gd name="connsiteY1" fmla="*/ 56661 h 72292"/>
                <a:gd name="connsiteX2" fmla="*/ 54707 w 58615"/>
                <a:gd name="connsiteY2" fmla="*/ 60569 h 72292"/>
                <a:gd name="connsiteX3" fmla="*/ 3907 w 58615"/>
                <a:gd name="connsiteY3" fmla="*/ 60569 h 72292"/>
                <a:gd name="connsiteX4" fmla="*/ 0 w 58615"/>
                <a:gd name="connsiteY4" fmla="*/ 56661 h 72292"/>
                <a:gd name="connsiteX5" fmla="*/ 0 w 58615"/>
                <a:gd name="connsiteY5" fmla="*/ 0 h 72292"/>
                <a:gd name="connsiteX6" fmla="*/ 58615 w 58615"/>
                <a:gd name="connsiteY6" fmla="*/ 0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5" h="72292">
                  <a:moveTo>
                    <a:pt x="58615" y="0"/>
                  </a:moveTo>
                  <a:lnTo>
                    <a:pt x="58615" y="56661"/>
                  </a:lnTo>
                  <a:lnTo>
                    <a:pt x="54707" y="60569"/>
                  </a:lnTo>
                  <a:cubicBezTo>
                    <a:pt x="41030" y="76200"/>
                    <a:pt x="17584" y="76200"/>
                    <a:pt x="3907" y="60569"/>
                  </a:cubicBezTo>
                  <a:lnTo>
                    <a:pt x="0" y="56661"/>
                  </a:lnTo>
                  <a:lnTo>
                    <a:pt x="0" y="0"/>
                  </a:lnTo>
                  <a:lnTo>
                    <a:pt x="58615" y="0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0304E0D1-93DC-9370-8C1A-5454C7F74CAD}"/>
                </a:ext>
              </a:extLst>
            </p:cNvPr>
            <p:cNvSpPr/>
            <p:nvPr/>
          </p:nvSpPr>
          <p:spPr>
            <a:xfrm>
              <a:off x="8300050" y="5863492"/>
              <a:ext cx="58615" cy="74246"/>
            </a:xfrm>
            <a:custGeom>
              <a:avLst/>
              <a:gdLst>
                <a:gd name="connsiteX0" fmla="*/ 58615 w 58615"/>
                <a:gd name="connsiteY0" fmla="*/ 0 h 74246"/>
                <a:gd name="connsiteX1" fmla="*/ 58615 w 58615"/>
                <a:gd name="connsiteY1" fmla="*/ 56661 h 74246"/>
                <a:gd name="connsiteX2" fmla="*/ 54708 w 58615"/>
                <a:gd name="connsiteY2" fmla="*/ 62523 h 74246"/>
                <a:gd name="connsiteX3" fmla="*/ 3908 w 58615"/>
                <a:gd name="connsiteY3" fmla="*/ 62523 h 74246"/>
                <a:gd name="connsiteX4" fmla="*/ 0 w 58615"/>
                <a:gd name="connsiteY4" fmla="*/ 56661 h 74246"/>
                <a:gd name="connsiteX5" fmla="*/ 0 w 58615"/>
                <a:gd name="connsiteY5" fmla="*/ 0 h 74246"/>
                <a:gd name="connsiteX6" fmla="*/ 58615 w 58615"/>
                <a:gd name="connsiteY6" fmla="*/ 0 h 7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5" h="74246">
                  <a:moveTo>
                    <a:pt x="58615" y="0"/>
                  </a:moveTo>
                  <a:lnTo>
                    <a:pt x="58615" y="56661"/>
                  </a:lnTo>
                  <a:lnTo>
                    <a:pt x="54708" y="62523"/>
                  </a:lnTo>
                  <a:cubicBezTo>
                    <a:pt x="41031" y="78154"/>
                    <a:pt x="17584" y="78154"/>
                    <a:pt x="3908" y="62523"/>
                  </a:cubicBezTo>
                  <a:lnTo>
                    <a:pt x="0" y="56661"/>
                  </a:lnTo>
                  <a:lnTo>
                    <a:pt x="0" y="0"/>
                  </a:lnTo>
                  <a:lnTo>
                    <a:pt x="58615" y="0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orma Livre: Forma 144">
              <a:extLst>
                <a:ext uri="{FF2B5EF4-FFF2-40B4-BE49-F238E27FC236}">
                  <a16:creationId xmlns:a16="http://schemas.microsoft.com/office/drawing/2014/main" id="{2A865607-6EC3-5B29-FC72-EF0289308738}"/>
                </a:ext>
              </a:extLst>
            </p:cNvPr>
            <p:cNvSpPr/>
            <p:nvPr/>
          </p:nvSpPr>
          <p:spPr>
            <a:xfrm>
              <a:off x="8163281" y="6072553"/>
              <a:ext cx="119184" cy="119184"/>
            </a:xfrm>
            <a:custGeom>
              <a:avLst/>
              <a:gdLst>
                <a:gd name="connsiteX0" fmla="*/ 101600 w 119184"/>
                <a:gd name="connsiteY0" fmla="*/ 101600 h 119184"/>
                <a:gd name="connsiteX1" fmla="*/ 17584 w 119184"/>
                <a:gd name="connsiteY1" fmla="*/ 101600 h 119184"/>
                <a:gd name="connsiteX2" fmla="*/ 17584 w 119184"/>
                <a:gd name="connsiteY2" fmla="*/ 17585 h 119184"/>
                <a:gd name="connsiteX3" fmla="*/ 101600 w 119184"/>
                <a:gd name="connsiteY3" fmla="*/ 17585 h 119184"/>
                <a:gd name="connsiteX4" fmla="*/ 101600 w 119184"/>
                <a:gd name="connsiteY4" fmla="*/ 101600 h 11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84" h="119184">
                  <a:moveTo>
                    <a:pt x="101600" y="101600"/>
                  </a:moveTo>
                  <a:cubicBezTo>
                    <a:pt x="78154" y="125046"/>
                    <a:pt x="41031" y="125046"/>
                    <a:pt x="17584" y="101600"/>
                  </a:cubicBezTo>
                  <a:cubicBezTo>
                    <a:pt x="-5861" y="78154"/>
                    <a:pt x="-5861" y="41031"/>
                    <a:pt x="17584" y="17585"/>
                  </a:cubicBezTo>
                  <a:cubicBezTo>
                    <a:pt x="41031" y="-5862"/>
                    <a:pt x="78154" y="-5862"/>
                    <a:pt x="101600" y="17585"/>
                  </a:cubicBezTo>
                  <a:cubicBezTo>
                    <a:pt x="125046" y="41031"/>
                    <a:pt x="125046" y="78154"/>
                    <a:pt x="101600" y="101600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orma Livre: Forma 145">
              <a:extLst>
                <a:ext uri="{FF2B5EF4-FFF2-40B4-BE49-F238E27FC236}">
                  <a16:creationId xmlns:a16="http://schemas.microsoft.com/office/drawing/2014/main" id="{25C01069-E019-D891-2D8E-31FB9D46E3E3}"/>
                </a:ext>
              </a:extLst>
            </p:cNvPr>
            <p:cNvSpPr/>
            <p:nvPr/>
          </p:nvSpPr>
          <p:spPr>
            <a:xfrm>
              <a:off x="8069496" y="5976815"/>
              <a:ext cx="310661" cy="310661"/>
            </a:xfrm>
            <a:custGeom>
              <a:avLst/>
              <a:gdLst>
                <a:gd name="connsiteX0" fmla="*/ 310661 w 310661"/>
                <a:gd name="connsiteY0" fmla="*/ 183661 h 310661"/>
                <a:gd name="connsiteX1" fmla="*/ 310661 w 310661"/>
                <a:gd name="connsiteY1" fmla="*/ 127000 h 310661"/>
                <a:gd name="connsiteX2" fmla="*/ 271585 w 310661"/>
                <a:gd name="connsiteY2" fmla="*/ 127000 h 310661"/>
                <a:gd name="connsiteX3" fmla="*/ 257907 w 310661"/>
                <a:gd name="connsiteY3" fmla="*/ 91831 h 310661"/>
                <a:gd name="connsiteX4" fmla="*/ 285262 w 310661"/>
                <a:gd name="connsiteY4" fmla="*/ 64477 h 310661"/>
                <a:gd name="connsiteX5" fmla="*/ 246185 w 310661"/>
                <a:gd name="connsiteY5" fmla="*/ 25400 h 310661"/>
                <a:gd name="connsiteX6" fmla="*/ 218830 w 310661"/>
                <a:gd name="connsiteY6" fmla="*/ 52754 h 310661"/>
                <a:gd name="connsiteX7" fmla="*/ 183661 w 310661"/>
                <a:gd name="connsiteY7" fmla="*/ 39077 h 310661"/>
                <a:gd name="connsiteX8" fmla="*/ 183661 w 310661"/>
                <a:gd name="connsiteY8" fmla="*/ 0 h 310661"/>
                <a:gd name="connsiteX9" fmla="*/ 127000 w 310661"/>
                <a:gd name="connsiteY9" fmla="*/ 0 h 310661"/>
                <a:gd name="connsiteX10" fmla="*/ 127000 w 310661"/>
                <a:gd name="connsiteY10" fmla="*/ 39077 h 310661"/>
                <a:gd name="connsiteX11" fmla="*/ 91830 w 310661"/>
                <a:gd name="connsiteY11" fmla="*/ 52754 h 310661"/>
                <a:gd name="connsiteX12" fmla="*/ 64477 w 310661"/>
                <a:gd name="connsiteY12" fmla="*/ 25400 h 310661"/>
                <a:gd name="connsiteX13" fmla="*/ 25400 w 310661"/>
                <a:gd name="connsiteY13" fmla="*/ 64477 h 310661"/>
                <a:gd name="connsiteX14" fmla="*/ 52753 w 310661"/>
                <a:gd name="connsiteY14" fmla="*/ 91831 h 310661"/>
                <a:gd name="connsiteX15" fmla="*/ 39077 w 310661"/>
                <a:gd name="connsiteY15" fmla="*/ 127000 h 310661"/>
                <a:gd name="connsiteX16" fmla="*/ 0 w 310661"/>
                <a:gd name="connsiteY16" fmla="*/ 127000 h 310661"/>
                <a:gd name="connsiteX17" fmla="*/ 0 w 310661"/>
                <a:gd name="connsiteY17" fmla="*/ 183661 h 310661"/>
                <a:gd name="connsiteX18" fmla="*/ 39077 w 310661"/>
                <a:gd name="connsiteY18" fmla="*/ 183661 h 310661"/>
                <a:gd name="connsiteX19" fmla="*/ 52753 w 310661"/>
                <a:gd name="connsiteY19" fmla="*/ 218831 h 310661"/>
                <a:gd name="connsiteX20" fmla="*/ 25400 w 310661"/>
                <a:gd name="connsiteY20" fmla="*/ 246185 h 310661"/>
                <a:gd name="connsiteX21" fmla="*/ 64477 w 310661"/>
                <a:gd name="connsiteY21" fmla="*/ 285262 h 310661"/>
                <a:gd name="connsiteX22" fmla="*/ 91830 w 310661"/>
                <a:gd name="connsiteY22" fmla="*/ 257908 h 310661"/>
                <a:gd name="connsiteX23" fmla="*/ 127000 w 310661"/>
                <a:gd name="connsiteY23" fmla="*/ 271585 h 310661"/>
                <a:gd name="connsiteX24" fmla="*/ 127000 w 310661"/>
                <a:gd name="connsiteY24" fmla="*/ 310661 h 310661"/>
                <a:gd name="connsiteX25" fmla="*/ 183661 w 310661"/>
                <a:gd name="connsiteY25" fmla="*/ 310661 h 310661"/>
                <a:gd name="connsiteX26" fmla="*/ 183661 w 310661"/>
                <a:gd name="connsiteY26" fmla="*/ 271585 h 310661"/>
                <a:gd name="connsiteX27" fmla="*/ 218830 w 310661"/>
                <a:gd name="connsiteY27" fmla="*/ 257908 h 310661"/>
                <a:gd name="connsiteX28" fmla="*/ 246185 w 310661"/>
                <a:gd name="connsiteY28" fmla="*/ 285262 h 310661"/>
                <a:gd name="connsiteX29" fmla="*/ 285262 w 310661"/>
                <a:gd name="connsiteY29" fmla="*/ 246185 h 310661"/>
                <a:gd name="connsiteX30" fmla="*/ 257907 w 310661"/>
                <a:gd name="connsiteY30" fmla="*/ 218831 h 310661"/>
                <a:gd name="connsiteX31" fmla="*/ 271585 w 310661"/>
                <a:gd name="connsiteY31" fmla="*/ 183661 h 310661"/>
                <a:gd name="connsiteX32" fmla="*/ 310661 w 310661"/>
                <a:gd name="connsiteY32" fmla="*/ 183661 h 31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10661" h="310661">
                  <a:moveTo>
                    <a:pt x="310661" y="183661"/>
                  </a:moveTo>
                  <a:lnTo>
                    <a:pt x="310661" y="127000"/>
                  </a:lnTo>
                  <a:lnTo>
                    <a:pt x="271585" y="127000"/>
                  </a:lnTo>
                  <a:cubicBezTo>
                    <a:pt x="267677" y="115277"/>
                    <a:pt x="263769" y="103554"/>
                    <a:pt x="257907" y="91831"/>
                  </a:cubicBezTo>
                  <a:lnTo>
                    <a:pt x="285262" y="64477"/>
                  </a:lnTo>
                  <a:lnTo>
                    <a:pt x="246185" y="25400"/>
                  </a:lnTo>
                  <a:lnTo>
                    <a:pt x="218830" y="52754"/>
                  </a:lnTo>
                  <a:cubicBezTo>
                    <a:pt x="207108" y="44939"/>
                    <a:pt x="195385" y="41031"/>
                    <a:pt x="183661" y="39077"/>
                  </a:cubicBezTo>
                  <a:lnTo>
                    <a:pt x="183661" y="0"/>
                  </a:lnTo>
                  <a:lnTo>
                    <a:pt x="127000" y="0"/>
                  </a:lnTo>
                  <a:lnTo>
                    <a:pt x="127000" y="39077"/>
                  </a:lnTo>
                  <a:cubicBezTo>
                    <a:pt x="115277" y="41031"/>
                    <a:pt x="103554" y="46892"/>
                    <a:pt x="91830" y="52754"/>
                  </a:cubicBezTo>
                  <a:lnTo>
                    <a:pt x="64477" y="25400"/>
                  </a:lnTo>
                  <a:lnTo>
                    <a:pt x="25400" y="64477"/>
                  </a:lnTo>
                  <a:lnTo>
                    <a:pt x="52753" y="91831"/>
                  </a:lnTo>
                  <a:cubicBezTo>
                    <a:pt x="44938" y="103554"/>
                    <a:pt x="41031" y="115277"/>
                    <a:pt x="39077" y="127000"/>
                  </a:cubicBezTo>
                  <a:lnTo>
                    <a:pt x="0" y="127000"/>
                  </a:lnTo>
                  <a:lnTo>
                    <a:pt x="0" y="183661"/>
                  </a:lnTo>
                  <a:lnTo>
                    <a:pt x="39077" y="183661"/>
                  </a:lnTo>
                  <a:cubicBezTo>
                    <a:pt x="41031" y="195385"/>
                    <a:pt x="46892" y="207108"/>
                    <a:pt x="52753" y="218831"/>
                  </a:cubicBezTo>
                  <a:lnTo>
                    <a:pt x="25400" y="246185"/>
                  </a:lnTo>
                  <a:lnTo>
                    <a:pt x="64477" y="285262"/>
                  </a:lnTo>
                  <a:lnTo>
                    <a:pt x="91830" y="257908"/>
                  </a:lnTo>
                  <a:cubicBezTo>
                    <a:pt x="103554" y="265723"/>
                    <a:pt x="115277" y="271585"/>
                    <a:pt x="127000" y="271585"/>
                  </a:cubicBezTo>
                  <a:lnTo>
                    <a:pt x="127000" y="310661"/>
                  </a:lnTo>
                  <a:lnTo>
                    <a:pt x="183661" y="310661"/>
                  </a:lnTo>
                  <a:lnTo>
                    <a:pt x="183661" y="271585"/>
                  </a:lnTo>
                  <a:cubicBezTo>
                    <a:pt x="195385" y="269631"/>
                    <a:pt x="207108" y="263769"/>
                    <a:pt x="218830" y="257908"/>
                  </a:cubicBezTo>
                  <a:lnTo>
                    <a:pt x="246185" y="285262"/>
                  </a:lnTo>
                  <a:lnTo>
                    <a:pt x="285262" y="246185"/>
                  </a:lnTo>
                  <a:lnTo>
                    <a:pt x="257907" y="218831"/>
                  </a:lnTo>
                  <a:cubicBezTo>
                    <a:pt x="265723" y="207108"/>
                    <a:pt x="269631" y="195385"/>
                    <a:pt x="271585" y="183661"/>
                  </a:cubicBezTo>
                  <a:lnTo>
                    <a:pt x="310661" y="183661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47" name="Gráfico 4">
            <a:extLst>
              <a:ext uri="{FF2B5EF4-FFF2-40B4-BE49-F238E27FC236}">
                <a16:creationId xmlns:a16="http://schemas.microsoft.com/office/drawing/2014/main" id="{A52CD390-309D-3515-2640-A44A28DC870D}"/>
              </a:ext>
            </a:extLst>
          </p:cNvPr>
          <p:cNvGrpSpPr/>
          <p:nvPr/>
        </p:nvGrpSpPr>
        <p:grpSpPr>
          <a:xfrm>
            <a:off x="584311" y="5662245"/>
            <a:ext cx="506601" cy="627184"/>
            <a:chOff x="584311" y="5662245"/>
            <a:chExt cx="506601" cy="627184"/>
          </a:xfrm>
          <a:noFill/>
        </p:grpSpPr>
        <p:grpSp>
          <p:nvGrpSpPr>
            <p:cNvPr id="148" name="Gráfico 4">
              <a:extLst>
                <a:ext uri="{FF2B5EF4-FFF2-40B4-BE49-F238E27FC236}">
                  <a16:creationId xmlns:a16="http://schemas.microsoft.com/office/drawing/2014/main" id="{3BF48124-FE1B-E9A1-9D99-F85A1E1F977D}"/>
                </a:ext>
              </a:extLst>
            </p:cNvPr>
            <p:cNvGrpSpPr/>
            <p:nvPr/>
          </p:nvGrpSpPr>
          <p:grpSpPr>
            <a:xfrm>
              <a:off x="584311" y="5662245"/>
              <a:ext cx="506601" cy="627184"/>
              <a:chOff x="584311" y="5662245"/>
              <a:chExt cx="506601" cy="627184"/>
            </a:xfrm>
            <a:noFill/>
          </p:grpSpPr>
          <p:sp>
            <p:nvSpPr>
              <p:cNvPr id="150" name="Forma Livre: Forma 149">
                <a:extLst>
                  <a:ext uri="{FF2B5EF4-FFF2-40B4-BE49-F238E27FC236}">
                    <a16:creationId xmlns:a16="http://schemas.microsoft.com/office/drawing/2014/main" id="{C2830960-0ACD-6945-E6B5-806983FCB44D}"/>
                  </a:ext>
                </a:extLst>
              </p:cNvPr>
              <p:cNvSpPr/>
              <p:nvPr/>
            </p:nvSpPr>
            <p:spPr>
              <a:xfrm>
                <a:off x="627296" y="5892800"/>
                <a:ext cx="406400" cy="76199"/>
              </a:xfrm>
              <a:custGeom>
                <a:avLst/>
                <a:gdLst>
                  <a:gd name="connsiteX0" fmla="*/ 275492 w 406400"/>
                  <a:gd name="connsiteY0" fmla="*/ 0 h 76199"/>
                  <a:gd name="connsiteX1" fmla="*/ 406400 w 406400"/>
                  <a:gd name="connsiteY1" fmla="*/ 37123 h 76199"/>
                  <a:gd name="connsiteX2" fmla="*/ 203200 w 406400"/>
                  <a:gd name="connsiteY2" fmla="*/ 76200 h 76199"/>
                  <a:gd name="connsiteX3" fmla="*/ 0 w 406400"/>
                  <a:gd name="connsiteY3" fmla="*/ 37123 h 76199"/>
                  <a:gd name="connsiteX4" fmla="*/ 89877 w 406400"/>
                  <a:gd name="connsiteY4" fmla="*/ 3907 h 76199"/>
                  <a:gd name="connsiteX5" fmla="*/ 99646 w 406400"/>
                  <a:gd name="connsiteY5" fmla="*/ 1954 h 7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400" h="76199">
                    <a:moveTo>
                      <a:pt x="275492" y="0"/>
                    </a:moveTo>
                    <a:cubicBezTo>
                      <a:pt x="351692" y="5861"/>
                      <a:pt x="406400" y="19538"/>
                      <a:pt x="406400" y="37123"/>
                    </a:cubicBezTo>
                    <a:cubicBezTo>
                      <a:pt x="406400" y="58615"/>
                      <a:pt x="314569" y="76200"/>
                      <a:pt x="203200" y="76200"/>
                    </a:cubicBezTo>
                    <a:cubicBezTo>
                      <a:pt x="91831" y="76200"/>
                      <a:pt x="0" y="58615"/>
                      <a:pt x="0" y="37123"/>
                    </a:cubicBezTo>
                    <a:cubicBezTo>
                      <a:pt x="0" y="23446"/>
                      <a:pt x="35169" y="11723"/>
                      <a:pt x="89877" y="3907"/>
                    </a:cubicBezTo>
                    <a:cubicBezTo>
                      <a:pt x="93785" y="3907"/>
                      <a:pt x="95738" y="3907"/>
                      <a:pt x="99646" y="1954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" name="Forma Livre: Forma 150">
                <a:extLst>
                  <a:ext uri="{FF2B5EF4-FFF2-40B4-BE49-F238E27FC236}">
                    <a16:creationId xmlns:a16="http://schemas.microsoft.com/office/drawing/2014/main" id="{83ED55F7-5D98-303F-2CC1-8C69FA3F9DB5}"/>
                  </a:ext>
                </a:extLst>
              </p:cNvPr>
              <p:cNvSpPr/>
              <p:nvPr/>
            </p:nvSpPr>
            <p:spPr>
              <a:xfrm>
                <a:off x="797280" y="5890846"/>
                <a:ext cx="39076" cy="19538"/>
              </a:xfrm>
              <a:custGeom>
                <a:avLst/>
                <a:gdLst>
                  <a:gd name="connsiteX0" fmla="*/ 0 w 39076"/>
                  <a:gd name="connsiteY0" fmla="*/ 0 h 19538"/>
                  <a:gd name="connsiteX1" fmla="*/ 33215 w 39076"/>
                  <a:gd name="connsiteY1" fmla="*/ 0 h 19538"/>
                  <a:gd name="connsiteX2" fmla="*/ 39077 w 39076"/>
                  <a:gd name="connsiteY2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19538">
                    <a:moveTo>
                      <a:pt x="0" y="0"/>
                    </a:moveTo>
                    <a:cubicBezTo>
                      <a:pt x="11723" y="0"/>
                      <a:pt x="21492" y="0"/>
                      <a:pt x="33215" y="0"/>
                    </a:cubicBezTo>
                    <a:cubicBezTo>
                      <a:pt x="35169" y="0"/>
                      <a:pt x="37123" y="0"/>
                      <a:pt x="39077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2" name="Forma Livre: Forma 151">
                <a:extLst>
                  <a:ext uri="{FF2B5EF4-FFF2-40B4-BE49-F238E27FC236}">
                    <a16:creationId xmlns:a16="http://schemas.microsoft.com/office/drawing/2014/main" id="{F977B857-80BF-996C-7759-9E0716307C11}"/>
                  </a:ext>
                </a:extLst>
              </p:cNvPr>
              <p:cNvSpPr/>
              <p:nvPr/>
            </p:nvSpPr>
            <p:spPr>
              <a:xfrm>
                <a:off x="627296" y="5929923"/>
                <a:ext cx="406400" cy="285749"/>
              </a:xfrm>
              <a:custGeom>
                <a:avLst/>
                <a:gdLst>
                  <a:gd name="connsiteX0" fmla="*/ 406400 w 406400"/>
                  <a:gd name="connsiteY0" fmla="*/ 0 h 285749"/>
                  <a:gd name="connsiteX1" fmla="*/ 353646 w 406400"/>
                  <a:gd name="connsiteY1" fmla="*/ 234462 h 285749"/>
                  <a:gd name="connsiteX2" fmla="*/ 318477 w 406400"/>
                  <a:gd name="connsiteY2" fmla="*/ 269631 h 285749"/>
                  <a:gd name="connsiteX3" fmla="*/ 318477 w 406400"/>
                  <a:gd name="connsiteY3" fmla="*/ 269631 h 285749"/>
                  <a:gd name="connsiteX4" fmla="*/ 87923 w 406400"/>
                  <a:gd name="connsiteY4" fmla="*/ 269631 h 285749"/>
                  <a:gd name="connsiteX5" fmla="*/ 87923 w 406400"/>
                  <a:gd name="connsiteY5" fmla="*/ 269631 h 285749"/>
                  <a:gd name="connsiteX6" fmla="*/ 52754 w 406400"/>
                  <a:gd name="connsiteY6" fmla="*/ 234462 h 285749"/>
                  <a:gd name="connsiteX7" fmla="*/ 0 w 406400"/>
                  <a:gd name="connsiteY7" fmla="*/ 0 h 28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400" h="285749">
                    <a:moveTo>
                      <a:pt x="406400" y="0"/>
                    </a:moveTo>
                    <a:lnTo>
                      <a:pt x="353646" y="234462"/>
                    </a:lnTo>
                    <a:cubicBezTo>
                      <a:pt x="349738" y="252046"/>
                      <a:pt x="336062" y="265723"/>
                      <a:pt x="318477" y="269631"/>
                    </a:cubicBezTo>
                    <a:lnTo>
                      <a:pt x="318477" y="269631"/>
                    </a:lnTo>
                    <a:cubicBezTo>
                      <a:pt x="242277" y="291123"/>
                      <a:pt x="162169" y="291123"/>
                      <a:pt x="87923" y="269631"/>
                    </a:cubicBezTo>
                    <a:lnTo>
                      <a:pt x="87923" y="269631"/>
                    </a:lnTo>
                    <a:cubicBezTo>
                      <a:pt x="70338" y="265723"/>
                      <a:pt x="56661" y="252046"/>
                      <a:pt x="52754" y="234462"/>
                    </a:cubicBez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3" name="Forma Livre: Forma 152">
                <a:extLst>
                  <a:ext uri="{FF2B5EF4-FFF2-40B4-BE49-F238E27FC236}">
                    <a16:creationId xmlns:a16="http://schemas.microsoft.com/office/drawing/2014/main" id="{D1A505D6-E09C-ED89-1E38-A96A481FEA89}"/>
                  </a:ext>
                </a:extLst>
              </p:cNvPr>
              <p:cNvSpPr/>
              <p:nvPr/>
            </p:nvSpPr>
            <p:spPr>
              <a:xfrm>
                <a:off x="988757" y="5989748"/>
                <a:ext cx="102155" cy="141420"/>
              </a:xfrm>
              <a:custGeom>
                <a:avLst/>
                <a:gdLst>
                  <a:gd name="connsiteX0" fmla="*/ 27354 w 102155"/>
                  <a:gd name="connsiteY0" fmla="*/ 14420 h 141420"/>
                  <a:gd name="connsiteX1" fmla="*/ 89877 w 102155"/>
                  <a:gd name="connsiteY1" fmla="*/ 76944 h 141420"/>
                  <a:gd name="connsiteX2" fmla="*/ 0 w 102155"/>
                  <a:gd name="connsiteY2" fmla="*/ 141420 h 141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55" h="141420">
                    <a:moveTo>
                      <a:pt x="27354" y="14420"/>
                    </a:moveTo>
                    <a:cubicBezTo>
                      <a:pt x="72292" y="-24657"/>
                      <a:pt x="127000" y="22236"/>
                      <a:pt x="89877" y="76944"/>
                    </a:cubicBezTo>
                    <a:cubicBezTo>
                      <a:pt x="68385" y="108205"/>
                      <a:pt x="0" y="141420"/>
                      <a:pt x="0" y="14142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7BAC7367-B3CF-442A-DC0A-5BE02BCEF8ED}"/>
                  </a:ext>
                </a:extLst>
              </p:cNvPr>
              <p:cNvSpPr/>
              <p:nvPr/>
            </p:nvSpPr>
            <p:spPr>
              <a:xfrm>
                <a:off x="584311" y="6107723"/>
                <a:ext cx="492369" cy="181707"/>
              </a:xfrm>
              <a:custGeom>
                <a:avLst/>
                <a:gdLst>
                  <a:gd name="connsiteX0" fmla="*/ 463062 w 492369"/>
                  <a:gd name="connsiteY0" fmla="*/ 29308 h 181707"/>
                  <a:gd name="connsiteX1" fmla="*/ 492369 w 492369"/>
                  <a:gd name="connsiteY1" fmla="*/ 78154 h 181707"/>
                  <a:gd name="connsiteX2" fmla="*/ 246185 w 492369"/>
                  <a:gd name="connsiteY2" fmla="*/ 181707 h 181707"/>
                  <a:gd name="connsiteX3" fmla="*/ 0 w 492369"/>
                  <a:gd name="connsiteY3" fmla="*/ 78154 h 181707"/>
                  <a:gd name="connsiteX4" fmla="*/ 82062 w 492369"/>
                  <a:gd name="connsiteY4" fmla="*/ 0 h 181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369" h="181707">
                    <a:moveTo>
                      <a:pt x="463062" y="29308"/>
                    </a:moveTo>
                    <a:cubicBezTo>
                      <a:pt x="482600" y="42984"/>
                      <a:pt x="492369" y="60569"/>
                      <a:pt x="492369" y="78154"/>
                    </a:cubicBezTo>
                    <a:cubicBezTo>
                      <a:pt x="492369" y="134815"/>
                      <a:pt x="382954" y="181707"/>
                      <a:pt x="246185" y="181707"/>
                    </a:cubicBezTo>
                    <a:cubicBezTo>
                      <a:pt x="111369" y="181707"/>
                      <a:pt x="0" y="134815"/>
                      <a:pt x="0" y="78154"/>
                    </a:cubicBezTo>
                    <a:cubicBezTo>
                      <a:pt x="0" y="46892"/>
                      <a:pt x="31262" y="19538"/>
                      <a:pt x="82062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8799593C-CEF8-58A2-42C8-9EF0C6778CB2}"/>
                  </a:ext>
                </a:extLst>
              </p:cNvPr>
              <p:cNvSpPr/>
              <p:nvPr/>
            </p:nvSpPr>
            <p:spPr>
              <a:xfrm>
                <a:off x="809165" y="5662245"/>
                <a:ext cx="111132" cy="252046"/>
              </a:xfrm>
              <a:custGeom>
                <a:avLst/>
                <a:gdLst>
                  <a:gd name="connsiteX0" fmla="*/ 52592 w 111132"/>
                  <a:gd name="connsiteY0" fmla="*/ 252047 h 252046"/>
                  <a:gd name="connsiteX1" fmla="*/ 56500 w 111132"/>
                  <a:gd name="connsiteY1" fmla="*/ 185615 h 252046"/>
                  <a:gd name="connsiteX2" fmla="*/ 27192 w 111132"/>
                  <a:gd name="connsiteY2" fmla="*/ 154354 h 252046"/>
                  <a:gd name="connsiteX3" fmla="*/ 3746 w 111132"/>
                  <a:gd name="connsiteY3" fmla="*/ 74247 h 252046"/>
                  <a:gd name="connsiteX4" fmla="*/ 77992 w 111132"/>
                  <a:gd name="connsiteY4" fmla="*/ 0 h 252046"/>
                  <a:gd name="connsiteX5" fmla="*/ 87761 w 111132"/>
                  <a:gd name="connsiteY5" fmla="*/ 105508 h 252046"/>
                  <a:gd name="connsiteX6" fmla="*/ 107300 w 111132"/>
                  <a:gd name="connsiteY6" fmla="*/ 119185 h 252046"/>
                  <a:gd name="connsiteX7" fmla="*/ 87761 w 111132"/>
                  <a:gd name="connsiteY7" fmla="*/ 185615 h 252046"/>
                  <a:gd name="connsiteX8" fmla="*/ 52592 w 111132"/>
                  <a:gd name="connsiteY8" fmla="*/ 252047 h 252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132" h="252046">
                    <a:moveTo>
                      <a:pt x="52592" y="252047"/>
                    </a:moveTo>
                    <a:cubicBezTo>
                      <a:pt x="54546" y="236416"/>
                      <a:pt x="58454" y="205154"/>
                      <a:pt x="56500" y="185615"/>
                    </a:cubicBezTo>
                    <a:cubicBezTo>
                      <a:pt x="52592" y="168031"/>
                      <a:pt x="27192" y="154354"/>
                      <a:pt x="27192" y="154354"/>
                    </a:cubicBezTo>
                    <a:cubicBezTo>
                      <a:pt x="-13839" y="125047"/>
                      <a:pt x="3746" y="74247"/>
                      <a:pt x="3746" y="74247"/>
                    </a:cubicBezTo>
                    <a:cubicBezTo>
                      <a:pt x="17423" y="23446"/>
                      <a:pt x="77992" y="0"/>
                      <a:pt x="77992" y="0"/>
                    </a:cubicBezTo>
                    <a:cubicBezTo>
                      <a:pt x="77992" y="0"/>
                      <a:pt x="25238" y="84016"/>
                      <a:pt x="87761" y="105508"/>
                    </a:cubicBezTo>
                    <a:cubicBezTo>
                      <a:pt x="95577" y="107462"/>
                      <a:pt x="101438" y="113323"/>
                      <a:pt x="107300" y="119185"/>
                    </a:cubicBezTo>
                    <a:cubicBezTo>
                      <a:pt x="117069" y="130908"/>
                      <a:pt x="107300" y="154354"/>
                      <a:pt x="87761" y="185615"/>
                    </a:cubicBezTo>
                    <a:lnTo>
                      <a:pt x="52592" y="252047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6" name="Forma Livre: Forma 155">
                <a:extLst>
                  <a:ext uri="{FF2B5EF4-FFF2-40B4-BE49-F238E27FC236}">
                    <a16:creationId xmlns:a16="http://schemas.microsoft.com/office/drawing/2014/main" id="{05376FC8-55AB-AC4F-B02C-5F2E7B61C373}"/>
                  </a:ext>
                </a:extLst>
              </p:cNvPr>
              <p:cNvSpPr/>
              <p:nvPr/>
            </p:nvSpPr>
            <p:spPr>
              <a:xfrm>
                <a:off x="716629" y="5744307"/>
                <a:ext cx="75940" cy="169984"/>
              </a:xfrm>
              <a:custGeom>
                <a:avLst/>
                <a:gdLst>
                  <a:gd name="connsiteX0" fmla="*/ 35713 w 75940"/>
                  <a:gd name="connsiteY0" fmla="*/ 169985 h 169984"/>
                  <a:gd name="connsiteX1" fmla="*/ 37666 w 75940"/>
                  <a:gd name="connsiteY1" fmla="*/ 125046 h 169984"/>
                  <a:gd name="connsiteX2" fmla="*/ 18128 w 75940"/>
                  <a:gd name="connsiteY2" fmla="*/ 103554 h 169984"/>
                  <a:gd name="connsiteX3" fmla="*/ 2497 w 75940"/>
                  <a:gd name="connsiteY3" fmla="*/ 50800 h 169984"/>
                  <a:gd name="connsiteX4" fmla="*/ 53297 w 75940"/>
                  <a:gd name="connsiteY4" fmla="*/ 0 h 169984"/>
                  <a:gd name="connsiteX5" fmla="*/ 59159 w 75940"/>
                  <a:gd name="connsiteY5" fmla="*/ 70339 h 169984"/>
                  <a:gd name="connsiteX6" fmla="*/ 72836 w 75940"/>
                  <a:gd name="connsiteY6" fmla="*/ 78154 h 169984"/>
                  <a:gd name="connsiteX7" fmla="*/ 59159 w 75940"/>
                  <a:gd name="connsiteY7" fmla="*/ 123092 h 169984"/>
                  <a:gd name="connsiteX8" fmla="*/ 35713 w 75940"/>
                  <a:gd name="connsiteY8" fmla="*/ 169985 h 16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40" h="169984">
                    <a:moveTo>
                      <a:pt x="35713" y="169985"/>
                    </a:moveTo>
                    <a:cubicBezTo>
                      <a:pt x="37666" y="160216"/>
                      <a:pt x="39620" y="138723"/>
                      <a:pt x="37666" y="125046"/>
                    </a:cubicBezTo>
                    <a:cubicBezTo>
                      <a:pt x="35713" y="113323"/>
                      <a:pt x="18128" y="103554"/>
                      <a:pt x="18128" y="103554"/>
                    </a:cubicBezTo>
                    <a:cubicBezTo>
                      <a:pt x="-9226" y="84015"/>
                      <a:pt x="2497" y="50800"/>
                      <a:pt x="2497" y="50800"/>
                    </a:cubicBezTo>
                    <a:cubicBezTo>
                      <a:pt x="12266" y="17584"/>
                      <a:pt x="53297" y="0"/>
                      <a:pt x="53297" y="0"/>
                    </a:cubicBezTo>
                    <a:cubicBezTo>
                      <a:pt x="53297" y="0"/>
                      <a:pt x="18128" y="56661"/>
                      <a:pt x="59159" y="70339"/>
                    </a:cubicBezTo>
                    <a:cubicBezTo>
                      <a:pt x="65020" y="72293"/>
                      <a:pt x="68928" y="74246"/>
                      <a:pt x="72836" y="78154"/>
                    </a:cubicBezTo>
                    <a:cubicBezTo>
                      <a:pt x="80651" y="85969"/>
                      <a:pt x="72836" y="101600"/>
                      <a:pt x="59159" y="123092"/>
                    </a:cubicBezTo>
                    <a:lnTo>
                      <a:pt x="35713" y="169985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49" name="Forma Livre: Forma 148">
              <a:extLst>
                <a:ext uri="{FF2B5EF4-FFF2-40B4-BE49-F238E27FC236}">
                  <a16:creationId xmlns:a16="http://schemas.microsoft.com/office/drawing/2014/main" id="{FE2E7CDA-FBD1-A900-B97C-CEF3189D58DC}"/>
                </a:ext>
              </a:extLst>
            </p:cNvPr>
            <p:cNvSpPr/>
            <p:nvPr/>
          </p:nvSpPr>
          <p:spPr>
            <a:xfrm>
              <a:off x="693726" y="6015892"/>
              <a:ext cx="80107" cy="148492"/>
            </a:xfrm>
            <a:custGeom>
              <a:avLst/>
              <a:gdLst>
                <a:gd name="connsiteX0" fmla="*/ 0 w 80107"/>
                <a:gd name="connsiteY0" fmla="*/ 0 h 148492"/>
                <a:gd name="connsiteX1" fmla="*/ 25400 w 80107"/>
                <a:gd name="connsiteY1" fmla="*/ 109416 h 148492"/>
                <a:gd name="connsiteX2" fmla="*/ 60569 w 80107"/>
                <a:gd name="connsiteY2" fmla="*/ 144585 h 148492"/>
                <a:gd name="connsiteX3" fmla="*/ 80108 w 80107"/>
                <a:gd name="connsiteY3" fmla="*/ 148492 h 14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107" h="148492">
                  <a:moveTo>
                    <a:pt x="0" y="0"/>
                  </a:moveTo>
                  <a:lnTo>
                    <a:pt x="25400" y="109416"/>
                  </a:lnTo>
                  <a:cubicBezTo>
                    <a:pt x="29308" y="127000"/>
                    <a:pt x="42985" y="140677"/>
                    <a:pt x="60569" y="144585"/>
                  </a:cubicBezTo>
                  <a:lnTo>
                    <a:pt x="80108" y="148492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7" name="Gráfico 4">
            <a:extLst>
              <a:ext uri="{FF2B5EF4-FFF2-40B4-BE49-F238E27FC236}">
                <a16:creationId xmlns:a16="http://schemas.microsoft.com/office/drawing/2014/main" id="{98A85977-E077-0FEE-4929-089C9616B1B4}"/>
              </a:ext>
            </a:extLst>
          </p:cNvPr>
          <p:cNvGrpSpPr/>
          <p:nvPr/>
        </p:nvGrpSpPr>
        <p:grpSpPr>
          <a:xfrm>
            <a:off x="4746004" y="4609122"/>
            <a:ext cx="625230" cy="625230"/>
            <a:chOff x="4746004" y="4609122"/>
            <a:chExt cx="625230" cy="625230"/>
          </a:xfrm>
          <a:noFill/>
        </p:grpSpPr>
        <p:grpSp>
          <p:nvGrpSpPr>
            <p:cNvPr id="158" name="Gráfico 4">
              <a:extLst>
                <a:ext uri="{FF2B5EF4-FFF2-40B4-BE49-F238E27FC236}">
                  <a16:creationId xmlns:a16="http://schemas.microsoft.com/office/drawing/2014/main" id="{70BBB720-A3BD-EC57-ABFB-38C62321EF11}"/>
                </a:ext>
              </a:extLst>
            </p:cNvPr>
            <p:cNvGrpSpPr/>
            <p:nvPr/>
          </p:nvGrpSpPr>
          <p:grpSpPr>
            <a:xfrm>
              <a:off x="5171942" y="4984261"/>
              <a:ext cx="199292" cy="199292"/>
              <a:chOff x="5171942" y="4984261"/>
              <a:chExt cx="199292" cy="199292"/>
            </a:xfrm>
            <a:noFill/>
          </p:grpSpPr>
          <p:sp>
            <p:nvSpPr>
              <p:cNvPr id="181" name="Forma Livre: Forma 180">
                <a:extLst>
                  <a:ext uri="{FF2B5EF4-FFF2-40B4-BE49-F238E27FC236}">
                    <a16:creationId xmlns:a16="http://schemas.microsoft.com/office/drawing/2014/main" id="{F118B3C8-BB77-B621-D8A3-0BE293759C21}"/>
                  </a:ext>
                </a:extLst>
              </p:cNvPr>
              <p:cNvSpPr/>
              <p:nvPr/>
            </p:nvSpPr>
            <p:spPr>
              <a:xfrm>
                <a:off x="5171942" y="4984261"/>
                <a:ext cx="199292" cy="199292"/>
              </a:xfrm>
              <a:custGeom>
                <a:avLst/>
                <a:gdLst>
                  <a:gd name="connsiteX0" fmla="*/ 199292 w 199292"/>
                  <a:gd name="connsiteY0" fmla="*/ 99646 h 199292"/>
                  <a:gd name="connsiteX1" fmla="*/ 99646 w 199292"/>
                  <a:gd name="connsiteY1" fmla="*/ 199293 h 199292"/>
                  <a:gd name="connsiteX2" fmla="*/ 0 w 199292"/>
                  <a:gd name="connsiteY2" fmla="*/ 99646 h 199292"/>
                  <a:gd name="connsiteX3" fmla="*/ 99646 w 199292"/>
                  <a:gd name="connsiteY3" fmla="*/ 0 h 199292"/>
                  <a:gd name="connsiteX4" fmla="*/ 199292 w 199292"/>
                  <a:gd name="connsiteY4" fmla="*/ 99646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292" h="199292">
                    <a:moveTo>
                      <a:pt x="199292" y="99646"/>
                    </a:moveTo>
                    <a:cubicBezTo>
                      <a:pt x="199292" y="154679"/>
                      <a:pt x="154679" y="199293"/>
                      <a:pt x="99646" y="199293"/>
                    </a:cubicBezTo>
                    <a:cubicBezTo>
                      <a:pt x="44613" y="199293"/>
                      <a:pt x="0" y="154679"/>
                      <a:pt x="0" y="99646"/>
                    </a:cubicBezTo>
                    <a:cubicBezTo>
                      <a:pt x="0" y="44613"/>
                      <a:pt x="44613" y="0"/>
                      <a:pt x="99646" y="0"/>
                    </a:cubicBezTo>
                    <a:cubicBezTo>
                      <a:pt x="154679" y="0"/>
                      <a:pt x="199292" y="44613"/>
                      <a:pt x="199292" y="996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2" name="Forma Livre: Forma 181">
                <a:extLst>
                  <a:ext uri="{FF2B5EF4-FFF2-40B4-BE49-F238E27FC236}">
                    <a16:creationId xmlns:a16="http://schemas.microsoft.com/office/drawing/2014/main" id="{437CDFDF-330B-A89C-3BED-8ED2BFA10688}"/>
                  </a:ext>
                </a:extLst>
              </p:cNvPr>
              <p:cNvSpPr/>
              <p:nvPr/>
            </p:nvSpPr>
            <p:spPr>
              <a:xfrm>
                <a:off x="5271588" y="5023338"/>
                <a:ext cx="31261" cy="91830"/>
              </a:xfrm>
              <a:custGeom>
                <a:avLst/>
                <a:gdLst>
                  <a:gd name="connsiteX0" fmla="*/ 31262 w 31261"/>
                  <a:gd name="connsiteY0" fmla="*/ 91830 h 91830"/>
                  <a:gd name="connsiteX1" fmla="*/ 0 w 31261"/>
                  <a:gd name="connsiteY1" fmla="*/ 60569 h 91830"/>
                  <a:gd name="connsiteX2" fmla="*/ 0 w 31261"/>
                  <a:gd name="connsiteY2" fmla="*/ 0 h 9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261" h="91830">
                    <a:moveTo>
                      <a:pt x="31262" y="91830"/>
                    </a:moveTo>
                    <a:lnTo>
                      <a:pt x="0" y="60569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59" name="Gráfico 4">
              <a:extLst>
                <a:ext uri="{FF2B5EF4-FFF2-40B4-BE49-F238E27FC236}">
                  <a16:creationId xmlns:a16="http://schemas.microsoft.com/office/drawing/2014/main" id="{D970D038-73D7-BC30-AEB5-5E82E1BB55B8}"/>
                </a:ext>
              </a:extLst>
            </p:cNvPr>
            <p:cNvGrpSpPr/>
            <p:nvPr/>
          </p:nvGrpSpPr>
          <p:grpSpPr>
            <a:xfrm>
              <a:off x="4746004" y="4968630"/>
              <a:ext cx="220784" cy="220784"/>
              <a:chOff x="4746004" y="4968630"/>
              <a:chExt cx="220784" cy="220784"/>
            </a:xfrm>
            <a:noFill/>
          </p:grpSpPr>
          <p:sp>
            <p:nvSpPr>
              <p:cNvPr id="167" name="Forma Livre: Forma 166">
                <a:extLst>
                  <a:ext uri="{FF2B5EF4-FFF2-40B4-BE49-F238E27FC236}">
                    <a16:creationId xmlns:a16="http://schemas.microsoft.com/office/drawing/2014/main" id="{879297EB-359B-D00D-6B96-4DF8F5F45FE6}"/>
                  </a:ext>
                </a:extLst>
              </p:cNvPr>
              <p:cNvSpPr/>
              <p:nvPr/>
            </p:nvSpPr>
            <p:spPr>
              <a:xfrm>
                <a:off x="4783127" y="5005753"/>
                <a:ext cx="144584" cy="144584"/>
              </a:xfrm>
              <a:custGeom>
                <a:avLst/>
                <a:gdLst>
                  <a:gd name="connsiteX0" fmla="*/ 144584 w 144584"/>
                  <a:gd name="connsiteY0" fmla="*/ 72292 h 144584"/>
                  <a:gd name="connsiteX1" fmla="*/ 72292 w 144584"/>
                  <a:gd name="connsiteY1" fmla="*/ 144585 h 144584"/>
                  <a:gd name="connsiteX2" fmla="*/ 0 w 144584"/>
                  <a:gd name="connsiteY2" fmla="*/ 72292 h 144584"/>
                  <a:gd name="connsiteX3" fmla="*/ 72292 w 144584"/>
                  <a:gd name="connsiteY3" fmla="*/ 0 h 144584"/>
                  <a:gd name="connsiteX4" fmla="*/ 144584 w 144584"/>
                  <a:gd name="connsiteY4" fmla="*/ 72292 h 144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584" h="144584">
                    <a:moveTo>
                      <a:pt x="144584" y="72292"/>
                    </a:moveTo>
                    <a:cubicBezTo>
                      <a:pt x="144584" y="112218"/>
                      <a:pt x="112218" y="144585"/>
                      <a:pt x="72292" y="144585"/>
                    </a:cubicBezTo>
                    <a:cubicBezTo>
                      <a:pt x="32366" y="144585"/>
                      <a:pt x="0" y="112218"/>
                      <a:pt x="0" y="72292"/>
                    </a:cubicBezTo>
                    <a:cubicBezTo>
                      <a:pt x="0" y="32366"/>
                      <a:pt x="32366" y="0"/>
                      <a:pt x="72292" y="0"/>
                    </a:cubicBezTo>
                    <a:cubicBezTo>
                      <a:pt x="112218" y="0"/>
                      <a:pt x="144584" y="32366"/>
                      <a:pt x="144584" y="722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68" name="Gráfico 4">
                <a:extLst>
                  <a:ext uri="{FF2B5EF4-FFF2-40B4-BE49-F238E27FC236}">
                    <a16:creationId xmlns:a16="http://schemas.microsoft.com/office/drawing/2014/main" id="{4A2C0599-DB5A-908A-1506-6F41E5526130}"/>
                  </a:ext>
                </a:extLst>
              </p:cNvPr>
              <p:cNvGrpSpPr/>
              <p:nvPr/>
            </p:nvGrpSpPr>
            <p:grpSpPr>
              <a:xfrm>
                <a:off x="4746004" y="4968630"/>
                <a:ext cx="220784" cy="220784"/>
                <a:chOff x="4746004" y="4968630"/>
                <a:chExt cx="220784" cy="220784"/>
              </a:xfrm>
            </p:grpSpPr>
            <p:grpSp>
              <p:nvGrpSpPr>
                <p:cNvPr id="169" name="Gráfico 4">
                  <a:extLst>
                    <a:ext uri="{FF2B5EF4-FFF2-40B4-BE49-F238E27FC236}">
                      <a16:creationId xmlns:a16="http://schemas.microsoft.com/office/drawing/2014/main" id="{BAE9EA2E-215E-F9DE-724E-E331C1A9750C}"/>
                    </a:ext>
                  </a:extLst>
                </p:cNvPr>
                <p:cNvGrpSpPr/>
                <p:nvPr/>
              </p:nvGrpSpPr>
              <p:grpSpPr>
                <a:xfrm>
                  <a:off x="4746004" y="5078046"/>
                  <a:ext cx="220784" cy="19538"/>
                  <a:chOff x="4746004" y="5078046"/>
                  <a:chExt cx="220784" cy="19538"/>
                </a:xfrm>
              </p:grpSpPr>
              <p:sp>
                <p:nvSpPr>
                  <p:cNvPr id="179" name="Forma Livre: Forma 178">
                    <a:extLst>
                      <a:ext uri="{FF2B5EF4-FFF2-40B4-BE49-F238E27FC236}">
                        <a16:creationId xmlns:a16="http://schemas.microsoft.com/office/drawing/2014/main" id="{9EFE45C3-45F3-981D-3D4E-A8D661AE9C78}"/>
                      </a:ext>
                    </a:extLst>
                  </p:cNvPr>
                  <p:cNvSpPr/>
                  <p:nvPr/>
                </p:nvSpPr>
                <p:spPr>
                  <a:xfrm>
                    <a:off x="4921850" y="5078046"/>
                    <a:ext cx="44938" cy="19538"/>
                  </a:xfrm>
                  <a:custGeom>
                    <a:avLst/>
                    <a:gdLst>
                      <a:gd name="connsiteX0" fmla="*/ 0 w 44938"/>
                      <a:gd name="connsiteY0" fmla="*/ 0 h 19538"/>
                      <a:gd name="connsiteX1" fmla="*/ 44938 w 44938"/>
                      <a:gd name="connsiteY1" fmla="*/ 0 h 19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938" h="19538">
                        <a:moveTo>
                          <a:pt x="0" y="0"/>
                        </a:moveTo>
                        <a:lnTo>
                          <a:pt x="44938" y="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80" name="Forma Livre: Forma 179">
                    <a:extLst>
                      <a:ext uri="{FF2B5EF4-FFF2-40B4-BE49-F238E27FC236}">
                        <a16:creationId xmlns:a16="http://schemas.microsoft.com/office/drawing/2014/main" id="{E2FCE84E-EE3D-7212-8E4C-85507079C8C9}"/>
                      </a:ext>
                    </a:extLst>
                  </p:cNvPr>
                  <p:cNvSpPr/>
                  <p:nvPr/>
                </p:nvSpPr>
                <p:spPr>
                  <a:xfrm>
                    <a:off x="4746004" y="5078046"/>
                    <a:ext cx="44938" cy="19538"/>
                  </a:xfrm>
                  <a:custGeom>
                    <a:avLst/>
                    <a:gdLst>
                      <a:gd name="connsiteX0" fmla="*/ 0 w 44938"/>
                      <a:gd name="connsiteY0" fmla="*/ 0 h 19538"/>
                      <a:gd name="connsiteX1" fmla="*/ 44939 w 44938"/>
                      <a:gd name="connsiteY1" fmla="*/ 0 h 19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938" h="19538">
                        <a:moveTo>
                          <a:pt x="0" y="0"/>
                        </a:moveTo>
                        <a:lnTo>
                          <a:pt x="44939" y="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0" name="Gráfico 4">
                  <a:extLst>
                    <a:ext uri="{FF2B5EF4-FFF2-40B4-BE49-F238E27FC236}">
                      <a16:creationId xmlns:a16="http://schemas.microsoft.com/office/drawing/2014/main" id="{2052435D-D73C-92A8-64D1-09A75F3E5E7F}"/>
                    </a:ext>
                  </a:extLst>
                </p:cNvPr>
                <p:cNvGrpSpPr/>
                <p:nvPr/>
              </p:nvGrpSpPr>
              <p:grpSpPr>
                <a:xfrm>
                  <a:off x="4779219" y="4999892"/>
                  <a:ext cx="154353" cy="156307"/>
                  <a:chOff x="4779219" y="4999892"/>
                  <a:chExt cx="154353" cy="156307"/>
                </a:xfrm>
              </p:grpSpPr>
              <p:sp>
                <p:nvSpPr>
                  <p:cNvPr id="177" name="Forma Livre: Forma 176">
                    <a:extLst>
                      <a:ext uri="{FF2B5EF4-FFF2-40B4-BE49-F238E27FC236}">
                        <a16:creationId xmlns:a16="http://schemas.microsoft.com/office/drawing/2014/main" id="{630E99C9-CFAC-E430-D27C-29C7C3C4D2F6}"/>
                      </a:ext>
                    </a:extLst>
                  </p:cNvPr>
                  <p:cNvSpPr/>
                  <p:nvPr/>
                </p:nvSpPr>
                <p:spPr>
                  <a:xfrm>
                    <a:off x="4902311" y="5124938"/>
                    <a:ext cx="31261" cy="31261"/>
                  </a:xfrm>
                  <a:custGeom>
                    <a:avLst/>
                    <a:gdLst>
                      <a:gd name="connsiteX0" fmla="*/ 0 w 31261"/>
                      <a:gd name="connsiteY0" fmla="*/ 0 h 31261"/>
                      <a:gd name="connsiteX1" fmla="*/ 31262 w 31261"/>
                      <a:gd name="connsiteY1" fmla="*/ 31261 h 3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1261" h="31261">
                        <a:moveTo>
                          <a:pt x="0" y="0"/>
                        </a:moveTo>
                        <a:lnTo>
                          <a:pt x="31262" y="31261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8" name="Forma Livre: Forma 177">
                    <a:extLst>
                      <a:ext uri="{FF2B5EF4-FFF2-40B4-BE49-F238E27FC236}">
                        <a16:creationId xmlns:a16="http://schemas.microsoft.com/office/drawing/2014/main" id="{14A71384-3C02-6562-8293-5F0AEBB2FBA6}"/>
                      </a:ext>
                    </a:extLst>
                  </p:cNvPr>
                  <p:cNvSpPr/>
                  <p:nvPr/>
                </p:nvSpPr>
                <p:spPr>
                  <a:xfrm>
                    <a:off x="4779219" y="4999892"/>
                    <a:ext cx="29307" cy="31261"/>
                  </a:xfrm>
                  <a:custGeom>
                    <a:avLst/>
                    <a:gdLst>
                      <a:gd name="connsiteX0" fmla="*/ 0 w 29307"/>
                      <a:gd name="connsiteY0" fmla="*/ 0 h 31261"/>
                      <a:gd name="connsiteX1" fmla="*/ 29308 w 29307"/>
                      <a:gd name="connsiteY1" fmla="*/ 31262 h 3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9307" h="31261">
                        <a:moveTo>
                          <a:pt x="0" y="0"/>
                        </a:moveTo>
                        <a:lnTo>
                          <a:pt x="29308" y="31262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1" name="Gráfico 4">
                  <a:extLst>
                    <a:ext uri="{FF2B5EF4-FFF2-40B4-BE49-F238E27FC236}">
                      <a16:creationId xmlns:a16="http://schemas.microsoft.com/office/drawing/2014/main" id="{3067EBAF-00AE-F224-B7D7-88B39AB88322}"/>
                    </a:ext>
                  </a:extLst>
                </p:cNvPr>
                <p:cNvGrpSpPr/>
                <p:nvPr/>
              </p:nvGrpSpPr>
              <p:grpSpPr>
                <a:xfrm>
                  <a:off x="4855419" y="4968630"/>
                  <a:ext cx="19538" cy="220784"/>
                  <a:chOff x="4855419" y="4968630"/>
                  <a:chExt cx="19538" cy="220784"/>
                </a:xfrm>
              </p:grpSpPr>
              <p:sp>
                <p:nvSpPr>
                  <p:cNvPr id="175" name="Forma Livre: Forma 174">
                    <a:extLst>
                      <a:ext uri="{FF2B5EF4-FFF2-40B4-BE49-F238E27FC236}">
                        <a16:creationId xmlns:a16="http://schemas.microsoft.com/office/drawing/2014/main" id="{212C054D-9A93-EC33-6DBF-CF2FEEDAA318}"/>
                      </a:ext>
                    </a:extLst>
                  </p:cNvPr>
                  <p:cNvSpPr/>
                  <p:nvPr/>
                </p:nvSpPr>
                <p:spPr>
                  <a:xfrm>
                    <a:off x="4855419" y="5144476"/>
                    <a:ext cx="19538" cy="44938"/>
                  </a:xfrm>
                  <a:custGeom>
                    <a:avLst/>
                    <a:gdLst>
                      <a:gd name="connsiteX0" fmla="*/ 0 w 19538"/>
                      <a:gd name="connsiteY0" fmla="*/ 0 h 44938"/>
                      <a:gd name="connsiteX1" fmla="*/ 0 w 19538"/>
                      <a:gd name="connsiteY1" fmla="*/ 44939 h 44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44938">
                        <a:moveTo>
                          <a:pt x="0" y="0"/>
                        </a:moveTo>
                        <a:lnTo>
                          <a:pt x="0" y="44939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6" name="Forma Livre: Forma 175">
                    <a:extLst>
                      <a:ext uri="{FF2B5EF4-FFF2-40B4-BE49-F238E27FC236}">
                        <a16:creationId xmlns:a16="http://schemas.microsoft.com/office/drawing/2014/main" id="{07D5484B-613E-CA26-BEB6-FD10F30DE824}"/>
                      </a:ext>
                    </a:extLst>
                  </p:cNvPr>
                  <p:cNvSpPr/>
                  <p:nvPr/>
                </p:nvSpPr>
                <p:spPr>
                  <a:xfrm>
                    <a:off x="4855419" y="4968630"/>
                    <a:ext cx="19538" cy="42984"/>
                  </a:xfrm>
                  <a:custGeom>
                    <a:avLst/>
                    <a:gdLst>
                      <a:gd name="connsiteX0" fmla="*/ 0 w 19538"/>
                      <a:gd name="connsiteY0" fmla="*/ 0 h 42984"/>
                      <a:gd name="connsiteX1" fmla="*/ 0 w 19538"/>
                      <a:gd name="connsiteY1" fmla="*/ 42985 h 42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42984">
                        <a:moveTo>
                          <a:pt x="0" y="0"/>
                        </a:moveTo>
                        <a:lnTo>
                          <a:pt x="0" y="42985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2" name="Gráfico 4">
                  <a:extLst>
                    <a:ext uri="{FF2B5EF4-FFF2-40B4-BE49-F238E27FC236}">
                      <a16:creationId xmlns:a16="http://schemas.microsoft.com/office/drawing/2014/main" id="{C71A8B48-B229-799F-7171-BFF01B9B6591}"/>
                    </a:ext>
                  </a:extLst>
                </p:cNvPr>
                <p:cNvGrpSpPr/>
                <p:nvPr/>
              </p:nvGrpSpPr>
              <p:grpSpPr>
                <a:xfrm>
                  <a:off x="4779219" y="4999892"/>
                  <a:ext cx="154353" cy="156307"/>
                  <a:chOff x="4779219" y="4999892"/>
                  <a:chExt cx="154353" cy="156307"/>
                </a:xfrm>
              </p:grpSpPr>
              <p:sp>
                <p:nvSpPr>
                  <p:cNvPr id="173" name="Forma Livre: Forma 172">
                    <a:extLst>
                      <a:ext uri="{FF2B5EF4-FFF2-40B4-BE49-F238E27FC236}">
                        <a16:creationId xmlns:a16="http://schemas.microsoft.com/office/drawing/2014/main" id="{3A811988-D19B-069F-1B73-A6D6226A5176}"/>
                      </a:ext>
                    </a:extLst>
                  </p:cNvPr>
                  <p:cNvSpPr/>
                  <p:nvPr/>
                </p:nvSpPr>
                <p:spPr>
                  <a:xfrm>
                    <a:off x="4779219" y="5124938"/>
                    <a:ext cx="29307" cy="31261"/>
                  </a:xfrm>
                  <a:custGeom>
                    <a:avLst/>
                    <a:gdLst>
                      <a:gd name="connsiteX0" fmla="*/ 29308 w 29307"/>
                      <a:gd name="connsiteY0" fmla="*/ 0 h 31261"/>
                      <a:gd name="connsiteX1" fmla="*/ 0 w 29307"/>
                      <a:gd name="connsiteY1" fmla="*/ 31261 h 3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9307" h="31261">
                        <a:moveTo>
                          <a:pt x="29308" y="0"/>
                        </a:moveTo>
                        <a:lnTo>
                          <a:pt x="0" y="31261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174" name="Forma Livre: Forma 173">
                    <a:extLst>
                      <a:ext uri="{FF2B5EF4-FFF2-40B4-BE49-F238E27FC236}">
                        <a16:creationId xmlns:a16="http://schemas.microsoft.com/office/drawing/2014/main" id="{6249C2D3-2FF4-C3EB-0B26-0F6E3FED60FB}"/>
                      </a:ext>
                    </a:extLst>
                  </p:cNvPr>
                  <p:cNvSpPr/>
                  <p:nvPr/>
                </p:nvSpPr>
                <p:spPr>
                  <a:xfrm>
                    <a:off x="4902311" y="4999892"/>
                    <a:ext cx="31261" cy="31261"/>
                  </a:xfrm>
                  <a:custGeom>
                    <a:avLst/>
                    <a:gdLst>
                      <a:gd name="connsiteX0" fmla="*/ 31262 w 31261"/>
                      <a:gd name="connsiteY0" fmla="*/ 0 h 31261"/>
                      <a:gd name="connsiteX1" fmla="*/ 0 w 31261"/>
                      <a:gd name="connsiteY1" fmla="*/ 31262 h 3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1261" h="31261">
                        <a:moveTo>
                          <a:pt x="31262" y="0"/>
                        </a:moveTo>
                        <a:lnTo>
                          <a:pt x="0" y="31262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</p:grpSp>
        <p:grpSp>
          <p:nvGrpSpPr>
            <p:cNvPr id="160" name="Gráfico 4">
              <a:extLst>
                <a:ext uri="{FF2B5EF4-FFF2-40B4-BE49-F238E27FC236}">
                  <a16:creationId xmlns:a16="http://schemas.microsoft.com/office/drawing/2014/main" id="{647625A4-61EE-8817-C48F-8FEEC596406E}"/>
                </a:ext>
              </a:extLst>
            </p:cNvPr>
            <p:cNvGrpSpPr/>
            <p:nvPr/>
          </p:nvGrpSpPr>
          <p:grpSpPr>
            <a:xfrm>
              <a:off x="4937480" y="4609122"/>
              <a:ext cx="250092" cy="250141"/>
              <a:chOff x="4937480" y="4609122"/>
              <a:chExt cx="250092" cy="250141"/>
            </a:xfrm>
            <a:noFill/>
          </p:grpSpPr>
          <p:sp>
            <p:nvSpPr>
              <p:cNvPr id="164" name="Forma Livre: Forma 163">
                <a:extLst>
                  <a:ext uri="{FF2B5EF4-FFF2-40B4-BE49-F238E27FC236}">
                    <a16:creationId xmlns:a16="http://schemas.microsoft.com/office/drawing/2014/main" id="{4E4A0798-8296-C7E4-4ABE-892C90D0CBCC}"/>
                  </a:ext>
                </a:extLst>
              </p:cNvPr>
              <p:cNvSpPr/>
              <p:nvPr/>
            </p:nvSpPr>
            <p:spPr>
              <a:xfrm>
                <a:off x="5032614" y="4661877"/>
                <a:ext cx="63314" cy="76199"/>
              </a:xfrm>
              <a:custGeom>
                <a:avLst/>
                <a:gdLst>
                  <a:gd name="connsiteX0" fmla="*/ 29913 w 63314"/>
                  <a:gd name="connsiteY0" fmla="*/ 0 h 76199"/>
                  <a:gd name="connsiteX1" fmla="*/ 33820 w 63314"/>
                  <a:gd name="connsiteY1" fmla="*/ 0 h 76199"/>
                  <a:gd name="connsiteX2" fmla="*/ 63128 w 63314"/>
                  <a:gd name="connsiteY2" fmla="*/ 33215 h 76199"/>
                  <a:gd name="connsiteX3" fmla="*/ 61174 w 63314"/>
                  <a:gd name="connsiteY3" fmla="*/ 48846 h 76199"/>
                  <a:gd name="connsiteX4" fmla="*/ 31866 w 63314"/>
                  <a:gd name="connsiteY4" fmla="*/ 76200 h 76199"/>
                  <a:gd name="connsiteX5" fmla="*/ 31866 w 63314"/>
                  <a:gd name="connsiteY5" fmla="*/ 76200 h 76199"/>
                  <a:gd name="connsiteX6" fmla="*/ 2558 w 63314"/>
                  <a:gd name="connsiteY6" fmla="*/ 48846 h 76199"/>
                  <a:gd name="connsiteX7" fmla="*/ 605 w 63314"/>
                  <a:gd name="connsiteY7" fmla="*/ 33215 h 76199"/>
                  <a:gd name="connsiteX8" fmla="*/ 29913 w 63314"/>
                  <a:gd name="connsiteY8" fmla="*/ 0 h 7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314" h="76199">
                    <a:moveTo>
                      <a:pt x="29913" y="0"/>
                    </a:moveTo>
                    <a:lnTo>
                      <a:pt x="33820" y="0"/>
                    </a:lnTo>
                    <a:cubicBezTo>
                      <a:pt x="51405" y="0"/>
                      <a:pt x="65082" y="15631"/>
                      <a:pt x="63128" y="33215"/>
                    </a:cubicBezTo>
                    <a:lnTo>
                      <a:pt x="61174" y="48846"/>
                    </a:lnTo>
                    <a:cubicBezTo>
                      <a:pt x="59221" y="64477"/>
                      <a:pt x="45543" y="76200"/>
                      <a:pt x="31866" y="76200"/>
                    </a:cubicBezTo>
                    <a:lnTo>
                      <a:pt x="31866" y="76200"/>
                    </a:lnTo>
                    <a:cubicBezTo>
                      <a:pt x="16236" y="76200"/>
                      <a:pt x="4512" y="64477"/>
                      <a:pt x="2558" y="48846"/>
                    </a:cubicBezTo>
                    <a:lnTo>
                      <a:pt x="605" y="33215"/>
                    </a:lnTo>
                    <a:cubicBezTo>
                      <a:pt x="-3303" y="15631"/>
                      <a:pt x="12328" y="0"/>
                      <a:pt x="29913" y="0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5" name="Forma Livre: Forma 164">
                <a:extLst>
                  <a:ext uri="{FF2B5EF4-FFF2-40B4-BE49-F238E27FC236}">
                    <a16:creationId xmlns:a16="http://schemas.microsoft.com/office/drawing/2014/main" id="{409248FB-D812-8316-55C8-EE69E974C90F}"/>
                  </a:ext>
                </a:extLst>
              </p:cNvPr>
              <p:cNvSpPr/>
              <p:nvPr/>
            </p:nvSpPr>
            <p:spPr>
              <a:xfrm>
                <a:off x="4988280" y="4770803"/>
                <a:ext cx="152400" cy="64965"/>
              </a:xfrm>
              <a:custGeom>
                <a:avLst/>
                <a:gdLst>
                  <a:gd name="connsiteX0" fmla="*/ 152400 w 152400"/>
                  <a:gd name="connsiteY0" fmla="*/ 64965 h 64965"/>
                  <a:gd name="connsiteX1" fmla="*/ 152400 w 152400"/>
                  <a:gd name="connsiteY1" fmla="*/ 41519 h 64965"/>
                  <a:gd name="connsiteX2" fmla="*/ 117231 w 152400"/>
                  <a:gd name="connsiteY2" fmla="*/ 4396 h 64965"/>
                  <a:gd name="connsiteX3" fmla="*/ 117231 w 152400"/>
                  <a:gd name="connsiteY3" fmla="*/ 4396 h 64965"/>
                  <a:gd name="connsiteX4" fmla="*/ 35170 w 152400"/>
                  <a:gd name="connsiteY4" fmla="*/ 4396 h 64965"/>
                  <a:gd name="connsiteX5" fmla="*/ 35170 w 152400"/>
                  <a:gd name="connsiteY5" fmla="*/ 4396 h 64965"/>
                  <a:gd name="connsiteX6" fmla="*/ 0 w 152400"/>
                  <a:gd name="connsiteY6" fmla="*/ 41519 h 64965"/>
                  <a:gd name="connsiteX7" fmla="*/ 0 w 152400"/>
                  <a:gd name="connsiteY7" fmla="*/ 64965 h 6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400" h="64965">
                    <a:moveTo>
                      <a:pt x="152400" y="64965"/>
                    </a:moveTo>
                    <a:lnTo>
                      <a:pt x="152400" y="41519"/>
                    </a:lnTo>
                    <a:cubicBezTo>
                      <a:pt x="152400" y="23934"/>
                      <a:pt x="138723" y="10258"/>
                      <a:pt x="117231" y="4396"/>
                    </a:cubicBezTo>
                    <a:lnTo>
                      <a:pt x="117231" y="4396"/>
                    </a:lnTo>
                    <a:cubicBezTo>
                      <a:pt x="89877" y="-1465"/>
                      <a:pt x="62523" y="-1465"/>
                      <a:pt x="35170" y="4396"/>
                    </a:cubicBezTo>
                    <a:lnTo>
                      <a:pt x="35170" y="4396"/>
                    </a:lnTo>
                    <a:cubicBezTo>
                      <a:pt x="15631" y="8304"/>
                      <a:pt x="0" y="23934"/>
                      <a:pt x="0" y="41519"/>
                    </a:cubicBezTo>
                    <a:lnTo>
                      <a:pt x="0" y="64965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6" name="Forma Livre: Forma 165">
                <a:extLst>
                  <a:ext uri="{FF2B5EF4-FFF2-40B4-BE49-F238E27FC236}">
                    <a16:creationId xmlns:a16="http://schemas.microsoft.com/office/drawing/2014/main" id="{ED42DC62-B9D2-61A8-4A67-5E6C71088023}"/>
                  </a:ext>
                </a:extLst>
              </p:cNvPr>
              <p:cNvSpPr/>
              <p:nvPr/>
            </p:nvSpPr>
            <p:spPr>
              <a:xfrm>
                <a:off x="4937480" y="4609122"/>
                <a:ext cx="250092" cy="250141"/>
              </a:xfrm>
              <a:custGeom>
                <a:avLst/>
                <a:gdLst>
                  <a:gd name="connsiteX0" fmla="*/ 0 w 250092"/>
                  <a:gd name="connsiteY0" fmla="*/ 125046 h 250141"/>
                  <a:gd name="connsiteX1" fmla="*/ 125047 w 250092"/>
                  <a:gd name="connsiteY1" fmla="*/ 0 h 250141"/>
                  <a:gd name="connsiteX2" fmla="*/ 250093 w 250092"/>
                  <a:gd name="connsiteY2" fmla="*/ 125046 h 250141"/>
                  <a:gd name="connsiteX3" fmla="*/ 125047 w 250092"/>
                  <a:gd name="connsiteY3" fmla="*/ 250092 h 250141"/>
                  <a:gd name="connsiteX4" fmla="*/ 0 w 250092"/>
                  <a:gd name="connsiteY4" fmla="*/ 125046 h 25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092" h="250141">
                    <a:moveTo>
                      <a:pt x="0" y="125046"/>
                    </a:moveTo>
                    <a:cubicBezTo>
                      <a:pt x="0" y="54708"/>
                      <a:pt x="56662" y="0"/>
                      <a:pt x="125047" y="0"/>
                    </a:cubicBezTo>
                    <a:cubicBezTo>
                      <a:pt x="195385" y="0"/>
                      <a:pt x="250093" y="56662"/>
                      <a:pt x="250093" y="125046"/>
                    </a:cubicBezTo>
                    <a:cubicBezTo>
                      <a:pt x="250093" y="195385"/>
                      <a:pt x="193431" y="250092"/>
                      <a:pt x="125047" y="250092"/>
                    </a:cubicBezTo>
                    <a:cubicBezTo>
                      <a:pt x="56662" y="252046"/>
                      <a:pt x="0" y="195385"/>
                      <a:pt x="0" y="1250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61" name="Forma Livre: Forma 160">
              <a:extLst>
                <a:ext uri="{FF2B5EF4-FFF2-40B4-BE49-F238E27FC236}">
                  <a16:creationId xmlns:a16="http://schemas.microsoft.com/office/drawing/2014/main" id="{E6CE8638-E7B4-D9CC-5B37-DC5B0BF6A7BA}"/>
                </a:ext>
              </a:extLst>
            </p:cNvPr>
            <p:cNvSpPr/>
            <p:nvPr/>
          </p:nvSpPr>
          <p:spPr>
            <a:xfrm>
              <a:off x="4828065" y="4808415"/>
              <a:ext cx="82061" cy="136769"/>
            </a:xfrm>
            <a:custGeom>
              <a:avLst/>
              <a:gdLst>
                <a:gd name="connsiteX0" fmla="*/ 0 w 82061"/>
                <a:gd name="connsiteY0" fmla="*/ 136769 h 136769"/>
                <a:gd name="connsiteX1" fmla="*/ 5862 w 82061"/>
                <a:gd name="connsiteY1" fmla="*/ 113323 h 136769"/>
                <a:gd name="connsiteX2" fmla="*/ 13677 w 82061"/>
                <a:gd name="connsiteY2" fmla="*/ 91831 h 136769"/>
                <a:gd name="connsiteX3" fmla="*/ 23446 w 82061"/>
                <a:gd name="connsiteY3" fmla="*/ 70338 h 136769"/>
                <a:gd name="connsiteX4" fmla="*/ 35169 w 82061"/>
                <a:gd name="connsiteY4" fmla="*/ 50800 h 136769"/>
                <a:gd name="connsiteX5" fmla="*/ 48846 w 82061"/>
                <a:gd name="connsiteY5" fmla="*/ 33215 h 136769"/>
                <a:gd name="connsiteX6" fmla="*/ 64477 w 82061"/>
                <a:gd name="connsiteY6" fmla="*/ 15631 h 136769"/>
                <a:gd name="connsiteX7" fmla="*/ 82061 w 82061"/>
                <a:gd name="connsiteY7" fmla="*/ 0 h 13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061" h="136769">
                  <a:moveTo>
                    <a:pt x="0" y="136769"/>
                  </a:moveTo>
                  <a:cubicBezTo>
                    <a:pt x="1954" y="128954"/>
                    <a:pt x="3908" y="121138"/>
                    <a:pt x="5862" y="113323"/>
                  </a:cubicBezTo>
                  <a:cubicBezTo>
                    <a:pt x="7816" y="105508"/>
                    <a:pt x="11723" y="97692"/>
                    <a:pt x="13677" y="91831"/>
                  </a:cubicBezTo>
                  <a:cubicBezTo>
                    <a:pt x="17585" y="84015"/>
                    <a:pt x="19539" y="78154"/>
                    <a:pt x="23446" y="70338"/>
                  </a:cubicBezTo>
                  <a:cubicBezTo>
                    <a:pt x="27354" y="64477"/>
                    <a:pt x="31261" y="56661"/>
                    <a:pt x="35169" y="50800"/>
                  </a:cubicBezTo>
                  <a:cubicBezTo>
                    <a:pt x="39077" y="44938"/>
                    <a:pt x="44939" y="39077"/>
                    <a:pt x="48846" y="33215"/>
                  </a:cubicBezTo>
                  <a:cubicBezTo>
                    <a:pt x="54708" y="27354"/>
                    <a:pt x="58616" y="21492"/>
                    <a:pt x="64477" y="15631"/>
                  </a:cubicBezTo>
                  <a:cubicBezTo>
                    <a:pt x="70338" y="9769"/>
                    <a:pt x="76200" y="5861"/>
                    <a:pt x="82061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orma Livre: Forma 161">
              <a:extLst>
                <a:ext uri="{FF2B5EF4-FFF2-40B4-BE49-F238E27FC236}">
                  <a16:creationId xmlns:a16="http://schemas.microsoft.com/office/drawing/2014/main" id="{C5DC6A09-D392-0ECF-AD9B-BB4278D027DA}"/>
                </a:ext>
              </a:extLst>
            </p:cNvPr>
            <p:cNvSpPr/>
            <p:nvPr/>
          </p:nvSpPr>
          <p:spPr>
            <a:xfrm>
              <a:off x="4929665" y="5193322"/>
              <a:ext cx="269631" cy="41030"/>
            </a:xfrm>
            <a:custGeom>
              <a:avLst/>
              <a:gdLst>
                <a:gd name="connsiteX0" fmla="*/ 269631 w 269631"/>
                <a:gd name="connsiteY0" fmla="*/ 0 h 41030"/>
                <a:gd name="connsiteX1" fmla="*/ 250093 w 269631"/>
                <a:gd name="connsiteY1" fmla="*/ 11723 h 41030"/>
                <a:gd name="connsiteX2" fmla="*/ 228600 w 269631"/>
                <a:gd name="connsiteY2" fmla="*/ 21492 h 41030"/>
                <a:gd name="connsiteX3" fmla="*/ 207108 w 269631"/>
                <a:gd name="connsiteY3" fmla="*/ 29308 h 41030"/>
                <a:gd name="connsiteX4" fmla="*/ 183661 w 269631"/>
                <a:gd name="connsiteY4" fmla="*/ 35170 h 41030"/>
                <a:gd name="connsiteX5" fmla="*/ 160216 w 269631"/>
                <a:gd name="connsiteY5" fmla="*/ 39077 h 41030"/>
                <a:gd name="connsiteX6" fmla="*/ 134815 w 269631"/>
                <a:gd name="connsiteY6" fmla="*/ 41031 h 41030"/>
                <a:gd name="connsiteX7" fmla="*/ 109416 w 269631"/>
                <a:gd name="connsiteY7" fmla="*/ 39077 h 41030"/>
                <a:gd name="connsiteX8" fmla="*/ 85969 w 269631"/>
                <a:gd name="connsiteY8" fmla="*/ 35170 h 41030"/>
                <a:gd name="connsiteX9" fmla="*/ 62523 w 269631"/>
                <a:gd name="connsiteY9" fmla="*/ 29308 h 41030"/>
                <a:gd name="connsiteX10" fmla="*/ 41031 w 269631"/>
                <a:gd name="connsiteY10" fmla="*/ 21492 h 41030"/>
                <a:gd name="connsiteX11" fmla="*/ 19538 w 269631"/>
                <a:gd name="connsiteY11" fmla="*/ 11723 h 41030"/>
                <a:gd name="connsiteX12" fmla="*/ 0 w 269631"/>
                <a:gd name="connsiteY12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9631" h="41030">
                  <a:moveTo>
                    <a:pt x="269631" y="0"/>
                  </a:moveTo>
                  <a:cubicBezTo>
                    <a:pt x="263769" y="3908"/>
                    <a:pt x="255954" y="7816"/>
                    <a:pt x="250093" y="11723"/>
                  </a:cubicBezTo>
                  <a:cubicBezTo>
                    <a:pt x="244231" y="15631"/>
                    <a:pt x="236416" y="19538"/>
                    <a:pt x="228600" y="21492"/>
                  </a:cubicBezTo>
                  <a:cubicBezTo>
                    <a:pt x="220785" y="25400"/>
                    <a:pt x="214923" y="27354"/>
                    <a:pt x="207108" y="29308"/>
                  </a:cubicBezTo>
                  <a:cubicBezTo>
                    <a:pt x="199293" y="31262"/>
                    <a:pt x="191477" y="33216"/>
                    <a:pt x="183661" y="35170"/>
                  </a:cubicBezTo>
                  <a:cubicBezTo>
                    <a:pt x="175846" y="37124"/>
                    <a:pt x="168031" y="37124"/>
                    <a:pt x="160216" y="39077"/>
                  </a:cubicBezTo>
                  <a:cubicBezTo>
                    <a:pt x="152400" y="39077"/>
                    <a:pt x="144585" y="41031"/>
                    <a:pt x="134815" y="41031"/>
                  </a:cubicBezTo>
                  <a:cubicBezTo>
                    <a:pt x="125046" y="41031"/>
                    <a:pt x="119185" y="41031"/>
                    <a:pt x="109416" y="39077"/>
                  </a:cubicBezTo>
                  <a:cubicBezTo>
                    <a:pt x="101600" y="39077"/>
                    <a:pt x="93785" y="37124"/>
                    <a:pt x="85969" y="35170"/>
                  </a:cubicBezTo>
                  <a:cubicBezTo>
                    <a:pt x="78154" y="33216"/>
                    <a:pt x="70339" y="31262"/>
                    <a:pt x="62523" y="29308"/>
                  </a:cubicBezTo>
                  <a:cubicBezTo>
                    <a:pt x="54708" y="27354"/>
                    <a:pt x="46892" y="23446"/>
                    <a:pt x="41031" y="21492"/>
                  </a:cubicBezTo>
                  <a:cubicBezTo>
                    <a:pt x="33216" y="17585"/>
                    <a:pt x="27354" y="15631"/>
                    <a:pt x="19538" y="11723"/>
                  </a:cubicBezTo>
                  <a:cubicBezTo>
                    <a:pt x="13677" y="7816"/>
                    <a:pt x="5862" y="3908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B097036C-FC90-FDB1-725B-B108DF81BB2D}"/>
                </a:ext>
              </a:extLst>
            </p:cNvPr>
            <p:cNvSpPr/>
            <p:nvPr/>
          </p:nvSpPr>
          <p:spPr>
            <a:xfrm>
              <a:off x="5216881" y="4806461"/>
              <a:ext cx="82061" cy="136769"/>
            </a:xfrm>
            <a:custGeom>
              <a:avLst/>
              <a:gdLst>
                <a:gd name="connsiteX0" fmla="*/ 0 w 82061"/>
                <a:gd name="connsiteY0" fmla="*/ 0 h 136769"/>
                <a:gd name="connsiteX1" fmla="*/ 17584 w 82061"/>
                <a:gd name="connsiteY1" fmla="*/ 15631 h 136769"/>
                <a:gd name="connsiteX2" fmla="*/ 33215 w 82061"/>
                <a:gd name="connsiteY2" fmla="*/ 33215 h 136769"/>
                <a:gd name="connsiteX3" fmla="*/ 46892 w 82061"/>
                <a:gd name="connsiteY3" fmla="*/ 50800 h 136769"/>
                <a:gd name="connsiteX4" fmla="*/ 58615 w 82061"/>
                <a:gd name="connsiteY4" fmla="*/ 70339 h 136769"/>
                <a:gd name="connsiteX5" fmla="*/ 68385 w 82061"/>
                <a:gd name="connsiteY5" fmla="*/ 91831 h 136769"/>
                <a:gd name="connsiteX6" fmla="*/ 76200 w 82061"/>
                <a:gd name="connsiteY6" fmla="*/ 113323 h 136769"/>
                <a:gd name="connsiteX7" fmla="*/ 82061 w 82061"/>
                <a:gd name="connsiteY7" fmla="*/ 136769 h 136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061" h="136769">
                  <a:moveTo>
                    <a:pt x="0" y="0"/>
                  </a:moveTo>
                  <a:cubicBezTo>
                    <a:pt x="5861" y="5862"/>
                    <a:pt x="11723" y="9769"/>
                    <a:pt x="17584" y="15631"/>
                  </a:cubicBezTo>
                  <a:cubicBezTo>
                    <a:pt x="23446" y="21492"/>
                    <a:pt x="27354" y="27354"/>
                    <a:pt x="33215" y="33215"/>
                  </a:cubicBezTo>
                  <a:cubicBezTo>
                    <a:pt x="39077" y="39077"/>
                    <a:pt x="42984" y="44939"/>
                    <a:pt x="46892" y="50800"/>
                  </a:cubicBezTo>
                  <a:cubicBezTo>
                    <a:pt x="50800" y="56661"/>
                    <a:pt x="54707" y="64477"/>
                    <a:pt x="58615" y="70339"/>
                  </a:cubicBezTo>
                  <a:cubicBezTo>
                    <a:pt x="62523" y="76200"/>
                    <a:pt x="66431" y="84015"/>
                    <a:pt x="68385" y="91831"/>
                  </a:cubicBezTo>
                  <a:cubicBezTo>
                    <a:pt x="72292" y="99646"/>
                    <a:pt x="74246" y="105508"/>
                    <a:pt x="76200" y="113323"/>
                  </a:cubicBezTo>
                  <a:cubicBezTo>
                    <a:pt x="78154" y="121138"/>
                    <a:pt x="80108" y="128954"/>
                    <a:pt x="82061" y="136769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83" name="Gráfico 4">
            <a:extLst>
              <a:ext uri="{FF2B5EF4-FFF2-40B4-BE49-F238E27FC236}">
                <a16:creationId xmlns:a16="http://schemas.microsoft.com/office/drawing/2014/main" id="{FEB2E21B-4EB5-FB64-9D78-2A6DF0E2E348}"/>
              </a:ext>
            </a:extLst>
          </p:cNvPr>
          <p:cNvGrpSpPr/>
          <p:nvPr/>
        </p:nvGrpSpPr>
        <p:grpSpPr>
          <a:xfrm>
            <a:off x="6856158" y="4626707"/>
            <a:ext cx="625230" cy="607645"/>
            <a:chOff x="6856158" y="4626707"/>
            <a:chExt cx="625230" cy="607645"/>
          </a:xfrm>
          <a:noFill/>
        </p:grpSpPr>
        <p:grpSp>
          <p:nvGrpSpPr>
            <p:cNvPr id="184" name="Gráfico 4">
              <a:extLst>
                <a:ext uri="{FF2B5EF4-FFF2-40B4-BE49-F238E27FC236}">
                  <a16:creationId xmlns:a16="http://schemas.microsoft.com/office/drawing/2014/main" id="{7EEA56AD-1643-84E4-A765-AC090FE4F669}"/>
                </a:ext>
              </a:extLst>
            </p:cNvPr>
            <p:cNvGrpSpPr/>
            <p:nvPr/>
          </p:nvGrpSpPr>
          <p:grpSpPr>
            <a:xfrm>
              <a:off x="6856158" y="4626707"/>
              <a:ext cx="625230" cy="607645"/>
              <a:chOff x="6856158" y="4626707"/>
              <a:chExt cx="625230" cy="607645"/>
            </a:xfrm>
            <a:noFill/>
          </p:grpSpPr>
          <p:grpSp>
            <p:nvGrpSpPr>
              <p:cNvPr id="189" name="Gráfico 4">
                <a:extLst>
                  <a:ext uri="{FF2B5EF4-FFF2-40B4-BE49-F238E27FC236}">
                    <a16:creationId xmlns:a16="http://schemas.microsoft.com/office/drawing/2014/main" id="{F9C27162-F11C-8C14-9870-42D73DD63A62}"/>
                  </a:ext>
                </a:extLst>
              </p:cNvPr>
              <p:cNvGrpSpPr/>
              <p:nvPr/>
            </p:nvGrpSpPr>
            <p:grpSpPr>
              <a:xfrm>
                <a:off x="7098434" y="4626707"/>
                <a:ext cx="138723" cy="179753"/>
                <a:chOff x="7098434" y="4626707"/>
                <a:chExt cx="138723" cy="179753"/>
              </a:xfrm>
              <a:noFill/>
            </p:grpSpPr>
            <p:sp>
              <p:nvSpPr>
                <p:cNvPr id="199" name="Forma Livre: Forma 198">
                  <a:extLst>
                    <a:ext uri="{FF2B5EF4-FFF2-40B4-BE49-F238E27FC236}">
                      <a16:creationId xmlns:a16="http://schemas.microsoft.com/office/drawing/2014/main" id="{01655AD1-EAF8-6D52-0B97-7C1B657BD669}"/>
                    </a:ext>
                  </a:extLst>
                </p:cNvPr>
                <p:cNvSpPr/>
                <p:nvPr/>
              </p:nvSpPr>
              <p:spPr>
                <a:xfrm>
                  <a:off x="7140745" y="4626707"/>
                  <a:ext cx="55595" cy="66430"/>
                </a:xfrm>
                <a:custGeom>
                  <a:avLst/>
                  <a:gdLst>
                    <a:gd name="connsiteX0" fmla="*/ 26074 w 55595"/>
                    <a:gd name="connsiteY0" fmla="*/ 0 h 66430"/>
                    <a:gd name="connsiteX1" fmla="*/ 29982 w 55595"/>
                    <a:gd name="connsiteY1" fmla="*/ 0 h 66430"/>
                    <a:gd name="connsiteX2" fmla="*/ 55382 w 55595"/>
                    <a:gd name="connsiteY2" fmla="*/ 29308 h 66430"/>
                    <a:gd name="connsiteX3" fmla="*/ 53428 w 55595"/>
                    <a:gd name="connsiteY3" fmla="*/ 42985 h 66430"/>
                    <a:gd name="connsiteX4" fmla="*/ 28028 w 55595"/>
                    <a:gd name="connsiteY4" fmla="*/ 66431 h 66430"/>
                    <a:gd name="connsiteX5" fmla="*/ 28028 w 55595"/>
                    <a:gd name="connsiteY5" fmla="*/ 66431 h 66430"/>
                    <a:gd name="connsiteX6" fmla="*/ 2629 w 55595"/>
                    <a:gd name="connsiteY6" fmla="*/ 42985 h 66430"/>
                    <a:gd name="connsiteX7" fmla="*/ 675 w 55595"/>
                    <a:gd name="connsiteY7" fmla="*/ 29308 h 66430"/>
                    <a:gd name="connsiteX8" fmla="*/ 26074 w 55595"/>
                    <a:gd name="connsiteY8" fmla="*/ 0 h 6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95" h="66430">
                      <a:moveTo>
                        <a:pt x="26074" y="0"/>
                      </a:moveTo>
                      <a:lnTo>
                        <a:pt x="29982" y="0"/>
                      </a:lnTo>
                      <a:cubicBezTo>
                        <a:pt x="45613" y="0"/>
                        <a:pt x="57336" y="13677"/>
                        <a:pt x="55382" y="29308"/>
                      </a:cubicBezTo>
                      <a:lnTo>
                        <a:pt x="53428" y="42985"/>
                      </a:lnTo>
                      <a:cubicBezTo>
                        <a:pt x="51475" y="56661"/>
                        <a:pt x="41705" y="66431"/>
                        <a:pt x="28028" y="66431"/>
                      </a:cubicBezTo>
                      <a:lnTo>
                        <a:pt x="28028" y="66431"/>
                      </a:lnTo>
                      <a:cubicBezTo>
                        <a:pt x="14351" y="66431"/>
                        <a:pt x="4582" y="56661"/>
                        <a:pt x="2629" y="42985"/>
                      </a:cubicBezTo>
                      <a:lnTo>
                        <a:pt x="675" y="29308"/>
                      </a:lnTo>
                      <a:cubicBezTo>
                        <a:pt x="-3233" y="13677"/>
                        <a:pt x="10444" y="0"/>
                        <a:pt x="26074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0" name="Forma Livre: Forma 199">
                  <a:extLst>
                    <a:ext uri="{FF2B5EF4-FFF2-40B4-BE49-F238E27FC236}">
                      <a16:creationId xmlns:a16="http://schemas.microsoft.com/office/drawing/2014/main" id="{343C3EA1-2004-7ECB-34DC-E545126DB11D}"/>
                    </a:ext>
                  </a:extLst>
                </p:cNvPr>
                <p:cNvSpPr/>
                <p:nvPr/>
              </p:nvSpPr>
              <p:spPr>
                <a:xfrm>
                  <a:off x="7098434" y="4729773"/>
                  <a:ext cx="138723" cy="76688"/>
                </a:xfrm>
                <a:custGeom>
                  <a:avLst/>
                  <a:gdLst>
                    <a:gd name="connsiteX0" fmla="*/ 138723 w 138723"/>
                    <a:gd name="connsiteY0" fmla="*/ 76688 h 76688"/>
                    <a:gd name="connsiteX1" fmla="*/ 138723 w 138723"/>
                    <a:gd name="connsiteY1" fmla="*/ 76688 h 76688"/>
                    <a:gd name="connsiteX2" fmla="*/ 138723 w 138723"/>
                    <a:gd name="connsiteY2" fmla="*/ 37612 h 76688"/>
                    <a:gd name="connsiteX3" fmla="*/ 107462 w 138723"/>
                    <a:gd name="connsiteY3" fmla="*/ 4396 h 76688"/>
                    <a:gd name="connsiteX4" fmla="*/ 107462 w 138723"/>
                    <a:gd name="connsiteY4" fmla="*/ 4396 h 76688"/>
                    <a:gd name="connsiteX5" fmla="*/ 31262 w 138723"/>
                    <a:gd name="connsiteY5" fmla="*/ 4396 h 76688"/>
                    <a:gd name="connsiteX6" fmla="*/ 31262 w 138723"/>
                    <a:gd name="connsiteY6" fmla="*/ 4396 h 76688"/>
                    <a:gd name="connsiteX7" fmla="*/ 0 w 138723"/>
                    <a:gd name="connsiteY7" fmla="*/ 37612 h 76688"/>
                    <a:gd name="connsiteX8" fmla="*/ 0 w 138723"/>
                    <a:gd name="connsiteY8" fmla="*/ 76688 h 76688"/>
                    <a:gd name="connsiteX9" fmla="*/ 0 w 138723"/>
                    <a:gd name="connsiteY9" fmla="*/ 76688 h 7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723" h="76688">
                      <a:moveTo>
                        <a:pt x="138723" y="76688"/>
                      </a:moveTo>
                      <a:lnTo>
                        <a:pt x="138723" y="76688"/>
                      </a:lnTo>
                      <a:lnTo>
                        <a:pt x="138723" y="37612"/>
                      </a:lnTo>
                      <a:cubicBezTo>
                        <a:pt x="138723" y="21981"/>
                        <a:pt x="125046" y="8304"/>
                        <a:pt x="107462" y="4396"/>
                      </a:cubicBezTo>
                      <a:lnTo>
                        <a:pt x="107462" y="4396"/>
                      </a:lnTo>
                      <a:cubicBezTo>
                        <a:pt x="82062" y="-1465"/>
                        <a:pt x="56661" y="-1465"/>
                        <a:pt x="31262" y="4396"/>
                      </a:cubicBezTo>
                      <a:lnTo>
                        <a:pt x="31262" y="4396"/>
                      </a:lnTo>
                      <a:cubicBezTo>
                        <a:pt x="13677" y="8304"/>
                        <a:pt x="0" y="21981"/>
                        <a:pt x="0" y="37612"/>
                      </a:cubicBezTo>
                      <a:lnTo>
                        <a:pt x="0" y="76688"/>
                      </a:lnTo>
                      <a:lnTo>
                        <a:pt x="0" y="76688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90" name="Gráfico 4">
                <a:extLst>
                  <a:ext uri="{FF2B5EF4-FFF2-40B4-BE49-F238E27FC236}">
                    <a16:creationId xmlns:a16="http://schemas.microsoft.com/office/drawing/2014/main" id="{FB29B994-4AF7-2FA5-26D8-0CC7E0F325AE}"/>
                  </a:ext>
                </a:extLst>
              </p:cNvPr>
              <p:cNvGrpSpPr/>
              <p:nvPr/>
            </p:nvGrpSpPr>
            <p:grpSpPr>
              <a:xfrm>
                <a:off x="6856158" y="4865076"/>
                <a:ext cx="138723" cy="179754"/>
                <a:chOff x="6856158" y="4865076"/>
                <a:chExt cx="138723" cy="179754"/>
              </a:xfrm>
              <a:noFill/>
            </p:grpSpPr>
            <p:sp>
              <p:nvSpPr>
                <p:cNvPr id="197" name="Forma Livre: Forma 196">
                  <a:extLst>
                    <a:ext uri="{FF2B5EF4-FFF2-40B4-BE49-F238E27FC236}">
                      <a16:creationId xmlns:a16="http://schemas.microsoft.com/office/drawing/2014/main" id="{061ED077-2005-D3A3-1F62-12D979E8016D}"/>
                    </a:ext>
                  </a:extLst>
                </p:cNvPr>
                <p:cNvSpPr/>
                <p:nvPr/>
              </p:nvSpPr>
              <p:spPr>
                <a:xfrm>
                  <a:off x="6898468" y="4865076"/>
                  <a:ext cx="55595" cy="66430"/>
                </a:xfrm>
                <a:custGeom>
                  <a:avLst/>
                  <a:gdLst>
                    <a:gd name="connsiteX0" fmla="*/ 26074 w 55595"/>
                    <a:gd name="connsiteY0" fmla="*/ 0 h 66430"/>
                    <a:gd name="connsiteX1" fmla="*/ 29982 w 55595"/>
                    <a:gd name="connsiteY1" fmla="*/ 0 h 66430"/>
                    <a:gd name="connsiteX2" fmla="*/ 55382 w 55595"/>
                    <a:gd name="connsiteY2" fmla="*/ 29308 h 66430"/>
                    <a:gd name="connsiteX3" fmla="*/ 53428 w 55595"/>
                    <a:gd name="connsiteY3" fmla="*/ 42985 h 66430"/>
                    <a:gd name="connsiteX4" fmla="*/ 28028 w 55595"/>
                    <a:gd name="connsiteY4" fmla="*/ 66431 h 66430"/>
                    <a:gd name="connsiteX5" fmla="*/ 28028 w 55595"/>
                    <a:gd name="connsiteY5" fmla="*/ 66431 h 66430"/>
                    <a:gd name="connsiteX6" fmla="*/ 2628 w 55595"/>
                    <a:gd name="connsiteY6" fmla="*/ 42985 h 66430"/>
                    <a:gd name="connsiteX7" fmla="*/ 675 w 55595"/>
                    <a:gd name="connsiteY7" fmla="*/ 29308 h 66430"/>
                    <a:gd name="connsiteX8" fmla="*/ 26074 w 55595"/>
                    <a:gd name="connsiteY8" fmla="*/ 0 h 6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95" h="66430">
                      <a:moveTo>
                        <a:pt x="26074" y="0"/>
                      </a:moveTo>
                      <a:lnTo>
                        <a:pt x="29982" y="0"/>
                      </a:lnTo>
                      <a:cubicBezTo>
                        <a:pt x="45613" y="0"/>
                        <a:pt x="57336" y="13677"/>
                        <a:pt x="55382" y="29308"/>
                      </a:cubicBezTo>
                      <a:lnTo>
                        <a:pt x="53428" y="42985"/>
                      </a:lnTo>
                      <a:cubicBezTo>
                        <a:pt x="51474" y="56661"/>
                        <a:pt x="41705" y="66431"/>
                        <a:pt x="28028" y="66431"/>
                      </a:cubicBezTo>
                      <a:lnTo>
                        <a:pt x="28028" y="66431"/>
                      </a:lnTo>
                      <a:cubicBezTo>
                        <a:pt x="14351" y="66431"/>
                        <a:pt x="4582" y="56661"/>
                        <a:pt x="2628" y="42985"/>
                      </a:cubicBezTo>
                      <a:lnTo>
                        <a:pt x="675" y="29308"/>
                      </a:lnTo>
                      <a:cubicBezTo>
                        <a:pt x="-3233" y="13677"/>
                        <a:pt x="10444" y="0"/>
                        <a:pt x="26074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8" name="Forma Livre: Forma 197">
                  <a:extLst>
                    <a:ext uri="{FF2B5EF4-FFF2-40B4-BE49-F238E27FC236}">
                      <a16:creationId xmlns:a16="http://schemas.microsoft.com/office/drawing/2014/main" id="{5EA2453D-41A3-65E3-DEC1-86D8F53E4E42}"/>
                    </a:ext>
                  </a:extLst>
                </p:cNvPr>
                <p:cNvSpPr/>
                <p:nvPr/>
              </p:nvSpPr>
              <p:spPr>
                <a:xfrm>
                  <a:off x="6856158" y="4968142"/>
                  <a:ext cx="138723" cy="76688"/>
                </a:xfrm>
                <a:custGeom>
                  <a:avLst/>
                  <a:gdLst>
                    <a:gd name="connsiteX0" fmla="*/ 138723 w 138723"/>
                    <a:gd name="connsiteY0" fmla="*/ 76689 h 76688"/>
                    <a:gd name="connsiteX1" fmla="*/ 138723 w 138723"/>
                    <a:gd name="connsiteY1" fmla="*/ 76689 h 76688"/>
                    <a:gd name="connsiteX2" fmla="*/ 138723 w 138723"/>
                    <a:gd name="connsiteY2" fmla="*/ 37612 h 76688"/>
                    <a:gd name="connsiteX3" fmla="*/ 107462 w 138723"/>
                    <a:gd name="connsiteY3" fmla="*/ 4396 h 76688"/>
                    <a:gd name="connsiteX4" fmla="*/ 107462 w 138723"/>
                    <a:gd name="connsiteY4" fmla="*/ 4396 h 76688"/>
                    <a:gd name="connsiteX5" fmla="*/ 31262 w 138723"/>
                    <a:gd name="connsiteY5" fmla="*/ 4396 h 76688"/>
                    <a:gd name="connsiteX6" fmla="*/ 31262 w 138723"/>
                    <a:gd name="connsiteY6" fmla="*/ 4396 h 76688"/>
                    <a:gd name="connsiteX7" fmla="*/ 0 w 138723"/>
                    <a:gd name="connsiteY7" fmla="*/ 37612 h 76688"/>
                    <a:gd name="connsiteX8" fmla="*/ 0 w 138723"/>
                    <a:gd name="connsiteY8" fmla="*/ 76689 h 76688"/>
                    <a:gd name="connsiteX9" fmla="*/ 0 w 138723"/>
                    <a:gd name="connsiteY9" fmla="*/ 76689 h 7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723" h="76688">
                      <a:moveTo>
                        <a:pt x="138723" y="76689"/>
                      </a:moveTo>
                      <a:lnTo>
                        <a:pt x="138723" y="76689"/>
                      </a:lnTo>
                      <a:lnTo>
                        <a:pt x="138723" y="37612"/>
                      </a:lnTo>
                      <a:cubicBezTo>
                        <a:pt x="138723" y="21981"/>
                        <a:pt x="125046" y="8304"/>
                        <a:pt x="107462" y="4396"/>
                      </a:cubicBezTo>
                      <a:lnTo>
                        <a:pt x="107462" y="4396"/>
                      </a:lnTo>
                      <a:cubicBezTo>
                        <a:pt x="82062" y="-1465"/>
                        <a:pt x="56661" y="-1465"/>
                        <a:pt x="31262" y="4396"/>
                      </a:cubicBezTo>
                      <a:lnTo>
                        <a:pt x="31262" y="4396"/>
                      </a:lnTo>
                      <a:cubicBezTo>
                        <a:pt x="13677" y="8304"/>
                        <a:pt x="0" y="21981"/>
                        <a:pt x="0" y="37612"/>
                      </a:cubicBezTo>
                      <a:lnTo>
                        <a:pt x="0" y="76689"/>
                      </a:lnTo>
                      <a:lnTo>
                        <a:pt x="0" y="76689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91" name="Gráfico 4">
                <a:extLst>
                  <a:ext uri="{FF2B5EF4-FFF2-40B4-BE49-F238E27FC236}">
                    <a16:creationId xmlns:a16="http://schemas.microsoft.com/office/drawing/2014/main" id="{D0BE0054-CADF-F33F-A3F8-03821A56143F}"/>
                  </a:ext>
                </a:extLst>
              </p:cNvPr>
              <p:cNvGrpSpPr/>
              <p:nvPr/>
            </p:nvGrpSpPr>
            <p:grpSpPr>
              <a:xfrm>
                <a:off x="7342665" y="4865076"/>
                <a:ext cx="138723" cy="179754"/>
                <a:chOff x="7342665" y="4865076"/>
                <a:chExt cx="138723" cy="179754"/>
              </a:xfrm>
              <a:noFill/>
            </p:grpSpPr>
            <p:sp>
              <p:nvSpPr>
                <p:cNvPr id="195" name="Forma Livre: Forma 194">
                  <a:extLst>
                    <a:ext uri="{FF2B5EF4-FFF2-40B4-BE49-F238E27FC236}">
                      <a16:creationId xmlns:a16="http://schemas.microsoft.com/office/drawing/2014/main" id="{16F1E12D-8D6B-5534-04F8-88A397030638}"/>
                    </a:ext>
                  </a:extLst>
                </p:cNvPr>
                <p:cNvSpPr/>
                <p:nvPr/>
              </p:nvSpPr>
              <p:spPr>
                <a:xfrm>
                  <a:off x="7384975" y="4865076"/>
                  <a:ext cx="55595" cy="66430"/>
                </a:xfrm>
                <a:custGeom>
                  <a:avLst/>
                  <a:gdLst>
                    <a:gd name="connsiteX0" fmla="*/ 26074 w 55595"/>
                    <a:gd name="connsiteY0" fmla="*/ 0 h 66430"/>
                    <a:gd name="connsiteX1" fmla="*/ 29982 w 55595"/>
                    <a:gd name="connsiteY1" fmla="*/ 0 h 66430"/>
                    <a:gd name="connsiteX2" fmla="*/ 55382 w 55595"/>
                    <a:gd name="connsiteY2" fmla="*/ 29308 h 66430"/>
                    <a:gd name="connsiteX3" fmla="*/ 53428 w 55595"/>
                    <a:gd name="connsiteY3" fmla="*/ 42985 h 66430"/>
                    <a:gd name="connsiteX4" fmla="*/ 28028 w 55595"/>
                    <a:gd name="connsiteY4" fmla="*/ 66431 h 66430"/>
                    <a:gd name="connsiteX5" fmla="*/ 28028 w 55595"/>
                    <a:gd name="connsiteY5" fmla="*/ 66431 h 66430"/>
                    <a:gd name="connsiteX6" fmla="*/ 2629 w 55595"/>
                    <a:gd name="connsiteY6" fmla="*/ 42985 h 66430"/>
                    <a:gd name="connsiteX7" fmla="*/ 675 w 55595"/>
                    <a:gd name="connsiteY7" fmla="*/ 29308 h 66430"/>
                    <a:gd name="connsiteX8" fmla="*/ 26074 w 55595"/>
                    <a:gd name="connsiteY8" fmla="*/ 0 h 6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95" h="66430">
                      <a:moveTo>
                        <a:pt x="26074" y="0"/>
                      </a:moveTo>
                      <a:lnTo>
                        <a:pt x="29982" y="0"/>
                      </a:lnTo>
                      <a:cubicBezTo>
                        <a:pt x="45613" y="0"/>
                        <a:pt x="57336" y="13677"/>
                        <a:pt x="55382" y="29308"/>
                      </a:cubicBezTo>
                      <a:lnTo>
                        <a:pt x="53428" y="42985"/>
                      </a:lnTo>
                      <a:cubicBezTo>
                        <a:pt x="51475" y="56661"/>
                        <a:pt x="41705" y="66431"/>
                        <a:pt x="28028" y="66431"/>
                      </a:cubicBezTo>
                      <a:lnTo>
                        <a:pt x="28028" y="66431"/>
                      </a:lnTo>
                      <a:cubicBezTo>
                        <a:pt x="14351" y="66431"/>
                        <a:pt x="4582" y="56661"/>
                        <a:pt x="2629" y="42985"/>
                      </a:cubicBezTo>
                      <a:lnTo>
                        <a:pt x="675" y="29308"/>
                      </a:lnTo>
                      <a:cubicBezTo>
                        <a:pt x="-3233" y="13677"/>
                        <a:pt x="10444" y="0"/>
                        <a:pt x="26074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6" name="Forma Livre: Forma 195">
                  <a:extLst>
                    <a:ext uri="{FF2B5EF4-FFF2-40B4-BE49-F238E27FC236}">
                      <a16:creationId xmlns:a16="http://schemas.microsoft.com/office/drawing/2014/main" id="{2286C326-3280-2EA0-261F-D810E2FCBCEB}"/>
                    </a:ext>
                  </a:extLst>
                </p:cNvPr>
                <p:cNvSpPr/>
                <p:nvPr/>
              </p:nvSpPr>
              <p:spPr>
                <a:xfrm>
                  <a:off x="7342665" y="4968142"/>
                  <a:ext cx="138723" cy="76688"/>
                </a:xfrm>
                <a:custGeom>
                  <a:avLst/>
                  <a:gdLst>
                    <a:gd name="connsiteX0" fmla="*/ 138723 w 138723"/>
                    <a:gd name="connsiteY0" fmla="*/ 76689 h 76688"/>
                    <a:gd name="connsiteX1" fmla="*/ 138723 w 138723"/>
                    <a:gd name="connsiteY1" fmla="*/ 76689 h 76688"/>
                    <a:gd name="connsiteX2" fmla="*/ 138723 w 138723"/>
                    <a:gd name="connsiteY2" fmla="*/ 37612 h 76688"/>
                    <a:gd name="connsiteX3" fmla="*/ 107462 w 138723"/>
                    <a:gd name="connsiteY3" fmla="*/ 4396 h 76688"/>
                    <a:gd name="connsiteX4" fmla="*/ 107462 w 138723"/>
                    <a:gd name="connsiteY4" fmla="*/ 4396 h 76688"/>
                    <a:gd name="connsiteX5" fmla="*/ 31262 w 138723"/>
                    <a:gd name="connsiteY5" fmla="*/ 4396 h 76688"/>
                    <a:gd name="connsiteX6" fmla="*/ 31262 w 138723"/>
                    <a:gd name="connsiteY6" fmla="*/ 4396 h 76688"/>
                    <a:gd name="connsiteX7" fmla="*/ 0 w 138723"/>
                    <a:gd name="connsiteY7" fmla="*/ 37612 h 76688"/>
                    <a:gd name="connsiteX8" fmla="*/ 0 w 138723"/>
                    <a:gd name="connsiteY8" fmla="*/ 76689 h 76688"/>
                    <a:gd name="connsiteX9" fmla="*/ 0 w 138723"/>
                    <a:gd name="connsiteY9" fmla="*/ 76689 h 7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723" h="76688">
                      <a:moveTo>
                        <a:pt x="138723" y="76689"/>
                      </a:moveTo>
                      <a:lnTo>
                        <a:pt x="138723" y="76689"/>
                      </a:lnTo>
                      <a:lnTo>
                        <a:pt x="138723" y="37612"/>
                      </a:lnTo>
                      <a:cubicBezTo>
                        <a:pt x="138723" y="21981"/>
                        <a:pt x="125046" y="8304"/>
                        <a:pt x="107462" y="4396"/>
                      </a:cubicBezTo>
                      <a:lnTo>
                        <a:pt x="107462" y="4396"/>
                      </a:lnTo>
                      <a:cubicBezTo>
                        <a:pt x="82062" y="-1465"/>
                        <a:pt x="56661" y="-1465"/>
                        <a:pt x="31262" y="4396"/>
                      </a:cubicBezTo>
                      <a:lnTo>
                        <a:pt x="31262" y="4396"/>
                      </a:lnTo>
                      <a:cubicBezTo>
                        <a:pt x="13677" y="8304"/>
                        <a:pt x="0" y="21981"/>
                        <a:pt x="0" y="37612"/>
                      </a:cubicBezTo>
                      <a:lnTo>
                        <a:pt x="0" y="76689"/>
                      </a:lnTo>
                      <a:lnTo>
                        <a:pt x="0" y="76689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92" name="Gráfico 4">
                <a:extLst>
                  <a:ext uri="{FF2B5EF4-FFF2-40B4-BE49-F238E27FC236}">
                    <a16:creationId xmlns:a16="http://schemas.microsoft.com/office/drawing/2014/main" id="{E3D9A029-AF38-0724-1AFA-05EDEAB90E9B}"/>
                  </a:ext>
                </a:extLst>
              </p:cNvPr>
              <p:cNvGrpSpPr/>
              <p:nvPr/>
            </p:nvGrpSpPr>
            <p:grpSpPr>
              <a:xfrm>
                <a:off x="7098434" y="5054600"/>
                <a:ext cx="138723" cy="179753"/>
                <a:chOff x="7098434" y="5054600"/>
                <a:chExt cx="138723" cy="179753"/>
              </a:xfrm>
              <a:noFill/>
            </p:grpSpPr>
            <p:sp>
              <p:nvSpPr>
                <p:cNvPr id="193" name="Forma Livre: Forma 192">
                  <a:extLst>
                    <a:ext uri="{FF2B5EF4-FFF2-40B4-BE49-F238E27FC236}">
                      <a16:creationId xmlns:a16="http://schemas.microsoft.com/office/drawing/2014/main" id="{50B9BE91-3727-6351-C025-A4CAFD6DC7BB}"/>
                    </a:ext>
                  </a:extLst>
                </p:cNvPr>
                <p:cNvSpPr/>
                <p:nvPr/>
              </p:nvSpPr>
              <p:spPr>
                <a:xfrm>
                  <a:off x="7140745" y="5054600"/>
                  <a:ext cx="55595" cy="66430"/>
                </a:xfrm>
                <a:custGeom>
                  <a:avLst/>
                  <a:gdLst>
                    <a:gd name="connsiteX0" fmla="*/ 26074 w 55595"/>
                    <a:gd name="connsiteY0" fmla="*/ 0 h 66430"/>
                    <a:gd name="connsiteX1" fmla="*/ 29982 w 55595"/>
                    <a:gd name="connsiteY1" fmla="*/ 0 h 66430"/>
                    <a:gd name="connsiteX2" fmla="*/ 55382 w 55595"/>
                    <a:gd name="connsiteY2" fmla="*/ 29308 h 66430"/>
                    <a:gd name="connsiteX3" fmla="*/ 53428 w 55595"/>
                    <a:gd name="connsiteY3" fmla="*/ 42984 h 66430"/>
                    <a:gd name="connsiteX4" fmla="*/ 28028 w 55595"/>
                    <a:gd name="connsiteY4" fmla="*/ 66431 h 66430"/>
                    <a:gd name="connsiteX5" fmla="*/ 28028 w 55595"/>
                    <a:gd name="connsiteY5" fmla="*/ 66431 h 66430"/>
                    <a:gd name="connsiteX6" fmla="*/ 2629 w 55595"/>
                    <a:gd name="connsiteY6" fmla="*/ 42984 h 66430"/>
                    <a:gd name="connsiteX7" fmla="*/ 675 w 55595"/>
                    <a:gd name="connsiteY7" fmla="*/ 29308 h 66430"/>
                    <a:gd name="connsiteX8" fmla="*/ 26074 w 55595"/>
                    <a:gd name="connsiteY8" fmla="*/ 0 h 6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595" h="66430">
                      <a:moveTo>
                        <a:pt x="26074" y="0"/>
                      </a:moveTo>
                      <a:lnTo>
                        <a:pt x="29982" y="0"/>
                      </a:lnTo>
                      <a:cubicBezTo>
                        <a:pt x="45613" y="0"/>
                        <a:pt x="57336" y="13677"/>
                        <a:pt x="55382" y="29308"/>
                      </a:cubicBezTo>
                      <a:lnTo>
                        <a:pt x="53428" y="42984"/>
                      </a:lnTo>
                      <a:cubicBezTo>
                        <a:pt x="51475" y="56661"/>
                        <a:pt x="41705" y="66431"/>
                        <a:pt x="28028" y="66431"/>
                      </a:cubicBezTo>
                      <a:lnTo>
                        <a:pt x="28028" y="66431"/>
                      </a:lnTo>
                      <a:cubicBezTo>
                        <a:pt x="14351" y="66431"/>
                        <a:pt x="4582" y="56661"/>
                        <a:pt x="2629" y="42984"/>
                      </a:cubicBezTo>
                      <a:lnTo>
                        <a:pt x="675" y="29308"/>
                      </a:lnTo>
                      <a:cubicBezTo>
                        <a:pt x="-3233" y="13677"/>
                        <a:pt x="10444" y="0"/>
                        <a:pt x="26074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4" name="Forma Livre: Forma 193">
                  <a:extLst>
                    <a:ext uri="{FF2B5EF4-FFF2-40B4-BE49-F238E27FC236}">
                      <a16:creationId xmlns:a16="http://schemas.microsoft.com/office/drawing/2014/main" id="{DACD6432-A784-58D3-DFC4-43D8F434E9B9}"/>
                    </a:ext>
                  </a:extLst>
                </p:cNvPr>
                <p:cNvSpPr/>
                <p:nvPr/>
              </p:nvSpPr>
              <p:spPr>
                <a:xfrm>
                  <a:off x="7098434" y="5157665"/>
                  <a:ext cx="138723" cy="76688"/>
                </a:xfrm>
                <a:custGeom>
                  <a:avLst/>
                  <a:gdLst>
                    <a:gd name="connsiteX0" fmla="*/ 138723 w 138723"/>
                    <a:gd name="connsiteY0" fmla="*/ 76688 h 76688"/>
                    <a:gd name="connsiteX1" fmla="*/ 138723 w 138723"/>
                    <a:gd name="connsiteY1" fmla="*/ 76688 h 76688"/>
                    <a:gd name="connsiteX2" fmla="*/ 138723 w 138723"/>
                    <a:gd name="connsiteY2" fmla="*/ 37611 h 76688"/>
                    <a:gd name="connsiteX3" fmla="*/ 107462 w 138723"/>
                    <a:gd name="connsiteY3" fmla="*/ 4396 h 76688"/>
                    <a:gd name="connsiteX4" fmla="*/ 107462 w 138723"/>
                    <a:gd name="connsiteY4" fmla="*/ 4396 h 76688"/>
                    <a:gd name="connsiteX5" fmla="*/ 31262 w 138723"/>
                    <a:gd name="connsiteY5" fmla="*/ 4396 h 76688"/>
                    <a:gd name="connsiteX6" fmla="*/ 31262 w 138723"/>
                    <a:gd name="connsiteY6" fmla="*/ 4396 h 76688"/>
                    <a:gd name="connsiteX7" fmla="*/ 0 w 138723"/>
                    <a:gd name="connsiteY7" fmla="*/ 37611 h 76688"/>
                    <a:gd name="connsiteX8" fmla="*/ 0 w 138723"/>
                    <a:gd name="connsiteY8" fmla="*/ 76688 h 76688"/>
                    <a:gd name="connsiteX9" fmla="*/ 0 w 138723"/>
                    <a:gd name="connsiteY9" fmla="*/ 76688 h 7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723" h="76688">
                      <a:moveTo>
                        <a:pt x="138723" y="76688"/>
                      </a:moveTo>
                      <a:lnTo>
                        <a:pt x="138723" y="76688"/>
                      </a:lnTo>
                      <a:lnTo>
                        <a:pt x="138723" y="37611"/>
                      </a:lnTo>
                      <a:cubicBezTo>
                        <a:pt x="138723" y="21981"/>
                        <a:pt x="125046" y="8304"/>
                        <a:pt x="107462" y="4396"/>
                      </a:cubicBezTo>
                      <a:lnTo>
                        <a:pt x="107462" y="4396"/>
                      </a:lnTo>
                      <a:cubicBezTo>
                        <a:pt x="82062" y="-1465"/>
                        <a:pt x="56661" y="-1465"/>
                        <a:pt x="31262" y="4396"/>
                      </a:cubicBezTo>
                      <a:lnTo>
                        <a:pt x="31262" y="4396"/>
                      </a:lnTo>
                      <a:cubicBezTo>
                        <a:pt x="13677" y="8304"/>
                        <a:pt x="0" y="21981"/>
                        <a:pt x="0" y="37611"/>
                      </a:cubicBezTo>
                      <a:lnTo>
                        <a:pt x="0" y="76688"/>
                      </a:lnTo>
                      <a:lnTo>
                        <a:pt x="0" y="76688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85" name="Forma Livre: Forma 184">
              <a:extLst>
                <a:ext uri="{FF2B5EF4-FFF2-40B4-BE49-F238E27FC236}">
                  <a16:creationId xmlns:a16="http://schemas.microsoft.com/office/drawing/2014/main" id="{132B5F91-AE42-3C41-40BA-9D1247C68AD9}"/>
                </a:ext>
              </a:extLst>
            </p:cNvPr>
            <p:cNvSpPr/>
            <p:nvPr/>
          </p:nvSpPr>
          <p:spPr>
            <a:xfrm>
              <a:off x="6924542" y="4659923"/>
              <a:ext cx="164122" cy="154353"/>
            </a:xfrm>
            <a:custGeom>
              <a:avLst/>
              <a:gdLst>
                <a:gd name="connsiteX0" fmla="*/ 164123 w 164122"/>
                <a:gd name="connsiteY0" fmla="*/ 0 h 154353"/>
                <a:gd name="connsiteX1" fmla="*/ 72293 w 164122"/>
                <a:gd name="connsiteY1" fmla="*/ 0 h 154353"/>
                <a:gd name="connsiteX2" fmla="*/ 0 w 164122"/>
                <a:gd name="connsiteY2" fmla="*/ 72292 h 154353"/>
                <a:gd name="connsiteX3" fmla="*/ 0 w 164122"/>
                <a:gd name="connsiteY3" fmla="*/ 154354 h 15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122" h="154353">
                  <a:moveTo>
                    <a:pt x="164123" y="0"/>
                  </a:moveTo>
                  <a:lnTo>
                    <a:pt x="72293" y="0"/>
                  </a:lnTo>
                  <a:cubicBezTo>
                    <a:pt x="31262" y="0"/>
                    <a:pt x="0" y="33215"/>
                    <a:pt x="0" y="72292"/>
                  </a:cubicBezTo>
                  <a:lnTo>
                    <a:pt x="0" y="154354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6" name="Forma Livre: Forma 185">
              <a:extLst>
                <a:ext uri="{FF2B5EF4-FFF2-40B4-BE49-F238E27FC236}">
                  <a16:creationId xmlns:a16="http://schemas.microsoft.com/office/drawing/2014/main" id="{7E55D35D-98D4-147A-19CF-F11145A630ED}"/>
                </a:ext>
              </a:extLst>
            </p:cNvPr>
            <p:cNvSpPr/>
            <p:nvPr/>
          </p:nvSpPr>
          <p:spPr>
            <a:xfrm>
              <a:off x="7246927" y="4659923"/>
              <a:ext cx="164122" cy="154353"/>
            </a:xfrm>
            <a:custGeom>
              <a:avLst/>
              <a:gdLst>
                <a:gd name="connsiteX0" fmla="*/ 0 w 164122"/>
                <a:gd name="connsiteY0" fmla="*/ 0 h 154353"/>
                <a:gd name="connsiteX1" fmla="*/ 91831 w 164122"/>
                <a:gd name="connsiteY1" fmla="*/ 0 h 154353"/>
                <a:gd name="connsiteX2" fmla="*/ 164123 w 164122"/>
                <a:gd name="connsiteY2" fmla="*/ 72292 h 154353"/>
                <a:gd name="connsiteX3" fmla="*/ 164123 w 164122"/>
                <a:gd name="connsiteY3" fmla="*/ 154354 h 15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122" h="154353">
                  <a:moveTo>
                    <a:pt x="0" y="0"/>
                  </a:moveTo>
                  <a:lnTo>
                    <a:pt x="91831" y="0"/>
                  </a:lnTo>
                  <a:cubicBezTo>
                    <a:pt x="132861" y="0"/>
                    <a:pt x="164123" y="33215"/>
                    <a:pt x="164123" y="72292"/>
                  </a:cubicBezTo>
                  <a:lnTo>
                    <a:pt x="164123" y="154354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7" name="Forma Livre: Forma 186">
              <a:extLst>
                <a:ext uri="{FF2B5EF4-FFF2-40B4-BE49-F238E27FC236}">
                  <a16:creationId xmlns:a16="http://schemas.microsoft.com/office/drawing/2014/main" id="{A3B0985E-6927-3D71-B54D-914FC1AF513C}"/>
                </a:ext>
              </a:extLst>
            </p:cNvPr>
            <p:cNvSpPr/>
            <p:nvPr/>
          </p:nvSpPr>
          <p:spPr>
            <a:xfrm>
              <a:off x="7287958" y="5068276"/>
              <a:ext cx="121138" cy="128953"/>
            </a:xfrm>
            <a:custGeom>
              <a:avLst/>
              <a:gdLst>
                <a:gd name="connsiteX0" fmla="*/ 0 w 121138"/>
                <a:gd name="connsiteY0" fmla="*/ 128954 h 128953"/>
                <a:gd name="connsiteX1" fmla="*/ 48846 w 121138"/>
                <a:gd name="connsiteY1" fmla="*/ 128954 h 128953"/>
                <a:gd name="connsiteX2" fmla="*/ 121138 w 121138"/>
                <a:gd name="connsiteY2" fmla="*/ 56661 h 128953"/>
                <a:gd name="connsiteX3" fmla="*/ 121138 w 121138"/>
                <a:gd name="connsiteY3" fmla="*/ 0 h 12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8" h="128953">
                  <a:moveTo>
                    <a:pt x="0" y="128954"/>
                  </a:moveTo>
                  <a:lnTo>
                    <a:pt x="48846" y="128954"/>
                  </a:lnTo>
                  <a:cubicBezTo>
                    <a:pt x="89877" y="128954"/>
                    <a:pt x="121138" y="95738"/>
                    <a:pt x="121138" y="56661"/>
                  </a:cubicBezTo>
                  <a:lnTo>
                    <a:pt x="121138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8" name="Forma Livre: Forma 187">
              <a:extLst>
                <a:ext uri="{FF2B5EF4-FFF2-40B4-BE49-F238E27FC236}">
                  <a16:creationId xmlns:a16="http://schemas.microsoft.com/office/drawing/2014/main" id="{08B9ADDE-4DD8-5484-7E7A-D57BEA5A4811}"/>
                </a:ext>
              </a:extLst>
            </p:cNvPr>
            <p:cNvSpPr/>
            <p:nvPr/>
          </p:nvSpPr>
          <p:spPr>
            <a:xfrm>
              <a:off x="6926496" y="5068276"/>
              <a:ext cx="121138" cy="128953"/>
            </a:xfrm>
            <a:custGeom>
              <a:avLst/>
              <a:gdLst>
                <a:gd name="connsiteX0" fmla="*/ 121138 w 121138"/>
                <a:gd name="connsiteY0" fmla="*/ 128954 h 128953"/>
                <a:gd name="connsiteX1" fmla="*/ 72292 w 121138"/>
                <a:gd name="connsiteY1" fmla="*/ 128954 h 128953"/>
                <a:gd name="connsiteX2" fmla="*/ 0 w 121138"/>
                <a:gd name="connsiteY2" fmla="*/ 56661 h 128953"/>
                <a:gd name="connsiteX3" fmla="*/ 0 w 121138"/>
                <a:gd name="connsiteY3" fmla="*/ 0 h 128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8" h="128953">
                  <a:moveTo>
                    <a:pt x="121138" y="128954"/>
                  </a:moveTo>
                  <a:lnTo>
                    <a:pt x="72292" y="128954"/>
                  </a:lnTo>
                  <a:cubicBezTo>
                    <a:pt x="31262" y="128954"/>
                    <a:pt x="0" y="95738"/>
                    <a:pt x="0" y="56661"/>
                  </a:cubicBezTo>
                  <a:lnTo>
                    <a:pt x="0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01" name="Gráfico 4">
            <a:extLst>
              <a:ext uri="{FF2B5EF4-FFF2-40B4-BE49-F238E27FC236}">
                <a16:creationId xmlns:a16="http://schemas.microsoft.com/office/drawing/2014/main" id="{C57D547D-B503-C404-C461-DD323A77E79C}"/>
              </a:ext>
            </a:extLst>
          </p:cNvPr>
          <p:cNvGrpSpPr/>
          <p:nvPr/>
        </p:nvGrpSpPr>
        <p:grpSpPr>
          <a:xfrm>
            <a:off x="-158150" y="0"/>
            <a:ext cx="7639538" cy="6289430"/>
            <a:chOff x="-158150" y="0"/>
            <a:chExt cx="7639538" cy="6289430"/>
          </a:xfrm>
          <a:noFill/>
        </p:grpSpPr>
        <p:grpSp>
          <p:nvGrpSpPr>
            <p:cNvPr id="202" name="Gráfico 4">
              <a:extLst>
                <a:ext uri="{FF2B5EF4-FFF2-40B4-BE49-F238E27FC236}">
                  <a16:creationId xmlns:a16="http://schemas.microsoft.com/office/drawing/2014/main" id="{1937D443-C303-0183-DAA9-E3E32683837C}"/>
                </a:ext>
              </a:extLst>
            </p:cNvPr>
            <p:cNvGrpSpPr/>
            <p:nvPr/>
          </p:nvGrpSpPr>
          <p:grpSpPr>
            <a:xfrm>
              <a:off x="-158150" y="0"/>
              <a:ext cx="7639538" cy="6289430"/>
              <a:chOff x="-158150" y="0"/>
              <a:chExt cx="7639538" cy="6289430"/>
            </a:xfrm>
            <a:noFill/>
          </p:grpSpPr>
          <p:grpSp>
            <p:nvGrpSpPr>
              <p:cNvPr id="209" name="Gráfico 4">
                <a:extLst>
                  <a:ext uri="{FF2B5EF4-FFF2-40B4-BE49-F238E27FC236}">
                    <a16:creationId xmlns:a16="http://schemas.microsoft.com/office/drawing/2014/main" id="{25BD7782-68C8-71CF-41F5-785A7F99796F}"/>
                  </a:ext>
                </a:extLst>
              </p:cNvPr>
              <p:cNvGrpSpPr/>
              <p:nvPr/>
            </p:nvGrpSpPr>
            <p:grpSpPr>
              <a:xfrm>
                <a:off x="-158150" y="0"/>
                <a:ext cx="7471507" cy="6289430"/>
                <a:chOff x="-158150" y="0"/>
                <a:chExt cx="7471507" cy="6289430"/>
              </a:xfrm>
              <a:noFill/>
            </p:grpSpPr>
            <p:sp>
              <p:nvSpPr>
                <p:cNvPr id="228" name="Forma Livre: Forma 227">
                  <a:extLst>
                    <a:ext uri="{FF2B5EF4-FFF2-40B4-BE49-F238E27FC236}">
                      <a16:creationId xmlns:a16="http://schemas.microsoft.com/office/drawing/2014/main" id="{4A6B9F25-D0D4-9243-3B41-471754AB9F4E}"/>
                    </a:ext>
                  </a:extLst>
                </p:cNvPr>
                <p:cNvSpPr/>
                <p:nvPr/>
              </p:nvSpPr>
              <p:spPr>
                <a:xfrm>
                  <a:off x="7100388" y="5988538"/>
                  <a:ext cx="136769" cy="154353"/>
                </a:xfrm>
                <a:custGeom>
                  <a:avLst/>
                  <a:gdLst>
                    <a:gd name="connsiteX0" fmla="*/ 66431 w 136769"/>
                    <a:gd name="connsiteY0" fmla="*/ 154354 h 154353"/>
                    <a:gd name="connsiteX1" fmla="*/ 66431 w 136769"/>
                    <a:gd name="connsiteY1" fmla="*/ 154354 h 154353"/>
                    <a:gd name="connsiteX2" fmla="*/ 29308 w 136769"/>
                    <a:gd name="connsiteY2" fmla="*/ 130908 h 154353"/>
                    <a:gd name="connsiteX3" fmla="*/ 11723 w 136769"/>
                    <a:gd name="connsiteY3" fmla="*/ 97692 h 154353"/>
                    <a:gd name="connsiteX4" fmla="*/ 11723 w 136769"/>
                    <a:gd name="connsiteY4" fmla="*/ 97692 h 154353"/>
                    <a:gd name="connsiteX5" fmla="*/ 0 w 136769"/>
                    <a:gd name="connsiteY5" fmla="*/ 85969 h 154353"/>
                    <a:gd name="connsiteX6" fmla="*/ 0 w 136769"/>
                    <a:gd name="connsiteY6" fmla="*/ 72293 h 154353"/>
                    <a:gd name="connsiteX7" fmla="*/ 3908 w 136769"/>
                    <a:gd name="connsiteY7" fmla="*/ 68385 h 154353"/>
                    <a:gd name="connsiteX8" fmla="*/ 9769 w 136769"/>
                    <a:gd name="connsiteY8" fmla="*/ 68385 h 154353"/>
                    <a:gd name="connsiteX9" fmla="*/ 9769 w 136769"/>
                    <a:gd name="connsiteY9" fmla="*/ 46892 h 154353"/>
                    <a:gd name="connsiteX10" fmla="*/ 15631 w 136769"/>
                    <a:gd name="connsiteY10" fmla="*/ 25400 h 154353"/>
                    <a:gd name="connsiteX11" fmla="*/ 68385 w 136769"/>
                    <a:gd name="connsiteY11" fmla="*/ 0 h 154353"/>
                    <a:gd name="connsiteX12" fmla="*/ 123092 w 136769"/>
                    <a:gd name="connsiteY12" fmla="*/ 27354 h 154353"/>
                    <a:gd name="connsiteX13" fmla="*/ 127000 w 136769"/>
                    <a:gd name="connsiteY13" fmla="*/ 44938 h 154353"/>
                    <a:gd name="connsiteX14" fmla="*/ 127000 w 136769"/>
                    <a:gd name="connsiteY14" fmla="*/ 68385 h 154353"/>
                    <a:gd name="connsiteX15" fmla="*/ 132861 w 136769"/>
                    <a:gd name="connsiteY15" fmla="*/ 68385 h 154353"/>
                    <a:gd name="connsiteX16" fmla="*/ 136769 w 136769"/>
                    <a:gd name="connsiteY16" fmla="*/ 72293 h 154353"/>
                    <a:gd name="connsiteX17" fmla="*/ 136769 w 136769"/>
                    <a:gd name="connsiteY17" fmla="*/ 85969 h 154353"/>
                    <a:gd name="connsiteX18" fmla="*/ 125046 w 136769"/>
                    <a:gd name="connsiteY18" fmla="*/ 97692 h 154353"/>
                    <a:gd name="connsiteX19" fmla="*/ 125046 w 136769"/>
                    <a:gd name="connsiteY19" fmla="*/ 97692 h 154353"/>
                    <a:gd name="connsiteX20" fmla="*/ 107462 w 136769"/>
                    <a:gd name="connsiteY20" fmla="*/ 130908 h 154353"/>
                    <a:gd name="connsiteX21" fmla="*/ 66431 w 136769"/>
                    <a:gd name="connsiteY21" fmla="*/ 154354 h 154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6769" h="154353">
                      <a:moveTo>
                        <a:pt x="66431" y="154354"/>
                      </a:moveTo>
                      <a:lnTo>
                        <a:pt x="66431" y="154354"/>
                      </a:lnTo>
                      <a:cubicBezTo>
                        <a:pt x="50800" y="154354"/>
                        <a:pt x="35169" y="144585"/>
                        <a:pt x="29308" y="130908"/>
                      </a:cubicBezTo>
                      <a:lnTo>
                        <a:pt x="11723" y="97692"/>
                      </a:lnTo>
                      <a:lnTo>
                        <a:pt x="11723" y="97692"/>
                      </a:lnTo>
                      <a:cubicBezTo>
                        <a:pt x="7815" y="97692"/>
                        <a:pt x="0" y="89877"/>
                        <a:pt x="0" y="85969"/>
                      </a:cubicBezTo>
                      <a:lnTo>
                        <a:pt x="0" y="72293"/>
                      </a:lnTo>
                      <a:cubicBezTo>
                        <a:pt x="0" y="70339"/>
                        <a:pt x="1954" y="68385"/>
                        <a:pt x="3908" y="68385"/>
                      </a:cubicBezTo>
                      <a:lnTo>
                        <a:pt x="9769" y="68385"/>
                      </a:lnTo>
                      <a:lnTo>
                        <a:pt x="9769" y="46892"/>
                      </a:lnTo>
                      <a:cubicBezTo>
                        <a:pt x="9769" y="39077"/>
                        <a:pt x="11723" y="33216"/>
                        <a:pt x="15631" y="25400"/>
                      </a:cubicBezTo>
                      <a:cubicBezTo>
                        <a:pt x="23446" y="13677"/>
                        <a:pt x="37123" y="0"/>
                        <a:pt x="68385" y="0"/>
                      </a:cubicBezTo>
                      <a:cubicBezTo>
                        <a:pt x="101600" y="0"/>
                        <a:pt x="115277" y="15631"/>
                        <a:pt x="123092" y="27354"/>
                      </a:cubicBezTo>
                      <a:cubicBezTo>
                        <a:pt x="125046" y="33216"/>
                        <a:pt x="127000" y="39077"/>
                        <a:pt x="127000" y="44938"/>
                      </a:cubicBezTo>
                      <a:lnTo>
                        <a:pt x="127000" y="68385"/>
                      </a:lnTo>
                      <a:lnTo>
                        <a:pt x="132861" y="68385"/>
                      </a:lnTo>
                      <a:cubicBezTo>
                        <a:pt x="134815" y="68385"/>
                        <a:pt x="136769" y="70339"/>
                        <a:pt x="136769" y="72293"/>
                      </a:cubicBezTo>
                      <a:lnTo>
                        <a:pt x="136769" y="85969"/>
                      </a:lnTo>
                      <a:cubicBezTo>
                        <a:pt x="136769" y="89877"/>
                        <a:pt x="128954" y="97692"/>
                        <a:pt x="125046" y="97692"/>
                      </a:cubicBezTo>
                      <a:lnTo>
                        <a:pt x="125046" y="97692"/>
                      </a:lnTo>
                      <a:lnTo>
                        <a:pt x="107462" y="130908"/>
                      </a:lnTo>
                      <a:cubicBezTo>
                        <a:pt x="95738" y="144585"/>
                        <a:pt x="82062" y="154354"/>
                        <a:pt x="66431" y="154354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9" name="Forma Livre: Forma 228">
                  <a:extLst>
                    <a:ext uri="{FF2B5EF4-FFF2-40B4-BE49-F238E27FC236}">
                      <a16:creationId xmlns:a16="http://schemas.microsoft.com/office/drawing/2014/main" id="{295BAB76-CE39-F95F-BDC9-1D690C7BE5B2}"/>
                    </a:ext>
                  </a:extLst>
                </p:cNvPr>
                <p:cNvSpPr/>
                <p:nvPr/>
              </p:nvSpPr>
              <p:spPr>
                <a:xfrm>
                  <a:off x="7205896" y="6117492"/>
                  <a:ext cx="107461" cy="171938"/>
                </a:xfrm>
                <a:custGeom>
                  <a:avLst/>
                  <a:gdLst>
                    <a:gd name="connsiteX0" fmla="*/ 0 w 107461"/>
                    <a:gd name="connsiteY0" fmla="*/ 0 h 171938"/>
                    <a:gd name="connsiteX1" fmla="*/ 1954 w 107461"/>
                    <a:gd name="connsiteY1" fmla="*/ 33215 h 171938"/>
                    <a:gd name="connsiteX2" fmla="*/ 58615 w 107461"/>
                    <a:gd name="connsiteY2" fmla="*/ 56661 h 171938"/>
                    <a:gd name="connsiteX3" fmla="*/ 107462 w 107461"/>
                    <a:gd name="connsiteY3" fmla="*/ 103554 h 171938"/>
                    <a:gd name="connsiteX4" fmla="*/ 107462 w 107461"/>
                    <a:gd name="connsiteY4" fmla="*/ 105508 h 171938"/>
                    <a:gd name="connsiteX5" fmla="*/ 107462 w 107461"/>
                    <a:gd name="connsiteY5" fmla="*/ 171938 h 17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7461" h="171938">
                      <a:moveTo>
                        <a:pt x="0" y="0"/>
                      </a:moveTo>
                      <a:lnTo>
                        <a:pt x="1954" y="33215"/>
                      </a:lnTo>
                      <a:cubicBezTo>
                        <a:pt x="1954" y="33215"/>
                        <a:pt x="23446" y="39077"/>
                        <a:pt x="58615" y="56661"/>
                      </a:cubicBezTo>
                      <a:cubicBezTo>
                        <a:pt x="76200" y="64477"/>
                        <a:pt x="99646" y="82061"/>
                        <a:pt x="107462" y="103554"/>
                      </a:cubicBezTo>
                      <a:cubicBezTo>
                        <a:pt x="107462" y="103554"/>
                        <a:pt x="107462" y="105508"/>
                        <a:pt x="107462" y="105508"/>
                      </a:cubicBezTo>
                      <a:lnTo>
                        <a:pt x="107462" y="171938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0" name="Forma Livre: Forma 229">
                  <a:extLst>
                    <a:ext uri="{FF2B5EF4-FFF2-40B4-BE49-F238E27FC236}">
                      <a16:creationId xmlns:a16="http://schemas.microsoft.com/office/drawing/2014/main" id="{15AA94EB-8558-74EE-EE21-B8CCAB8FE2B6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id="{2ADBB39F-8C8E-9AF4-9984-072404297421}"/>
                    </a:ext>
                  </a:extLst>
                </p:cNvPr>
                <p:cNvSpPr/>
                <p:nvPr/>
              </p:nvSpPr>
              <p:spPr>
                <a:xfrm>
                  <a:off x="7018327" y="6119446"/>
                  <a:ext cx="107461" cy="168030"/>
                </a:xfrm>
                <a:custGeom>
                  <a:avLst/>
                  <a:gdLst>
                    <a:gd name="connsiteX0" fmla="*/ 107462 w 107461"/>
                    <a:gd name="connsiteY0" fmla="*/ 0 h 168030"/>
                    <a:gd name="connsiteX1" fmla="*/ 105508 w 107461"/>
                    <a:gd name="connsiteY1" fmla="*/ 33215 h 168030"/>
                    <a:gd name="connsiteX2" fmla="*/ 48846 w 107461"/>
                    <a:gd name="connsiteY2" fmla="*/ 54707 h 168030"/>
                    <a:gd name="connsiteX3" fmla="*/ 0 w 107461"/>
                    <a:gd name="connsiteY3" fmla="*/ 101600 h 168030"/>
                    <a:gd name="connsiteX4" fmla="*/ 0 w 107461"/>
                    <a:gd name="connsiteY4" fmla="*/ 168030 h 168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461" h="168030">
                      <a:moveTo>
                        <a:pt x="107462" y="0"/>
                      </a:moveTo>
                      <a:lnTo>
                        <a:pt x="105508" y="33215"/>
                      </a:lnTo>
                      <a:cubicBezTo>
                        <a:pt x="105508" y="33215"/>
                        <a:pt x="84016" y="39077"/>
                        <a:pt x="48846" y="54707"/>
                      </a:cubicBezTo>
                      <a:cubicBezTo>
                        <a:pt x="31262" y="64477"/>
                        <a:pt x="5862" y="80107"/>
                        <a:pt x="0" y="101600"/>
                      </a:cubicBezTo>
                      <a:lnTo>
                        <a:pt x="0" y="16803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0" name="Gráfico 4">
                <a:extLst>
                  <a:ext uri="{FF2B5EF4-FFF2-40B4-BE49-F238E27FC236}">
                    <a16:creationId xmlns:a16="http://schemas.microsoft.com/office/drawing/2014/main" id="{792DC358-EF52-534D-3EA4-126D3E8FD8D2}"/>
                  </a:ext>
                </a:extLst>
              </p:cNvPr>
              <p:cNvGrpSpPr/>
              <p:nvPr/>
            </p:nvGrpSpPr>
            <p:grpSpPr>
              <a:xfrm>
                <a:off x="-158150" y="0"/>
                <a:ext cx="7260492" cy="6176107"/>
                <a:chOff x="-158150" y="0"/>
                <a:chExt cx="7260492" cy="6176107"/>
              </a:xfrm>
              <a:noFill/>
            </p:grpSpPr>
            <p:grpSp>
              <p:nvGrpSpPr>
                <p:cNvPr id="218" name="Gráfico 4">
                  <a:extLst>
                    <a:ext uri="{FF2B5EF4-FFF2-40B4-BE49-F238E27FC236}">
                      <a16:creationId xmlns:a16="http://schemas.microsoft.com/office/drawing/2014/main" id="{02EB75EF-0D82-79C8-2DF5-2FA5ED3603BE}"/>
                    </a:ext>
                  </a:extLst>
                </p:cNvPr>
                <p:cNvGrpSpPr/>
                <p:nvPr/>
              </p:nvGrpSpPr>
              <p:grpSpPr>
                <a:xfrm>
                  <a:off x="-158150" y="0"/>
                  <a:ext cx="7260492" cy="6176107"/>
                  <a:chOff x="-158150" y="0"/>
                  <a:chExt cx="7260492" cy="6176107"/>
                </a:xfrm>
                <a:noFill/>
              </p:grpSpPr>
              <p:sp>
                <p:nvSpPr>
                  <p:cNvPr id="223" name="Forma Livre: Forma 222">
                    <a:extLst>
                      <a:ext uri="{FF2B5EF4-FFF2-40B4-BE49-F238E27FC236}">
                        <a16:creationId xmlns:a16="http://schemas.microsoft.com/office/drawing/2014/main" id="{17662FE0-F1FB-34B7-A6E5-F00F44BC459A}"/>
                      </a:ext>
                    </a:extLst>
                  </p:cNvPr>
                  <p:cNvSpPr/>
                  <p:nvPr/>
                </p:nvSpPr>
                <p:spPr>
                  <a:xfrm>
                    <a:off x="6936265" y="5873261"/>
                    <a:ext cx="136769" cy="158261"/>
                  </a:xfrm>
                  <a:custGeom>
                    <a:avLst/>
                    <a:gdLst>
                      <a:gd name="connsiteX0" fmla="*/ 66431 w 136769"/>
                      <a:gd name="connsiteY0" fmla="*/ 158262 h 158261"/>
                      <a:gd name="connsiteX1" fmla="*/ 29308 w 136769"/>
                      <a:gd name="connsiteY1" fmla="*/ 134815 h 158261"/>
                      <a:gd name="connsiteX2" fmla="*/ 11723 w 136769"/>
                      <a:gd name="connsiteY2" fmla="*/ 101600 h 158261"/>
                      <a:gd name="connsiteX3" fmla="*/ 11723 w 136769"/>
                      <a:gd name="connsiteY3" fmla="*/ 101600 h 158261"/>
                      <a:gd name="connsiteX4" fmla="*/ 0 w 136769"/>
                      <a:gd name="connsiteY4" fmla="*/ 89877 h 158261"/>
                      <a:gd name="connsiteX5" fmla="*/ 0 w 136769"/>
                      <a:gd name="connsiteY5" fmla="*/ 76200 h 158261"/>
                      <a:gd name="connsiteX6" fmla="*/ 3907 w 136769"/>
                      <a:gd name="connsiteY6" fmla="*/ 72292 h 158261"/>
                      <a:gd name="connsiteX7" fmla="*/ 9769 w 136769"/>
                      <a:gd name="connsiteY7" fmla="*/ 72292 h 158261"/>
                      <a:gd name="connsiteX8" fmla="*/ 9769 w 136769"/>
                      <a:gd name="connsiteY8" fmla="*/ 46892 h 158261"/>
                      <a:gd name="connsiteX9" fmla="*/ 15631 w 136769"/>
                      <a:gd name="connsiteY9" fmla="*/ 25400 h 158261"/>
                      <a:gd name="connsiteX10" fmla="*/ 68385 w 136769"/>
                      <a:gd name="connsiteY10" fmla="*/ 0 h 158261"/>
                      <a:gd name="connsiteX11" fmla="*/ 123092 w 136769"/>
                      <a:gd name="connsiteY11" fmla="*/ 27354 h 158261"/>
                      <a:gd name="connsiteX12" fmla="*/ 127000 w 136769"/>
                      <a:gd name="connsiteY12" fmla="*/ 44938 h 158261"/>
                      <a:gd name="connsiteX13" fmla="*/ 127000 w 136769"/>
                      <a:gd name="connsiteY13" fmla="*/ 68385 h 158261"/>
                      <a:gd name="connsiteX14" fmla="*/ 132861 w 136769"/>
                      <a:gd name="connsiteY14" fmla="*/ 68385 h 158261"/>
                      <a:gd name="connsiteX15" fmla="*/ 136769 w 136769"/>
                      <a:gd name="connsiteY15" fmla="*/ 72292 h 158261"/>
                      <a:gd name="connsiteX16" fmla="*/ 136769 w 136769"/>
                      <a:gd name="connsiteY16" fmla="*/ 85969 h 158261"/>
                      <a:gd name="connsiteX17" fmla="*/ 125046 w 136769"/>
                      <a:gd name="connsiteY17" fmla="*/ 97692 h 158261"/>
                      <a:gd name="connsiteX18" fmla="*/ 125046 w 136769"/>
                      <a:gd name="connsiteY18" fmla="*/ 97692 h 158261"/>
                      <a:gd name="connsiteX19" fmla="*/ 107462 w 136769"/>
                      <a:gd name="connsiteY19" fmla="*/ 130907 h 158261"/>
                      <a:gd name="connsiteX20" fmla="*/ 66431 w 136769"/>
                      <a:gd name="connsiteY20" fmla="*/ 158262 h 158261"/>
                      <a:gd name="connsiteX21" fmla="*/ 66431 w 136769"/>
                      <a:gd name="connsiteY21" fmla="*/ 158262 h 158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36769" h="158261">
                        <a:moveTo>
                          <a:pt x="66431" y="158262"/>
                        </a:moveTo>
                        <a:cubicBezTo>
                          <a:pt x="50800" y="158262"/>
                          <a:pt x="35169" y="148492"/>
                          <a:pt x="29308" y="134815"/>
                        </a:cubicBezTo>
                        <a:lnTo>
                          <a:pt x="11723" y="101600"/>
                        </a:lnTo>
                        <a:lnTo>
                          <a:pt x="11723" y="101600"/>
                        </a:lnTo>
                        <a:cubicBezTo>
                          <a:pt x="7815" y="101600"/>
                          <a:pt x="0" y="93784"/>
                          <a:pt x="0" y="89877"/>
                        </a:cubicBezTo>
                        <a:lnTo>
                          <a:pt x="0" y="76200"/>
                        </a:lnTo>
                        <a:cubicBezTo>
                          <a:pt x="0" y="74246"/>
                          <a:pt x="1954" y="72292"/>
                          <a:pt x="3907" y="72292"/>
                        </a:cubicBezTo>
                        <a:lnTo>
                          <a:pt x="9769" y="72292"/>
                        </a:lnTo>
                        <a:lnTo>
                          <a:pt x="9769" y="46892"/>
                        </a:lnTo>
                        <a:cubicBezTo>
                          <a:pt x="9769" y="39077"/>
                          <a:pt x="11723" y="33215"/>
                          <a:pt x="15631" y="25400"/>
                        </a:cubicBezTo>
                        <a:cubicBezTo>
                          <a:pt x="23446" y="13677"/>
                          <a:pt x="37123" y="0"/>
                          <a:pt x="68385" y="0"/>
                        </a:cubicBezTo>
                        <a:cubicBezTo>
                          <a:pt x="101600" y="0"/>
                          <a:pt x="115277" y="15631"/>
                          <a:pt x="123092" y="27354"/>
                        </a:cubicBezTo>
                        <a:cubicBezTo>
                          <a:pt x="125046" y="33215"/>
                          <a:pt x="127000" y="39077"/>
                          <a:pt x="127000" y="44938"/>
                        </a:cubicBezTo>
                        <a:lnTo>
                          <a:pt x="127000" y="68385"/>
                        </a:lnTo>
                        <a:lnTo>
                          <a:pt x="132861" y="68385"/>
                        </a:lnTo>
                        <a:cubicBezTo>
                          <a:pt x="134815" y="68385"/>
                          <a:pt x="136769" y="70339"/>
                          <a:pt x="136769" y="72292"/>
                        </a:cubicBezTo>
                        <a:lnTo>
                          <a:pt x="136769" y="85969"/>
                        </a:lnTo>
                        <a:cubicBezTo>
                          <a:pt x="136769" y="89877"/>
                          <a:pt x="128954" y="97692"/>
                          <a:pt x="125046" y="97692"/>
                        </a:cubicBezTo>
                        <a:lnTo>
                          <a:pt x="125046" y="97692"/>
                        </a:lnTo>
                        <a:lnTo>
                          <a:pt x="107462" y="130907"/>
                        </a:lnTo>
                        <a:cubicBezTo>
                          <a:pt x="97692" y="148492"/>
                          <a:pt x="84015" y="158262"/>
                          <a:pt x="66431" y="158262"/>
                        </a:cubicBezTo>
                        <a:lnTo>
                          <a:pt x="66431" y="158262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24" name="Forma Livre: Forma 223">
                    <a:extLst>
                      <a:ext uri="{FF2B5EF4-FFF2-40B4-BE49-F238E27FC236}">
                        <a16:creationId xmlns:a16="http://schemas.microsoft.com/office/drawing/2014/main" id="{09F09B71-0C35-ACE0-AA75-B8B01235B53E}"/>
                      </a:ext>
                    </a:extLst>
                  </p:cNvPr>
                  <p:cNvSpPr/>
                  <p:nvPr/>
                </p:nvSpPr>
                <p:spPr>
                  <a:xfrm>
                    <a:off x="7043727" y="6006122"/>
                    <a:ext cx="58615" cy="56661"/>
                  </a:xfrm>
                  <a:custGeom>
                    <a:avLst/>
                    <a:gdLst>
                      <a:gd name="connsiteX0" fmla="*/ 0 w 58615"/>
                      <a:gd name="connsiteY0" fmla="*/ 0 h 56661"/>
                      <a:gd name="connsiteX1" fmla="*/ 1954 w 58615"/>
                      <a:gd name="connsiteY1" fmla="*/ 33216 h 56661"/>
                      <a:gd name="connsiteX2" fmla="*/ 58615 w 58615"/>
                      <a:gd name="connsiteY2" fmla="*/ 56661 h 56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615" h="56661">
                        <a:moveTo>
                          <a:pt x="0" y="0"/>
                        </a:moveTo>
                        <a:lnTo>
                          <a:pt x="1954" y="33216"/>
                        </a:lnTo>
                        <a:cubicBezTo>
                          <a:pt x="1954" y="33216"/>
                          <a:pt x="23446" y="39077"/>
                          <a:pt x="58615" y="56661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25" name="Forma Livre: Forma 224">
                    <a:extLst>
                      <a:ext uri="{FF2B5EF4-FFF2-40B4-BE49-F238E27FC236}">
                        <a16:creationId xmlns:a16="http://schemas.microsoft.com/office/drawing/2014/main" id="{4371E507-2C2F-2B55-3CE0-B2A3E8333960}"/>
                      </a:ext>
                    </a:extLst>
                  </p:cNvPr>
                  <p:cNvSpPr/>
                  <p:nvPr/>
                </p:nvSpPr>
                <p:spPr>
                  <a:xfrm>
                    <a:off x="6961665" y="6039338"/>
                    <a:ext cx="84015" cy="31261"/>
                  </a:xfrm>
                  <a:custGeom>
                    <a:avLst/>
                    <a:gdLst>
                      <a:gd name="connsiteX0" fmla="*/ 84016 w 84015"/>
                      <a:gd name="connsiteY0" fmla="*/ 0 h 31261"/>
                      <a:gd name="connsiteX1" fmla="*/ 60569 w 84015"/>
                      <a:gd name="connsiteY1" fmla="*/ 31262 h 31261"/>
                      <a:gd name="connsiteX2" fmla="*/ 23446 w 84015"/>
                      <a:gd name="connsiteY2" fmla="*/ 31262 h 31261"/>
                      <a:gd name="connsiteX3" fmla="*/ 0 w 84015"/>
                      <a:gd name="connsiteY3" fmla="*/ 0 h 31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015" h="31261">
                        <a:moveTo>
                          <a:pt x="84016" y="0"/>
                        </a:moveTo>
                        <a:lnTo>
                          <a:pt x="60569" y="31262"/>
                        </a:lnTo>
                        <a:lnTo>
                          <a:pt x="23446" y="3126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26" name="Forma Livre: Forma 225">
                    <a:extLst>
                      <a:ext uri="{FF2B5EF4-FFF2-40B4-BE49-F238E27FC236}">
                        <a16:creationId xmlns:a16="http://schemas.microsoft.com/office/drawing/2014/main" id="{15BEB2F5-374F-9D69-0EAC-CD28B283C822}"/>
                      </a:ext>
                    </a:extLst>
                  </p:cNvPr>
                  <p:cNvSpPr/>
                  <p:nvPr/>
                </p:nvSpPr>
                <p:spPr>
                  <a:xfrm>
                    <a:off x="-158150" y="0"/>
                    <a:ext cx="19538" cy="19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38" h="19538"/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27" name="Forma Livre: Forma 226">
                    <a:extLst>
                      <a:ext uri="{FF2B5EF4-FFF2-40B4-BE49-F238E27FC236}">
                        <a16:creationId xmlns:a16="http://schemas.microsoft.com/office/drawing/2014/main" id="{EA01E008-DF43-B3FF-ED15-F2AA317746BC}"/>
                      </a:ext>
                    </a:extLst>
                  </p:cNvPr>
                  <p:cNvSpPr/>
                  <p:nvPr/>
                </p:nvSpPr>
                <p:spPr>
                  <a:xfrm>
                    <a:off x="6856158" y="6008076"/>
                    <a:ext cx="107461" cy="168030"/>
                  </a:xfrm>
                  <a:custGeom>
                    <a:avLst/>
                    <a:gdLst>
                      <a:gd name="connsiteX0" fmla="*/ 107462 w 107461"/>
                      <a:gd name="connsiteY0" fmla="*/ 0 h 168030"/>
                      <a:gd name="connsiteX1" fmla="*/ 105508 w 107461"/>
                      <a:gd name="connsiteY1" fmla="*/ 33216 h 168030"/>
                      <a:gd name="connsiteX2" fmla="*/ 48846 w 107461"/>
                      <a:gd name="connsiteY2" fmla="*/ 54707 h 168030"/>
                      <a:gd name="connsiteX3" fmla="*/ 0 w 107461"/>
                      <a:gd name="connsiteY3" fmla="*/ 101600 h 168030"/>
                      <a:gd name="connsiteX4" fmla="*/ 0 w 107461"/>
                      <a:gd name="connsiteY4" fmla="*/ 168031 h 168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461" h="168030">
                        <a:moveTo>
                          <a:pt x="107462" y="0"/>
                        </a:moveTo>
                        <a:lnTo>
                          <a:pt x="105508" y="33216"/>
                        </a:lnTo>
                        <a:cubicBezTo>
                          <a:pt x="105508" y="33216"/>
                          <a:pt x="84015" y="39077"/>
                          <a:pt x="48846" y="54707"/>
                        </a:cubicBezTo>
                        <a:cubicBezTo>
                          <a:pt x="31262" y="64477"/>
                          <a:pt x="5861" y="80108"/>
                          <a:pt x="0" y="101600"/>
                        </a:cubicBezTo>
                        <a:lnTo>
                          <a:pt x="0" y="168031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219" name="Gráfico 4">
                  <a:extLst>
                    <a:ext uri="{FF2B5EF4-FFF2-40B4-BE49-F238E27FC236}">
                      <a16:creationId xmlns:a16="http://schemas.microsoft.com/office/drawing/2014/main" id="{0E2E0F43-C8CF-EF29-7343-0CB424E949C9}"/>
                    </a:ext>
                  </a:extLst>
                </p:cNvPr>
                <p:cNvGrpSpPr/>
                <p:nvPr/>
              </p:nvGrpSpPr>
              <p:grpSpPr>
                <a:xfrm>
                  <a:off x="6973388" y="6074507"/>
                  <a:ext cx="58615" cy="101600"/>
                  <a:chOff x="6973388" y="6074507"/>
                  <a:chExt cx="58615" cy="101600"/>
                </a:xfrm>
                <a:noFill/>
              </p:grpSpPr>
              <p:sp>
                <p:nvSpPr>
                  <p:cNvPr id="220" name="Forma Livre: Forma 219">
                    <a:extLst>
                      <a:ext uri="{FF2B5EF4-FFF2-40B4-BE49-F238E27FC236}">
                        <a16:creationId xmlns:a16="http://schemas.microsoft.com/office/drawing/2014/main" id="{E37AE511-46D3-7480-D5AE-E2633E4EA7A5}"/>
                      </a:ext>
                    </a:extLst>
                  </p:cNvPr>
                  <p:cNvSpPr/>
                  <p:nvPr/>
                </p:nvSpPr>
                <p:spPr>
                  <a:xfrm>
                    <a:off x="6979250" y="6074507"/>
                    <a:ext cx="48846" cy="37122"/>
                  </a:xfrm>
                  <a:custGeom>
                    <a:avLst/>
                    <a:gdLst>
                      <a:gd name="connsiteX0" fmla="*/ 7816 w 48846"/>
                      <a:gd name="connsiteY0" fmla="*/ 0 h 37122"/>
                      <a:gd name="connsiteX1" fmla="*/ 0 w 48846"/>
                      <a:gd name="connsiteY1" fmla="*/ 23446 h 37122"/>
                      <a:gd name="connsiteX2" fmla="*/ 23446 w 48846"/>
                      <a:gd name="connsiteY2" fmla="*/ 37123 h 37122"/>
                      <a:gd name="connsiteX3" fmla="*/ 48846 w 48846"/>
                      <a:gd name="connsiteY3" fmla="*/ 23446 h 37122"/>
                      <a:gd name="connsiteX4" fmla="*/ 41031 w 48846"/>
                      <a:gd name="connsiteY4" fmla="*/ 0 h 37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846" h="37122">
                        <a:moveTo>
                          <a:pt x="7816" y="0"/>
                        </a:moveTo>
                        <a:lnTo>
                          <a:pt x="0" y="23446"/>
                        </a:lnTo>
                        <a:lnTo>
                          <a:pt x="23446" y="37123"/>
                        </a:lnTo>
                        <a:lnTo>
                          <a:pt x="48846" y="23446"/>
                        </a:lnTo>
                        <a:lnTo>
                          <a:pt x="41031" y="0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21" name="Forma Livre: Forma 220">
                    <a:extLst>
                      <a:ext uri="{FF2B5EF4-FFF2-40B4-BE49-F238E27FC236}">
                        <a16:creationId xmlns:a16="http://schemas.microsoft.com/office/drawing/2014/main" id="{6AFD2EAB-DB29-730C-5C24-4C3BD7FA85CD}"/>
                      </a:ext>
                    </a:extLst>
                  </p:cNvPr>
                  <p:cNvSpPr/>
                  <p:nvPr/>
                </p:nvSpPr>
                <p:spPr>
                  <a:xfrm>
                    <a:off x="6973388" y="6103815"/>
                    <a:ext cx="13676" cy="72292"/>
                  </a:xfrm>
                  <a:custGeom>
                    <a:avLst/>
                    <a:gdLst>
                      <a:gd name="connsiteX0" fmla="*/ 0 w 13676"/>
                      <a:gd name="connsiteY0" fmla="*/ 72292 h 72292"/>
                      <a:gd name="connsiteX1" fmla="*/ 13677 w 13676"/>
                      <a:gd name="connsiteY1" fmla="*/ 0 h 72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76" h="72292">
                        <a:moveTo>
                          <a:pt x="0" y="72292"/>
                        </a:moveTo>
                        <a:lnTo>
                          <a:pt x="13677" y="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22" name="Forma Livre: Forma 221">
                    <a:extLst>
                      <a:ext uri="{FF2B5EF4-FFF2-40B4-BE49-F238E27FC236}">
                        <a16:creationId xmlns:a16="http://schemas.microsoft.com/office/drawing/2014/main" id="{924E1D4C-3963-CADD-9260-3251861A4924}"/>
                      </a:ext>
                    </a:extLst>
                  </p:cNvPr>
                  <p:cNvSpPr/>
                  <p:nvPr/>
                </p:nvSpPr>
                <p:spPr>
                  <a:xfrm>
                    <a:off x="7022234" y="6103815"/>
                    <a:ext cx="9769" cy="72292"/>
                  </a:xfrm>
                  <a:custGeom>
                    <a:avLst/>
                    <a:gdLst>
                      <a:gd name="connsiteX0" fmla="*/ 0 w 9769"/>
                      <a:gd name="connsiteY0" fmla="*/ 0 h 72292"/>
                      <a:gd name="connsiteX1" fmla="*/ 9769 w 9769"/>
                      <a:gd name="connsiteY1" fmla="*/ 72292 h 72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769" h="72292">
                        <a:moveTo>
                          <a:pt x="0" y="0"/>
                        </a:moveTo>
                        <a:lnTo>
                          <a:pt x="9769" y="72292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11" name="Gráfico 4">
                <a:extLst>
                  <a:ext uri="{FF2B5EF4-FFF2-40B4-BE49-F238E27FC236}">
                    <a16:creationId xmlns:a16="http://schemas.microsoft.com/office/drawing/2014/main" id="{A526D4AC-76C2-EAEF-16BF-D750CB96F72C}"/>
                  </a:ext>
                </a:extLst>
              </p:cNvPr>
              <p:cNvGrpSpPr/>
              <p:nvPr/>
            </p:nvGrpSpPr>
            <p:grpSpPr>
              <a:xfrm>
                <a:off x="-158150" y="0"/>
                <a:ext cx="7639538" cy="6178061"/>
                <a:chOff x="-158150" y="0"/>
                <a:chExt cx="7639538" cy="6178061"/>
              </a:xfrm>
              <a:noFill/>
            </p:grpSpPr>
            <p:sp>
              <p:nvSpPr>
                <p:cNvPr id="213" name="Forma Livre: Forma 212">
                  <a:extLst>
                    <a:ext uri="{FF2B5EF4-FFF2-40B4-BE49-F238E27FC236}">
                      <a16:creationId xmlns:a16="http://schemas.microsoft.com/office/drawing/2014/main" id="{DA237134-AE51-717A-32FD-65102D8C1C4F}"/>
                    </a:ext>
                  </a:extLst>
                </p:cNvPr>
                <p:cNvSpPr/>
                <p:nvPr/>
              </p:nvSpPr>
              <p:spPr>
                <a:xfrm>
                  <a:off x="7266465" y="5873261"/>
                  <a:ext cx="136769" cy="158261"/>
                </a:xfrm>
                <a:custGeom>
                  <a:avLst/>
                  <a:gdLst>
                    <a:gd name="connsiteX0" fmla="*/ 66431 w 136769"/>
                    <a:gd name="connsiteY0" fmla="*/ 158262 h 158261"/>
                    <a:gd name="connsiteX1" fmla="*/ 29308 w 136769"/>
                    <a:gd name="connsiteY1" fmla="*/ 134815 h 158261"/>
                    <a:gd name="connsiteX2" fmla="*/ 11723 w 136769"/>
                    <a:gd name="connsiteY2" fmla="*/ 101600 h 158261"/>
                    <a:gd name="connsiteX3" fmla="*/ 11723 w 136769"/>
                    <a:gd name="connsiteY3" fmla="*/ 101600 h 158261"/>
                    <a:gd name="connsiteX4" fmla="*/ 0 w 136769"/>
                    <a:gd name="connsiteY4" fmla="*/ 89877 h 158261"/>
                    <a:gd name="connsiteX5" fmla="*/ 0 w 136769"/>
                    <a:gd name="connsiteY5" fmla="*/ 76200 h 158261"/>
                    <a:gd name="connsiteX6" fmla="*/ 3908 w 136769"/>
                    <a:gd name="connsiteY6" fmla="*/ 72292 h 158261"/>
                    <a:gd name="connsiteX7" fmla="*/ 9769 w 136769"/>
                    <a:gd name="connsiteY7" fmla="*/ 72292 h 158261"/>
                    <a:gd name="connsiteX8" fmla="*/ 9769 w 136769"/>
                    <a:gd name="connsiteY8" fmla="*/ 46892 h 158261"/>
                    <a:gd name="connsiteX9" fmla="*/ 15631 w 136769"/>
                    <a:gd name="connsiteY9" fmla="*/ 25400 h 158261"/>
                    <a:gd name="connsiteX10" fmla="*/ 68385 w 136769"/>
                    <a:gd name="connsiteY10" fmla="*/ 0 h 158261"/>
                    <a:gd name="connsiteX11" fmla="*/ 123092 w 136769"/>
                    <a:gd name="connsiteY11" fmla="*/ 27354 h 158261"/>
                    <a:gd name="connsiteX12" fmla="*/ 127000 w 136769"/>
                    <a:gd name="connsiteY12" fmla="*/ 44938 h 158261"/>
                    <a:gd name="connsiteX13" fmla="*/ 127000 w 136769"/>
                    <a:gd name="connsiteY13" fmla="*/ 68385 h 158261"/>
                    <a:gd name="connsiteX14" fmla="*/ 132861 w 136769"/>
                    <a:gd name="connsiteY14" fmla="*/ 68385 h 158261"/>
                    <a:gd name="connsiteX15" fmla="*/ 136769 w 136769"/>
                    <a:gd name="connsiteY15" fmla="*/ 72292 h 158261"/>
                    <a:gd name="connsiteX16" fmla="*/ 136769 w 136769"/>
                    <a:gd name="connsiteY16" fmla="*/ 85969 h 158261"/>
                    <a:gd name="connsiteX17" fmla="*/ 125046 w 136769"/>
                    <a:gd name="connsiteY17" fmla="*/ 97692 h 158261"/>
                    <a:gd name="connsiteX18" fmla="*/ 125046 w 136769"/>
                    <a:gd name="connsiteY18" fmla="*/ 97692 h 158261"/>
                    <a:gd name="connsiteX19" fmla="*/ 107462 w 136769"/>
                    <a:gd name="connsiteY19" fmla="*/ 130907 h 158261"/>
                    <a:gd name="connsiteX20" fmla="*/ 66431 w 136769"/>
                    <a:gd name="connsiteY20" fmla="*/ 158262 h 158261"/>
                    <a:gd name="connsiteX21" fmla="*/ 66431 w 136769"/>
                    <a:gd name="connsiteY21" fmla="*/ 158262 h 158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6769" h="158261">
                      <a:moveTo>
                        <a:pt x="66431" y="158262"/>
                      </a:moveTo>
                      <a:cubicBezTo>
                        <a:pt x="50800" y="158262"/>
                        <a:pt x="35169" y="148492"/>
                        <a:pt x="29308" y="134815"/>
                      </a:cubicBezTo>
                      <a:lnTo>
                        <a:pt x="11723" y="101600"/>
                      </a:lnTo>
                      <a:lnTo>
                        <a:pt x="11723" y="101600"/>
                      </a:lnTo>
                      <a:cubicBezTo>
                        <a:pt x="7815" y="101600"/>
                        <a:pt x="0" y="93784"/>
                        <a:pt x="0" y="89877"/>
                      </a:cubicBezTo>
                      <a:lnTo>
                        <a:pt x="0" y="76200"/>
                      </a:lnTo>
                      <a:cubicBezTo>
                        <a:pt x="0" y="74246"/>
                        <a:pt x="1954" y="72292"/>
                        <a:pt x="3908" y="72292"/>
                      </a:cubicBezTo>
                      <a:lnTo>
                        <a:pt x="9769" y="72292"/>
                      </a:lnTo>
                      <a:lnTo>
                        <a:pt x="9769" y="46892"/>
                      </a:lnTo>
                      <a:cubicBezTo>
                        <a:pt x="9769" y="39077"/>
                        <a:pt x="11723" y="33215"/>
                        <a:pt x="15631" y="25400"/>
                      </a:cubicBezTo>
                      <a:cubicBezTo>
                        <a:pt x="23446" y="13677"/>
                        <a:pt x="37123" y="0"/>
                        <a:pt x="68385" y="0"/>
                      </a:cubicBezTo>
                      <a:cubicBezTo>
                        <a:pt x="101600" y="0"/>
                        <a:pt x="115277" y="15631"/>
                        <a:pt x="123092" y="27354"/>
                      </a:cubicBezTo>
                      <a:cubicBezTo>
                        <a:pt x="125046" y="33215"/>
                        <a:pt x="127000" y="39077"/>
                        <a:pt x="127000" y="44938"/>
                      </a:cubicBezTo>
                      <a:lnTo>
                        <a:pt x="127000" y="68385"/>
                      </a:lnTo>
                      <a:lnTo>
                        <a:pt x="132861" y="68385"/>
                      </a:lnTo>
                      <a:cubicBezTo>
                        <a:pt x="134815" y="68385"/>
                        <a:pt x="136769" y="70339"/>
                        <a:pt x="136769" y="72292"/>
                      </a:cubicBezTo>
                      <a:lnTo>
                        <a:pt x="136769" y="85969"/>
                      </a:lnTo>
                      <a:cubicBezTo>
                        <a:pt x="136769" y="89877"/>
                        <a:pt x="128954" y="97692"/>
                        <a:pt x="125046" y="97692"/>
                      </a:cubicBezTo>
                      <a:lnTo>
                        <a:pt x="125046" y="97692"/>
                      </a:lnTo>
                      <a:lnTo>
                        <a:pt x="107462" y="130907"/>
                      </a:lnTo>
                      <a:cubicBezTo>
                        <a:pt x="97692" y="148492"/>
                        <a:pt x="84015" y="158262"/>
                        <a:pt x="66431" y="158262"/>
                      </a:cubicBezTo>
                      <a:lnTo>
                        <a:pt x="66431" y="158262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1A09F630-A0B3-396D-B19E-47B9FD4B5B60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EB4892AF-C7B3-D393-1FB3-D81B9BDB9F64}"/>
                    </a:ext>
                  </a:extLst>
                </p:cNvPr>
                <p:cNvSpPr/>
                <p:nvPr/>
              </p:nvSpPr>
              <p:spPr>
                <a:xfrm>
                  <a:off x="7373927" y="6006122"/>
                  <a:ext cx="107461" cy="171938"/>
                </a:xfrm>
                <a:custGeom>
                  <a:avLst/>
                  <a:gdLst>
                    <a:gd name="connsiteX0" fmla="*/ 0 w 107461"/>
                    <a:gd name="connsiteY0" fmla="*/ 0 h 171938"/>
                    <a:gd name="connsiteX1" fmla="*/ 1954 w 107461"/>
                    <a:gd name="connsiteY1" fmla="*/ 33216 h 171938"/>
                    <a:gd name="connsiteX2" fmla="*/ 58615 w 107461"/>
                    <a:gd name="connsiteY2" fmla="*/ 56661 h 171938"/>
                    <a:gd name="connsiteX3" fmla="*/ 107462 w 107461"/>
                    <a:gd name="connsiteY3" fmla="*/ 103554 h 171938"/>
                    <a:gd name="connsiteX4" fmla="*/ 107462 w 107461"/>
                    <a:gd name="connsiteY4" fmla="*/ 105508 h 171938"/>
                    <a:gd name="connsiteX5" fmla="*/ 107462 w 107461"/>
                    <a:gd name="connsiteY5" fmla="*/ 105508 h 171938"/>
                    <a:gd name="connsiteX6" fmla="*/ 107462 w 107461"/>
                    <a:gd name="connsiteY6" fmla="*/ 171939 h 17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461" h="171938">
                      <a:moveTo>
                        <a:pt x="0" y="0"/>
                      </a:moveTo>
                      <a:lnTo>
                        <a:pt x="1954" y="33216"/>
                      </a:lnTo>
                      <a:cubicBezTo>
                        <a:pt x="1954" y="33216"/>
                        <a:pt x="23446" y="39077"/>
                        <a:pt x="58615" y="56661"/>
                      </a:cubicBezTo>
                      <a:cubicBezTo>
                        <a:pt x="76200" y="64477"/>
                        <a:pt x="99646" y="82062"/>
                        <a:pt x="107462" y="103554"/>
                      </a:cubicBezTo>
                      <a:cubicBezTo>
                        <a:pt x="107462" y="103554"/>
                        <a:pt x="107462" y="105508"/>
                        <a:pt x="107462" y="105508"/>
                      </a:cubicBezTo>
                      <a:lnTo>
                        <a:pt x="107462" y="105508"/>
                      </a:lnTo>
                      <a:lnTo>
                        <a:pt x="107462" y="171939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66FF4989-9304-BC25-1992-A5B63E9EFAB1}"/>
                    </a:ext>
                  </a:extLst>
                </p:cNvPr>
                <p:cNvSpPr/>
                <p:nvPr/>
              </p:nvSpPr>
              <p:spPr>
                <a:xfrm>
                  <a:off x="7291865" y="6039338"/>
                  <a:ext cx="84015" cy="31261"/>
                </a:xfrm>
                <a:custGeom>
                  <a:avLst/>
                  <a:gdLst>
                    <a:gd name="connsiteX0" fmla="*/ 84016 w 84015"/>
                    <a:gd name="connsiteY0" fmla="*/ 0 h 31261"/>
                    <a:gd name="connsiteX1" fmla="*/ 58615 w 84015"/>
                    <a:gd name="connsiteY1" fmla="*/ 31262 h 31261"/>
                    <a:gd name="connsiteX2" fmla="*/ 27354 w 84015"/>
                    <a:gd name="connsiteY2" fmla="*/ 31262 h 31261"/>
                    <a:gd name="connsiteX3" fmla="*/ 0 w 84015"/>
                    <a:gd name="connsiteY3" fmla="*/ 0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015" h="31261">
                      <a:moveTo>
                        <a:pt x="84016" y="0"/>
                      </a:moveTo>
                      <a:lnTo>
                        <a:pt x="58615" y="31262"/>
                      </a:lnTo>
                      <a:lnTo>
                        <a:pt x="27354" y="3126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7" name="Forma Livre: Forma 216">
                  <a:extLst>
                    <a:ext uri="{FF2B5EF4-FFF2-40B4-BE49-F238E27FC236}">
                      <a16:creationId xmlns:a16="http://schemas.microsoft.com/office/drawing/2014/main" id="{B7C88B25-A9C4-0020-D6A4-BA5A19DAA948}"/>
                    </a:ext>
                  </a:extLst>
                </p:cNvPr>
                <p:cNvSpPr/>
                <p:nvPr/>
              </p:nvSpPr>
              <p:spPr>
                <a:xfrm>
                  <a:off x="7235204" y="6008076"/>
                  <a:ext cx="58615" cy="54707"/>
                </a:xfrm>
                <a:custGeom>
                  <a:avLst/>
                  <a:gdLst>
                    <a:gd name="connsiteX0" fmla="*/ 58615 w 58615"/>
                    <a:gd name="connsiteY0" fmla="*/ 0 h 54707"/>
                    <a:gd name="connsiteX1" fmla="*/ 56661 w 58615"/>
                    <a:gd name="connsiteY1" fmla="*/ 33216 h 54707"/>
                    <a:gd name="connsiteX2" fmla="*/ 0 w 58615"/>
                    <a:gd name="connsiteY2" fmla="*/ 54707 h 5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8615" h="54707">
                      <a:moveTo>
                        <a:pt x="58615" y="0"/>
                      </a:moveTo>
                      <a:lnTo>
                        <a:pt x="56661" y="33216"/>
                      </a:lnTo>
                      <a:cubicBezTo>
                        <a:pt x="56661" y="33216"/>
                        <a:pt x="35170" y="39077"/>
                        <a:pt x="0" y="54707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12" name="Forma Livre: Forma 211">
                <a:extLst>
                  <a:ext uri="{FF2B5EF4-FFF2-40B4-BE49-F238E27FC236}">
                    <a16:creationId xmlns:a16="http://schemas.microsoft.com/office/drawing/2014/main" id="{65C9B512-C379-5502-2095-8A34CABD064D}"/>
                  </a:ext>
                </a:extLst>
              </p:cNvPr>
              <p:cNvSpPr/>
              <p:nvPr/>
            </p:nvSpPr>
            <p:spPr>
              <a:xfrm>
                <a:off x="7123835" y="6150707"/>
                <a:ext cx="84015" cy="31261"/>
              </a:xfrm>
              <a:custGeom>
                <a:avLst/>
                <a:gdLst>
                  <a:gd name="connsiteX0" fmla="*/ 84015 w 84015"/>
                  <a:gd name="connsiteY0" fmla="*/ 0 h 31261"/>
                  <a:gd name="connsiteX1" fmla="*/ 60569 w 84015"/>
                  <a:gd name="connsiteY1" fmla="*/ 31262 h 31261"/>
                  <a:gd name="connsiteX2" fmla="*/ 25400 w 84015"/>
                  <a:gd name="connsiteY2" fmla="*/ 31262 h 31261"/>
                  <a:gd name="connsiteX3" fmla="*/ 0 w 84015"/>
                  <a:gd name="connsiteY3" fmla="*/ 1954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015" h="31261">
                    <a:moveTo>
                      <a:pt x="84015" y="0"/>
                    </a:moveTo>
                    <a:lnTo>
                      <a:pt x="60569" y="31262"/>
                    </a:lnTo>
                    <a:lnTo>
                      <a:pt x="25400" y="31262"/>
                    </a:lnTo>
                    <a:lnTo>
                      <a:pt x="0" y="1954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03" name="Forma Livre: Forma 202">
              <a:extLst>
                <a:ext uri="{FF2B5EF4-FFF2-40B4-BE49-F238E27FC236}">
                  <a16:creationId xmlns:a16="http://schemas.microsoft.com/office/drawing/2014/main" id="{A3ABD69C-A273-CD0A-C315-F09346ECF462}"/>
                </a:ext>
              </a:extLst>
            </p:cNvPr>
            <p:cNvSpPr/>
            <p:nvPr/>
          </p:nvSpPr>
          <p:spPr>
            <a:xfrm>
              <a:off x="7309450" y="6074507"/>
              <a:ext cx="48846" cy="37122"/>
            </a:xfrm>
            <a:custGeom>
              <a:avLst/>
              <a:gdLst>
                <a:gd name="connsiteX0" fmla="*/ 7815 w 48846"/>
                <a:gd name="connsiteY0" fmla="*/ 0 h 37122"/>
                <a:gd name="connsiteX1" fmla="*/ 0 w 48846"/>
                <a:gd name="connsiteY1" fmla="*/ 23446 h 37122"/>
                <a:gd name="connsiteX2" fmla="*/ 25400 w 48846"/>
                <a:gd name="connsiteY2" fmla="*/ 37123 h 37122"/>
                <a:gd name="connsiteX3" fmla="*/ 48846 w 48846"/>
                <a:gd name="connsiteY3" fmla="*/ 23446 h 37122"/>
                <a:gd name="connsiteX4" fmla="*/ 41030 w 48846"/>
                <a:gd name="connsiteY4" fmla="*/ 0 h 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6" h="37122">
                  <a:moveTo>
                    <a:pt x="7815" y="0"/>
                  </a:moveTo>
                  <a:lnTo>
                    <a:pt x="0" y="23446"/>
                  </a:lnTo>
                  <a:lnTo>
                    <a:pt x="25400" y="37123"/>
                  </a:lnTo>
                  <a:lnTo>
                    <a:pt x="48846" y="23446"/>
                  </a:lnTo>
                  <a:lnTo>
                    <a:pt x="41030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4" name="Forma Livre: Forma 203">
              <a:extLst>
                <a:ext uri="{FF2B5EF4-FFF2-40B4-BE49-F238E27FC236}">
                  <a16:creationId xmlns:a16="http://schemas.microsoft.com/office/drawing/2014/main" id="{0868997D-B90E-D4D6-CB9F-798BAA95193A}"/>
                </a:ext>
              </a:extLst>
            </p:cNvPr>
            <p:cNvSpPr/>
            <p:nvPr/>
          </p:nvSpPr>
          <p:spPr>
            <a:xfrm>
              <a:off x="7303588" y="6103815"/>
              <a:ext cx="13676" cy="72292"/>
            </a:xfrm>
            <a:custGeom>
              <a:avLst/>
              <a:gdLst>
                <a:gd name="connsiteX0" fmla="*/ 0 w 13676"/>
                <a:gd name="connsiteY0" fmla="*/ 72292 h 72292"/>
                <a:gd name="connsiteX1" fmla="*/ 13677 w 13676"/>
                <a:gd name="connsiteY1" fmla="*/ 0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6" h="72292">
                  <a:moveTo>
                    <a:pt x="0" y="72292"/>
                  </a:moveTo>
                  <a:lnTo>
                    <a:pt x="13677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id="{EC7D94DE-3887-B46E-6609-FD3E149F9F82}"/>
                </a:ext>
              </a:extLst>
            </p:cNvPr>
            <p:cNvSpPr/>
            <p:nvPr/>
          </p:nvSpPr>
          <p:spPr>
            <a:xfrm>
              <a:off x="7352434" y="6103815"/>
              <a:ext cx="11723" cy="72292"/>
            </a:xfrm>
            <a:custGeom>
              <a:avLst/>
              <a:gdLst>
                <a:gd name="connsiteX0" fmla="*/ 0 w 11723"/>
                <a:gd name="connsiteY0" fmla="*/ 0 h 72292"/>
                <a:gd name="connsiteX1" fmla="*/ 11723 w 11723"/>
                <a:gd name="connsiteY1" fmla="*/ 72292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23" h="72292">
                  <a:moveTo>
                    <a:pt x="0" y="0"/>
                  </a:moveTo>
                  <a:lnTo>
                    <a:pt x="11723" y="7229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6" name="Forma Livre: Forma 205">
              <a:extLst>
                <a:ext uri="{FF2B5EF4-FFF2-40B4-BE49-F238E27FC236}">
                  <a16:creationId xmlns:a16="http://schemas.microsoft.com/office/drawing/2014/main" id="{CE180AA5-4E36-3C74-A143-18C80DF88E4D}"/>
                </a:ext>
              </a:extLst>
            </p:cNvPr>
            <p:cNvSpPr/>
            <p:nvPr/>
          </p:nvSpPr>
          <p:spPr>
            <a:xfrm>
              <a:off x="7141419" y="6183923"/>
              <a:ext cx="48846" cy="41030"/>
            </a:xfrm>
            <a:custGeom>
              <a:avLst/>
              <a:gdLst>
                <a:gd name="connsiteX0" fmla="*/ 7815 w 48846"/>
                <a:gd name="connsiteY0" fmla="*/ 0 h 41030"/>
                <a:gd name="connsiteX1" fmla="*/ 0 w 48846"/>
                <a:gd name="connsiteY1" fmla="*/ 25400 h 41030"/>
                <a:gd name="connsiteX2" fmla="*/ 25400 w 48846"/>
                <a:gd name="connsiteY2" fmla="*/ 41031 h 41030"/>
                <a:gd name="connsiteX3" fmla="*/ 48846 w 48846"/>
                <a:gd name="connsiteY3" fmla="*/ 25400 h 41030"/>
                <a:gd name="connsiteX4" fmla="*/ 42984 w 48846"/>
                <a:gd name="connsiteY4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6" h="41030">
                  <a:moveTo>
                    <a:pt x="7815" y="0"/>
                  </a:moveTo>
                  <a:lnTo>
                    <a:pt x="0" y="25400"/>
                  </a:lnTo>
                  <a:lnTo>
                    <a:pt x="25400" y="41031"/>
                  </a:lnTo>
                  <a:lnTo>
                    <a:pt x="48846" y="25400"/>
                  </a:lnTo>
                  <a:lnTo>
                    <a:pt x="42984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7" name="Forma Livre: Forma 206">
              <a:extLst>
                <a:ext uri="{FF2B5EF4-FFF2-40B4-BE49-F238E27FC236}">
                  <a16:creationId xmlns:a16="http://schemas.microsoft.com/office/drawing/2014/main" id="{9F74D37C-B061-9723-DAC8-396697B4C389}"/>
                </a:ext>
              </a:extLst>
            </p:cNvPr>
            <p:cNvSpPr/>
            <p:nvPr/>
          </p:nvSpPr>
          <p:spPr>
            <a:xfrm>
              <a:off x="7135558" y="6217138"/>
              <a:ext cx="13676" cy="72292"/>
            </a:xfrm>
            <a:custGeom>
              <a:avLst/>
              <a:gdLst>
                <a:gd name="connsiteX0" fmla="*/ 0 w 13676"/>
                <a:gd name="connsiteY0" fmla="*/ 72292 h 72292"/>
                <a:gd name="connsiteX1" fmla="*/ 13677 w 13676"/>
                <a:gd name="connsiteY1" fmla="*/ 0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6" h="72292">
                  <a:moveTo>
                    <a:pt x="0" y="72292"/>
                  </a:moveTo>
                  <a:lnTo>
                    <a:pt x="13677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8" name="Forma Livre: Forma 207">
              <a:extLst>
                <a:ext uri="{FF2B5EF4-FFF2-40B4-BE49-F238E27FC236}">
                  <a16:creationId xmlns:a16="http://schemas.microsoft.com/office/drawing/2014/main" id="{5CFF7BD3-4F58-CDE0-A344-FFC5A575B01E}"/>
                </a:ext>
              </a:extLst>
            </p:cNvPr>
            <p:cNvSpPr/>
            <p:nvPr/>
          </p:nvSpPr>
          <p:spPr>
            <a:xfrm>
              <a:off x="7186358" y="6217138"/>
              <a:ext cx="9769" cy="72292"/>
            </a:xfrm>
            <a:custGeom>
              <a:avLst/>
              <a:gdLst>
                <a:gd name="connsiteX0" fmla="*/ 0 w 9769"/>
                <a:gd name="connsiteY0" fmla="*/ 0 h 72292"/>
                <a:gd name="connsiteX1" fmla="*/ 9769 w 9769"/>
                <a:gd name="connsiteY1" fmla="*/ 72292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9" h="72292">
                  <a:moveTo>
                    <a:pt x="0" y="0"/>
                  </a:moveTo>
                  <a:lnTo>
                    <a:pt x="9769" y="7229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32" name="Gráfico 4">
            <a:extLst>
              <a:ext uri="{FF2B5EF4-FFF2-40B4-BE49-F238E27FC236}">
                <a16:creationId xmlns:a16="http://schemas.microsoft.com/office/drawing/2014/main" id="{E143E366-4AE9-0F9E-8B65-F8BAC4EF2E68}"/>
              </a:ext>
            </a:extLst>
          </p:cNvPr>
          <p:cNvGrpSpPr/>
          <p:nvPr/>
        </p:nvGrpSpPr>
        <p:grpSpPr>
          <a:xfrm>
            <a:off x="4744050" y="5664199"/>
            <a:ext cx="627184" cy="625230"/>
            <a:chOff x="4744050" y="5664199"/>
            <a:chExt cx="627184" cy="625230"/>
          </a:xfrm>
          <a:noFill/>
        </p:grpSpPr>
        <p:grpSp>
          <p:nvGrpSpPr>
            <p:cNvPr id="233" name="Gráfico 4">
              <a:extLst>
                <a:ext uri="{FF2B5EF4-FFF2-40B4-BE49-F238E27FC236}">
                  <a16:creationId xmlns:a16="http://schemas.microsoft.com/office/drawing/2014/main" id="{6A27A620-8171-AB44-AE45-5D3DBCEEC300}"/>
                </a:ext>
              </a:extLst>
            </p:cNvPr>
            <p:cNvGrpSpPr/>
            <p:nvPr/>
          </p:nvGrpSpPr>
          <p:grpSpPr>
            <a:xfrm>
              <a:off x="5189527" y="5820507"/>
              <a:ext cx="181707" cy="468923"/>
              <a:chOff x="5189527" y="5820507"/>
              <a:chExt cx="181707" cy="468923"/>
            </a:xfrm>
            <a:noFill/>
          </p:grpSpPr>
          <p:grpSp>
            <p:nvGrpSpPr>
              <p:cNvPr id="257" name="Gráfico 4">
                <a:extLst>
                  <a:ext uri="{FF2B5EF4-FFF2-40B4-BE49-F238E27FC236}">
                    <a16:creationId xmlns:a16="http://schemas.microsoft.com/office/drawing/2014/main" id="{A5076746-5525-C312-A285-BAF6147122CE}"/>
                  </a:ext>
                </a:extLst>
              </p:cNvPr>
              <p:cNvGrpSpPr/>
              <p:nvPr/>
            </p:nvGrpSpPr>
            <p:grpSpPr>
              <a:xfrm>
                <a:off x="5189527" y="5820507"/>
                <a:ext cx="181707" cy="468923"/>
                <a:chOff x="5189527" y="5820507"/>
                <a:chExt cx="181707" cy="468923"/>
              </a:xfrm>
              <a:noFill/>
            </p:grpSpPr>
            <p:grpSp>
              <p:nvGrpSpPr>
                <p:cNvPr id="259" name="Gráfico 4">
                  <a:extLst>
                    <a:ext uri="{FF2B5EF4-FFF2-40B4-BE49-F238E27FC236}">
                      <a16:creationId xmlns:a16="http://schemas.microsoft.com/office/drawing/2014/main" id="{A7B68286-FD27-7597-5D89-BBC6EFBABB40}"/>
                    </a:ext>
                  </a:extLst>
                </p:cNvPr>
                <p:cNvGrpSpPr/>
                <p:nvPr/>
              </p:nvGrpSpPr>
              <p:grpSpPr>
                <a:xfrm>
                  <a:off x="5238373" y="5820507"/>
                  <a:ext cx="85969" cy="468923"/>
                  <a:chOff x="5238373" y="5820507"/>
                  <a:chExt cx="85969" cy="468923"/>
                </a:xfrm>
                <a:noFill/>
              </p:grpSpPr>
              <p:sp>
                <p:nvSpPr>
                  <p:cNvPr id="263" name="Forma Livre: Forma 262">
                    <a:extLst>
                      <a:ext uri="{FF2B5EF4-FFF2-40B4-BE49-F238E27FC236}">
                        <a16:creationId xmlns:a16="http://schemas.microsoft.com/office/drawing/2014/main" id="{FDD1AF87-A0E6-5AF3-B9CB-00676D405BCF}"/>
                      </a:ext>
                    </a:extLst>
                  </p:cNvPr>
                  <p:cNvSpPr/>
                  <p:nvPr/>
                </p:nvSpPr>
                <p:spPr>
                  <a:xfrm>
                    <a:off x="5240161" y="5820507"/>
                    <a:ext cx="71052" cy="84015"/>
                  </a:xfrm>
                  <a:custGeom>
                    <a:avLst/>
                    <a:gdLst>
                      <a:gd name="connsiteX0" fmla="*/ 33381 w 71052"/>
                      <a:gd name="connsiteY0" fmla="*/ 0 h 84015"/>
                      <a:gd name="connsiteX1" fmla="*/ 37289 w 71052"/>
                      <a:gd name="connsiteY1" fmla="*/ 0 h 84015"/>
                      <a:gd name="connsiteX2" fmla="*/ 70504 w 71052"/>
                      <a:gd name="connsiteY2" fmla="*/ 37123 h 84015"/>
                      <a:gd name="connsiteX3" fmla="*/ 68550 w 71052"/>
                      <a:gd name="connsiteY3" fmla="*/ 54708 h 84015"/>
                      <a:gd name="connsiteX4" fmla="*/ 35335 w 71052"/>
                      <a:gd name="connsiteY4" fmla="*/ 84016 h 84015"/>
                      <a:gd name="connsiteX5" fmla="*/ 35335 w 71052"/>
                      <a:gd name="connsiteY5" fmla="*/ 84016 h 84015"/>
                      <a:gd name="connsiteX6" fmla="*/ 2119 w 71052"/>
                      <a:gd name="connsiteY6" fmla="*/ 54708 h 84015"/>
                      <a:gd name="connsiteX7" fmla="*/ 165 w 71052"/>
                      <a:gd name="connsiteY7" fmla="*/ 37123 h 84015"/>
                      <a:gd name="connsiteX8" fmla="*/ 33381 w 71052"/>
                      <a:gd name="connsiteY8" fmla="*/ 0 h 84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052" h="84015">
                        <a:moveTo>
                          <a:pt x="33381" y="0"/>
                        </a:moveTo>
                        <a:lnTo>
                          <a:pt x="37289" y="0"/>
                        </a:lnTo>
                        <a:cubicBezTo>
                          <a:pt x="56827" y="0"/>
                          <a:pt x="74412" y="17584"/>
                          <a:pt x="70504" y="37123"/>
                        </a:cubicBezTo>
                        <a:lnTo>
                          <a:pt x="68550" y="54708"/>
                        </a:lnTo>
                        <a:cubicBezTo>
                          <a:pt x="66596" y="72293"/>
                          <a:pt x="50965" y="84016"/>
                          <a:pt x="35335" y="84016"/>
                        </a:cubicBezTo>
                        <a:lnTo>
                          <a:pt x="35335" y="84016"/>
                        </a:lnTo>
                        <a:cubicBezTo>
                          <a:pt x="17750" y="84016"/>
                          <a:pt x="4073" y="70339"/>
                          <a:pt x="2119" y="54708"/>
                        </a:cubicBezTo>
                        <a:lnTo>
                          <a:pt x="165" y="37123"/>
                        </a:lnTo>
                        <a:cubicBezTo>
                          <a:pt x="-1788" y="17584"/>
                          <a:pt x="13842" y="0"/>
                          <a:pt x="33381" y="0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64" name="Forma Livre: Forma 263">
                    <a:extLst>
                      <a:ext uri="{FF2B5EF4-FFF2-40B4-BE49-F238E27FC236}">
                        <a16:creationId xmlns:a16="http://schemas.microsoft.com/office/drawing/2014/main" id="{5334F2EC-36AF-3470-085A-860AB2B5EBA7}"/>
                      </a:ext>
                    </a:extLst>
                  </p:cNvPr>
                  <p:cNvSpPr/>
                  <p:nvPr/>
                </p:nvSpPr>
                <p:spPr>
                  <a:xfrm>
                    <a:off x="5238373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201246 h 201246"/>
                      <a:gd name="connsiteX1" fmla="*/ 0 w 19538"/>
                      <a:gd name="connsiteY1" fmla="*/ 0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201246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65" name="Forma Livre: Forma 264">
                    <a:extLst>
                      <a:ext uri="{FF2B5EF4-FFF2-40B4-BE49-F238E27FC236}">
                        <a16:creationId xmlns:a16="http://schemas.microsoft.com/office/drawing/2014/main" id="{FD18D4C2-85EA-DEBE-47AC-D15066A51C73}"/>
                      </a:ext>
                    </a:extLst>
                  </p:cNvPr>
                  <p:cNvSpPr/>
                  <p:nvPr/>
                </p:nvSpPr>
                <p:spPr>
                  <a:xfrm>
                    <a:off x="5324342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0 h 201246"/>
                      <a:gd name="connsiteX1" fmla="*/ 0 w 19538"/>
                      <a:gd name="connsiteY1" fmla="*/ 201246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0"/>
                        </a:moveTo>
                        <a:lnTo>
                          <a:pt x="0" y="201246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60" name="Forma Livre: Forma 259">
                  <a:extLst>
                    <a:ext uri="{FF2B5EF4-FFF2-40B4-BE49-F238E27FC236}">
                      <a16:creationId xmlns:a16="http://schemas.microsoft.com/office/drawing/2014/main" id="{8E89B245-3FC1-D680-3605-BE331F9F42F4}"/>
                    </a:ext>
                  </a:extLst>
                </p:cNvPr>
                <p:cNvSpPr/>
                <p:nvPr/>
              </p:nvSpPr>
              <p:spPr>
                <a:xfrm>
                  <a:off x="5238373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84016 h 84015"/>
                    <a:gd name="connsiteX1" fmla="*/ 0 w 19538"/>
                    <a:gd name="connsiteY1" fmla="*/ 0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8401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1" name="Forma Livre: Forma 260">
                  <a:extLst>
                    <a:ext uri="{FF2B5EF4-FFF2-40B4-BE49-F238E27FC236}">
                      <a16:creationId xmlns:a16="http://schemas.microsoft.com/office/drawing/2014/main" id="{3B0DC987-F420-D944-39F7-13191DECD3C2}"/>
                    </a:ext>
                  </a:extLst>
                </p:cNvPr>
                <p:cNvSpPr/>
                <p:nvPr/>
              </p:nvSpPr>
              <p:spPr>
                <a:xfrm>
                  <a:off x="5189527" y="5937738"/>
                  <a:ext cx="181707" cy="150446"/>
                </a:xfrm>
                <a:custGeom>
                  <a:avLst/>
                  <a:gdLst>
                    <a:gd name="connsiteX0" fmla="*/ 156308 w 181707"/>
                    <a:gd name="connsiteY0" fmla="*/ 150446 h 150446"/>
                    <a:gd name="connsiteX1" fmla="*/ 181707 w 181707"/>
                    <a:gd name="connsiteY1" fmla="*/ 119185 h 150446"/>
                    <a:gd name="connsiteX2" fmla="*/ 181707 w 181707"/>
                    <a:gd name="connsiteY2" fmla="*/ 119185 h 150446"/>
                    <a:gd name="connsiteX3" fmla="*/ 181707 w 181707"/>
                    <a:gd name="connsiteY3" fmla="*/ 50800 h 150446"/>
                    <a:gd name="connsiteX4" fmla="*/ 140677 w 181707"/>
                    <a:gd name="connsiteY4" fmla="*/ 5862 h 150446"/>
                    <a:gd name="connsiteX5" fmla="*/ 140677 w 181707"/>
                    <a:gd name="connsiteY5" fmla="*/ 5862 h 150446"/>
                    <a:gd name="connsiteX6" fmla="*/ 41030 w 181707"/>
                    <a:gd name="connsiteY6" fmla="*/ 5862 h 150446"/>
                    <a:gd name="connsiteX7" fmla="*/ 41030 w 181707"/>
                    <a:gd name="connsiteY7" fmla="*/ 5862 h 150446"/>
                    <a:gd name="connsiteX8" fmla="*/ 0 w 181707"/>
                    <a:gd name="connsiteY8" fmla="*/ 50800 h 150446"/>
                    <a:gd name="connsiteX9" fmla="*/ 0 w 181707"/>
                    <a:gd name="connsiteY9" fmla="*/ 119185 h 150446"/>
                    <a:gd name="connsiteX10" fmla="*/ 0 w 181707"/>
                    <a:gd name="connsiteY10" fmla="*/ 119185 h 150446"/>
                    <a:gd name="connsiteX11" fmla="*/ 25400 w 181707"/>
                    <a:gd name="connsiteY11" fmla="*/ 150446 h 150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1707" h="150446">
                      <a:moveTo>
                        <a:pt x="156308" y="150446"/>
                      </a:moveTo>
                      <a:cubicBezTo>
                        <a:pt x="169984" y="150446"/>
                        <a:pt x="181707" y="132862"/>
                        <a:pt x="181707" y="119185"/>
                      </a:cubicBezTo>
                      <a:lnTo>
                        <a:pt x="181707" y="119185"/>
                      </a:lnTo>
                      <a:lnTo>
                        <a:pt x="181707" y="50800"/>
                      </a:lnTo>
                      <a:cubicBezTo>
                        <a:pt x="181707" y="29308"/>
                        <a:pt x="164123" y="11723"/>
                        <a:pt x="140677" y="5862"/>
                      </a:cubicBezTo>
                      <a:lnTo>
                        <a:pt x="140677" y="5862"/>
                      </a:lnTo>
                      <a:cubicBezTo>
                        <a:pt x="107462" y="-1954"/>
                        <a:pt x="74246" y="-1954"/>
                        <a:pt x="41030" y="5862"/>
                      </a:cubicBezTo>
                      <a:lnTo>
                        <a:pt x="41030" y="5862"/>
                      </a:lnTo>
                      <a:cubicBezTo>
                        <a:pt x="17584" y="11723"/>
                        <a:pt x="0" y="29308"/>
                        <a:pt x="0" y="50800"/>
                      </a:cubicBezTo>
                      <a:lnTo>
                        <a:pt x="0" y="119185"/>
                      </a:lnTo>
                      <a:lnTo>
                        <a:pt x="0" y="119185"/>
                      </a:lnTo>
                      <a:cubicBezTo>
                        <a:pt x="0" y="132862"/>
                        <a:pt x="11723" y="150446"/>
                        <a:pt x="25400" y="150446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2" name="Forma Livre: Forma 261">
                  <a:extLst>
                    <a:ext uri="{FF2B5EF4-FFF2-40B4-BE49-F238E27FC236}">
                      <a16:creationId xmlns:a16="http://schemas.microsoft.com/office/drawing/2014/main" id="{88138402-C228-476B-2795-8889B5A06444}"/>
                    </a:ext>
                  </a:extLst>
                </p:cNvPr>
                <p:cNvSpPr/>
                <p:nvPr/>
              </p:nvSpPr>
              <p:spPr>
                <a:xfrm>
                  <a:off x="5324342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0 h 84015"/>
                    <a:gd name="connsiteX1" fmla="*/ 0 w 19538"/>
                    <a:gd name="connsiteY1" fmla="*/ 84016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0"/>
                      </a:moveTo>
                      <a:lnTo>
                        <a:pt x="0" y="84016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58" name="Forma Livre: Forma 257">
                <a:extLst>
                  <a:ext uri="{FF2B5EF4-FFF2-40B4-BE49-F238E27FC236}">
                    <a16:creationId xmlns:a16="http://schemas.microsoft.com/office/drawing/2014/main" id="{116A1159-D31A-B92B-4E5B-D74EC791657C}"/>
                  </a:ext>
                </a:extLst>
              </p:cNvPr>
              <p:cNvSpPr/>
              <p:nvPr/>
            </p:nvSpPr>
            <p:spPr>
              <a:xfrm>
                <a:off x="5281357" y="6117492"/>
                <a:ext cx="19538" cy="171938"/>
              </a:xfrm>
              <a:custGeom>
                <a:avLst/>
                <a:gdLst>
                  <a:gd name="connsiteX0" fmla="*/ 0 w 19538"/>
                  <a:gd name="connsiteY0" fmla="*/ 171938 h 171938"/>
                  <a:gd name="connsiteX1" fmla="*/ 0 w 19538"/>
                  <a:gd name="connsiteY1" fmla="*/ 0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71938">
                    <a:moveTo>
                      <a:pt x="0" y="17193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34" name="Gráfico 4">
              <a:extLst>
                <a:ext uri="{FF2B5EF4-FFF2-40B4-BE49-F238E27FC236}">
                  <a16:creationId xmlns:a16="http://schemas.microsoft.com/office/drawing/2014/main" id="{946CF6C3-4FB2-4231-94B8-6DBF15EA42EB}"/>
                </a:ext>
              </a:extLst>
            </p:cNvPr>
            <p:cNvGrpSpPr/>
            <p:nvPr/>
          </p:nvGrpSpPr>
          <p:grpSpPr>
            <a:xfrm>
              <a:off x="4966788" y="5820507"/>
              <a:ext cx="181708" cy="468923"/>
              <a:chOff x="4966788" y="5820507"/>
              <a:chExt cx="181708" cy="468923"/>
            </a:xfrm>
            <a:noFill/>
          </p:grpSpPr>
          <p:grpSp>
            <p:nvGrpSpPr>
              <p:cNvPr id="248" name="Gráfico 4">
                <a:extLst>
                  <a:ext uri="{FF2B5EF4-FFF2-40B4-BE49-F238E27FC236}">
                    <a16:creationId xmlns:a16="http://schemas.microsoft.com/office/drawing/2014/main" id="{DBDCA7C6-9D3C-65B2-1885-1B8B626B1101}"/>
                  </a:ext>
                </a:extLst>
              </p:cNvPr>
              <p:cNvGrpSpPr/>
              <p:nvPr/>
            </p:nvGrpSpPr>
            <p:grpSpPr>
              <a:xfrm>
                <a:off x="4966788" y="5820507"/>
                <a:ext cx="181708" cy="468923"/>
                <a:chOff x="4966788" y="5820507"/>
                <a:chExt cx="181708" cy="468923"/>
              </a:xfrm>
              <a:noFill/>
            </p:grpSpPr>
            <p:grpSp>
              <p:nvGrpSpPr>
                <p:cNvPr id="250" name="Gráfico 4">
                  <a:extLst>
                    <a:ext uri="{FF2B5EF4-FFF2-40B4-BE49-F238E27FC236}">
                      <a16:creationId xmlns:a16="http://schemas.microsoft.com/office/drawing/2014/main" id="{940031E9-3BCB-9EA1-E9F0-1D1B53B55776}"/>
                    </a:ext>
                  </a:extLst>
                </p:cNvPr>
                <p:cNvGrpSpPr/>
                <p:nvPr/>
              </p:nvGrpSpPr>
              <p:grpSpPr>
                <a:xfrm>
                  <a:off x="5015634" y="5820507"/>
                  <a:ext cx="85969" cy="468923"/>
                  <a:chOff x="5015634" y="5820507"/>
                  <a:chExt cx="85969" cy="468923"/>
                </a:xfrm>
                <a:noFill/>
              </p:grpSpPr>
              <p:sp>
                <p:nvSpPr>
                  <p:cNvPr id="254" name="Forma Livre: Forma 253">
                    <a:extLst>
                      <a:ext uri="{FF2B5EF4-FFF2-40B4-BE49-F238E27FC236}">
                        <a16:creationId xmlns:a16="http://schemas.microsoft.com/office/drawing/2014/main" id="{4D16709D-BD6D-9752-67B3-45529B27CF6A}"/>
                      </a:ext>
                    </a:extLst>
                  </p:cNvPr>
                  <p:cNvSpPr/>
                  <p:nvPr/>
                </p:nvSpPr>
                <p:spPr>
                  <a:xfrm>
                    <a:off x="5017423" y="5820507"/>
                    <a:ext cx="71052" cy="84015"/>
                  </a:xfrm>
                  <a:custGeom>
                    <a:avLst/>
                    <a:gdLst>
                      <a:gd name="connsiteX0" fmla="*/ 33381 w 71052"/>
                      <a:gd name="connsiteY0" fmla="*/ 0 h 84015"/>
                      <a:gd name="connsiteX1" fmla="*/ 37288 w 71052"/>
                      <a:gd name="connsiteY1" fmla="*/ 0 h 84015"/>
                      <a:gd name="connsiteX2" fmla="*/ 70504 w 71052"/>
                      <a:gd name="connsiteY2" fmla="*/ 37123 h 84015"/>
                      <a:gd name="connsiteX3" fmla="*/ 68550 w 71052"/>
                      <a:gd name="connsiteY3" fmla="*/ 54708 h 84015"/>
                      <a:gd name="connsiteX4" fmla="*/ 35335 w 71052"/>
                      <a:gd name="connsiteY4" fmla="*/ 84016 h 84015"/>
                      <a:gd name="connsiteX5" fmla="*/ 35335 w 71052"/>
                      <a:gd name="connsiteY5" fmla="*/ 84016 h 84015"/>
                      <a:gd name="connsiteX6" fmla="*/ 2119 w 71052"/>
                      <a:gd name="connsiteY6" fmla="*/ 54708 h 84015"/>
                      <a:gd name="connsiteX7" fmla="*/ 165 w 71052"/>
                      <a:gd name="connsiteY7" fmla="*/ 37123 h 84015"/>
                      <a:gd name="connsiteX8" fmla="*/ 33381 w 71052"/>
                      <a:gd name="connsiteY8" fmla="*/ 0 h 84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052" h="84015">
                        <a:moveTo>
                          <a:pt x="33381" y="0"/>
                        </a:moveTo>
                        <a:lnTo>
                          <a:pt x="37288" y="0"/>
                        </a:lnTo>
                        <a:cubicBezTo>
                          <a:pt x="56827" y="0"/>
                          <a:pt x="74412" y="17584"/>
                          <a:pt x="70504" y="37123"/>
                        </a:cubicBezTo>
                        <a:lnTo>
                          <a:pt x="68550" y="54708"/>
                        </a:lnTo>
                        <a:cubicBezTo>
                          <a:pt x="66596" y="72293"/>
                          <a:pt x="50965" y="84016"/>
                          <a:pt x="35335" y="84016"/>
                        </a:cubicBezTo>
                        <a:lnTo>
                          <a:pt x="35335" y="84016"/>
                        </a:lnTo>
                        <a:cubicBezTo>
                          <a:pt x="17750" y="84016"/>
                          <a:pt x="4073" y="70339"/>
                          <a:pt x="2119" y="54708"/>
                        </a:cubicBezTo>
                        <a:lnTo>
                          <a:pt x="165" y="37123"/>
                        </a:lnTo>
                        <a:cubicBezTo>
                          <a:pt x="-1789" y="17584"/>
                          <a:pt x="13842" y="0"/>
                          <a:pt x="33381" y="0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55" name="Forma Livre: Forma 254">
                    <a:extLst>
                      <a:ext uri="{FF2B5EF4-FFF2-40B4-BE49-F238E27FC236}">
                        <a16:creationId xmlns:a16="http://schemas.microsoft.com/office/drawing/2014/main" id="{8172A182-0732-517D-0433-8D3CAB403ACC}"/>
                      </a:ext>
                    </a:extLst>
                  </p:cNvPr>
                  <p:cNvSpPr/>
                  <p:nvPr/>
                </p:nvSpPr>
                <p:spPr>
                  <a:xfrm>
                    <a:off x="5015634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201246 h 201246"/>
                      <a:gd name="connsiteX1" fmla="*/ 0 w 19538"/>
                      <a:gd name="connsiteY1" fmla="*/ 0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201246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56" name="Forma Livre: Forma 255">
                    <a:extLst>
                      <a:ext uri="{FF2B5EF4-FFF2-40B4-BE49-F238E27FC236}">
                        <a16:creationId xmlns:a16="http://schemas.microsoft.com/office/drawing/2014/main" id="{B177B056-2A06-3DBF-B7AE-949CBBD82A8E}"/>
                      </a:ext>
                    </a:extLst>
                  </p:cNvPr>
                  <p:cNvSpPr/>
                  <p:nvPr/>
                </p:nvSpPr>
                <p:spPr>
                  <a:xfrm>
                    <a:off x="5101604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0 h 201246"/>
                      <a:gd name="connsiteX1" fmla="*/ 0 w 19538"/>
                      <a:gd name="connsiteY1" fmla="*/ 201246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0"/>
                        </a:moveTo>
                        <a:lnTo>
                          <a:pt x="0" y="201246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51" name="Forma Livre: Forma 250">
                  <a:extLst>
                    <a:ext uri="{FF2B5EF4-FFF2-40B4-BE49-F238E27FC236}">
                      <a16:creationId xmlns:a16="http://schemas.microsoft.com/office/drawing/2014/main" id="{4D13C389-7EC2-0C36-6038-5CF4CD4AFFD1}"/>
                    </a:ext>
                  </a:extLst>
                </p:cNvPr>
                <p:cNvSpPr/>
                <p:nvPr/>
              </p:nvSpPr>
              <p:spPr>
                <a:xfrm>
                  <a:off x="5015634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84016 h 84015"/>
                    <a:gd name="connsiteX1" fmla="*/ 0 w 19538"/>
                    <a:gd name="connsiteY1" fmla="*/ 0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8401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2" name="Forma Livre: Forma 251">
                  <a:extLst>
                    <a:ext uri="{FF2B5EF4-FFF2-40B4-BE49-F238E27FC236}">
                      <a16:creationId xmlns:a16="http://schemas.microsoft.com/office/drawing/2014/main" id="{F3E918EA-1210-798D-22FF-C3E95ED33883}"/>
                    </a:ext>
                  </a:extLst>
                </p:cNvPr>
                <p:cNvSpPr/>
                <p:nvPr/>
              </p:nvSpPr>
              <p:spPr>
                <a:xfrm>
                  <a:off x="4966788" y="5937738"/>
                  <a:ext cx="181708" cy="150446"/>
                </a:xfrm>
                <a:custGeom>
                  <a:avLst/>
                  <a:gdLst>
                    <a:gd name="connsiteX0" fmla="*/ 156308 w 181708"/>
                    <a:gd name="connsiteY0" fmla="*/ 150446 h 150446"/>
                    <a:gd name="connsiteX1" fmla="*/ 181708 w 181708"/>
                    <a:gd name="connsiteY1" fmla="*/ 119185 h 150446"/>
                    <a:gd name="connsiteX2" fmla="*/ 181708 w 181708"/>
                    <a:gd name="connsiteY2" fmla="*/ 119185 h 150446"/>
                    <a:gd name="connsiteX3" fmla="*/ 181708 w 181708"/>
                    <a:gd name="connsiteY3" fmla="*/ 50800 h 150446"/>
                    <a:gd name="connsiteX4" fmla="*/ 140677 w 181708"/>
                    <a:gd name="connsiteY4" fmla="*/ 5862 h 150446"/>
                    <a:gd name="connsiteX5" fmla="*/ 140677 w 181708"/>
                    <a:gd name="connsiteY5" fmla="*/ 5862 h 150446"/>
                    <a:gd name="connsiteX6" fmla="*/ 41031 w 181708"/>
                    <a:gd name="connsiteY6" fmla="*/ 5862 h 150446"/>
                    <a:gd name="connsiteX7" fmla="*/ 41031 w 181708"/>
                    <a:gd name="connsiteY7" fmla="*/ 5862 h 150446"/>
                    <a:gd name="connsiteX8" fmla="*/ 0 w 181708"/>
                    <a:gd name="connsiteY8" fmla="*/ 50800 h 150446"/>
                    <a:gd name="connsiteX9" fmla="*/ 0 w 181708"/>
                    <a:gd name="connsiteY9" fmla="*/ 119185 h 150446"/>
                    <a:gd name="connsiteX10" fmla="*/ 0 w 181708"/>
                    <a:gd name="connsiteY10" fmla="*/ 119185 h 150446"/>
                    <a:gd name="connsiteX11" fmla="*/ 25400 w 181708"/>
                    <a:gd name="connsiteY11" fmla="*/ 150446 h 150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1708" h="150446">
                      <a:moveTo>
                        <a:pt x="156308" y="150446"/>
                      </a:moveTo>
                      <a:cubicBezTo>
                        <a:pt x="169985" y="150446"/>
                        <a:pt x="181708" y="132862"/>
                        <a:pt x="181708" y="119185"/>
                      </a:cubicBezTo>
                      <a:lnTo>
                        <a:pt x="181708" y="119185"/>
                      </a:lnTo>
                      <a:lnTo>
                        <a:pt x="181708" y="50800"/>
                      </a:lnTo>
                      <a:cubicBezTo>
                        <a:pt x="181708" y="29308"/>
                        <a:pt x="164124" y="11723"/>
                        <a:pt x="140677" y="5862"/>
                      </a:cubicBezTo>
                      <a:lnTo>
                        <a:pt x="140677" y="5862"/>
                      </a:lnTo>
                      <a:cubicBezTo>
                        <a:pt x="107462" y="-1954"/>
                        <a:pt x="74247" y="-1954"/>
                        <a:pt x="41031" y="5862"/>
                      </a:cubicBezTo>
                      <a:lnTo>
                        <a:pt x="41031" y="5862"/>
                      </a:lnTo>
                      <a:cubicBezTo>
                        <a:pt x="17585" y="11723"/>
                        <a:pt x="0" y="29308"/>
                        <a:pt x="0" y="50800"/>
                      </a:cubicBezTo>
                      <a:lnTo>
                        <a:pt x="0" y="119185"/>
                      </a:lnTo>
                      <a:lnTo>
                        <a:pt x="0" y="119185"/>
                      </a:lnTo>
                      <a:cubicBezTo>
                        <a:pt x="0" y="132862"/>
                        <a:pt x="11723" y="150446"/>
                        <a:pt x="25400" y="150446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3" name="Forma Livre: Forma 252">
                  <a:extLst>
                    <a:ext uri="{FF2B5EF4-FFF2-40B4-BE49-F238E27FC236}">
                      <a16:creationId xmlns:a16="http://schemas.microsoft.com/office/drawing/2014/main" id="{2F479158-4A76-32A9-C3EF-340A9FA962A8}"/>
                    </a:ext>
                  </a:extLst>
                </p:cNvPr>
                <p:cNvSpPr/>
                <p:nvPr/>
              </p:nvSpPr>
              <p:spPr>
                <a:xfrm>
                  <a:off x="5101604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0 h 84015"/>
                    <a:gd name="connsiteX1" fmla="*/ 0 w 19538"/>
                    <a:gd name="connsiteY1" fmla="*/ 84016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0"/>
                      </a:moveTo>
                      <a:lnTo>
                        <a:pt x="0" y="84016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36999E0F-E1EA-32AF-B6B2-377BF1C28A28}"/>
                  </a:ext>
                </a:extLst>
              </p:cNvPr>
              <p:cNvSpPr/>
              <p:nvPr/>
            </p:nvSpPr>
            <p:spPr>
              <a:xfrm>
                <a:off x="5058619" y="6117492"/>
                <a:ext cx="19538" cy="171938"/>
              </a:xfrm>
              <a:custGeom>
                <a:avLst/>
                <a:gdLst>
                  <a:gd name="connsiteX0" fmla="*/ 0 w 19538"/>
                  <a:gd name="connsiteY0" fmla="*/ 171938 h 171938"/>
                  <a:gd name="connsiteX1" fmla="*/ 0 w 19538"/>
                  <a:gd name="connsiteY1" fmla="*/ 0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71938">
                    <a:moveTo>
                      <a:pt x="0" y="17193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35" name="Gráfico 4">
              <a:extLst>
                <a:ext uri="{FF2B5EF4-FFF2-40B4-BE49-F238E27FC236}">
                  <a16:creationId xmlns:a16="http://schemas.microsoft.com/office/drawing/2014/main" id="{01D955D5-842D-9AF1-399B-97EDE99662CC}"/>
                </a:ext>
              </a:extLst>
            </p:cNvPr>
            <p:cNvGrpSpPr/>
            <p:nvPr/>
          </p:nvGrpSpPr>
          <p:grpSpPr>
            <a:xfrm>
              <a:off x="4744050" y="5820507"/>
              <a:ext cx="181708" cy="468923"/>
              <a:chOff x="4744050" y="5820507"/>
              <a:chExt cx="181708" cy="468923"/>
            </a:xfrm>
            <a:noFill/>
          </p:grpSpPr>
          <p:grpSp>
            <p:nvGrpSpPr>
              <p:cNvPr id="239" name="Gráfico 4">
                <a:extLst>
                  <a:ext uri="{FF2B5EF4-FFF2-40B4-BE49-F238E27FC236}">
                    <a16:creationId xmlns:a16="http://schemas.microsoft.com/office/drawing/2014/main" id="{0F0D11BB-CD4F-F627-CDFE-CFD75CEE4E3D}"/>
                  </a:ext>
                </a:extLst>
              </p:cNvPr>
              <p:cNvGrpSpPr/>
              <p:nvPr/>
            </p:nvGrpSpPr>
            <p:grpSpPr>
              <a:xfrm>
                <a:off x="4744050" y="5820507"/>
                <a:ext cx="181708" cy="468923"/>
                <a:chOff x="4744050" y="5820507"/>
                <a:chExt cx="181708" cy="468923"/>
              </a:xfrm>
              <a:noFill/>
            </p:grpSpPr>
            <p:grpSp>
              <p:nvGrpSpPr>
                <p:cNvPr id="241" name="Gráfico 4">
                  <a:extLst>
                    <a:ext uri="{FF2B5EF4-FFF2-40B4-BE49-F238E27FC236}">
                      <a16:creationId xmlns:a16="http://schemas.microsoft.com/office/drawing/2014/main" id="{6EB7B715-DE67-8304-D96C-C214F51C1B0F}"/>
                    </a:ext>
                  </a:extLst>
                </p:cNvPr>
                <p:cNvGrpSpPr/>
                <p:nvPr/>
              </p:nvGrpSpPr>
              <p:grpSpPr>
                <a:xfrm>
                  <a:off x="4792896" y="5820507"/>
                  <a:ext cx="85969" cy="468923"/>
                  <a:chOff x="4792896" y="5820507"/>
                  <a:chExt cx="85969" cy="468923"/>
                </a:xfrm>
                <a:noFill/>
              </p:grpSpPr>
              <p:sp>
                <p:nvSpPr>
                  <p:cNvPr id="245" name="Forma Livre: Forma 244">
                    <a:extLst>
                      <a:ext uri="{FF2B5EF4-FFF2-40B4-BE49-F238E27FC236}">
                        <a16:creationId xmlns:a16="http://schemas.microsoft.com/office/drawing/2014/main" id="{D27CB9B5-35F4-E3D7-629C-032DDFA05F45}"/>
                      </a:ext>
                    </a:extLst>
                  </p:cNvPr>
                  <p:cNvSpPr/>
                  <p:nvPr/>
                </p:nvSpPr>
                <p:spPr>
                  <a:xfrm>
                    <a:off x="4796203" y="5820507"/>
                    <a:ext cx="71487" cy="84015"/>
                  </a:xfrm>
                  <a:custGeom>
                    <a:avLst/>
                    <a:gdLst>
                      <a:gd name="connsiteX0" fmla="*/ 33816 w 71487"/>
                      <a:gd name="connsiteY0" fmla="*/ 0 h 84015"/>
                      <a:gd name="connsiteX1" fmla="*/ 37724 w 71487"/>
                      <a:gd name="connsiteY1" fmla="*/ 0 h 84015"/>
                      <a:gd name="connsiteX2" fmla="*/ 70939 w 71487"/>
                      <a:gd name="connsiteY2" fmla="*/ 37123 h 84015"/>
                      <a:gd name="connsiteX3" fmla="*/ 68985 w 71487"/>
                      <a:gd name="connsiteY3" fmla="*/ 54708 h 84015"/>
                      <a:gd name="connsiteX4" fmla="*/ 35770 w 71487"/>
                      <a:gd name="connsiteY4" fmla="*/ 84016 h 84015"/>
                      <a:gd name="connsiteX5" fmla="*/ 35770 w 71487"/>
                      <a:gd name="connsiteY5" fmla="*/ 84016 h 84015"/>
                      <a:gd name="connsiteX6" fmla="*/ 2554 w 71487"/>
                      <a:gd name="connsiteY6" fmla="*/ 54708 h 84015"/>
                      <a:gd name="connsiteX7" fmla="*/ 601 w 71487"/>
                      <a:gd name="connsiteY7" fmla="*/ 37123 h 84015"/>
                      <a:gd name="connsiteX8" fmla="*/ 33816 w 71487"/>
                      <a:gd name="connsiteY8" fmla="*/ 0 h 84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487" h="84015">
                        <a:moveTo>
                          <a:pt x="33816" y="0"/>
                        </a:moveTo>
                        <a:lnTo>
                          <a:pt x="37724" y="0"/>
                        </a:lnTo>
                        <a:cubicBezTo>
                          <a:pt x="57262" y="0"/>
                          <a:pt x="74847" y="17584"/>
                          <a:pt x="70939" y="37123"/>
                        </a:cubicBezTo>
                        <a:lnTo>
                          <a:pt x="68985" y="54708"/>
                        </a:lnTo>
                        <a:cubicBezTo>
                          <a:pt x="67031" y="72293"/>
                          <a:pt x="51401" y="84016"/>
                          <a:pt x="35770" y="84016"/>
                        </a:cubicBezTo>
                        <a:lnTo>
                          <a:pt x="35770" y="84016"/>
                        </a:lnTo>
                        <a:cubicBezTo>
                          <a:pt x="18185" y="84016"/>
                          <a:pt x="4508" y="70339"/>
                          <a:pt x="2554" y="54708"/>
                        </a:cubicBezTo>
                        <a:lnTo>
                          <a:pt x="601" y="37123"/>
                        </a:lnTo>
                        <a:cubicBezTo>
                          <a:pt x="-3307" y="17584"/>
                          <a:pt x="12324" y="0"/>
                          <a:pt x="33816" y="0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46" name="Forma Livre: Forma 245">
                    <a:extLst>
                      <a:ext uri="{FF2B5EF4-FFF2-40B4-BE49-F238E27FC236}">
                        <a16:creationId xmlns:a16="http://schemas.microsoft.com/office/drawing/2014/main" id="{464C6F35-75FD-8253-D3F4-6069DDCA4F25}"/>
                      </a:ext>
                    </a:extLst>
                  </p:cNvPr>
                  <p:cNvSpPr/>
                  <p:nvPr/>
                </p:nvSpPr>
                <p:spPr>
                  <a:xfrm>
                    <a:off x="4792896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201246 h 201246"/>
                      <a:gd name="connsiteX1" fmla="*/ 0 w 19538"/>
                      <a:gd name="connsiteY1" fmla="*/ 0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201246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47" name="Forma Livre: Forma 246">
                    <a:extLst>
                      <a:ext uri="{FF2B5EF4-FFF2-40B4-BE49-F238E27FC236}">
                        <a16:creationId xmlns:a16="http://schemas.microsoft.com/office/drawing/2014/main" id="{911D31D4-F1E4-16C6-50FC-74119ACA4766}"/>
                      </a:ext>
                    </a:extLst>
                  </p:cNvPr>
                  <p:cNvSpPr/>
                  <p:nvPr/>
                </p:nvSpPr>
                <p:spPr>
                  <a:xfrm>
                    <a:off x="4878865" y="6088184"/>
                    <a:ext cx="19538" cy="201246"/>
                  </a:xfrm>
                  <a:custGeom>
                    <a:avLst/>
                    <a:gdLst>
                      <a:gd name="connsiteX0" fmla="*/ 0 w 19538"/>
                      <a:gd name="connsiteY0" fmla="*/ 0 h 201246"/>
                      <a:gd name="connsiteX1" fmla="*/ 0 w 19538"/>
                      <a:gd name="connsiteY1" fmla="*/ 201246 h 201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01246">
                        <a:moveTo>
                          <a:pt x="0" y="0"/>
                        </a:moveTo>
                        <a:lnTo>
                          <a:pt x="0" y="201246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42" name="Forma Livre: Forma 241">
                  <a:extLst>
                    <a:ext uri="{FF2B5EF4-FFF2-40B4-BE49-F238E27FC236}">
                      <a16:creationId xmlns:a16="http://schemas.microsoft.com/office/drawing/2014/main" id="{B2215C7A-A051-A3A5-18FE-A12126757D3D}"/>
                    </a:ext>
                  </a:extLst>
                </p:cNvPr>
                <p:cNvSpPr/>
                <p:nvPr/>
              </p:nvSpPr>
              <p:spPr>
                <a:xfrm>
                  <a:off x="4792896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84016 h 84015"/>
                    <a:gd name="connsiteX1" fmla="*/ 0 w 19538"/>
                    <a:gd name="connsiteY1" fmla="*/ 0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8401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3" name="Forma Livre: Forma 242">
                  <a:extLst>
                    <a:ext uri="{FF2B5EF4-FFF2-40B4-BE49-F238E27FC236}">
                      <a16:creationId xmlns:a16="http://schemas.microsoft.com/office/drawing/2014/main" id="{F3711684-7EC9-F669-3523-8F2C83024786}"/>
                    </a:ext>
                  </a:extLst>
                </p:cNvPr>
                <p:cNvSpPr/>
                <p:nvPr/>
              </p:nvSpPr>
              <p:spPr>
                <a:xfrm>
                  <a:off x="4744050" y="5937738"/>
                  <a:ext cx="181708" cy="150446"/>
                </a:xfrm>
                <a:custGeom>
                  <a:avLst/>
                  <a:gdLst>
                    <a:gd name="connsiteX0" fmla="*/ 156308 w 181708"/>
                    <a:gd name="connsiteY0" fmla="*/ 150446 h 150446"/>
                    <a:gd name="connsiteX1" fmla="*/ 181708 w 181708"/>
                    <a:gd name="connsiteY1" fmla="*/ 119185 h 150446"/>
                    <a:gd name="connsiteX2" fmla="*/ 181708 w 181708"/>
                    <a:gd name="connsiteY2" fmla="*/ 119185 h 150446"/>
                    <a:gd name="connsiteX3" fmla="*/ 181708 w 181708"/>
                    <a:gd name="connsiteY3" fmla="*/ 50800 h 150446"/>
                    <a:gd name="connsiteX4" fmla="*/ 140677 w 181708"/>
                    <a:gd name="connsiteY4" fmla="*/ 5862 h 150446"/>
                    <a:gd name="connsiteX5" fmla="*/ 140677 w 181708"/>
                    <a:gd name="connsiteY5" fmla="*/ 5862 h 150446"/>
                    <a:gd name="connsiteX6" fmla="*/ 41031 w 181708"/>
                    <a:gd name="connsiteY6" fmla="*/ 5862 h 150446"/>
                    <a:gd name="connsiteX7" fmla="*/ 41031 w 181708"/>
                    <a:gd name="connsiteY7" fmla="*/ 5862 h 150446"/>
                    <a:gd name="connsiteX8" fmla="*/ 0 w 181708"/>
                    <a:gd name="connsiteY8" fmla="*/ 50800 h 150446"/>
                    <a:gd name="connsiteX9" fmla="*/ 0 w 181708"/>
                    <a:gd name="connsiteY9" fmla="*/ 119185 h 150446"/>
                    <a:gd name="connsiteX10" fmla="*/ 0 w 181708"/>
                    <a:gd name="connsiteY10" fmla="*/ 119185 h 150446"/>
                    <a:gd name="connsiteX11" fmla="*/ 25400 w 181708"/>
                    <a:gd name="connsiteY11" fmla="*/ 150446 h 150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81708" h="150446">
                      <a:moveTo>
                        <a:pt x="156308" y="150446"/>
                      </a:moveTo>
                      <a:cubicBezTo>
                        <a:pt x="169985" y="150446"/>
                        <a:pt x="181708" y="132862"/>
                        <a:pt x="181708" y="119185"/>
                      </a:cubicBezTo>
                      <a:lnTo>
                        <a:pt x="181708" y="119185"/>
                      </a:lnTo>
                      <a:lnTo>
                        <a:pt x="181708" y="50800"/>
                      </a:lnTo>
                      <a:cubicBezTo>
                        <a:pt x="181708" y="29308"/>
                        <a:pt x="164123" y="11723"/>
                        <a:pt x="140677" y="5862"/>
                      </a:cubicBezTo>
                      <a:lnTo>
                        <a:pt x="140677" y="5862"/>
                      </a:lnTo>
                      <a:cubicBezTo>
                        <a:pt x="107462" y="-1954"/>
                        <a:pt x="74246" y="-1954"/>
                        <a:pt x="41031" y="5862"/>
                      </a:cubicBezTo>
                      <a:lnTo>
                        <a:pt x="41031" y="5862"/>
                      </a:lnTo>
                      <a:cubicBezTo>
                        <a:pt x="17585" y="11723"/>
                        <a:pt x="0" y="29308"/>
                        <a:pt x="0" y="50800"/>
                      </a:cubicBezTo>
                      <a:lnTo>
                        <a:pt x="0" y="119185"/>
                      </a:lnTo>
                      <a:lnTo>
                        <a:pt x="0" y="119185"/>
                      </a:lnTo>
                      <a:cubicBezTo>
                        <a:pt x="0" y="132862"/>
                        <a:pt x="11723" y="150446"/>
                        <a:pt x="25400" y="150446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54E36983-973B-4C1F-956D-503470DAEC63}"/>
                    </a:ext>
                  </a:extLst>
                </p:cNvPr>
                <p:cNvSpPr/>
                <p:nvPr/>
              </p:nvSpPr>
              <p:spPr>
                <a:xfrm>
                  <a:off x="4878865" y="6004169"/>
                  <a:ext cx="19538" cy="84015"/>
                </a:xfrm>
                <a:custGeom>
                  <a:avLst/>
                  <a:gdLst>
                    <a:gd name="connsiteX0" fmla="*/ 0 w 19538"/>
                    <a:gd name="connsiteY0" fmla="*/ 0 h 84015"/>
                    <a:gd name="connsiteX1" fmla="*/ 0 w 19538"/>
                    <a:gd name="connsiteY1" fmla="*/ 84016 h 84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4015">
                      <a:moveTo>
                        <a:pt x="0" y="0"/>
                      </a:moveTo>
                      <a:lnTo>
                        <a:pt x="0" y="84016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40" name="Forma Livre: Forma 239">
                <a:extLst>
                  <a:ext uri="{FF2B5EF4-FFF2-40B4-BE49-F238E27FC236}">
                    <a16:creationId xmlns:a16="http://schemas.microsoft.com/office/drawing/2014/main" id="{1E510BAA-A8FA-1627-EC51-9B2F1DE279EF}"/>
                  </a:ext>
                </a:extLst>
              </p:cNvPr>
              <p:cNvSpPr/>
              <p:nvPr/>
            </p:nvSpPr>
            <p:spPr>
              <a:xfrm>
                <a:off x="4835881" y="6117492"/>
                <a:ext cx="19538" cy="171938"/>
              </a:xfrm>
              <a:custGeom>
                <a:avLst/>
                <a:gdLst>
                  <a:gd name="connsiteX0" fmla="*/ 0 w 19538"/>
                  <a:gd name="connsiteY0" fmla="*/ 171938 h 171938"/>
                  <a:gd name="connsiteX1" fmla="*/ 0 w 19538"/>
                  <a:gd name="connsiteY1" fmla="*/ 0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71938">
                    <a:moveTo>
                      <a:pt x="0" y="17193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236" name="Forma Livre: Forma 235">
              <a:extLst>
                <a:ext uri="{FF2B5EF4-FFF2-40B4-BE49-F238E27FC236}">
                  <a16:creationId xmlns:a16="http://schemas.microsoft.com/office/drawing/2014/main" id="{F7B3D7D4-6D60-2CF4-2413-EA955102696F}"/>
                </a:ext>
              </a:extLst>
            </p:cNvPr>
            <p:cNvSpPr/>
            <p:nvPr/>
          </p:nvSpPr>
          <p:spPr>
            <a:xfrm>
              <a:off x="5017423" y="5664199"/>
              <a:ext cx="71052" cy="84015"/>
            </a:xfrm>
            <a:custGeom>
              <a:avLst/>
              <a:gdLst>
                <a:gd name="connsiteX0" fmla="*/ 33381 w 71052"/>
                <a:gd name="connsiteY0" fmla="*/ 0 h 84015"/>
                <a:gd name="connsiteX1" fmla="*/ 37288 w 71052"/>
                <a:gd name="connsiteY1" fmla="*/ 0 h 84015"/>
                <a:gd name="connsiteX2" fmla="*/ 70504 w 71052"/>
                <a:gd name="connsiteY2" fmla="*/ 37123 h 84015"/>
                <a:gd name="connsiteX3" fmla="*/ 68550 w 71052"/>
                <a:gd name="connsiteY3" fmla="*/ 54708 h 84015"/>
                <a:gd name="connsiteX4" fmla="*/ 35335 w 71052"/>
                <a:gd name="connsiteY4" fmla="*/ 84016 h 84015"/>
                <a:gd name="connsiteX5" fmla="*/ 35335 w 71052"/>
                <a:gd name="connsiteY5" fmla="*/ 84016 h 84015"/>
                <a:gd name="connsiteX6" fmla="*/ 2119 w 71052"/>
                <a:gd name="connsiteY6" fmla="*/ 54708 h 84015"/>
                <a:gd name="connsiteX7" fmla="*/ 165 w 71052"/>
                <a:gd name="connsiteY7" fmla="*/ 37123 h 84015"/>
                <a:gd name="connsiteX8" fmla="*/ 33381 w 71052"/>
                <a:gd name="connsiteY8" fmla="*/ 0 h 8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052" h="84015">
                  <a:moveTo>
                    <a:pt x="33381" y="0"/>
                  </a:moveTo>
                  <a:lnTo>
                    <a:pt x="37288" y="0"/>
                  </a:lnTo>
                  <a:cubicBezTo>
                    <a:pt x="56827" y="0"/>
                    <a:pt x="74412" y="17584"/>
                    <a:pt x="70504" y="37123"/>
                  </a:cubicBezTo>
                  <a:lnTo>
                    <a:pt x="68550" y="54708"/>
                  </a:lnTo>
                  <a:cubicBezTo>
                    <a:pt x="66596" y="72293"/>
                    <a:pt x="50965" y="84016"/>
                    <a:pt x="35335" y="84016"/>
                  </a:cubicBezTo>
                  <a:lnTo>
                    <a:pt x="35335" y="84016"/>
                  </a:lnTo>
                  <a:cubicBezTo>
                    <a:pt x="17750" y="84016"/>
                    <a:pt x="4073" y="70339"/>
                    <a:pt x="2119" y="54708"/>
                  </a:cubicBezTo>
                  <a:lnTo>
                    <a:pt x="165" y="37123"/>
                  </a:lnTo>
                  <a:cubicBezTo>
                    <a:pt x="-1789" y="17584"/>
                    <a:pt x="13842" y="0"/>
                    <a:pt x="33381" y="0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7" name="Forma Livre: Forma 236">
              <a:extLst>
                <a:ext uri="{FF2B5EF4-FFF2-40B4-BE49-F238E27FC236}">
                  <a16:creationId xmlns:a16="http://schemas.microsoft.com/office/drawing/2014/main" id="{68EA53AA-507F-147E-BAEF-7A95D29328CE}"/>
                </a:ext>
              </a:extLst>
            </p:cNvPr>
            <p:cNvSpPr/>
            <p:nvPr/>
          </p:nvSpPr>
          <p:spPr>
            <a:xfrm>
              <a:off x="4895849" y="5742353"/>
              <a:ext cx="71487" cy="84015"/>
            </a:xfrm>
            <a:custGeom>
              <a:avLst/>
              <a:gdLst>
                <a:gd name="connsiteX0" fmla="*/ 33816 w 71487"/>
                <a:gd name="connsiteY0" fmla="*/ 0 h 84015"/>
                <a:gd name="connsiteX1" fmla="*/ 37724 w 71487"/>
                <a:gd name="connsiteY1" fmla="*/ 0 h 84015"/>
                <a:gd name="connsiteX2" fmla="*/ 70939 w 71487"/>
                <a:gd name="connsiteY2" fmla="*/ 37123 h 84015"/>
                <a:gd name="connsiteX3" fmla="*/ 68985 w 71487"/>
                <a:gd name="connsiteY3" fmla="*/ 54708 h 84015"/>
                <a:gd name="connsiteX4" fmla="*/ 35770 w 71487"/>
                <a:gd name="connsiteY4" fmla="*/ 84016 h 84015"/>
                <a:gd name="connsiteX5" fmla="*/ 35770 w 71487"/>
                <a:gd name="connsiteY5" fmla="*/ 84016 h 84015"/>
                <a:gd name="connsiteX6" fmla="*/ 2554 w 71487"/>
                <a:gd name="connsiteY6" fmla="*/ 54708 h 84015"/>
                <a:gd name="connsiteX7" fmla="*/ 601 w 71487"/>
                <a:gd name="connsiteY7" fmla="*/ 37123 h 84015"/>
                <a:gd name="connsiteX8" fmla="*/ 33816 w 71487"/>
                <a:gd name="connsiteY8" fmla="*/ 0 h 8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87" h="84015">
                  <a:moveTo>
                    <a:pt x="33816" y="0"/>
                  </a:moveTo>
                  <a:lnTo>
                    <a:pt x="37724" y="0"/>
                  </a:lnTo>
                  <a:cubicBezTo>
                    <a:pt x="57262" y="0"/>
                    <a:pt x="74847" y="17584"/>
                    <a:pt x="70939" y="37123"/>
                  </a:cubicBezTo>
                  <a:lnTo>
                    <a:pt x="68985" y="54708"/>
                  </a:lnTo>
                  <a:cubicBezTo>
                    <a:pt x="67031" y="72293"/>
                    <a:pt x="51400" y="84016"/>
                    <a:pt x="35770" y="84016"/>
                  </a:cubicBezTo>
                  <a:lnTo>
                    <a:pt x="35770" y="84016"/>
                  </a:lnTo>
                  <a:cubicBezTo>
                    <a:pt x="18185" y="84016"/>
                    <a:pt x="4508" y="70339"/>
                    <a:pt x="2554" y="54708"/>
                  </a:cubicBezTo>
                  <a:lnTo>
                    <a:pt x="601" y="37123"/>
                  </a:lnTo>
                  <a:cubicBezTo>
                    <a:pt x="-3307" y="17584"/>
                    <a:pt x="12323" y="0"/>
                    <a:pt x="33816" y="0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8" name="Forma Livre: Forma 237">
              <a:extLst>
                <a:ext uri="{FF2B5EF4-FFF2-40B4-BE49-F238E27FC236}">
                  <a16:creationId xmlns:a16="http://schemas.microsoft.com/office/drawing/2014/main" id="{5D227802-BAFE-0EE2-ACF6-3D1A952314B1}"/>
                </a:ext>
              </a:extLst>
            </p:cNvPr>
            <p:cNvSpPr/>
            <p:nvPr/>
          </p:nvSpPr>
          <p:spPr>
            <a:xfrm>
              <a:off x="5140132" y="5742353"/>
              <a:ext cx="71435" cy="84015"/>
            </a:xfrm>
            <a:custGeom>
              <a:avLst/>
              <a:gdLst>
                <a:gd name="connsiteX0" fmla="*/ 33764 w 71435"/>
                <a:gd name="connsiteY0" fmla="*/ 0 h 84015"/>
                <a:gd name="connsiteX1" fmla="*/ 37672 w 71435"/>
                <a:gd name="connsiteY1" fmla="*/ 0 h 84015"/>
                <a:gd name="connsiteX2" fmla="*/ 70887 w 71435"/>
                <a:gd name="connsiteY2" fmla="*/ 37123 h 84015"/>
                <a:gd name="connsiteX3" fmla="*/ 68933 w 71435"/>
                <a:gd name="connsiteY3" fmla="*/ 54708 h 84015"/>
                <a:gd name="connsiteX4" fmla="*/ 35718 w 71435"/>
                <a:gd name="connsiteY4" fmla="*/ 84016 h 84015"/>
                <a:gd name="connsiteX5" fmla="*/ 35718 w 71435"/>
                <a:gd name="connsiteY5" fmla="*/ 84016 h 84015"/>
                <a:gd name="connsiteX6" fmla="*/ 2502 w 71435"/>
                <a:gd name="connsiteY6" fmla="*/ 54708 h 84015"/>
                <a:gd name="connsiteX7" fmla="*/ 549 w 71435"/>
                <a:gd name="connsiteY7" fmla="*/ 37123 h 84015"/>
                <a:gd name="connsiteX8" fmla="*/ 33764 w 71435"/>
                <a:gd name="connsiteY8" fmla="*/ 0 h 8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435" h="84015">
                  <a:moveTo>
                    <a:pt x="33764" y="0"/>
                  </a:moveTo>
                  <a:lnTo>
                    <a:pt x="37672" y="0"/>
                  </a:lnTo>
                  <a:cubicBezTo>
                    <a:pt x="57210" y="0"/>
                    <a:pt x="74795" y="17584"/>
                    <a:pt x="70887" y="37123"/>
                  </a:cubicBezTo>
                  <a:lnTo>
                    <a:pt x="68933" y="54708"/>
                  </a:lnTo>
                  <a:cubicBezTo>
                    <a:pt x="66979" y="72293"/>
                    <a:pt x="51348" y="84016"/>
                    <a:pt x="35718" y="84016"/>
                  </a:cubicBezTo>
                  <a:lnTo>
                    <a:pt x="35718" y="84016"/>
                  </a:lnTo>
                  <a:cubicBezTo>
                    <a:pt x="18133" y="84016"/>
                    <a:pt x="4456" y="70339"/>
                    <a:pt x="2502" y="54708"/>
                  </a:cubicBezTo>
                  <a:lnTo>
                    <a:pt x="549" y="37123"/>
                  </a:lnTo>
                  <a:cubicBezTo>
                    <a:pt x="-3359" y="17584"/>
                    <a:pt x="14225" y="0"/>
                    <a:pt x="33764" y="0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66" name="Gráfico 4">
            <a:extLst>
              <a:ext uri="{FF2B5EF4-FFF2-40B4-BE49-F238E27FC236}">
                <a16:creationId xmlns:a16="http://schemas.microsoft.com/office/drawing/2014/main" id="{8374B79F-8AAE-88D4-847B-3BE0D4154B60}"/>
              </a:ext>
            </a:extLst>
          </p:cNvPr>
          <p:cNvGrpSpPr/>
          <p:nvPr/>
        </p:nvGrpSpPr>
        <p:grpSpPr>
          <a:xfrm>
            <a:off x="4746004" y="3690815"/>
            <a:ext cx="625230" cy="488461"/>
            <a:chOff x="4746004" y="3690815"/>
            <a:chExt cx="625230" cy="488461"/>
          </a:xfrm>
          <a:noFill/>
        </p:grpSpPr>
        <p:grpSp>
          <p:nvGrpSpPr>
            <p:cNvPr id="267" name="Gráfico 4">
              <a:extLst>
                <a:ext uri="{FF2B5EF4-FFF2-40B4-BE49-F238E27FC236}">
                  <a16:creationId xmlns:a16="http://schemas.microsoft.com/office/drawing/2014/main" id="{A43A7F67-7D75-88C8-0B74-6F5D7F3257E3}"/>
                </a:ext>
              </a:extLst>
            </p:cNvPr>
            <p:cNvGrpSpPr/>
            <p:nvPr/>
          </p:nvGrpSpPr>
          <p:grpSpPr>
            <a:xfrm>
              <a:off x="4746004" y="3690815"/>
              <a:ext cx="625230" cy="406400"/>
              <a:chOff x="4746004" y="3690815"/>
              <a:chExt cx="625230" cy="406400"/>
            </a:xfrm>
            <a:noFill/>
          </p:grpSpPr>
          <p:grpSp>
            <p:nvGrpSpPr>
              <p:cNvPr id="277" name="Gráfico 4">
                <a:extLst>
                  <a:ext uri="{FF2B5EF4-FFF2-40B4-BE49-F238E27FC236}">
                    <a16:creationId xmlns:a16="http://schemas.microsoft.com/office/drawing/2014/main" id="{ED9A0636-9A02-51F1-066E-7149B5249358}"/>
                  </a:ext>
                </a:extLst>
              </p:cNvPr>
              <p:cNvGrpSpPr/>
              <p:nvPr/>
            </p:nvGrpSpPr>
            <p:grpSpPr>
              <a:xfrm>
                <a:off x="4746004" y="3852984"/>
                <a:ext cx="625230" cy="244230"/>
                <a:chOff x="4746004" y="3852984"/>
                <a:chExt cx="625230" cy="244230"/>
              </a:xfrm>
              <a:noFill/>
            </p:grpSpPr>
            <p:grpSp>
              <p:nvGrpSpPr>
                <p:cNvPr id="315" name="Gráfico 4">
                  <a:extLst>
                    <a:ext uri="{FF2B5EF4-FFF2-40B4-BE49-F238E27FC236}">
                      <a16:creationId xmlns:a16="http://schemas.microsoft.com/office/drawing/2014/main" id="{B5DAA2D4-F087-839E-A3E9-EB7AD6093A35}"/>
                    </a:ext>
                  </a:extLst>
                </p:cNvPr>
                <p:cNvGrpSpPr/>
                <p:nvPr/>
              </p:nvGrpSpPr>
              <p:grpSpPr>
                <a:xfrm>
                  <a:off x="4746004" y="3852984"/>
                  <a:ext cx="209061" cy="123092"/>
                  <a:chOff x="4746004" y="3852984"/>
                  <a:chExt cx="209061" cy="123092"/>
                </a:xfrm>
                <a:noFill/>
              </p:grpSpPr>
              <p:sp>
                <p:nvSpPr>
                  <p:cNvPr id="326" name="Forma Livre: Forma 325">
                    <a:extLst>
                      <a:ext uri="{FF2B5EF4-FFF2-40B4-BE49-F238E27FC236}">
                        <a16:creationId xmlns:a16="http://schemas.microsoft.com/office/drawing/2014/main" id="{DA663AEA-27E7-E781-0792-809BCD9DFF55}"/>
                      </a:ext>
                    </a:extLst>
                  </p:cNvPr>
                  <p:cNvSpPr/>
                  <p:nvPr/>
                </p:nvSpPr>
                <p:spPr>
                  <a:xfrm>
                    <a:off x="4747958" y="3852984"/>
                    <a:ext cx="207107" cy="82061"/>
                  </a:xfrm>
                  <a:custGeom>
                    <a:avLst/>
                    <a:gdLst>
                      <a:gd name="connsiteX0" fmla="*/ 207108 w 207107"/>
                      <a:gd name="connsiteY0" fmla="*/ 41031 h 82061"/>
                      <a:gd name="connsiteX1" fmla="*/ 103554 w 207107"/>
                      <a:gd name="connsiteY1" fmla="*/ 0 h 82061"/>
                      <a:gd name="connsiteX2" fmla="*/ 0 w 207107"/>
                      <a:gd name="connsiteY2" fmla="*/ 41031 h 82061"/>
                      <a:gd name="connsiteX3" fmla="*/ 103554 w 207107"/>
                      <a:gd name="connsiteY3" fmla="*/ 82061 h 82061"/>
                      <a:gd name="connsiteX4" fmla="*/ 207108 w 207107"/>
                      <a:gd name="connsiteY4" fmla="*/ 4103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107" h="82061">
                        <a:moveTo>
                          <a:pt x="207108" y="41031"/>
                        </a:moveTo>
                        <a:cubicBezTo>
                          <a:pt x="207108" y="17585"/>
                          <a:pt x="160215" y="0"/>
                          <a:pt x="103554" y="0"/>
                        </a:cubicBezTo>
                        <a:cubicBezTo>
                          <a:pt x="46892" y="0"/>
                          <a:pt x="0" y="17585"/>
                          <a:pt x="0" y="41031"/>
                        </a:cubicBezTo>
                        <a:cubicBezTo>
                          <a:pt x="0" y="64477"/>
                          <a:pt x="46892" y="82061"/>
                          <a:pt x="103554" y="82061"/>
                        </a:cubicBezTo>
                        <a:cubicBezTo>
                          <a:pt x="160215" y="82061"/>
                          <a:pt x="207108" y="64477"/>
                          <a:pt x="207108" y="41031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27" name="Forma Livre: Forma 326">
                    <a:extLst>
                      <a:ext uri="{FF2B5EF4-FFF2-40B4-BE49-F238E27FC236}">
                        <a16:creationId xmlns:a16="http://schemas.microsoft.com/office/drawing/2014/main" id="{08A33AF3-58F2-282D-886C-0A59EA8D0513}"/>
                      </a:ext>
                    </a:extLst>
                  </p:cNvPr>
                  <p:cNvSpPr/>
                  <p:nvPr/>
                </p:nvSpPr>
                <p:spPr>
                  <a:xfrm>
                    <a:off x="4746004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28" name="Forma Livre: Forma 327">
                    <a:extLst>
                      <a:ext uri="{FF2B5EF4-FFF2-40B4-BE49-F238E27FC236}">
                        <a16:creationId xmlns:a16="http://schemas.microsoft.com/office/drawing/2014/main" id="{EA81C831-A916-18B5-A3A7-351B4331B3D4}"/>
                      </a:ext>
                    </a:extLst>
                  </p:cNvPr>
                  <p:cNvSpPr/>
                  <p:nvPr/>
                </p:nvSpPr>
                <p:spPr>
                  <a:xfrm>
                    <a:off x="4746004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29" name="Forma Livre: Forma 328">
                    <a:extLst>
                      <a:ext uri="{FF2B5EF4-FFF2-40B4-BE49-F238E27FC236}">
                        <a16:creationId xmlns:a16="http://schemas.microsoft.com/office/drawing/2014/main" id="{97C56558-BC1A-E175-A2EB-203903A7FEBF}"/>
                      </a:ext>
                    </a:extLst>
                  </p:cNvPr>
                  <p:cNvSpPr/>
                  <p:nvPr/>
                </p:nvSpPr>
                <p:spPr>
                  <a:xfrm>
                    <a:off x="4746004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30" name="Forma Livre: Forma 329">
                    <a:extLst>
                      <a:ext uri="{FF2B5EF4-FFF2-40B4-BE49-F238E27FC236}">
                        <a16:creationId xmlns:a16="http://schemas.microsoft.com/office/drawing/2014/main" id="{0B4C7728-12AB-11AC-E4F5-249529AA12D1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16" name="Forma Livre: Forma 315">
                  <a:extLst>
                    <a:ext uri="{FF2B5EF4-FFF2-40B4-BE49-F238E27FC236}">
                      <a16:creationId xmlns:a16="http://schemas.microsoft.com/office/drawing/2014/main" id="{B0586D12-9509-A54C-1E45-0085C302BE60}"/>
                    </a:ext>
                  </a:extLst>
                </p:cNvPr>
                <p:cNvSpPr/>
                <p:nvPr/>
              </p:nvSpPr>
              <p:spPr>
                <a:xfrm>
                  <a:off x="4746004" y="3976076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7" name="Forma Livre: Forma 316">
                  <a:extLst>
                    <a:ext uri="{FF2B5EF4-FFF2-40B4-BE49-F238E27FC236}">
                      <a16:creationId xmlns:a16="http://schemas.microsoft.com/office/drawing/2014/main" id="{2D1B428E-5E6F-32C4-CFED-00B3836B3DA2}"/>
                    </a:ext>
                  </a:extLst>
                </p:cNvPr>
                <p:cNvSpPr/>
                <p:nvPr/>
              </p:nvSpPr>
              <p:spPr>
                <a:xfrm>
                  <a:off x="4746004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8" name="Forma Livre: Forma 317">
                  <a:extLst>
                    <a:ext uri="{FF2B5EF4-FFF2-40B4-BE49-F238E27FC236}">
                      <a16:creationId xmlns:a16="http://schemas.microsoft.com/office/drawing/2014/main" id="{1609EA94-5E45-6BF0-4803-2F13D94DAEE6}"/>
                    </a:ext>
                  </a:extLst>
                </p:cNvPr>
                <p:cNvSpPr/>
                <p:nvPr/>
              </p:nvSpPr>
              <p:spPr>
                <a:xfrm>
                  <a:off x="4955065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9" name="Forma Livre: Forma 318">
                  <a:extLst>
                    <a:ext uri="{FF2B5EF4-FFF2-40B4-BE49-F238E27FC236}">
                      <a16:creationId xmlns:a16="http://schemas.microsoft.com/office/drawing/2014/main" id="{C88E33D7-6202-5430-E064-E8C0B1445A29}"/>
                    </a:ext>
                  </a:extLst>
                </p:cNvPr>
                <p:cNvSpPr/>
                <p:nvPr/>
              </p:nvSpPr>
              <p:spPr>
                <a:xfrm>
                  <a:off x="4746004" y="4056184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0" name="Forma Livre: Forma 319">
                  <a:extLst>
                    <a:ext uri="{FF2B5EF4-FFF2-40B4-BE49-F238E27FC236}">
                      <a16:creationId xmlns:a16="http://schemas.microsoft.com/office/drawing/2014/main" id="{6600341E-CE6C-523F-2D1D-0D8FDFCFDBC0}"/>
                    </a:ext>
                  </a:extLst>
                </p:cNvPr>
                <p:cNvSpPr/>
                <p:nvPr/>
              </p:nvSpPr>
              <p:spPr>
                <a:xfrm>
                  <a:off x="4955065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1" name="Forma Livre: Forma 320">
                  <a:extLst>
                    <a:ext uri="{FF2B5EF4-FFF2-40B4-BE49-F238E27FC236}">
                      <a16:creationId xmlns:a16="http://schemas.microsoft.com/office/drawing/2014/main" id="{47DB87E7-D0CD-9CF4-6330-DEC98CD83B8B}"/>
                    </a:ext>
                  </a:extLst>
                </p:cNvPr>
                <p:cNvSpPr/>
                <p:nvPr/>
              </p:nvSpPr>
              <p:spPr>
                <a:xfrm>
                  <a:off x="5162173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2" name="Forma Livre: Forma 321">
                  <a:extLst>
                    <a:ext uri="{FF2B5EF4-FFF2-40B4-BE49-F238E27FC236}">
                      <a16:creationId xmlns:a16="http://schemas.microsoft.com/office/drawing/2014/main" id="{2B8DCF1C-622B-1C11-3B0E-91B1E2BE7DBB}"/>
                    </a:ext>
                  </a:extLst>
                </p:cNvPr>
                <p:cNvSpPr/>
                <p:nvPr/>
              </p:nvSpPr>
              <p:spPr>
                <a:xfrm>
                  <a:off x="4955065" y="4056184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7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5" y="41031"/>
                        <a:pt x="207107" y="23446"/>
                        <a:pt x="207107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3" name="Forma Livre: Forma 322">
                  <a:extLst>
                    <a:ext uri="{FF2B5EF4-FFF2-40B4-BE49-F238E27FC236}">
                      <a16:creationId xmlns:a16="http://schemas.microsoft.com/office/drawing/2014/main" id="{2731EFB4-2721-7C46-203C-66C0A60616A6}"/>
                    </a:ext>
                  </a:extLst>
                </p:cNvPr>
                <p:cNvSpPr/>
                <p:nvPr/>
              </p:nvSpPr>
              <p:spPr>
                <a:xfrm>
                  <a:off x="5162173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4" name="Forma Livre: Forma 323">
                  <a:extLst>
                    <a:ext uri="{FF2B5EF4-FFF2-40B4-BE49-F238E27FC236}">
                      <a16:creationId xmlns:a16="http://schemas.microsoft.com/office/drawing/2014/main" id="{D055ED98-EBA9-9236-0F66-C728CC9A5D46}"/>
                    </a:ext>
                  </a:extLst>
                </p:cNvPr>
                <p:cNvSpPr/>
                <p:nvPr/>
              </p:nvSpPr>
              <p:spPr>
                <a:xfrm>
                  <a:off x="5371234" y="3976076"/>
                  <a:ext cx="19538" cy="80107"/>
                </a:xfrm>
                <a:custGeom>
                  <a:avLst/>
                  <a:gdLst>
                    <a:gd name="connsiteX0" fmla="*/ 0 w 19538"/>
                    <a:gd name="connsiteY0" fmla="*/ 0 h 80107"/>
                    <a:gd name="connsiteX1" fmla="*/ 0 w 19538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80107">
                      <a:moveTo>
                        <a:pt x="0" y="0"/>
                      </a:moveTo>
                      <a:lnTo>
                        <a:pt x="0" y="80108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25" name="Forma Livre: Forma 324">
                  <a:extLst>
                    <a:ext uri="{FF2B5EF4-FFF2-40B4-BE49-F238E27FC236}">
                      <a16:creationId xmlns:a16="http://schemas.microsoft.com/office/drawing/2014/main" id="{A9699EC9-F4BC-0F60-23AA-52BFC41976AA}"/>
                    </a:ext>
                  </a:extLst>
                </p:cNvPr>
                <p:cNvSpPr/>
                <p:nvPr/>
              </p:nvSpPr>
              <p:spPr>
                <a:xfrm>
                  <a:off x="5162173" y="4056184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3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78" name="Gráfico 4">
                <a:extLst>
                  <a:ext uri="{FF2B5EF4-FFF2-40B4-BE49-F238E27FC236}">
                    <a16:creationId xmlns:a16="http://schemas.microsoft.com/office/drawing/2014/main" id="{AD1BBCC2-5D01-8BB1-E7C5-2697D9CE272C}"/>
                  </a:ext>
                </a:extLst>
              </p:cNvPr>
              <p:cNvGrpSpPr/>
              <p:nvPr/>
            </p:nvGrpSpPr>
            <p:grpSpPr>
              <a:xfrm>
                <a:off x="4955065" y="3894015"/>
                <a:ext cx="207107" cy="123092"/>
                <a:chOff x="4955065" y="3894015"/>
                <a:chExt cx="207107" cy="123092"/>
              </a:xfrm>
              <a:noFill/>
            </p:grpSpPr>
            <p:grpSp>
              <p:nvGrpSpPr>
                <p:cNvPr id="309" name="Gráfico 4">
                  <a:extLst>
                    <a:ext uri="{FF2B5EF4-FFF2-40B4-BE49-F238E27FC236}">
                      <a16:creationId xmlns:a16="http://schemas.microsoft.com/office/drawing/2014/main" id="{6D877C44-6DF5-2E6E-DC8F-FD27B4CA321D}"/>
                    </a:ext>
                  </a:extLst>
                </p:cNvPr>
                <p:cNvGrpSpPr/>
                <p:nvPr/>
              </p:nvGrpSpPr>
              <p:grpSpPr>
                <a:xfrm>
                  <a:off x="4955065" y="3894015"/>
                  <a:ext cx="207107" cy="82061"/>
                  <a:chOff x="4955065" y="3894015"/>
                  <a:chExt cx="207107" cy="82061"/>
                </a:xfrm>
                <a:noFill/>
              </p:grpSpPr>
              <p:sp>
                <p:nvSpPr>
                  <p:cNvPr id="311" name="Forma Livre: Forma 310">
                    <a:extLst>
                      <a:ext uri="{FF2B5EF4-FFF2-40B4-BE49-F238E27FC236}">
                        <a16:creationId xmlns:a16="http://schemas.microsoft.com/office/drawing/2014/main" id="{71B1489E-A142-DE95-3F25-5B5EFC38999A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7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5" y="41031"/>
                          <a:pt x="207107" y="23446"/>
                          <a:pt x="207107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2" name="Forma Livre: Forma 311">
                    <a:extLst>
                      <a:ext uri="{FF2B5EF4-FFF2-40B4-BE49-F238E27FC236}">
                        <a16:creationId xmlns:a16="http://schemas.microsoft.com/office/drawing/2014/main" id="{45BBEB96-6211-F18B-7845-0D7537D2715F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7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5" y="41031"/>
                          <a:pt x="207107" y="23446"/>
                          <a:pt x="207107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3" name="Forma Livre: Forma 312">
                    <a:extLst>
                      <a:ext uri="{FF2B5EF4-FFF2-40B4-BE49-F238E27FC236}">
                        <a16:creationId xmlns:a16="http://schemas.microsoft.com/office/drawing/2014/main" id="{DACC9D88-2239-1161-7960-35178F398D96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4" name="Forma Livre: Forma 313">
                    <a:extLst>
                      <a:ext uri="{FF2B5EF4-FFF2-40B4-BE49-F238E27FC236}">
                        <a16:creationId xmlns:a16="http://schemas.microsoft.com/office/drawing/2014/main" id="{AC0FB861-C7D6-D9EE-74A5-1D0D64DA1F27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10" name="Forma Livre: Forma 309">
                  <a:extLst>
                    <a:ext uri="{FF2B5EF4-FFF2-40B4-BE49-F238E27FC236}">
                      <a16:creationId xmlns:a16="http://schemas.microsoft.com/office/drawing/2014/main" id="{C4D8F151-FAB4-A14C-5F61-72E6D002465C}"/>
                    </a:ext>
                  </a:extLst>
                </p:cNvPr>
                <p:cNvSpPr/>
                <p:nvPr/>
              </p:nvSpPr>
              <p:spPr>
                <a:xfrm>
                  <a:off x="4955065" y="3976076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7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5" y="41031"/>
                        <a:pt x="207107" y="23446"/>
                        <a:pt x="207107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79" name="Gráfico 4">
                <a:extLst>
                  <a:ext uri="{FF2B5EF4-FFF2-40B4-BE49-F238E27FC236}">
                    <a16:creationId xmlns:a16="http://schemas.microsoft.com/office/drawing/2014/main" id="{79BB4C83-5796-EFED-C62D-F51C259F6B32}"/>
                  </a:ext>
                </a:extLst>
              </p:cNvPr>
              <p:cNvGrpSpPr/>
              <p:nvPr/>
            </p:nvGrpSpPr>
            <p:grpSpPr>
              <a:xfrm>
                <a:off x="4955065" y="3772877"/>
                <a:ext cx="207107" cy="162168"/>
                <a:chOff x="4955065" y="3772877"/>
                <a:chExt cx="207107" cy="162168"/>
              </a:xfrm>
              <a:noFill/>
            </p:grpSpPr>
            <p:grpSp>
              <p:nvGrpSpPr>
                <p:cNvPr id="302" name="Gráfico 4">
                  <a:extLst>
                    <a:ext uri="{FF2B5EF4-FFF2-40B4-BE49-F238E27FC236}">
                      <a16:creationId xmlns:a16="http://schemas.microsoft.com/office/drawing/2014/main" id="{9DB075EA-FBFF-82B6-50F2-81A1B05BF9CB}"/>
                    </a:ext>
                  </a:extLst>
                </p:cNvPr>
                <p:cNvGrpSpPr/>
                <p:nvPr/>
              </p:nvGrpSpPr>
              <p:grpSpPr>
                <a:xfrm>
                  <a:off x="4955065" y="3772877"/>
                  <a:ext cx="207107" cy="121138"/>
                  <a:chOff x="4955065" y="3772877"/>
                  <a:chExt cx="207107" cy="121138"/>
                </a:xfrm>
                <a:noFill/>
              </p:grpSpPr>
              <p:sp>
                <p:nvSpPr>
                  <p:cNvPr id="304" name="Forma Livre: Forma 303">
                    <a:extLst>
                      <a:ext uri="{FF2B5EF4-FFF2-40B4-BE49-F238E27FC236}">
                        <a16:creationId xmlns:a16="http://schemas.microsoft.com/office/drawing/2014/main" id="{9235EF17-FFEE-5AAD-DD7D-56C1545DE136}"/>
                      </a:ext>
                    </a:extLst>
                  </p:cNvPr>
                  <p:cNvSpPr/>
                  <p:nvPr/>
                </p:nvSpPr>
                <p:spPr>
                  <a:xfrm>
                    <a:off x="4955065" y="3772877"/>
                    <a:ext cx="207107" cy="82061"/>
                  </a:xfrm>
                  <a:custGeom>
                    <a:avLst/>
                    <a:gdLst>
                      <a:gd name="connsiteX0" fmla="*/ 207107 w 207107"/>
                      <a:gd name="connsiteY0" fmla="*/ 41031 h 82061"/>
                      <a:gd name="connsiteX1" fmla="*/ 103554 w 207107"/>
                      <a:gd name="connsiteY1" fmla="*/ 0 h 82061"/>
                      <a:gd name="connsiteX2" fmla="*/ 0 w 207107"/>
                      <a:gd name="connsiteY2" fmla="*/ 41031 h 82061"/>
                      <a:gd name="connsiteX3" fmla="*/ 103554 w 207107"/>
                      <a:gd name="connsiteY3" fmla="*/ 82061 h 82061"/>
                      <a:gd name="connsiteX4" fmla="*/ 207107 w 207107"/>
                      <a:gd name="connsiteY4" fmla="*/ 4103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107" h="82061">
                        <a:moveTo>
                          <a:pt x="207107" y="41031"/>
                        </a:moveTo>
                        <a:cubicBezTo>
                          <a:pt x="207107" y="17584"/>
                          <a:pt x="160215" y="0"/>
                          <a:pt x="103554" y="0"/>
                        </a:cubicBezTo>
                        <a:cubicBezTo>
                          <a:pt x="46892" y="0"/>
                          <a:pt x="0" y="17584"/>
                          <a:pt x="0" y="41031"/>
                        </a:cubicBezTo>
                        <a:cubicBezTo>
                          <a:pt x="0" y="64477"/>
                          <a:pt x="46892" y="82061"/>
                          <a:pt x="103554" y="82061"/>
                        </a:cubicBezTo>
                        <a:cubicBezTo>
                          <a:pt x="160215" y="82061"/>
                          <a:pt x="207107" y="62523"/>
                          <a:pt x="207107" y="41031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5" name="Forma Livre: Forma 304">
                    <a:extLst>
                      <a:ext uri="{FF2B5EF4-FFF2-40B4-BE49-F238E27FC236}">
                        <a16:creationId xmlns:a16="http://schemas.microsoft.com/office/drawing/2014/main" id="{FFC99D19-1340-8C10-AA0B-90CB2A089DF7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13907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7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5" y="41031"/>
                          <a:pt x="207107" y="23446"/>
                          <a:pt x="207107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6" name="Forma Livre: Forma 305">
                    <a:extLst>
                      <a:ext uri="{FF2B5EF4-FFF2-40B4-BE49-F238E27FC236}">
                        <a16:creationId xmlns:a16="http://schemas.microsoft.com/office/drawing/2014/main" id="{0D997318-D643-9CD9-C1E2-51E843F8E815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13907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7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2" y="41031"/>
                          <a:pt x="103554" y="41031"/>
                        </a:cubicBezTo>
                        <a:cubicBezTo>
                          <a:pt x="160215" y="41031"/>
                          <a:pt x="207107" y="23446"/>
                          <a:pt x="207107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7" name="Forma Livre: Forma 306">
                    <a:extLst>
                      <a:ext uri="{FF2B5EF4-FFF2-40B4-BE49-F238E27FC236}">
                        <a16:creationId xmlns:a16="http://schemas.microsoft.com/office/drawing/2014/main" id="{42C08AD3-3117-FD99-F052-2C3C683F1409}"/>
                      </a:ext>
                    </a:extLst>
                  </p:cNvPr>
                  <p:cNvSpPr/>
                  <p:nvPr/>
                </p:nvSpPr>
                <p:spPr>
                  <a:xfrm>
                    <a:off x="4955065" y="3813907"/>
                    <a:ext cx="19538" cy="80107"/>
                  </a:xfrm>
                  <a:custGeom>
                    <a:avLst/>
                    <a:gdLst>
                      <a:gd name="connsiteX0" fmla="*/ 0 w 19538"/>
                      <a:gd name="connsiteY0" fmla="*/ 0 h 80107"/>
                      <a:gd name="connsiteX1" fmla="*/ 0 w 19538"/>
                      <a:gd name="connsiteY1" fmla="*/ 80108 h 80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0107">
                        <a:moveTo>
                          <a:pt x="0" y="0"/>
                        </a:moveTo>
                        <a:lnTo>
                          <a:pt x="0" y="80108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8" name="Forma Livre: Forma 307">
                    <a:extLst>
                      <a:ext uri="{FF2B5EF4-FFF2-40B4-BE49-F238E27FC236}">
                        <a16:creationId xmlns:a16="http://schemas.microsoft.com/office/drawing/2014/main" id="{5D5F5F51-EDEB-3F36-540F-A4BA1CBBE38E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13907"/>
                    <a:ext cx="19538" cy="80107"/>
                  </a:xfrm>
                  <a:custGeom>
                    <a:avLst/>
                    <a:gdLst>
                      <a:gd name="connsiteX0" fmla="*/ 0 w 19538"/>
                      <a:gd name="connsiteY0" fmla="*/ 0 h 80107"/>
                      <a:gd name="connsiteX1" fmla="*/ 0 w 19538"/>
                      <a:gd name="connsiteY1" fmla="*/ 80108 h 80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0107">
                        <a:moveTo>
                          <a:pt x="0" y="0"/>
                        </a:moveTo>
                        <a:lnTo>
                          <a:pt x="0" y="80108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3" name="Forma Livre: Forma 302">
                  <a:extLst>
                    <a:ext uri="{FF2B5EF4-FFF2-40B4-BE49-F238E27FC236}">
                      <a16:creationId xmlns:a16="http://schemas.microsoft.com/office/drawing/2014/main" id="{55749DF3-0C20-CE61-5AC6-ACAB453036A2}"/>
                    </a:ext>
                  </a:extLst>
                </p:cNvPr>
                <p:cNvSpPr/>
                <p:nvPr/>
              </p:nvSpPr>
              <p:spPr>
                <a:xfrm>
                  <a:off x="4955065" y="3894015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7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2" y="41031"/>
                        <a:pt x="103554" y="41031"/>
                      </a:cubicBezTo>
                      <a:cubicBezTo>
                        <a:pt x="160215" y="41031"/>
                        <a:pt x="207107" y="23446"/>
                        <a:pt x="207107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80" name="Gráfico 4">
                <a:extLst>
                  <a:ext uri="{FF2B5EF4-FFF2-40B4-BE49-F238E27FC236}">
                    <a16:creationId xmlns:a16="http://schemas.microsoft.com/office/drawing/2014/main" id="{E1EE6D70-C964-311B-9E22-9BA7E6789117}"/>
                  </a:ext>
                </a:extLst>
              </p:cNvPr>
              <p:cNvGrpSpPr/>
              <p:nvPr/>
            </p:nvGrpSpPr>
            <p:grpSpPr>
              <a:xfrm>
                <a:off x="5162173" y="3813907"/>
                <a:ext cx="209061" cy="121138"/>
                <a:chOff x="5162173" y="3813907"/>
                <a:chExt cx="209061" cy="121138"/>
              </a:xfrm>
              <a:noFill/>
            </p:grpSpPr>
            <p:grpSp>
              <p:nvGrpSpPr>
                <p:cNvPr id="296" name="Gráfico 4">
                  <a:extLst>
                    <a:ext uri="{FF2B5EF4-FFF2-40B4-BE49-F238E27FC236}">
                      <a16:creationId xmlns:a16="http://schemas.microsoft.com/office/drawing/2014/main" id="{B1AC52A8-9E41-A4DB-93B1-89A9F2BFC893}"/>
                    </a:ext>
                  </a:extLst>
                </p:cNvPr>
                <p:cNvGrpSpPr/>
                <p:nvPr/>
              </p:nvGrpSpPr>
              <p:grpSpPr>
                <a:xfrm>
                  <a:off x="5162173" y="3813907"/>
                  <a:ext cx="209061" cy="80107"/>
                  <a:chOff x="5162173" y="3813907"/>
                  <a:chExt cx="209061" cy="80107"/>
                </a:xfrm>
                <a:noFill/>
              </p:grpSpPr>
              <p:sp>
                <p:nvSpPr>
                  <p:cNvPr id="298" name="Forma Livre: Forma 297">
                    <a:extLst>
                      <a:ext uri="{FF2B5EF4-FFF2-40B4-BE49-F238E27FC236}">
                        <a16:creationId xmlns:a16="http://schemas.microsoft.com/office/drawing/2014/main" id="{F5925775-C85D-EFF2-5ED1-7D1F3E8A9236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13907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9" name="Forma Livre: Forma 298">
                    <a:extLst>
                      <a:ext uri="{FF2B5EF4-FFF2-40B4-BE49-F238E27FC236}">
                        <a16:creationId xmlns:a16="http://schemas.microsoft.com/office/drawing/2014/main" id="{CCB73DDF-DDA7-6498-BC45-093E8A32B888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13907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0" name="Forma Livre: Forma 299">
                    <a:extLst>
                      <a:ext uri="{FF2B5EF4-FFF2-40B4-BE49-F238E27FC236}">
                        <a16:creationId xmlns:a16="http://schemas.microsoft.com/office/drawing/2014/main" id="{EEC8D5E6-F457-48BF-A1B6-3BDE709AD289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13907"/>
                    <a:ext cx="19538" cy="80107"/>
                  </a:xfrm>
                  <a:custGeom>
                    <a:avLst/>
                    <a:gdLst>
                      <a:gd name="connsiteX0" fmla="*/ 0 w 19538"/>
                      <a:gd name="connsiteY0" fmla="*/ 0 h 80107"/>
                      <a:gd name="connsiteX1" fmla="*/ 0 w 19538"/>
                      <a:gd name="connsiteY1" fmla="*/ 80108 h 80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0107">
                        <a:moveTo>
                          <a:pt x="0" y="0"/>
                        </a:moveTo>
                        <a:lnTo>
                          <a:pt x="0" y="80108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" name="Forma Livre: Forma 300">
                    <a:extLst>
                      <a:ext uri="{FF2B5EF4-FFF2-40B4-BE49-F238E27FC236}">
                        <a16:creationId xmlns:a16="http://schemas.microsoft.com/office/drawing/2014/main" id="{936E8296-0A7A-6B58-3525-4D0D8586B9B2}"/>
                      </a:ext>
                    </a:extLst>
                  </p:cNvPr>
                  <p:cNvSpPr/>
                  <p:nvPr/>
                </p:nvSpPr>
                <p:spPr>
                  <a:xfrm>
                    <a:off x="5371234" y="3813907"/>
                    <a:ext cx="19538" cy="80107"/>
                  </a:xfrm>
                  <a:custGeom>
                    <a:avLst/>
                    <a:gdLst>
                      <a:gd name="connsiteX0" fmla="*/ 0 w 19538"/>
                      <a:gd name="connsiteY0" fmla="*/ 0 h 80107"/>
                      <a:gd name="connsiteX1" fmla="*/ 0 w 19538"/>
                      <a:gd name="connsiteY1" fmla="*/ 80108 h 80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0107">
                        <a:moveTo>
                          <a:pt x="0" y="0"/>
                        </a:moveTo>
                        <a:lnTo>
                          <a:pt x="0" y="80108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97" name="Forma Livre: Forma 296">
                  <a:extLst>
                    <a:ext uri="{FF2B5EF4-FFF2-40B4-BE49-F238E27FC236}">
                      <a16:creationId xmlns:a16="http://schemas.microsoft.com/office/drawing/2014/main" id="{DFFFD95B-5314-B8A8-B12F-554E29688469}"/>
                    </a:ext>
                  </a:extLst>
                </p:cNvPr>
                <p:cNvSpPr/>
                <p:nvPr/>
              </p:nvSpPr>
              <p:spPr>
                <a:xfrm>
                  <a:off x="5162173" y="3894015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3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81" name="Gráfico 4">
                <a:extLst>
                  <a:ext uri="{FF2B5EF4-FFF2-40B4-BE49-F238E27FC236}">
                    <a16:creationId xmlns:a16="http://schemas.microsoft.com/office/drawing/2014/main" id="{DD9E0302-2B31-8981-8E05-4B7842902F31}"/>
                  </a:ext>
                </a:extLst>
              </p:cNvPr>
              <p:cNvGrpSpPr/>
              <p:nvPr/>
            </p:nvGrpSpPr>
            <p:grpSpPr>
              <a:xfrm>
                <a:off x="5162173" y="3690815"/>
                <a:ext cx="209061" cy="164123"/>
                <a:chOff x="5162173" y="3690815"/>
                <a:chExt cx="209061" cy="164123"/>
              </a:xfrm>
              <a:noFill/>
            </p:grpSpPr>
            <p:grpSp>
              <p:nvGrpSpPr>
                <p:cNvPr id="289" name="Gráfico 4">
                  <a:extLst>
                    <a:ext uri="{FF2B5EF4-FFF2-40B4-BE49-F238E27FC236}">
                      <a16:creationId xmlns:a16="http://schemas.microsoft.com/office/drawing/2014/main" id="{B7CB4944-AD61-1F2E-E121-8A9E0DBF0715}"/>
                    </a:ext>
                  </a:extLst>
                </p:cNvPr>
                <p:cNvGrpSpPr/>
                <p:nvPr/>
              </p:nvGrpSpPr>
              <p:grpSpPr>
                <a:xfrm>
                  <a:off x="5162173" y="3690815"/>
                  <a:ext cx="209061" cy="123092"/>
                  <a:chOff x="5162173" y="3690815"/>
                  <a:chExt cx="209061" cy="123092"/>
                </a:xfrm>
                <a:noFill/>
              </p:grpSpPr>
              <p:sp>
                <p:nvSpPr>
                  <p:cNvPr id="291" name="Forma Livre: Forma 290">
                    <a:extLst>
                      <a:ext uri="{FF2B5EF4-FFF2-40B4-BE49-F238E27FC236}">
                        <a16:creationId xmlns:a16="http://schemas.microsoft.com/office/drawing/2014/main" id="{0DD7D18A-7304-088E-2F75-279DC0A484B3}"/>
                      </a:ext>
                    </a:extLst>
                  </p:cNvPr>
                  <p:cNvSpPr/>
                  <p:nvPr/>
                </p:nvSpPr>
                <p:spPr>
                  <a:xfrm>
                    <a:off x="5164127" y="3690815"/>
                    <a:ext cx="207107" cy="82061"/>
                  </a:xfrm>
                  <a:custGeom>
                    <a:avLst/>
                    <a:gdLst>
                      <a:gd name="connsiteX0" fmla="*/ 207108 w 207107"/>
                      <a:gd name="connsiteY0" fmla="*/ 41031 h 82061"/>
                      <a:gd name="connsiteX1" fmla="*/ 103554 w 207107"/>
                      <a:gd name="connsiteY1" fmla="*/ 0 h 82061"/>
                      <a:gd name="connsiteX2" fmla="*/ 0 w 207107"/>
                      <a:gd name="connsiteY2" fmla="*/ 41031 h 82061"/>
                      <a:gd name="connsiteX3" fmla="*/ 103554 w 207107"/>
                      <a:gd name="connsiteY3" fmla="*/ 82062 h 82061"/>
                      <a:gd name="connsiteX4" fmla="*/ 207108 w 207107"/>
                      <a:gd name="connsiteY4" fmla="*/ 4103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107" h="82061">
                        <a:moveTo>
                          <a:pt x="207108" y="41031"/>
                        </a:moveTo>
                        <a:cubicBezTo>
                          <a:pt x="207108" y="17585"/>
                          <a:pt x="160216" y="0"/>
                          <a:pt x="103554" y="0"/>
                        </a:cubicBezTo>
                        <a:cubicBezTo>
                          <a:pt x="46892" y="0"/>
                          <a:pt x="0" y="17585"/>
                          <a:pt x="0" y="41031"/>
                        </a:cubicBezTo>
                        <a:cubicBezTo>
                          <a:pt x="0" y="64477"/>
                          <a:pt x="46892" y="82062"/>
                          <a:pt x="103554" y="82062"/>
                        </a:cubicBezTo>
                        <a:cubicBezTo>
                          <a:pt x="160216" y="82062"/>
                          <a:pt x="207108" y="64477"/>
                          <a:pt x="207108" y="41031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2" name="Forma Livre: Forma 291">
                    <a:extLst>
                      <a:ext uri="{FF2B5EF4-FFF2-40B4-BE49-F238E27FC236}">
                        <a16:creationId xmlns:a16="http://schemas.microsoft.com/office/drawing/2014/main" id="{FC5108FE-0B33-73CD-2D81-B579A44AFE25}"/>
                      </a:ext>
                    </a:extLst>
                  </p:cNvPr>
                  <p:cNvSpPr/>
                  <p:nvPr/>
                </p:nvSpPr>
                <p:spPr>
                  <a:xfrm>
                    <a:off x="5162173" y="3731846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3" name="Forma Livre: Forma 292">
                    <a:extLst>
                      <a:ext uri="{FF2B5EF4-FFF2-40B4-BE49-F238E27FC236}">
                        <a16:creationId xmlns:a16="http://schemas.microsoft.com/office/drawing/2014/main" id="{F68C5B5D-66C6-6264-C5B1-9875BD15D51F}"/>
                      </a:ext>
                    </a:extLst>
                  </p:cNvPr>
                  <p:cNvSpPr/>
                  <p:nvPr/>
                </p:nvSpPr>
                <p:spPr>
                  <a:xfrm>
                    <a:off x="5162173" y="3731846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4" name="Forma Livre: Forma 293">
                    <a:extLst>
                      <a:ext uri="{FF2B5EF4-FFF2-40B4-BE49-F238E27FC236}">
                        <a16:creationId xmlns:a16="http://schemas.microsoft.com/office/drawing/2014/main" id="{55BF0B01-0D7D-A45A-CD74-E57FACB122BF}"/>
                      </a:ext>
                    </a:extLst>
                  </p:cNvPr>
                  <p:cNvSpPr/>
                  <p:nvPr/>
                </p:nvSpPr>
                <p:spPr>
                  <a:xfrm>
                    <a:off x="5162173" y="3731846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1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95" name="Forma Livre: Forma 294">
                    <a:extLst>
                      <a:ext uri="{FF2B5EF4-FFF2-40B4-BE49-F238E27FC236}">
                        <a16:creationId xmlns:a16="http://schemas.microsoft.com/office/drawing/2014/main" id="{0A069103-28DB-6E9D-D904-994AD1715728}"/>
                      </a:ext>
                    </a:extLst>
                  </p:cNvPr>
                  <p:cNvSpPr/>
                  <p:nvPr/>
                </p:nvSpPr>
                <p:spPr>
                  <a:xfrm>
                    <a:off x="5371234" y="3731846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1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90" name="Forma Livre: Forma 289">
                  <a:extLst>
                    <a:ext uri="{FF2B5EF4-FFF2-40B4-BE49-F238E27FC236}">
                      <a16:creationId xmlns:a16="http://schemas.microsoft.com/office/drawing/2014/main" id="{7D6169DE-DB68-5C92-1F34-85C1CD235E6D}"/>
                    </a:ext>
                  </a:extLst>
                </p:cNvPr>
                <p:cNvSpPr/>
                <p:nvPr/>
              </p:nvSpPr>
              <p:spPr>
                <a:xfrm>
                  <a:off x="5162173" y="3813907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3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82" name="Gráfico 4">
                <a:extLst>
                  <a:ext uri="{FF2B5EF4-FFF2-40B4-BE49-F238E27FC236}">
                    <a16:creationId xmlns:a16="http://schemas.microsoft.com/office/drawing/2014/main" id="{E47B374A-41E0-64FE-C8A4-60EAFB86F502}"/>
                  </a:ext>
                </a:extLst>
              </p:cNvPr>
              <p:cNvGrpSpPr/>
              <p:nvPr/>
            </p:nvGrpSpPr>
            <p:grpSpPr>
              <a:xfrm>
                <a:off x="5162173" y="3894015"/>
                <a:ext cx="209061" cy="123092"/>
                <a:chOff x="5162173" y="3894015"/>
                <a:chExt cx="209061" cy="123092"/>
              </a:xfrm>
              <a:noFill/>
            </p:grpSpPr>
            <p:grpSp>
              <p:nvGrpSpPr>
                <p:cNvPr id="283" name="Gráfico 4">
                  <a:extLst>
                    <a:ext uri="{FF2B5EF4-FFF2-40B4-BE49-F238E27FC236}">
                      <a16:creationId xmlns:a16="http://schemas.microsoft.com/office/drawing/2014/main" id="{FDEE321F-987F-D3AB-38C3-B2E087AAC944}"/>
                    </a:ext>
                  </a:extLst>
                </p:cNvPr>
                <p:cNvGrpSpPr/>
                <p:nvPr/>
              </p:nvGrpSpPr>
              <p:grpSpPr>
                <a:xfrm>
                  <a:off x="5162173" y="3894015"/>
                  <a:ext cx="209061" cy="82061"/>
                  <a:chOff x="5162173" y="3894015"/>
                  <a:chExt cx="209061" cy="82061"/>
                </a:xfrm>
                <a:noFill/>
              </p:grpSpPr>
              <p:sp>
                <p:nvSpPr>
                  <p:cNvPr id="285" name="Forma Livre: Forma 284">
                    <a:extLst>
                      <a:ext uri="{FF2B5EF4-FFF2-40B4-BE49-F238E27FC236}">
                        <a16:creationId xmlns:a16="http://schemas.microsoft.com/office/drawing/2014/main" id="{4562E55A-3B6D-9F2F-B53B-52AC652E5C20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6" name="Forma Livre: Forma 285">
                    <a:extLst>
                      <a:ext uri="{FF2B5EF4-FFF2-40B4-BE49-F238E27FC236}">
                        <a16:creationId xmlns:a16="http://schemas.microsoft.com/office/drawing/2014/main" id="{051C1F33-ED6A-39CD-D891-6D5186ECB9FA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94015"/>
                    <a:ext cx="207107" cy="41030"/>
                  </a:xfrm>
                  <a:custGeom>
                    <a:avLst/>
                    <a:gdLst>
                      <a:gd name="connsiteX0" fmla="*/ 0 w 207107"/>
                      <a:gd name="connsiteY0" fmla="*/ 0 h 41030"/>
                      <a:gd name="connsiteX1" fmla="*/ 103554 w 207107"/>
                      <a:gd name="connsiteY1" fmla="*/ 41031 h 41030"/>
                      <a:gd name="connsiteX2" fmla="*/ 207108 w 207107"/>
                      <a:gd name="connsiteY2" fmla="*/ 0 h 41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7107" h="41030">
                        <a:moveTo>
                          <a:pt x="0" y="0"/>
                        </a:moveTo>
                        <a:cubicBezTo>
                          <a:pt x="0" y="23446"/>
                          <a:pt x="46893" y="41031"/>
                          <a:pt x="103554" y="41031"/>
                        </a:cubicBezTo>
                        <a:cubicBezTo>
                          <a:pt x="160216" y="41031"/>
                          <a:pt x="207108" y="23446"/>
                          <a:pt x="207108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7" name="Forma Livre: Forma 286">
                    <a:extLst>
                      <a:ext uri="{FF2B5EF4-FFF2-40B4-BE49-F238E27FC236}">
                        <a16:creationId xmlns:a16="http://schemas.microsoft.com/office/drawing/2014/main" id="{692F0952-B152-92C6-04CB-D0E618A73BDF}"/>
                      </a:ext>
                    </a:extLst>
                  </p:cNvPr>
                  <p:cNvSpPr/>
                  <p:nvPr/>
                </p:nvSpPr>
                <p:spPr>
                  <a:xfrm>
                    <a:off x="5162173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8" name="Forma Livre: Forma 287">
                    <a:extLst>
                      <a:ext uri="{FF2B5EF4-FFF2-40B4-BE49-F238E27FC236}">
                        <a16:creationId xmlns:a16="http://schemas.microsoft.com/office/drawing/2014/main" id="{2A1B46D9-B9BF-DB8B-C215-D72AD9FDCEF6}"/>
                      </a:ext>
                    </a:extLst>
                  </p:cNvPr>
                  <p:cNvSpPr/>
                  <p:nvPr/>
                </p:nvSpPr>
                <p:spPr>
                  <a:xfrm>
                    <a:off x="5371234" y="3894015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2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2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84" name="Forma Livre: Forma 283">
                  <a:extLst>
                    <a:ext uri="{FF2B5EF4-FFF2-40B4-BE49-F238E27FC236}">
                      <a16:creationId xmlns:a16="http://schemas.microsoft.com/office/drawing/2014/main" id="{3318B0CC-1B87-F33C-000F-16536F8E59EB}"/>
                    </a:ext>
                  </a:extLst>
                </p:cNvPr>
                <p:cNvSpPr/>
                <p:nvPr/>
              </p:nvSpPr>
              <p:spPr>
                <a:xfrm>
                  <a:off x="5162173" y="3976076"/>
                  <a:ext cx="207107" cy="41030"/>
                </a:xfrm>
                <a:custGeom>
                  <a:avLst/>
                  <a:gdLst>
                    <a:gd name="connsiteX0" fmla="*/ 0 w 207107"/>
                    <a:gd name="connsiteY0" fmla="*/ 0 h 41030"/>
                    <a:gd name="connsiteX1" fmla="*/ 103554 w 207107"/>
                    <a:gd name="connsiteY1" fmla="*/ 41031 h 41030"/>
                    <a:gd name="connsiteX2" fmla="*/ 207108 w 207107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7107" h="41030">
                      <a:moveTo>
                        <a:pt x="0" y="0"/>
                      </a:moveTo>
                      <a:cubicBezTo>
                        <a:pt x="0" y="23446"/>
                        <a:pt x="46893" y="41031"/>
                        <a:pt x="103554" y="41031"/>
                      </a:cubicBezTo>
                      <a:cubicBezTo>
                        <a:pt x="160216" y="41031"/>
                        <a:pt x="207108" y="23446"/>
                        <a:pt x="207108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268" name="Forma Livre: Forma 267">
              <a:extLst>
                <a:ext uri="{FF2B5EF4-FFF2-40B4-BE49-F238E27FC236}">
                  <a16:creationId xmlns:a16="http://schemas.microsoft.com/office/drawing/2014/main" id="{1FD8025C-3218-E6BC-097C-4430A557390F}"/>
                </a:ext>
              </a:extLst>
            </p:cNvPr>
            <p:cNvSpPr/>
            <p:nvPr/>
          </p:nvSpPr>
          <p:spPr>
            <a:xfrm>
              <a:off x="4746004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9" name="Forma Livre: Forma 268">
              <a:extLst>
                <a:ext uri="{FF2B5EF4-FFF2-40B4-BE49-F238E27FC236}">
                  <a16:creationId xmlns:a16="http://schemas.microsoft.com/office/drawing/2014/main" id="{03E8F6C7-556B-A5CA-B410-9073D19949FA}"/>
                </a:ext>
              </a:extLst>
            </p:cNvPr>
            <p:cNvSpPr/>
            <p:nvPr/>
          </p:nvSpPr>
          <p:spPr>
            <a:xfrm>
              <a:off x="4955065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0" name="Forma Livre: Forma 269">
              <a:extLst>
                <a:ext uri="{FF2B5EF4-FFF2-40B4-BE49-F238E27FC236}">
                  <a16:creationId xmlns:a16="http://schemas.microsoft.com/office/drawing/2014/main" id="{6BA2C7E1-D5D0-4B9C-ED53-462972CA3C8A}"/>
                </a:ext>
              </a:extLst>
            </p:cNvPr>
            <p:cNvSpPr/>
            <p:nvPr/>
          </p:nvSpPr>
          <p:spPr>
            <a:xfrm>
              <a:off x="4746004" y="4138246"/>
              <a:ext cx="207107" cy="41030"/>
            </a:xfrm>
            <a:custGeom>
              <a:avLst/>
              <a:gdLst>
                <a:gd name="connsiteX0" fmla="*/ 0 w 207107"/>
                <a:gd name="connsiteY0" fmla="*/ 0 h 41030"/>
                <a:gd name="connsiteX1" fmla="*/ 103554 w 207107"/>
                <a:gd name="connsiteY1" fmla="*/ 41031 h 41030"/>
                <a:gd name="connsiteX2" fmla="*/ 207108 w 207107"/>
                <a:gd name="connsiteY2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07" h="41030">
                  <a:moveTo>
                    <a:pt x="0" y="0"/>
                  </a:moveTo>
                  <a:cubicBezTo>
                    <a:pt x="0" y="23446"/>
                    <a:pt x="46892" y="41031"/>
                    <a:pt x="103554" y="41031"/>
                  </a:cubicBezTo>
                  <a:cubicBezTo>
                    <a:pt x="160216" y="41031"/>
                    <a:pt x="207108" y="23446"/>
                    <a:pt x="207108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1" name="Forma Livre: Forma 270">
              <a:extLst>
                <a:ext uri="{FF2B5EF4-FFF2-40B4-BE49-F238E27FC236}">
                  <a16:creationId xmlns:a16="http://schemas.microsoft.com/office/drawing/2014/main" id="{465AA8EE-682F-2012-611E-C0C176979140}"/>
                </a:ext>
              </a:extLst>
            </p:cNvPr>
            <p:cNvSpPr/>
            <p:nvPr/>
          </p:nvSpPr>
          <p:spPr>
            <a:xfrm>
              <a:off x="4955065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2" name="Forma Livre: Forma 271">
              <a:extLst>
                <a:ext uri="{FF2B5EF4-FFF2-40B4-BE49-F238E27FC236}">
                  <a16:creationId xmlns:a16="http://schemas.microsoft.com/office/drawing/2014/main" id="{3013F59F-4B87-D830-2668-14DBE769EE21}"/>
                </a:ext>
              </a:extLst>
            </p:cNvPr>
            <p:cNvSpPr/>
            <p:nvPr/>
          </p:nvSpPr>
          <p:spPr>
            <a:xfrm>
              <a:off x="5162173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3" name="Forma Livre: Forma 272">
              <a:extLst>
                <a:ext uri="{FF2B5EF4-FFF2-40B4-BE49-F238E27FC236}">
                  <a16:creationId xmlns:a16="http://schemas.microsoft.com/office/drawing/2014/main" id="{4355033C-EB2C-4B2C-CD48-E1E220B00BE0}"/>
                </a:ext>
              </a:extLst>
            </p:cNvPr>
            <p:cNvSpPr/>
            <p:nvPr/>
          </p:nvSpPr>
          <p:spPr>
            <a:xfrm>
              <a:off x="4955065" y="4138246"/>
              <a:ext cx="207107" cy="41030"/>
            </a:xfrm>
            <a:custGeom>
              <a:avLst/>
              <a:gdLst>
                <a:gd name="connsiteX0" fmla="*/ 0 w 207107"/>
                <a:gd name="connsiteY0" fmla="*/ 0 h 41030"/>
                <a:gd name="connsiteX1" fmla="*/ 103554 w 207107"/>
                <a:gd name="connsiteY1" fmla="*/ 41031 h 41030"/>
                <a:gd name="connsiteX2" fmla="*/ 207107 w 207107"/>
                <a:gd name="connsiteY2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07" h="41030">
                  <a:moveTo>
                    <a:pt x="0" y="0"/>
                  </a:moveTo>
                  <a:cubicBezTo>
                    <a:pt x="0" y="23446"/>
                    <a:pt x="46892" y="41031"/>
                    <a:pt x="103554" y="41031"/>
                  </a:cubicBezTo>
                  <a:cubicBezTo>
                    <a:pt x="160215" y="41031"/>
                    <a:pt x="207107" y="23446"/>
                    <a:pt x="207107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" name="Forma Livre: Forma 273">
              <a:extLst>
                <a:ext uri="{FF2B5EF4-FFF2-40B4-BE49-F238E27FC236}">
                  <a16:creationId xmlns:a16="http://schemas.microsoft.com/office/drawing/2014/main" id="{B61B4AB2-3735-7546-EF7B-4CF901F03904}"/>
                </a:ext>
              </a:extLst>
            </p:cNvPr>
            <p:cNvSpPr/>
            <p:nvPr/>
          </p:nvSpPr>
          <p:spPr>
            <a:xfrm>
              <a:off x="5162173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" name="Forma Livre: Forma 274">
              <a:extLst>
                <a:ext uri="{FF2B5EF4-FFF2-40B4-BE49-F238E27FC236}">
                  <a16:creationId xmlns:a16="http://schemas.microsoft.com/office/drawing/2014/main" id="{4EF6ABF2-C4AF-2580-1D13-DDE87C5410F4}"/>
                </a:ext>
              </a:extLst>
            </p:cNvPr>
            <p:cNvSpPr/>
            <p:nvPr/>
          </p:nvSpPr>
          <p:spPr>
            <a:xfrm>
              <a:off x="5371234" y="4056184"/>
              <a:ext cx="19538" cy="82061"/>
            </a:xfrm>
            <a:custGeom>
              <a:avLst/>
              <a:gdLst>
                <a:gd name="connsiteX0" fmla="*/ 0 w 19538"/>
                <a:gd name="connsiteY0" fmla="*/ 0 h 82061"/>
                <a:gd name="connsiteX1" fmla="*/ 0 w 19538"/>
                <a:gd name="connsiteY1" fmla="*/ 82062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82061">
                  <a:moveTo>
                    <a:pt x="0" y="0"/>
                  </a:moveTo>
                  <a:lnTo>
                    <a:pt x="0" y="8206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" name="Forma Livre: Forma 275">
              <a:extLst>
                <a:ext uri="{FF2B5EF4-FFF2-40B4-BE49-F238E27FC236}">
                  <a16:creationId xmlns:a16="http://schemas.microsoft.com/office/drawing/2014/main" id="{7A3E1D85-4396-F39D-4DE0-D8C22821520E}"/>
                </a:ext>
              </a:extLst>
            </p:cNvPr>
            <p:cNvSpPr/>
            <p:nvPr/>
          </p:nvSpPr>
          <p:spPr>
            <a:xfrm>
              <a:off x="5162173" y="4138246"/>
              <a:ext cx="207107" cy="41030"/>
            </a:xfrm>
            <a:custGeom>
              <a:avLst/>
              <a:gdLst>
                <a:gd name="connsiteX0" fmla="*/ 0 w 207107"/>
                <a:gd name="connsiteY0" fmla="*/ 0 h 41030"/>
                <a:gd name="connsiteX1" fmla="*/ 103554 w 207107"/>
                <a:gd name="connsiteY1" fmla="*/ 41031 h 41030"/>
                <a:gd name="connsiteX2" fmla="*/ 207108 w 207107"/>
                <a:gd name="connsiteY2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107" h="41030">
                  <a:moveTo>
                    <a:pt x="0" y="0"/>
                  </a:moveTo>
                  <a:cubicBezTo>
                    <a:pt x="0" y="23446"/>
                    <a:pt x="46893" y="41031"/>
                    <a:pt x="103554" y="41031"/>
                  </a:cubicBezTo>
                  <a:cubicBezTo>
                    <a:pt x="160216" y="41031"/>
                    <a:pt x="207108" y="23446"/>
                    <a:pt x="207108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31" name="Gráfico 4">
            <a:extLst>
              <a:ext uri="{FF2B5EF4-FFF2-40B4-BE49-F238E27FC236}">
                <a16:creationId xmlns:a16="http://schemas.microsoft.com/office/drawing/2014/main" id="{9907C650-2E41-2B11-9778-DAF6C6A2AADC}"/>
              </a:ext>
            </a:extLst>
          </p:cNvPr>
          <p:cNvGrpSpPr/>
          <p:nvPr/>
        </p:nvGrpSpPr>
        <p:grpSpPr>
          <a:xfrm>
            <a:off x="6856158" y="3611806"/>
            <a:ext cx="625230" cy="566372"/>
            <a:chOff x="6856158" y="3611806"/>
            <a:chExt cx="625230" cy="566372"/>
          </a:xfrm>
          <a:noFill/>
        </p:grpSpPr>
        <p:grpSp>
          <p:nvGrpSpPr>
            <p:cNvPr id="332" name="Gráfico 4">
              <a:extLst>
                <a:ext uri="{FF2B5EF4-FFF2-40B4-BE49-F238E27FC236}">
                  <a16:creationId xmlns:a16="http://schemas.microsoft.com/office/drawing/2014/main" id="{30349EEC-4548-2484-4FC7-CA3E6DFD230C}"/>
                </a:ext>
              </a:extLst>
            </p:cNvPr>
            <p:cNvGrpSpPr/>
            <p:nvPr/>
          </p:nvGrpSpPr>
          <p:grpSpPr>
            <a:xfrm>
              <a:off x="6887419" y="3611806"/>
              <a:ext cx="593969" cy="566372"/>
              <a:chOff x="6887419" y="3611806"/>
              <a:chExt cx="593969" cy="566372"/>
            </a:xfrm>
            <a:noFill/>
          </p:grpSpPr>
          <p:grpSp>
            <p:nvGrpSpPr>
              <p:cNvPr id="338" name="Gráfico 4">
                <a:extLst>
                  <a:ext uri="{FF2B5EF4-FFF2-40B4-BE49-F238E27FC236}">
                    <a16:creationId xmlns:a16="http://schemas.microsoft.com/office/drawing/2014/main" id="{2741B7CA-0D56-E95F-6574-02136D5035D1}"/>
                  </a:ext>
                </a:extLst>
              </p:cNvPr>
              <p:cNvGrpSpPr/>
              <p:nvPr/>
            </p:nvGrpSpPr>
            <p:grpSpPr>
              <a:xfrm>
                <a:off x="6887419" y="4073769"/>
                <a:ext cx="363415" cy="104409"/>
                <a:chOff x="6887419" y="4073769"/>
                <a:chExt cx="363415" cy="104409"/>
              </a:xfrm>
              <a:noFill/>
            </p:grpSpPr>
            <p:sp>
              <p:nvSpPr>
                <p:cNvPr id="343" name="Forma Livre: Forma 342">
                  <a:extLst>
                    <a:ext uri="{FF2B5EF4-FFF2-40B4-BE49-F238E27FC236}">
                      <a16:creationId xmlns:a16="http://schemas.microsoft.com/office/drawing/2014/main" id="{71FE41BF-E601-B5D1-2173-2233B3186891}"/>
                    </a:ext>
                  </a:extLst>
                </p:cNvPr>
                <p:cNvSpPr/>
                <p:nvPr/>
              </p:nvSpPr>
              <p:spPr>
                <a:xfrm>
                  <a:off x="6887419" y="4081584"/>
                  <a:ext cx="363415" cy="96593"/>
                </a:xfrm>
                <a:custGeom>
                  <a:avLst/>
                  <a:gdLst>
                    <a:gd name="connsiteX0" fmla="*/ 0 w 363415"/>
                    <a:gd name="connsiteY0" fmla="*/ 0 h 96593"/>
                    <a:gd name="connsiteX1" fmla="*/ 19538 w 363415"/>
                    <a:gd name="connsiteY1" fmla="*/ 72293 h 96593"/>
                    <a:gd name="connsiteX2" fmla="*/ 60569 w 363415"/>
                    <a:gd name="connsiteY2" fmla="*/ 95739 h 96593"/>
                    <a:gd name="connsiteX3" fmla="*/ 363416 w 363415"/>
                    <a:gd name="connsiteY3" fmla="*/ 13677 h 96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415" h="96593">
                      <a:moveTo>
                        <a:pt x="0" y="0"/>
                      </a:moveTo>
                      <a:lnTo>
                        <a:pt x="19538" y="72293"/>
                      </a:lnTo>
                      <a:cubicBezTo>
                        <a:pt x="23446" y="89877"/>
                        <a:pt x="42984" y="99646"/>
                        <a:pt x="60569" y="95739"/>
                      </a:cubicBezTo>
                      <a:lnTo>
                        <a:pt x="363416" y="13677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4" name="Forma Livre: Forma 343">
                  <a:extLst>
                    <a:ext uri="{FF2B5EF4-FFF2-40B4-BE49-F238E27FC236}">
                      <a16:creationId xmlns:a16="http://schemas.microsoft.com/office/drawing/2014/main" id="{B9196665-A768-BCEF-D100-6F87E06E77D9}"/>
                    </a:ext>
                  </a:extLst>
                </p:cNvPr>
                <p:cNvSpPr/>
                <p:nvPr/>
              </p:nvSpPr>
              <p:spPr>
                <a:xfrm>
                  <a:off x="7209804" y="4073769"/>
                  <a:ext cx="39076" cy="62523"/>
                </a:xfrm>
                <a:custGeom>
                  <a:avLst/>
                  <a:gdLst>
                    <a:gd name="connsiteX0" fmla="*/ 0 w 39076"/>
                    <a:gd name="connsiteY0" fmla="*/ 0 h 62523"/>
                    <a:gd name="connsiteX1" fmla="*/ 39077 w 39076"/>
                    <a:gd name="connsiteY1" fmla="*/ 23446 h 62523"/>
                    <a:gd name="connsiteX2" fmla="*/ 15631 w 39076"/>
                    <a:gd name="connsiteY2" fmla="*/ 62523 h 6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9076" h="62523">
                      <a:moveTo>
                        <a:pt x="0" y="0"/>
                      </a:moveTo>
                      <a:lnTo>
                        <a:pt x="39077" y="23446"/>
                      </a:lnTo>
                      <a:lnTo>
                        <a:pt x="15631" y="62523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39" name="Gráfico 4">
                <a:extLst>
                  <a:ext uri="{FF2B5EF4-FFF2-40B4-BE49-F238E27FC236}">
                    <a16:creationId xmlns:a16="http://schemas.microsoft.com/office/drawing/2014/main" id="{6E35EB86-930B-EB9D-06DA-9D880BCD130F}"/>
                  </a:ext>
                </a:extLst>
              </p:cNvPr>
              <p:cNvGrpSpPr/>
              <p:nvPr/>
            </p:nvGrpSpPr>
            <p:grpSpPr>
              <a:xfrm>
                <a:off x="7073035" y="3611806"/>
                <a:ext cx="408353" cy="264624"/>
                <a:chOff x="7073035" y="3611806"/>
                <a:chExt cx="408353" cy="264624"/>
              </a:xfrm>
              <a:noFill/>
            </p:grpSpPr>
            <p:sp>
              <p:nvSpPr>
                <p:cNvPr id="340" name="Forma Livre: Forma 339">
                  <a:extLst>
                    <a:ext uri="{FF2B5EF4-FFF2-40B4-BE49-F238E27FC236}">
                      <a16:creationId xmlns:a16="http://schemas.microsoft.com/office/drawing/2014/main" id="{D67EA3A6-70D8-9E81-87E3-00CFBD1966EC}"/>
                    </a:ext>
                  </a:extLst>
                </p:cNvPr>
                <p:cNvSpPr/>
                <p:nvPr/>
              </p:nvSpPr>
              <p:spPr>
                <a:xfrm>
                  <a:off x="7073035" y="3611806"/>
                  <a:ext cx="379046" cy="159116"/>
                </a:xfrm>
                <a:custGeom>
                  <a:avLst/>
                  <a:gdLst>
                    <a:gd name="connsiteX0" fmla="*/ 379046 w 379046"/>
                    <a:gd name="connsiteY0" fmla="*/ 159117 h 159116"/>
                    <a:gd name="connsiteX1" fmla="*/ 343877 w 379046"/>
                    <a:gd name="connsiteY1" fmla="*/ 24302 h 159116"/>
                    <a:gd name="connsiteX2" fmla="*/ 302846 w 379046"/>
                    <a:gd name="connsiteY2" fmla="*/ 855 h 159116"/>
                    <a:gd name="connsiteX3" fmla="*/ 0 w 379046"/>
                    <a:gd name="connsiteY3" fmla="*/ 82917 h 159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9046" h="159116">
                      <a:moveTo>
                        <a:pt x="379046" y="159117"/>
                      </a:moveTo>
                      <a:lnTo>
                        <a:pt x="343877" y="24302"/>
                      </a:lnTo>
                      <a:cubicBezTo>
                        <a:pt x="339969" y="6717"/>
                        <a:pt x="320431" y="-3052"/>
                        <a:pt x="302846" y="855"/>
                      </a:cubicBezTo>
                      <a:lnTo>
                        <a:pt x="0" y="82917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1" name="Forma Livre: Forma 340">
                  <a:extLst>
                    <a:ext uri="{FF2B5EF4-FFF2-40B4-BE49-F238E27FC236}">
                      <a16:creationId xmlns:a16="http://schemas.microsoft.com/office/drawing/2014/main" id="{46E99370-E03B-08C0-BD1C-E9917F4700B8}"/>
                    </a:ext>
                  </a:extLst>
                </p:cNvPr>
                <p:cNvSpPr/>
                <p:nvPr/>
              </p:nvSpPr>
              <p:spPr>
                <a:xfrm>
                  <a:off x="7073035" y="3653692"/>
                  <a:ext cx="41030" cy="62523"/>
                </a:xfrm>
                <a:custGeom>
                  <a:avLst/>
                  <a:gdLst>
                    <a:gd name="connsiteX0" fmla="*/ 41031 w 41030"/>
                    <a:gd name="connsiteY0" fmla="*/ 62523 h 62523"/>
                    <a:gd name="connsiteX1" fmla="*/ 0 w 41030"/>
                    <a:gd name="connsiteY1" fmla="*/ 41031 h 62523"/>
                    <a:gd name="connsiteX2" fmla="*/ 23446 w 41030"/>
                    <a:gd name="connsiteY2" fmla="*/ 0 h 62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1030" h="62523">
                      <a:moveTo>
                        <a:pt x="41031" y="62523"/>
                      </a:moveTo>
                      <a:lnTo>
                        <a:pt x="0" y="41031"/>
                      </a:lnTo>
                      <a:lnTo>
                        <a:pt x="23446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42" name="Forma Livre: Forma 341">
                  <a:extLst>
                    <a:ext uri="{FF2B5EF4-FFF2-40B4-BE49-F238E27FC236}">
                      <a16:creationId xmlns:a16="http://schemas.microsoft.com/office/drawing/2014/main" id="{41FAC33A-1BDF-2D40-41DD-A45ABB2FF0A4}"/>
                    </a:ext>
                  </a:extLst>
                </p:cNvPr>
                <p:cNvSpPr/>
                <p:nvPr/>
              </p:nvSpPr>
              <p:spPr>
                <a:xfrm>
                  <a:off x="7459896" y="3796323"/>
                  <a:ext cx="21492" cy="80107"/>
                </a:xfrm>
                <a:custGeom>
                  <a:avLst/>
                  <a:gdLst>
                    <a:gd name="connsiteX0" fmla="*/ 0 w 21492"/>
                    <a:gd name="connsiteY0" fmla="*/ 0 h 80107"/>
                    <a:gd name="connsiteX1" fmla="*/ 21492 w 21492"/>
                    <a:gd name="connsiteY1" fmla="*/ 80108 h 80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492" h="80107">
                      <a:moveTo>
                        <a:pt x="0" y="0"/>
                      </a:moveTo>
                      <a:lnTo>
                        <a:pt x="21492" y="80108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33" name="Gráfico 4">
              <a:extLst>
                <a:ext uri="{FF2B5EF4-FFF2-40B4-BE49-F238E27FC236}">
                  <a16:creationId xmlns:a16="http://schemas.microsoft.com/office/drawing/2014/main" id="{3B6E415B-6DBC-829F-AAC1-39DACF17E02B}"/>
                </a:ext>
              </a:extLst>
            </p:cNvPr>
            <p:cNvGrpSpPr/>
            <p:nvPr/>
          </p:nvGrpSpPr>
          <p:grpSpPr>
            <a:xfrm>
              <a:off x="6885975" y="3694249"/>
              <a:ext cx="550822" cy="401697"/>
              <a:chOff x="6885975" y="3694249"/>
              <a:chExt cx="550822" cy="401697"/>
            </a:xfrm>
            <a:noFill/>
          </p:grpSpPr>
          <p:sp>
            <p:nvSpPr>
              <p:cNvPr id="335" name="Forma Livre: Forma 334">
                <a:extLst>
                  <a:ext uri="{FF2B5EF4-FFF2-40B4-BE49-F238E27FC236}">
                    <a16:creationId xmlns:a16="http://schemas.microsoft.com/office/drawing/2014/main" id="{99727E11-49FE-4096-CD3A-FC02980C2E4F}"/>
                  </a:ext>
                </a:extLst>
              </p:cNvPr>
              <p:cNvSpPr/>
              <p:nvPr/>
            </p:nvSpPr>
            <p:spPr>
              <a:xfrm rot="-901045">
                <a:off x="6914237" y="3753451"/>
                <a:ext cx="494298" cy="283293"/>
              </a:xfrm>
              <a:custGeom>
                <a:avLst/>
                <a:gdLst>
                  <a:gd name="connsiteX0" fmla="*/ 0 w 494298"/>
                  <a:gd name="connsiteY0" fmla="*/ 0 h 283293"/>
                  <a:gd name="connsiteX1" fmla="*/ 494299 w 494298"/>
                  <a:gd name="connsiteY1" fmla="*/ 0 h 283293"/>
                  <a:gd name="connsiteX2" fmla="*/ 494299 w 494298"/>
                  <a:gd name="connsiteY2" fmla="*/ 283294 h 283293"/>
                  <a:gd name="connsiteX3" fmla="*/ 0 w 494298"/>
                  <a:gd name="connsiteY3" fmla="*/ 283294 h 283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298" h="283293">
                    <a:moveTo>
                      <a:pt x="0" y="0"/>
                    </a:moveTo>
                    <a:lnTo>
                      <a:pt x="494299" y="0"/>
                    </a:lnTo>
                    <a:lnTo>
                      <a:pt x="494299" y="283294"/>
                    </a:lnTo>
                    <a:lnTo>
                      <a:pt x="0" y="283294"/>
                    </a:lnTo>
                    <a:close/>
                  </a:path>
                </a:pathLst>
              </a:custGeom>
              <a:noFill/>
              <a:ln w="19525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6" name="Forma Livre: Forma 335">
                <a:extLst>
                  <a:ext uri="{FF2B5EF4-FFF2-40B4-BE49-F238E27FC236}">
                    <a16:creationId xmlns:a16="http://schemas.microsoft.com/office/drawing/2014/main" id="{8AC6175A-59AB-1FE3-C792-7EC87AFCE7B6}"/>
                  </a:ext>
                </a:extLst>
              </p:cNvPr>
              <p:cNvSpPr/>
              <p:nvPr/>
            </p:nvSpPr>
            <p:spPr>
              <a:xfrm>
                <a:off x="6961665" y="3770923"/>
                <a:ext cx="398584" cy="250092"/>
              </a:xfrm>
              <a:custGeom>
                <a:avLst/>
                <a:gdLst>
                  <a:gd name="connsiteX0" fmla="*/ 398585 w 398584"/>
                  <a:gd name="connsiteY0" fmla="*/ 113323 h 250092"/>
                  <a:gd name="connsiteX1" fmla="*/ 377093 w 398584"/>
                  <a:gd name="connsiteY1" fmla="*/ 35169 h 250092"/>
                  <a:gd name="connsiteX2" fmla="*/ 316523 w 398584"/>
                  <a:gd name="connsiteY2" fmla="*/ 0 h 250092"/>
                  <a:gd name="connsiteX3" fmla="*/ 35170 w 398584"/>
                  <a:gd name="connsiteY3" fmla="*/ 76200 h 250092"/>
                  <a:gd name="connsiteX4" fmla="*/ 0 w 398584"/>
                  <a:gd name="connsiteY4" fmla="*/ 136769 h 250092"/>
                  <a:gd name="connsiteX5" fmla="*/ 21492 w 398584"/>
                  <a:gd name="connsiteY5" fmla="*/ 214923 h 250092"/>
                  <a:gd name="connsiteX6" fmla="*/ 82062 w 398584"/>
                  <a:gd name="connsiteY6" fmla="*/ 250092 h 250092"/>
                  <a:gd name="connsiteX7" fmla="*/ 363416 w 398584"/>
                  <a:gd name="connsiteY7" fmla="*/ 173892 h 250092"/>
                  <a:gd name="connsiteX8" fmla="*/ 398585 w 398584"/>
                  <a:gd name="connsiteY8" fmla="*/ 113323 h 25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8584" h="250092">
                    <a:moveTo>
                      <a:pt x="398585" y="113323"/>
                    </a:moveTo>
                    <a:lnTo>
                      <a:pt x="377093" y="35169"/>
                    </a:lnTo>
                    <a:cubicBezTo>
                      <a:pt x="349738" y="42985"/>
                      <a:pt x="322385" y="27354"/>
                      <a:pt x="316523" y="0"/>
                    </a:cubicBezTo>
                    <a:lnTo>
                      <a:pt x="35170" y="76200"/>
                    </a:lnTo>
                    <a:cubicBezTo>
                      <a:pt x="42985" y="103554"/>
                      <a:pt x="33216" y="128954"/>
                      <a:pt x="0" y="136769"/>
                    </a:cubicBezTo>
                    <a:lnTo>
                      <a:pt x="21492" y="214923"/>
                    </a:lnTo>
                    <a:cubicBezTo>
                      <a:pt x="52754" y="207108"/>
                      <a:pt x="76200" y="222738"/>
                      <a:pt x="82062" y="250092"/>
                    </a:cubicBezTo>
                    <a:lnTo>
                      <a:pt x="363416" y="173892"/>
                    </a:lnTo>
                    <a:cubicBezTo>
                      <a:pt x="357554" y="146538"/>
                      <a:pt x="373185" y="119185"/>
                      <a:pt x="398585" y="11332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37" name="Forma Livre: Forma 336">
                <a:extLst>
                  <a:ext uri="{FF2B5EF4-FFF2-40B4-BE49-F238E27FC236}">
                    <a16:creationId xmlns:a16="http://schemas.microsoft.com/office/drawing/2014/main" id="{2CDAFBFB-B967-9B97-4463-DE0C8ACCDEA4}"/>
                  </a:ext>
                </a:extLst>
              </p:cNvPr>
              <p:cNvSpPr/>
              <p:nvPr/>
            </p:nvSpPr>
            <p:spPr>
              <a:xfrm>
                <a:off x="7121881" y="3856892"/>
                <a:ext cx="78153" cy="78153"/>
              </a:xfrm>
              <a:custGeom>
                <a:avLst/>
                <a:gdLst>
                  <a:gd name="connsiteX0" fmla="*/ 78154 w 78153"/>
                  <a:gd name="connsiteY0" fmla="*/ 39077 h 78153"/>
                  <a:gd name="connsiteX1" fmla="*/ 39077 w 78153"/>
                  <a:gd name="connsiteY1" fmla="*/ 78154 h 78153"/>
                  <a:gd name="connsiteX2" fmla="*/ 0 w 78153"/>
                  <a:gd name="connsiteY2" fmla="*/ 39077 h 78153"/>
                  <a:gd name="connsiteX3" fmla="*/ 39077 w 78153"/>
                  <a:gd name="connsiteY3" fmla="*/ 0 h 78153"/>
                  <a:gd name="connsiteX4" fmla="*/ 78154 w 78153"/>
                  <a:gd name="connsiteY4" fmla="*/ 39077 h 7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3" h="78153">
                    <a:moveTo>
                      <a:pt x="78154" y="39077"/>
                    </a:moveTo>
                    <a:cubicBezTo>
                      <a:pt x="78154" y="60658"/>
                      <a:pt x="60659" y="78154"/>
                      <a:pt x="39077" y="78154"/>
                    </a:cubicBezTo>
                    <a:cubicBezTo>
                      <a:pt x="17495" y="78154"/>
                      <a:pt x="0" y="60658"/>
                      <a:pt x="0" y="39077"/>
                    </a:cubicBezTo>
                    <a:cubicBezTo>
                      <a:pt x="0" y="17495"/>
                      <a:pt x="17495" y="0"/>
                      <a:pt x="39077" y="0"/>
                    </a:cubicBezTo>
                    <a:cubicBezTo>
                      <a:pt x="60659" y="0"/>
                      <a:pt x="78154" y="17495"/>
                      <a:pt x="78154" y="3907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34" name="Forma Livre: Forma 333">
              <a:extLst>
                <a:ext uri="{FF2B5EF4-FFF2-40B4-BE49-F238E27FC236}">
                  <a16:creationId xmlns:a16="http://schemas.microsoft.com/office/drawing/2014/main" id="{9FE9BDCD-CF63-D72D-811C-C562323BE8A9}"/>
                </a:ext>
              </a:extLst>
            </p:cNvPr>
            <p:cNvSpPr/>
            <p:nvPr/>
          </p:nvSpPr>
          <p:spPr>
            <a:xfrm>
              <a:off x="6856158" y="3968261"/>
              <a:ext cx="21492" cy="82061"/>
            </a:xfrm>
            <a:custGeom>
              <a:avLst/>
              <a:gdLst>
                <a:gd name="connsiteX0" fmla="*/ 21492 w 21492"/>
                <a:gd name="connsiteY0" fmla="*/ 82062 h 82061"/>
                <a:gd name="connsiteX1" fmla="*/ 0 w 21492"/>
                <a:gd name="connsiteY1" fmla="*/ 0 h 8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92" h="82061">
                  <a:moveTo>
                    <a:pt x="21492" y="820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45" name="Gráfico 4">
            <a:extLst>
              <a:ext uri="{FF2B5EF4-FFF2-40B4-BE49-F238E27FC236}">
                <a16:creationId xmlns:a16="http://schemas.microsoft.com/office/drawing/2014/main" id="{3F2DC8C1-DD2D-E33D-5B19-009757E07486}"/>
              </a:ext>
            </a:extLst>
          </p:cNvPr>
          <p:cNvGrpSpPr/>
          <p:nvPr/>
        </p:nvGrpSpPr>
        <p:grpSpPr>
          <a:xfrm>
            <a:off x="6877650" y="2502877"/>
            <a:ext cx="582245" cy="621322"/>
            <a:chOff x="6877650" y="2502877"/>
            <a:chExt cx="582245" cy="621322"/>
          </a:xfrm>
          <a:noFill/>
        </p:grpSpPr>
        <p:grpSp>
          <p:nvGrpSpPr>
            <p:cNvPr id="346" name="Gráfico 4">
              <a:extLst>
                <a:ext uri="{FF2B5EF4-FFF2-40B4-BE49-F238E27FC236}">
                  <a16:creationId xmlns:a16="http://schemas.microsoft.com/office/drawing/2014/main" id="{FEE87B28-64E0-0759-3EBA-A48894B0B706}"/>
                </a:ext>
              </a:extLst>
            </p:cNvPr>
            <p:cNvGrpSpPr/>
            <p:nvPr/>
          </p:nvGrpSpPr>
          <p:grpSpPr>
            <a:xfrm>
              <a:off x="6877650" y="2502877"/>
              <a:ext cx="582245" cy="621322"/>
              <a:chOff x="6877650" y="2502877"/>
              <a:chExt cx="582245" cy="621322"/>
            </a:xfrm>
            <a:noFill/>
          </p:grpSpPr>
          <p:sp>
            <p:nvSpPr>
              <p:cNvPr id="356" name="Forma Livre: Forma 355">
                <a:extLst>
                  <a:ext uri="{FF2B5EF4-FFF2-40B4-BE49-F238E27FC236}">
                    <a16:creationId xmlns:a16="http://schemas.microsoft.com/office/drawing/2014/main" id="{93DB2AF1-1F00-8576-F98E-9F13D7406DD4}"/>
                  </a:ext>
                </a:extLst>
              </p:cNvPr>
              <p:cNvSpPr/>
              <p:nvPr/>
            </p:nvSpPr>
            <p:spPr>
              <a:xfrm>
                <a:off x="6877650" y="2502877"/>
                <a:ext cx="582245" cy="357553"/>
              </a:xfrm>
              <a:custGeom>
                <a:avLst/>
                <a:gdLst>
                  <a:gd name="connsiteX0" fmla="*/ 545123 w 582245"/>
                  <a:gd name="connsiteY0" fmla="*/ 357554 h 357553"/>
                  <a:gd name="connsiteX1" fmla="*/ 37123 w 582245"/>
                  <a:gd name="connsiteY1" fmla="*/ 357554 h 357553"/>
                  <a:gd name="connsiteX2" fmla="*/ 0 w 582245"/>
                  <a:gd name="connsiteY2" fmla="*/ 320431 h 357553"/>
                  <a:gd name="connsiteX3" fmla="*/ 0 w 582245"/>
                  <a:gd name="connsiteY3" fmla="*/ 37123 h 357553"/>
                  <a:gd name="connsiteX4" fmla="*/ 37123 w 582245"/>
                  <a:gd name="connsiteY4" fmla="*/ 0 h 357553"/>
                  <a:gd name="connsiteX5" fmla="*/ 545123 w 582245"/>
                  <a:gd name="connsiteY5" fmla="*/ 0 h 357553"/>
                  <a:gd name="connsiteX6" fmla="*/ 582246 w 582245"/>
                  <a:gd name="connsiteY6" fmla="*/ 37123 h 357553"/>
                  <a:gd name="connsiteX7" fmla="*/ 582246 w 582245"/>
                  <a:gd name="connsiteY7" fmla="*/ 320431 h 357553"/>
                  <a:gd name="connsiteX8" fmla="*/ 545123 w 582245"/>
                  <a:gd name="connsiteY8" fmla="*/ 357554 h 35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2245" h="357553">
                    <a:moveTo>
                      <a:pt x="545123" y="357554"/>
                    </a:moveTo>
                    <a:lnTo>
                      <a:pt x="37123" y="357554"/>
                    </a:lnTo>
                    <a:cubicBezTo>
                      <a:pt x="17584" y="357554"/>
                      <a:pt x="0" y="341923"/>
                      <a:pt x="0" y="320431"/>
                    </a:cubicBezTo>
                    <a:lnTo>
                      <a:pt x="0" y="37123"/>
                    </a:lnTo>
                    <a:cubicBezTo>
                      <a:pt x="0" y="17584"/>
                      <a:pt x="15631" y="0"/>
                      <a:pt x="37123" y="0"/>
                    </a:cubicBezTo>
                    <a:lnTo>
                      <a:pt x="545123" y="0"/>
                    </a:lnTo>
                    <a:cubicBezTo>
                      <a:pt x="564661" y="0"/>
                      <a:pt x="582246" y="15631"/>
                      <a:pt x="582246" y="37123"/>
                    </a:cubicBezTo>
                    <a:lnTo>
                      <a:pt x="582246" y="320431"/>
                    </a:lnTo>
                    <a:cubicBezTo>
                      <a:pt x="582246" y="339969"/>
                      <a:pt x="566615" y="357554"/>
                      <a:pt x="545123" y="3575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7" name="Forma Livre: Forma 356">
                <a:extLst>
                  <a:ext uri="{FF2B5EF4-FFF2-40B4-BE49-F238E27FC236}">
                    <a16:creationId xmlns:a16="http://schemas.microsoft.com/office/drawing/2014/main" id="{62258AE1-7CB2-1E6F-D34B-E603028AD929}"/>
                  </a:ext>
                </a:extLst>
              </p:cNvPr>
              <p:cNvSpPr/>
              <p:nvPr/>
            </p:nvSpPr>
            <p:spPr>
              <a:xfrm>
                <a:off x="7168773" y="2860430"/>
                <a:ext cx="19538" cy="209061"/>
              </a:xfrm>
              <a:custGeom>
                <a:avLst/>
                <a:gdLst>
                  <a:gd name="connsiteX0" fmla="*/ 0 w 19538"/>
                  <a:gd name="connsiteY0" fmla="*/ 0 h 209061"/>
                  <a:gd name="connsiteX1" fmla="*/ 0 w 19538"/>
                  <a:gd name="connsiteY1" fmla="*/ 209062 h 20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209061">
                    <a:moveTo>
                      <a:pt x="0" y="0"/>
                    </a:moveTo>
                    <a:lnTo>
                      <a:pt x="0" y="209062"/>
                    </a:lnTo>
                  </a:path>
                </a:pathLst>
              </a:custGeom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8" name="Forma Livre: Forma 357">
                <a:extLst>
                  <a:ext uri="{FF2B5EF4-FFF2-40B4-BE49-F238E27FC236}">
                    <a16:creationId xmlns:a16="http://schemas.microsoft.com/office/drawing/2014/main" id="{DFA9F6DE-491B-7BD3-5F9D-18458743F68C}"/>
                  </a:ext>
                </a:extLst>
              </p:cNvPr>
              <p:cNvSpPr/>
              <p:nvPr/>
            </p:nvSpPr>
            <p:spPr>
              <a:xfrm>
                <a:off x="7141419" y="3069492"/>
                <a:ext cx="54707" cy="54707"/>
              </a:xfrm>
              <a:custGeom>
                <a:avLst/>
                <a:gdLst>
                  <a:gd name="connsiteX0" fmla="*/ 54708 w 54707"/>
                  <a:gd name="connsiteY0" fmla="*/ 27354 h 54707"/>
                  <a:gd name="connsiteX1" fmla="*/ 27354 w 54707"/>
                  <a:gd name="connsiteY1" fmla="*/ 54708 h 54707"/>
                  <a:gd name="connsiteX2" fmla="*/ 0 w 54707"/>
                  <a:gd name="connsiteY2" fmla="*/ 27354 h 54707"/>
                  <a:gd name="connsiteX3" fmla="*/ 27354 w 54707"/>
                  <a:gd name="connsiteY3" fmla="*/ 0 h 54707"/>
                  <a:gd name="connsiteX4" fmla="*/ 54708 w 54707"/>
                  <a:gd name="connsiteY4" fmla="*/ 27354 h 5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7" h="54707">
                    <a:moveTo>
                      <a:pt x="54708" y="27354"/>
                    </a:moveTo>
                    <a:cubicBezTo>
                      <a:pt x="54708" y="42461"/>
                      <a:pt x="42461" y="54708"/>
                      <a:pt x="27354" y="54708"/>
                    </a:cubicBezTo>
                    <a:cubicBezTo>
                      <a:pt x="12247" y="54708"/>
                      <a:pt x="0" y="42461"/>
                      <a:pt x="0" y="27354"/>
                    </a:cubicBezTo>
                    <a:cubicBezTo>
                      <a:pt x="0" y="12247"/>
                      <a:pt x="12247" y="0"/>
                      <a:pt x="27354" y="0"/>
                    </a:cubicBezTo>
                    <a:cubicBezTo>
                      <a:pt x="42461" y="0"/>
                      <a:pt x="54708" y="12247"/>
                      <a:pt x="54708" y="273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9" name="Forma Livre: Forma 358">
                <a:extLst>
                  <a:ext uri="{FF2B5EF4-FFF2-40B4-BE49-F238E27FC236}">
                    <a16:creationId xmlns:a16="http://schemas.microsoft.com/office/drawing/2014/main" id="{BA7B3C16-8BC5-D3D3-6491-0F37AB8F4C04}"/>
                  </a:ext>
                </a:extLst>
              </p:cNvPr>
              <p:cNvSpPr/>
              <p:nvPr/>
            </p:nvSpPr>
            <p:spPr>
              <a:xfrm>
                <a:off x="7243019" y="2860430"/>
                <a:ext cx="54708" cy="171938"/>
              </a:xfrm>
              <a:custGeom>
                <a:avLst/>
                <a:gdLst>
                  <a:gd name="connsiteX0" fmla="*/ 0 w 54708"/>
                  <a:gd name="connsiteY0" fmla="*/ 0 h 171938"/>
                  <a:gd name="connsiteX1" fmla="*/ 0 w 54708"/>
                  <a:gd name="connsiteY1" fmla="*/ 72293 h 171938"/>
                  <a:gd name="connsiteX2" fmla="*/ 54708 w 54708"/>
                  <a:gd name="connsiteY2" fmla="*/ 134816 h 171938"/>
                  <a:gd name="connsiteX3" fmla="*/ 54708 w 54708"/>
                  <a:gd name="connsiteY3" fmla="*/ 171939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08" h="171938">
                    <a:moveTo>
                      <a:pt x="0" y="0"/>
                    </a:moveTo>
                    <a:lnTo>
                      <a:pt x="0" y="72293"/>
                    </a:lnTo>
                    <a:lnTo>
                      <a:pt x="54708" y="134816"/>
                    </a:lnTo>
                    <a:lnTo>
                      <a:pt x="54708" y="171939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2B832309-B72D-8B77-2C96-8ED245E3E346}"/>
                  </a:ext>
                </a:extLst>
              </p:cNvPr>
              <p:cNvSpPr/>
              <p:nvPr/>
            </p:nvSpPr>
            <p:spPr>
              <a:xfrm>
                <a:off x="7270373" y="3032369"/>
                <a:ext cx="54707" cy="54707"/>
              </a:xfrm>
              <a:custGeom>
                <a:avLst/>
                <a:gdLst>
                  <a:gd name="connsiteX0" fmla="*/ 0 w 54707"/>
                  <a:gd name="connsiteY0" fmla="*/ 27354 h 54707"/>
                  <a:gd name="connsiteX1" fmla="*/ 27354 w 54707"/>
                  <a:gd name="connsiteY1" fmla="*/ 0 h 54707"/>
                  <a:gd name="connsiteX2" fmla="*/ 54707 w 54707"/>
                  <a:gd name="connsiteY2" fmla="*/ 27354 h 54707"/>
                  <a:gd name="connsiteX3" fmla="*/ 27354 w 54707"/>
                  <a:gd name="connsiteY3" fmla="*/ 54708 h 54707"/>
                  <a:gd name="connsiteX4" fmla="*/ 0 w 54707"/>
                  <a:gd name="connsiteY4" fmla="*/ 27354 h 5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7" h="54707">
                    <a:moveTo>
                      <a:pt x="0" y="27354"/>
                    </a:moveTo>
                    <a:cubicBezTo>
                      <a:pt x="0" y="11723"/>
                      <a:pt x="11723" y="0"/>
                      <a:pt x="27354" y="0"/>
                    </a:cubicBezTo>
                    <a:cubicBezTo>
                      <a:pt x="42984" y="0"/>
                      <a:pt x="54707" y="11723"/>
                      <a:pt x="54707" y="27354"/>
                    </a:cubicBezTo>
                    <a:cubicBezTo>
                      <a:pt x="54707" y="42985"/>
                      <a:pt x="42984" y="54708"/>
                      <a:pt x="27354" y="54708"/>
                    </a:cubicBezTo>
                    <a:cubicBezTo>
                      <a:pt x="11723" y="54708"/>
                      <a:pt x="0" y="42985"/>
                      <a:pt x="0" y="273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1" name="Forma Livre: Forma 360">
                <a:extLst>
                  <a:ext uri="{FF2B5EF4-FFF2-40B4-BE49-F238E27FC236}">
                    <a16:creationId xmlns:a16="http://schemas.microsoft.com/office/drawing/2014/main" id="{17D7906A-8BA9-0E95-55D2-99EC2A7235B5}"/>
                  </a:ext>
                </a:extLst>
              </p:cNvPr>
              <p:cNvSpPr/>
              <p:nvPr/>
            </p:nvSpPr>
            <p:spPr>
              <a:xfrm>
                <a:off x="7398350" y="2995734"/>
                <a:ext cx="55196" cy="53730"/>
              </a:xfrm>
              <a:custGeom>
                <a:avLst/>
                <a:gdLst>
                  <a:gd name="connsiteX0" fmla="*/ 8792 w 55196"/>
                  <a:gd name="connsiteY0" fmla="*/ 7327 h 53730"/>
                  <a:gd name="connsiteX1" fmla="*/ 47869 w 55196"/>
                  <a:gd name="connsiteY1" fmla="*/ 7327 h 53730"/>
                  <a:gd name="connsiteX2" fmla="*/ 47869 w 55196"/>
                  <a:gd name="connsiteY2" fmla="*/ 46404 h 53730"/>
                  <a:gd name="connsiteX3" fmla="*/ 8792 w 55196"/>
                  <a:gd name="connsiteY3" fmla="*/ 46404 h 53730"/>
                  <a:gd name="connsiteX4" fmla="*/ 8792 w 55196"/>
                  <a:gd name="connsiteY4" fmla="*/ 7327 h 5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196" h="53730">
                    <a:moveTo>
                      <a:pt x="8792" y="7327"/>
                    </a:moveTo>
                    <a:cubicBezTo>
                      <a:pt x="18562" y="-2442"/>
                      <a:pt x="36146" y="-2442"/>
                      <a:pt x="47869" y="7327"/>
                    </a:cubicBezTo>
                    <a:cubicBezTo>
                      <a:pt x="57639" y="17096"/>
                      <a:pt x="57639" y="34681"/>
                      <a:pt x="47869" y="46404"/>
                    </a:cubicBezTo>
                    <a:cubicBezTo>
                      <a:pt x="38100" y="56173"/>
                      <a:pt x="20515" y="56173"/>
                      <a:pt x="8792" y="46404"/>
                    </a:cubicBezTo>
                    <a:cubicBezTo>
                      <a:pt x="-2931" y="36635"/>
                      <a:pt x="-2931" y="19050"/>
                      <a:pt x="8792" y="732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2" name="Forma Livre: Forma 361">
                <a:extLst>
                  <a:ext uri="{FF2B5EF4-FFF2-40B4-BE49-F238E27FC236}">
                    <a16:creationId xmlns:a16="http://schemas.microsoft.com/office/drawing/2014/main" id="{E132229B-5F01-49C4-3E22-5026A8C7B978}"/>
                  </a:ext>
                </a:extLst>
              </p:cNvPr>
              <p:cNvSpPr/>
              <p:nvPr/>
            </p:nvSpPr>
            <p:spPr>
              <a:xfrm>
                <a:off x="7350480" y="2860430"/>
                <a:ext cx="56662" cy="142630"/>
              </a:xfrm>
              <a:custGeom>
                <a:avLst/>
                <a:gdLst>
                  <a:gd name="connsiteX0" fmla="*/ 56662 w 56662"/>
                  <a:gd name="connsiteY0" fmla="*/ 142631 h 142630"/>
                  <a:gd name="connsiteX1" fmla="*/ 0 w 56662"/>
                  <a:gd name="connsiteY1" fmla="*/ 87923 h 142630"/>
                  <a:gd name="connsiteX2" fmla="*/ 0 w 56662"/>
                  <a:gd name="connsiteY2" fmla="*/ 0 h 142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662" h="142630">
                    <a:moveTo>
                      <a:pt x="56662" y="142631"/>
                    </a:moveTo>
                    <a:lnTo>
                      <a:pt x="0" y="87923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3" name="Forma Livre: Forma 362">
                <a:extLst>
                  <a:ext uri="{FF2B5EF4-FFF2-40B4-BE49-F238E27FC236}">
                    <a16:creationId xmlns:a16="http://schemas.microsoft.com/office/drawing/2014/main" id="{AC9BC839-F9D2-17CC-4339-5B5D73E90FC4}"/>
                  </a:ext>
                </a:extLst>
              </p:cNvPr>
              <p:cNvSpPr/>
              <p:nvPr/>
            </p:nvSpPr>
            <p:spPr>
              <a:xfrm>
                <a:off x="7039819" y="2860430"/>
                <a:ext cx="54708" cy="171938"/>
              </a:xfrm>
              <a:custGeom>
                <a:avLst/>
                <a:gdLst>
                  <a:gd name="connsiteX0" fmla="*/ 54708 w 54708"/>
                  <a:gd name="connsiteY0" fmla="*/ 0 h 171938"/>
                  <a:gd name="connsiteX1" fmla="*/ 54708 w 54708"/>
                  <a:gd name="connsiteY1" fmla="*/ 72293 h 171938"/>
                  <a:gd name="connsiteX2" fmla="*/ 0 w 54708"/>
                  <a:gd name="connsiteY2" fmla="*/ 134816 h 171938"/>
                  <a:gd name="connsiteX3" fmla="*/ 0 w 54708"/>
                  <a:gd name="connsiteY3" fmla="*/ 171939 h 17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08" h="171938">
                    <a:moveTo>
                      <a:pt x="54708" y="0"/>
                    </a:moveTo>
                    <a:lnTo>
                      <a:pt x="54708" y="72293"/>
                    </a:lnTo>
                    <a:lnTo>
                      <a:pt x="0" y="134816"/>
                    </a:lnTo>
                    <a:lnTo>
                      <a:pt x="0" y="171939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4" name="Forma Livre: Forma 363">
                <a:extLst>
                  <a:ext uri="{FF2B5EF4-FFF2-40B4-BE49-F238E27FC236}">
                    <a16:creationId xmlns:a16="http://schemas.microsoft.com/office/drawing/2014/main" id="{61ED38F2-CEA1-5D84-8329-3C3B3CEF06E0}"/>
                  </a:ext>
                </a:extLst>
              </p:cNvPr>
              <p:cNvSpPr/>
              <p:nvPr/>
            </p:nvSpPr>
            <p:spPr>
              <a:xfrm>
                <a:off x="7012465" y="3032369"/>
                <a:ext cx="54707" cy="54707"/>
              </a:xfrm>
              <a:custGeom>
                <a:avLst/>
                <a:gdLst>
                  <a:gd name="connsiteX0" fmla="*/ 54707 w 54707"/>
                  <a:gd name="connsiteY0" fmla="*/ 27354 h 54707"/>
                  <a:gd name="connsiteX1" fmla="*/ 27354 w 54707"/>
                  <a:gd name="connsiteY1" fmla="*/ 0 h 54707"/>
                  <a:gd name="connsiteX2" fmla="*/ 0 w 54707"/>
                  <a:gd name="connsiteY2" fmla="*/ 27354 h 54707"/>
                  <a:gd name="connsiteX3" fmla="*/ 27354 w 54707"/>
                  <a:gd name="connsiteY3" fmla="*/ 54708 h 54707"/>
                  <a:gd name="connsiteX4" fmla="*/ 54707 w 54707"/>
                  <a:gd name="connsiteY4" fmla="*/ 27354 h 5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7" h="54707">
                    <a:moveTo>
                      <a:pt x="54707" y="27354"/>
                    </a:moveTo>
                    <a:cubicBezTo>
                      <a:pt x="54707" y="11723"/>
                      <a:pt x="42985" y="0"/>
                      <a:pt x="27354" y="0"/>
                    </a:cubicBezTo>
                    <a:cubicBezTo>
                      <a:pt x="11723" y="0"/>
                      <a:pt x="0" y="11723"/>
                      <a:pt x="0" y="27354"/>
                    </a:cubicBezTo>
                    <a:cubicBezTo>
                      <a:pt x="0" y="42985"/>
                      <a:pt x="11723" y="54708"/>
                      <a:pt x="27354" y="54708"/>
                    </a:cubicBezTo>
                    <a:cubicBezTo>
                      <a:pt x="42985" y="54708"/>
                      <a:pt x="54707" y="42985"/>
                      <a:pt x="54707" y="273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5" name="Forma Livre: Forma 364">
                <a:extLst>
                  <a:ext uri="{FF2B5EF4-FFF2-40B4-BE49-F238E27FC236}">
                    <a16:creationId xmlns:a16="http://schemas.microsoft.com/office/drawing/2014/main" id="{AFE72438-DE4A-B7F2-F8EE-DE989CA7A01D}"/>
                  </a:ext>
                </a:extLst>
              </p:cNvPr>
              <p:cNvSpPr/>
              <p:nvPr/>
            </p:nvSpPr>
            <p:spPr>
              <a:xfrm>
                <a:off x="6884000" y="2995734"/>
                <a:ext cx="55196" cy="53730"/>
              </a:xfrm>
              <a:custGeom>
                <a:avLst/>
                <a:gdLst>
                  <a:gd name="connsiteX0" fmla="*/ 46404 w 55196"/>
                  <a:gd name="connsiteY0" fmla="*/ 7327 h 53730"/>
                  <a:gd name="connsiteX1" fmla="*/ 7327 w 55196"/>
                  <a:gd name="connsiteY1" fmla="*/ 7327 h 53730"/>
                  <a:gd name="connsiteX2" fmla="*/ 7327 w 55196"/>
                  <a:gd name="connsiteY2" fmla="*/ 46404 h 53730"/>
                  <a:gd name="connsiteX3" fmla="*/ 46404 w 55196"/>
                  <a:gd name="connsiteY3" fmla="*/ 46404 h 53730"/>
                  <a:gd name="connsiteX4" fmla="*/ 46404 w 55196"/>
                  <a:gd name="connsiteY4" fmla="*/ 7327 h 5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196" h="53730">
                    <a:moveTo>
                      <a:pt x="46404" y="7327"/>
                    </a:moveTo>
                    <a:cubicBezTo>
                      <a:pt x="36635" y="-2442"/>
                      <a:pt x="19050" y="-2442"/>
                      <a:pt x="7327" y="7327"/>
                    </a:cubicBezTo>
                    <a:cubicBezTo>
                      <a:pt x="-2442" y="17096"/>
                      <a:pt x="-2442" y="34681"/>
                      <a:pt x="7327" y="46404"/>
                    </a:cubicBezTo>
                    <a:cubicBezTo>
                      <a:pt x="17096" y="56173"/>
                      <a:pt x="34681" y="56173"/>
                      <a:pt x="46404" y="46404"/>
                    </a:cubicBezTo>
                    <a:cubicBezTo>
                      <a:pt x="58127" y="36635"/>
                      <a:pt x="58127" y="19050"/>
                      <a:pt x="46404" y="732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6" name="Forma Livre: Forma 365">
                <a:extLst>
                  <a:ext uri="{FF2B5EF4-FFF2-40B4-BE49-F238E27FC236}">
                    <a16:creationId xmlns:a16="http://schemas.microsoft.com/office/drawing/2014/main" id="{61323E29-B958-724C-6927-8448D7DBCD08}"/>
                  </a:ext>
                </a:extLst>
              </p:cNvPr>
              <p:cNvSpPr/>
              <p:nvPr/>
            </p:nvSpPr>
            <p:spPr>
              <a:xfrm>
                <a:off x="6930403" y="2860430"/>
                <a:ext cx="56662" cy="142630"/>
              </a:xfrm>
              <a:custGeom>
                <a:avLst/>
                <a:gdLst>
                  <a:gd name="connsiteX0" fmla="*/ 0 w 56662"/>
                  <a:gd name="connsiteY0" fmla="*/ 142631 h 142630"/>
                  <a:gd name="connsiteX1" fmla="*/ 56662 w 56662"/>
                  <a:gd name="connsiteY1" fmla="*/ 87923 h 142630"/>
                  <a:gd name="connsiteX2" fmla="*/ 56662 w 56662"/>
                  <a:gd name="connsiteY2" fmla="*/ 0 h 142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662" h="142630">
                    <a:moveTo>
                      <a:pt x="0" y="142631"/>
                    </a:moveTo>
                    <a:lnTo>
                      <a:pt x="56662" y="87923"/>
                    </a:lnTo>
                    <a:lnTo>
                      <a:pt x="56662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47" name="Gráfico 4">
              <a:extLst>
                <a:ext uri="{FF2B5EF4-FFF2-40B4-BE49-F238E27FC236}">
                  <a16:creationId xmlns:a16="http://schemas.microsoft.com/office/drawing/2014/main" id="{A2BC5BF2-A8CB-8DCD-539D-E9D940506765}"/>
                </a:ext>
              </a:extLst>
            </p:cNvPr>
            <p:cNvGrpSpPr/>
            <p:nvPr/>
          </p:nvGrpSpPr>
          <p:grpSpPr>
            <a:xfrm>
              <a:off x="6947988" y="2592753"/>
              <a:ext cx="441569" cy="189522"/>
              <a:chOff x="6947988" y="2592753"/>
              <a:chExt cx="441569" cy="189522"/>
            </a:xfrm>
            <a:noFill/>
          </p:grpSpPr>
          <p:sp>
            <p:nvSpPr>
              <p:cNvPr id="348" name="Forma Livre: Forma 347">
                <a:extLst>
                  <a:ext uri="{FF2B5EF4-FFF2-40B4-BE49-F238E27FC236}">
                    <a16:creationId xmlns:a16="http://schemas.microsoft.com/office/drawing/2014/main" id="{36FF5E90-9C2C-68F9-6091-FDC78C1115D3}"/>
                  </a:ext>
                </a:extLst>
              </p:cNvPr>
              <p:cNvSpPr/>
              <p:nvPr/>
            </p:nvSpPr>
            <p:spPr>
              <a:xfrm>
                <a:off x="6947988" y="2778369"/>
                <a:ext cx="37123" cy="19538"/>
              </a:xfrm>
              <a:custGeom>
                <a:avLst/>
                <a:gdLst>
                  <a:gd name="connsiteX0" fmla="*/ 37123 w 37123"/>
                  <a:gd name="connsiteY0" fmla="*/ 0 h 19538"/>
                  <a:gd name="connsiteX1" fmla="*/ 0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37123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49" name="Forma Livre: Forma 348">
                <a:extLst>
                  <a:ext uri="{FF2B5EF4-FFF2-40B4-BE49-F238E27FC236}">
                    <a16:creationId xmlns:a16="http://schemas.microsoft.com/office/drawing/2014/main" id="{B2D8B4A9-CF6C-7BB9-1245-F3A492613F71}"/>
                  </a:ext>
                </a:extLst>
              </p:cNvPr>
              <p:cNvSpPr/>
              <p:nvPr/>
            </p:nvSpPr>
            <p:spPr>
              <a:xfrm>
                <a:off x="6947988" y="2719753"/>
                <a:ext cx="259861" cy="19538"/>
              </a:xfrm>
              <a:custGeom>
                <a:avLst/>
                <a:gdLst>
                  <a:gd name="connsiteX0" fmla="*/ 259862 w 259861"/>
                  <a:gd name="connsiteY0" fmla="*/ 0 h 19538"/>
                  <a:gd name="connsiteX1" fmla="*/ 0 w 259861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9861" h="19538">
                    <a:moveTo>
                      <a:pt x="259862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0" name="Forma Livre: Forma 349">
                <a:extLst>
                  <a:ext uri="{FF2B5EF4-FFF2-40B4-BE49-F238E27FC236}">
                    <a16:creationId xmlns:a16="http://schemas.microsoft.com/office/drawing/2014/main" id="{A93164D0-592F-1DB3-214B-2150DA30495D}"/>
                  </a:ext>
                </a:extLst>
              </p:cNvPr>
              <p:cNvSpPr/>
              <p:nvPr/>
            </p:nvSpPr>
            <p:spPr>
              <a:xfrm>
                <a:off x="7272327" y="2708030"/>
                <a:ext cx="117230" cy="74245"/>
              </a:xfrm>
              <a:custGeom>
                <a:avLst/>
                <a:gdLst>
                  <a:gd name="connsiteX0" fmla="*/ 58615 w 117230"/>
                  <a:gd name="connsiteY0" fmla="*/ 7815 h 74245"/>
                  <a:gd name="connsiteX1" fmla="*/ 37124 w 117230"/>
                  <a:gd name="connsiteY1" fmla="*/ 0 h 74245"/>
                  <a:gd name="connsiteX2" fmla="*/ 0 w 117230"/>
                  <a:gd name="connsiteY2" fmla="*/ 37123 h 74245"/>
                  <a:gd name="connsiteX3" fmla="*/ 37124 w 117230"/>
                  <a:gd name="connsiteY3" fmla="*/ 74246 h 74245"/>
                  <a:gd name="connsiteX4" fmla="*/ 58615 w 117230"/>
                  <a:gd name="connsiteY4" fmla="*/ 66431 h 74245"/>
                  <a:gd name="connsiteX5" fmla="*/ 80108 w 117230"/>
                  <a:gd name="connsiteY5" fmla="*/ 74246 h 74245"/>
                  <a:gd name="connsiteX6" fmla="*/ 117231 w 117230"/>
                  <a:gd name="connsiteY6" fmla="*/ 37123 h 74245"/>
                  <a:gd name="connsiteX7" fmla="*/ 80108 w 117230"/>
                  <a:gd name="connsiteY7" fmla="*/ 0 h 74245"/>
                  <a:gd name="connsiteX8" fmla="*/ 58615 w 117230"/>
                  <a:gd name="connsiteY8" fmla="*/ 7815 h 7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230" h="74245">
                    <a:moveTo>
                      <a:pt x="58615" y="7815"/>
                    </a:moveTo>
                    <a:cubicBezTo>
                      <a:pt x="52754" y="3908"/>
                      <a:pt x="44939" y="0"/>
                      <a:pt x="37124" y="0"/>
                    </a:cubicBezTo>
                    <a:cubicBezTo>
                      <a:pt x="17585" y="0"/>
                      <a:pt x="0" y="15631"/>
                      <a:pt x="0" y="37123"/>
                    </a:cubicBezTo>
                    <a:cubicBezTo>
                      <a:pt x="0" y="58615"/>
                      <a:pt x="15631" y="74246"/>
                      <a:pt x="37124" y="74246"/>
                    </a:cubicBezTo>
                    <a:cubicBezTo>
                      <a:pt x="44939" y="74246"/>
                      <a:pt x="52754" y="72292"/>
                      <a:pt x="58615" y="66431"/>
                    </a:cubicBezTo>
                    <a:cubicBezTo>
                      <a:pt x="64477" y="70338"/>
                      <a:pt x="72293" y="74246"/>
                      <a:pt x="80108" y="74246"/>
                    </a:cubicBezTo>
                    <a:cubicBezTo>
                      <a:pt x="99646" y="74246"/>
                      <a:pt x="117231" y="58615"/>
                      <a:pt x="117231" y="37123"/>
                    </a:cubicBezTo>
                    <a:cubicBezTo>
                      <a:pt x="117231" y="15631"/>
                      <a:pt x="101600" y="0"/>
                      <a:pt x="80108" y="0"/>
                    </a:cubicBezTo>
                    <a:cubicBezTo>
                      <a:pt x="72293" y="0"/>
                      <a:pt x="64477" y="3908"/>
                      <a:pt x="58615" y="7815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1" name="Forma Livre: Forma 350">
                <a:extLst>
                  <a:ext uri="{FF2B5EF4-FFF2-40B4-BE49-F238E27FC236}">
                    <a16:creationId xmlns:a16="http://schemas.microsoft.com/office/drawing/2014/main" id="{60BF9ECC-4DB1-8263-8D4B-1A96FA8DF361}"/>
                  </a:ext>
                </a:extLst>
              </p:cNvPr>
              <p:cNvSpPr/>
              <p:nvPr/>
            </p:nvSpPr>
            <p:spPr>
              <a:xfrm>
                <a:off x="6961665" y="2592753"/>
                <a:ext cx="89876" cy="68384"/>
              </a:xfrm>
              <a:custGeom>
                <a:avLst/>
                <a:gdLst>
                  <a:gd name="connsiteX0" fmla="*/ 0 w 89876"/>
                  <a:gd name="connsiteY0" fmla="*/ 0 h 68384"/>
                  <a:gd name="connsiteX1" fmla="*/ 89877 w 89876"/>
                  <a:gd name="connsiteY1" fmla="*/ 0 h 68384"/>
                  <a:gd name="connsiteX2" fmla="*/ 89877 w 89876"/>
                  <a:gd name="connsiteY2" fmla="*/ 68385 h 68384"/>
                  <a:gd name="connsiteX3" fmla="*/ 0 w 89876"/>
                  <a:gd name="connsiteY3" fmla="*/ 68385 h 68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876" h="68384">
                    <a:moveTo>
                      <a:pt x="0" y="0"/>
                    </a:moveTo>
                    <a:lnTo>
                      <a:pt x="89877" y="0"/>
                    </a:lnTo>
                    <a:lnTo>
                      <a:pt x="89877" y="68385"/>
                    </a:lnTo>
                    <a:lnTo>
                      <a:pt x="0" y="68385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2" name="Forma Livre: Forma 351">
                <a:extLst>
                  <a:ext uri="{FF2B5EF4-FFF2-40B4-BE49-F238E27FC236}">
                    <a16:creationId xmlns:a16="http://schemas.microsoft.com/office/drawing/2014/main" id="{C80E276D-B6F1-F2F8-2C1E-F5C5256D7DFF}"/>
                  </a:ext>
                </a:extLst>
              </p:cNvPr>
              <p:cNvSpPr/>
              <p:nvPr/>
            </p:nvSpPr>
            <p:spPr>
              <a:xfrm>
                <a:off x="7272327" y="2592753"/>
                <a:ext cx="117230" cy="19538"/>
              </a:xfrm>
              <a:custGeom>
                <a:avLst/>
                <a:gdLst>
                  <a:gd name="connsiteX0" fmla="*/ 117231 w 117230"/>
                  <a:gd name="connsiteY0" fmla="*/ 0 h 19538"/>
                  <a:gd name="connsiteX1" fmla="*/ 0 w 117230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230" h="19538">
                    <a:moveTo>
                      <a:pt x="117231" y="0"/>
                    </a:moveTo>
                    <a:lnTo>
                      <a:pt x="0" y="0"/>
                    </a:lnTo>
                  </a:path>
                </a:pathLst>
              </a:custGeom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3" name="Forma Livre: Forma 352">
                <a:extLst>
                  <a:ext uri="{FF2B5EF4-FFF2-40B4-BE49-F238E27FC236}">
                    <a16:creationId xmlns:a16="http://schemas.microsoft.com/office/drawing/2014/main" id="{7597C4AC-CAB3-0C6B-45CA-0B3A5BA1E563}"/>
                  </a:ext>
                </a:extLst>
              </p:cNvPr>
              <p:cNvSpPr/>
              <p:nvPr/>
            </p:nvSpPr>
            <p:spPr>
              <a:xfrm>
                <a:off x="7022234" y="2778369"/>
                <a:ext cx="37123" cy="19538"/>
              </a:xfrm>
              <a:custGeom>
                <a:avLst/>
                <a:gdLst>
                  <a:gd name="connsiteX0" fmla="*/ 37123 w 37123"/>
                  <a:gd name="connsiteY0" fmla="*/ 0 h 19538"/>
                  <a:gd name="connsiteX1" fmla="*/ 0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37123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4" name="Forma Livre: Forma 353">
                <a:extLst>
                  <a:ext uri="{FF2B5EF4-FFF2-40B4-BE49-F238E27FC236}">
                    <a16:creationId xmlns:a16="http://schemas.microsoft.com/office/drawing/2014/main" id="{D8304E42-0558-0F9C-DEEA-7061E7267105}"/>
                  </a:ext>
                </a:extLst>
              </p:cNvPr>
              <p:cNvSpPr/>
              <p:nvPr/>
            </p:nvSpPr>
            <p:spPr>
              <a:xfrm>
                <a:off x="7096481" y="2778369"/>
                <a:ext cx="37123" cy="19538"/>
              </a:xfrm>
              <a:custGeom>
                <a:avLst/>
                <a:gdLst>
                  <a:gd name="connsiteX0" fmla="*/ 37123 w 37123"/>
                  <a:gd name="connsiteY0" fmla="*/ 0 h 19538"/>
                  <a:gd name="connsiteX1" fmla="*/ 0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37123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5" name="Forma Livre: Forma 354">
                <a:extLst>
                  <a:ext uri="{FF2B5EF4-FFF2-40B4-BE49-F238E27FC236}">
                    <a16:creationId xmlns:a16="http://schemas.microsoft.com/office/drawing/2014/main" id="{7217C0E3-DA44-2678-2D5F-D79E56345CA4}"/>
                  </a:ext>
                </a:extLst>
              </p:cNvPr>
              <p:cNvSpPr/>
              <p:nvPr/>
            </p:nvSpPr>
            <p:spPr>
              <a:xfrm>
                <a:off x="7170727" y="2778369"/>
                <a:ext cx="37123" cy="19538"/>
              </a:xfrm>
              <a:custGeom>
                <a:avLst/>
                <a:gdLst>
                  <a:gd name="connsiteX0" fmla="*/ 37123 w 37123"/>
                  <a:gd name="connsiteY0" fmla="*/ 0 h 19538"/>
                  <a:gd name="connsiteX1" fmla="*/ 0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37123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67" name="Gráfico 4">
            <a:extLst>
              <a:ext uri="{FF2B5EF4-FFF2-40B4-BE49-F238E27FC236}">
                <a16:creationId xmlns:a16="http://schemas.microsoft.com/office/drawing/2014/main" id="{19C05938-5979-2139-11EF-E74C634F5F6C}"/>
              </a:ext>
            </a:extLst>
          </p:cNvPr>
          <p:cNvGrpSpPr/>
          <p:nvPr/>
        </p:nvGrpSpPr>
        <p:grpSpPr>
          <a:xfrm>
            <a:off x="6863973" y="1447799"/>
            <a:ext cx="609600" cy="621323"/>
            <a:chOff x="6863973" y="1447799"/>
            <a:chExt cx="609600" cy="621323"/>
          </a:xfrm>
          <a:noFill/>
        </p:grpSpPr>
        <p:sp>
          <p:nvSpPr>
            <p:cNvPr id="368" name="Forma Livre: Forma 367">
              <a:extLst>
                <a:ext uri="{FF2B5EF4-FFF2-40B4-BE49-F238E27FC236}">
                  <a16:creationId xmlns:a16="http://schemas.microsoft.com/office/drawing/2014/main" id="{A0969B96-A5D9-38B4-28F5-8540FADC7CA0}"/>
                </a:ext>
              </a:extLst>
            </p:cNvPr>
            <p:cNvSpPr/>
            <p:nvPr/>
          </p:nvSpPr>
          <p:spPr>
            <a:xfrm>
              <a:off x="6863973" y="1447799"/>
              <a:ext cx="609600" cy="570523"/>
            </a:xfrm>
            <a:custGeom>
              <a:avLst/>
              <a:gdLst>
                <a:gd name="connsiteX0" fmla="*/ 570523 w 609600"/>
                <a:gd name="connsiteY0" fmla="*/ 570523 h 570523"/>
                <a:gd name="connsiteX1" fmla="*/ 0 w 609600"/>
                <a:gd name="connsiteY1" fmla="*/ 570523 h 570523"/>
                <a:gd name="connsiteX2" fmla="*/ 0 w 609600"/>
                <a:gd name="connsiteY2" fmla="*/ 0 h 570523"/>
                <a:gd name="connsiteX3" fmla="*/ 570523 w 609600"/>
                <a:gd name="connsiteY3" fmla="*/ 0 h 570523"/>
                <a:gd name="connsiteX4" fmla="*/ 609600 w 609600"/>
                <a:gd name="connsiteY4" fmla="*/ 39077 h 570523"/>
                <a:gd name="connsiteX5" fmla="*/ 609600 w 609600"/>
                <a:gd name="connsiteY5" fmla="*/ 531446 h 570523"/>
                <a:gd name="connsiteX6" fmla="*/ 570523 w 609600"/>
                <a:gd name="connsiteY6" fmla="*/ 570523 h 57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570523">
                  <a:moveTo>
                    <a:pt x="570523" y="570523"/>
                  </a:moveTo>
                  <a:lnTo>
                    <a:pt x="0" y="570523"/>
                  </a:lnTo>
                  <a:lnTo>
                    <a:pt x="0" y="0"/>
                  </a:lnTo>
                  <a:lnTo>
                    <a:pt x="570523" y="0"/>
                  </a:lnTo>
                  <a:cubicBezTo>
                    <a:pt x="592016" y="0"/>
                    <a:pt x="609600" y="17585"/>
                    <a:pt x="609600" y="39077"/>
                  </a:cubicBezTo>
                  <a:lnTo>
                    <a:pt x="609600" y="531446"/>
                  </a:lnTo>
                  <a:cubicBezTo>
                    <a:pt x="609600" y="552939"/>
                    <a:pt x="592016" y="570523"/>
                    <a:pt x="570523" y="570523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9" name="Forma Livre: Forma 368">
              <a:extLst>
                <a:ext uri="{FF2B5EF4-FFF2-40B4-BE49-F238E27FC236}">
                  <a16:creationId xmlns:a16="http://schemas.microsoft.com/office/drawing/2014/main" id="{EB67B6A4-BBDC-AEDD-3D69-6136064DE6AA}"/>
                </a:ext>
              </a:extLst>
            </p:cNvPr>
            <p:cNvSpPr/>
            <p:nvPr/>
          </p:nvSpPr>
          <p:spPr>
            <a:xfrm>
              <a:off x="6922588" y="1658815"/>
              <a:ext cx="19538" cy="148492"/>
            </a:xfrm>
            <a:custGeom>
              <a:avLst/>
              <a:gdLst>
                <a:gd name="connsiteX0" fmla="*/ 0 w 19538"/>
                <a:gd name="connsiteY0" fmla="*/ 148492 h 148492"/>
                <a:gd name="connsiteX1" fmla="*/ 0 w 19538"/>
                <a:gd name="connsiteY1" fmla="*/ 0 h 14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48492">
                  <a:moveTo>
                    <a:pt x="0" y="14849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0" name="Forma Livre: Forma 369">
              <a:extLst>
                <a:ext uri="{FF2B5EF4-FFF2-40B4-BE49-F238E27FC236}">
                  <a16:creationId xmlns:a16="http://schemas.microsoft.com/office/drawing/2014/main" id="{7B6196B2-E56B-BBD4-6371-154D4A1AB799}"/>
                </a:ext>
              </a:extLst>
            </p:cNvPr>
            <p:cNvSpPr/>
            <p:nvPr/>
          </p:nvSpPr>
          <p:spPr>
            <a:xfrm>
              <a:off x="6922588" y="1506415"/>
              <a:ext cx="492369" cy="453292"/>
            </a:xfrm>
            <a:custGeom>
              <a:avLst/>
              <a:gdLst>
                <a:gd name="connsiteX0" fmla="*/ 0 w 492369"/>
                <a:gd name="connsiteY0" fmla="*/ 41031 h 453292"/>
                <a:gd name="connsiteX1" fmla="*/ 0 w 492369"/>
                <a:gd name="connsiteY1" fmla="*/ 0 h 453292"/>
                <a:gd name="connsiteX2" fmla="*/ 470877 w 492369"/>
                <a:gd name="connsiteY2" fmla="*/ 0 h 453292"/>
                <a:gd name="connsiteX3" fmla="*/ 492370 w 492369"/>
                <a:gd name="connsiteY3" fmla="*/ 21492 h 453292"/>
                <a:gd name="connsiteX4" fmla="*/ 492370 w 492369"/>
                <a:gd name="connsiteY4" fmla="*/ 347785 h 453292"/>
                <a:gd name="connsiteX5" fmla="*/ 492370 w 492369"/>
                <a:gd name="connsiteY5" fmla="*/ 431800 h 453292"/>
                <a:gd name="connsiteX6" fmla="*/ 470877 w 492369"/>
                <a:gd name="connsiteY6" fmla="*/ 453292 h 453292"/>
                <a:gd name="connsiteX7" fmla="*/ 0 w 492369"/>
                <a:gd name="connsiteY7" fmla="*/ 453292 h 453292"/>
                <a:gd name="connsiteX8" fmla="*/ 0 w 492369"/>
                <a:gd name="connsiteY8" fmla="*/ 412262 h 45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369" h="453292">
                  <a:moveTo>
                    <a:pt x="0" y="41031"/>
                  </a:moveTo>
                  <a:lnTo>
                    <a:pt x="0" y="0"/>
                  </a:lnTo>
                  <a:lnTo>
                    <a:pt x="470877" y="0"/>
                  </a:lnTo>
                  <a:cubicBezTo>
                    <a:pt x="482600" y="0"/>
                    <a:pt x="492370" y="9769"/>
                    <a:pt x="492370" y="21492"/>
                  </a:cubicBezTo>
                  <a:lnTo>
                    <a:pt x="492370" y="347785"/>
                  </a:lnTo>
                  <a:lnTo>
                    <a:pt x="492370" y="431800"/>
                  </a:lnTo>
                  <a:cubicBezTo>
                    <a:pt x="492370" y="443523"/>
                    <a:pt x="482600" y="453292"/>
                    <a:pt x="470877" y="453292"/>
                  </a:cubicBezTo>
                  <a:lnTo>
                    <a:pt x="0" y="453292"/>
                  </a:lnTo>
                  <a:lnTo>
                    <a:pt x="0" y="412262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71" name="Gráfico 4">
              <a:extLst>
                <a:ext uri="{FF2B5EF4-FFF2-40B4-BE49-F238E27FC236}">
                  <a16:creationId xmlns:a16="http://schemas.microsoft.com/office/drawing/2014/main" id="{733B14C7-B019-5EF5-57AB-B0BF78FDF526}"/>
                </a:ext>
              </a:extLst>
            </p:cNvPr>
            <p:cNvGrpSpPr/>
            <p:nvPr/>
          </p:nvGrpSpPr>
          <p:grpSpPr>
            <a:xfrm>
              <a:off x="7182450" y="1641230"/>
              <a:ext cx="183661" cy="183661"/>
              <a:chOff x="7182450" y="1641230"/>
              <a:chExt cx="183661" cy="183661"/>
            </a:xfrm>
            <a:noFill/>
          </p:grpSpPr>
          <p:sp>
            <p:nvSpPr>
              <p:cNvPr id="381" name="Forma Livre: Forma 380">
                <a:extLst>
                  <a:ext uri="{FF2B5EF4-FFF2-40B4-BE49-F238E27FC236}">
                    <a16:creationId xmlns:a16="http://schemas.microsoft.com/office/drawing/2014/main" id="{16A6DB83-4974-F19C-E546-9D53BBD35BCA}"/>
                  </a:ext>
                </a:extLst>
              </p:cNvPr>
              <p:cNvSpPr/>
              <p:nvPr/>
            </p:nvSpPr>
            <p:spPr>
              <a:xfrm>
                <a:off x="7211758" y="1670538"/>
                <a:ext cx="125046" cy="125046"/>
              </a:xfrm>
              <a:custGeom>
                <a:avLst/>
                <a:gdLst>
                  <a:gd name="connsiteX0" fmla="*/ 0 w 125046"/>
                  <a:gd name="connsiteY0" fmla="*/ 62523 h 125046"/>
                  <a:gd name="connsiteX1" fmla="*/ 62523 w 125046"/>
                  <a:gd name="connsiteY1" fmla="*/ 0 h 125046"/>
                  <a:gd name="connsiteX2" fmla="*/ 125046 w 125046"/>
                  <a:gd name="connsiteY2" fmla="*/ 62523 h 125046"/>
                  <a:gd name="connsiteX3" fmla="*/ 62523 w 125046"/>
                  <a:gd name="connsiteY3" fmla="*/ 125046 h 125046"/>
                  <a:gd name="connsiteX4" fmla="*/ 0 w 125046"/>
                  <a:gd name="connsiteY4" fmla="*/ 6252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46" h="125046">
                    <a:moveTo>
                      <a:pt x="0" y="62523"/>
                    </a:moveTo>
                    <a:cubicBezTo>
                      <a:pt x="0" y="27354"/>
                      <a:pt x="27354" y="0"/>
                      <a:pt x="62523" y="0"/>
                    </a:cubicBezTo>
                    <a:cubicBezTo>
                      <a:pt x="97692" y="0"/>
                      <a:pt x="125046" y="27354"/>
                      <a:pt x="125046" y="62523"/>
                    </a:cubicBezTo>
                    <a:cubicBezTo>
                      <a:pt x="125046" y="97692"/>
                      <a:pt x="97692" y="125046"/>
                      <a:pt x="62523" y="125046"/>
                    </a:cubicBezTo>
                    <a:cubicBezTo>
                      <a:pt x="27354" y="125046"/>
                      <a:pt x="0" y="97692"/>
                      <a:pt x="0" y="6252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2" name="Forma Livre: Forma 381">
                <a:extLst>
                  <a:ext uri="{FF2B5EF4-FFF2-40B4-BE49-F238E27FC236}">
                    <a16:creationId xmlns:a16="http://schemas.microsoft.com/office/drawing/2014/main" id="{EC4C78D5-8D26-4E68-736C-603914D10469}"/>
                  </a:ext>
                </a:extLst>
              </p:cNvPr>
              <p:cNvSpPr/>
              <p:nvPr/>
            </p:nvSpPr>
            <p:spPr>
              <a:xfrm>
                <a:off x="7274281" y="1641230"/>
                <a:ext cx="19538" cy="37123"/>
              </a:xfrm>
              <a:custGeom>
                <a:avLst/>
                <a:gdLst>
                  <a:gd name="connsiteX0" fmla="*/ 0 w 19538"/>
                  <a:gd name="connsiteY0" fmla="*/ 37123 h 37123"/>
                  <a:gd name="connsiteX1" fmla="*/ 0 w 19538"/>
                  <a:gd name="connsiteY1" fmla="*/ 0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7123">
                    <a:moveTo>
                      <a:pt x="0" y="37123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3" name="Forma Livre: Forma 382">
                <a:extLst>
                  <a:ext uri="{FF2B5EF4-FFF2-40B4-BE49-F238E27FC236}">
                    <a16:creationId xmlns:a16="http://schemas.microsoft.com/office/drawing/2014/main" id="{8A322477-9B09-ECD2-74B3-546C3AF4E2D0}"/>
                  </a:ext>
                </a:extLst>
              </p:cNvPr>
              <p:cNvSpPr/>
              <p:nvPr/>
            </p:nvSpPr>
            <p:spPr>
              <a:xfrm>
                <a:off x="7274281" y="1789723"/>
                <a:ext cx="19538" cy="35169"/>
              </a:xfrm>
              <a:custGeom>
                <a:avLst/>
                <a:gdLst>
                  <a:gd name="connsiteX0" fmla="*/ 0 w 19538"/>
                  <a:gd name="connsiteY0" fmla="*/ 35169 h 35169"/>
                  <a:gd name="connsiteX1" fmla="*/ 0 w 19538"/>
                  <a:gd name="connsiteY1" fmla="*/ 0 h 35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5169">
                    <a:moveTo>
                      <a:pt x="0" y="35169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4" name="Forma Livre: Forma 383">
                <a:extLst>
                  <a:ext uri="{FF2B5EF4-FFF2-40B4-BE49-F238E27FC236}">
                    <a16:creationId xmlns:a16="http://schemas.microsoft.com/office/drawing/2014/main" id="{E2B27695-8341-7678-DC4B-BAD3856C4BF9}"/>
                  </a:ext>
                </a:extLst>
              </p:cNvPr>
              <p:cNvSpPr/>
              <p:nvPr/>
            </p:nvSpPr>
            <p:spPr>
              <a:xfrm>
                <a:off x="7328988" y="1733061"/>
                <a:ext cx="37123" cy="19538"/>
              </a:xfrm>
              <a:custGeom>
                <a:avLst/>
                <a:gdLst>
                  <a:gd name="connsiteX0" fmla="*/ 0 w 37123"/>
                  <a:gd name="connsiteY0" fmla="*/ 0 h 19538"/>
                  <a:gd name="connsiteX1" fmla="*/ 37123 w 3712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9538">
                    <a:moveTo>
                      <a:pt x="0" y="0"/>
                    </a:moveTo>
                    <a:lnTo>
                      <a:pt x="37123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5" name="Forma Livre: Forma 384">
                <a:extLst>
                  <a:ext uri="{FF2B5EF4-FFF2-40B4-BE49-F238E27FC236}">
                    <a16:creationId xmlns:a16="http://schemas.microsoft.com/office/drawing/2014/main" id="{BD08867E-473F-21F7-BE92-F2405B36C280}"/>
                  </a:ext>
                </a:extLst>
              </p:cNvPr>
              <p:cNvSpPr/>
              <p:nvPr/>
            </p:nvSpPr>
            <p:spPr>
              <a:xfrm>
                <a:off x="7182450" y="1733061"/>
                <a:ext cx="35169" cy="19538"/>
              </a:xfrm>
              <a:custGeom>
                <a:avLst/>
                <a:gdLst>
                  <a:gd name="connsiteX0" fmla="*/ 0 w 35169"/>
                  <a:gd name="connsiteY0" fmla="*/ 0 h 19538"/>
                  <a:gd name="connsiteX1" fmla="*/ 35169 w 35169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69" h="19538">
                    <a:moveTo>
                      <a:pt x="0" y="0"/>
                    </a:moveTo>
                    <a:lnTo>
                      <a:pt x="35169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6" name="Forma Livre: Forma 385">
                <a:extLst>
                  <a:ext uri="{FF2B5EF4-FFF2-40B4-BE49-F238E27FC236}">
                    <a16:creationId xmlns:a16="http://schemas.microsoft.com/office/drawing/2014/main" id="{88B720C3-102E-12DA-7F81-CFBA1E651B18}"/>
                  </a:ext>
                </a:extLst>
              </p:cNvPr>
              <p:cNvSpPr/>
              <p:nvPr/>
            </p:nvSpPr>
            <p:spPr>
              <a:xfrm>
                <a:off x="7313358" y="1668584"/>
                <a:ext cx="25400" cy="25399"/>
              </a:xfrm>
              <a:custGeom>
                <a:avLst/>
                <a:gdLst>
                  <a:gd name="connsiteX0" fmla="*/ 0 w 25400"/>
                  <a:gd name="connsiteY0" fmla="*/ 25400 h 25399"/>
                  <a:gd name="connsiteX1" fmla="*/ 25400 w 25400"/>
                  <a:gd name="connsiteY1" fmla="*/ 0 h 2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400" h="25399">
                    <a:moveTo>
                      <a:pt x="0" y="25400"/>
                    </a:moveTo>
                    <a:lnTo>
                      <a:pt x="2540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7" name="Forma Livre: Forma 386">
                <a:extLst>
                  <a:ext uri="{FF2B5EF4-FFF2-40B4-BE49-F238E27FC236}">
                    <a16:creationId xmlns:a16="http://schemas.microsoft.com/office/drawing/2014/main" id="{FEA9F47C-35C2-4A04-3596-D5392ED8B672}"/>
                  </a:ext>
                </a:extLst>
              </p:cNvPr>
              <p:cNvSpPr/>
              <p:nvPr/>
            </p:nvSpPr>
            <p:spPr>
              <a:xfrm>
                <a:off x="7209804" y="1772138"/>
                <a:ext cx="25400" cy="25399"/>
              </a:xfrm>
              <a:custGeom>
                <a:avLst/>
                <a:gdLst>
                  <a:gd name="connsiteX0" fmla="*/ 0 w 25400"/>
                  <a:gd name="connsiteY0" fmla="*/ 25400 h 25399"/>
                  <a:gd name="connsiteX1" fmla="*/ 25400 w 25400"/>
                  <a:gd name="connsiteY1" fmla="*/ 0 h 2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400" h="25399">
                    <a:moveTo>
                      <a:pt x="0" y="25400"/>
                    </a:moveTo>
                    <a:lnTo>
                      <a:pt x="2540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8" name="Forma Livre: Forma 387">
                <a:extLst>
                  <a:ext uri="{FF2B5EF4-FFF2-40B4-BE49-F238E27FC236}">
                    <a16:creationId xmlns:a16="http://schemas.microsoft.com/office/drawing/2014/main" id="{CDBBFFB4-2F84-1A0C-DC0F-EA2A23ED488F}"/>
                  </a:ext>
                </a:extLst>
              </p:cNvPr>
              <p:cNvSpPr/>
              <p:nvPr/>
            </p:nvSpPr>
            <p:spPr>
              <a:xfrm>
                <a:off x="7313358" y="1772138"/>
                <a:ext cx="25400" cy="25399"/>
              </a:xfrm>
              <a:custGeom>
                <a:avLst/>
                <a:gdLst>
                  <a:gd name="connsiteX0" fmla="*/ 0 w 25400"/>
                  <a:gd name="connsiteY0" fmla="*/ 0 h 25399"/>
                  <a:gd name="connsiteX1" fmla="*/ 25400 w 25400"/>
                  <a:gd name="connsiteY1" fmla="*/ 25400 h 2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400" h="25399">
                    <a:moveTo>
                      <a:pt x="0" y="0"/>
                    </a:moveTo>
                    <a:lnTo>
                      <a:pt x="25400" y="2540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9" name="Forma Livre: Forma 388">
                <a:extLst>
                  <a:ext uri="{FF2B5EF4-FFF2-40B4-BE49-F238E27FC236}">
                    <a16:creationId xmlns:a16="http://schemas.microsoft.com/office/drawing/2014/main" id="{852E3205-9373-BD65-F931-8BF9386CC649}"/>
                  </a:ext>
                </a:extLst>
              </p:cNvPr>
              <p:cNvSpPr/>
              <p:nvPr/>
            </p:nvSpPr>
            <p:spPr>
              <a:xfrm>
                <a:off x="7209804" y="1668584"/>
                <a:ext cx="25400" cy="25399"/>
              </a:xfrm>
              <a:custGeom>
                <a:avLst/>
                <a:gdLst>
                  <a:gd name="connsiteX0" fmla="*/ 0 w 25400"/>
                  <a:gd name="connsiteY0" fmla="*/ 0 h 25399"/>
                  <a:gd name="connsiteX1" fmla="*/ 25400 w 25400"/>
                  <a:gd name="connsiteY1" fmla="*/ 25400 h 2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400" h="25399">
                    <a:moveTo>
                      <a:pt x="0" y="0"/>
                    </a:moveTo>
                    <a:lnTo>
                      <a:pt x="25400" y="2540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372" name="Gráfico 4">
              <a:extLst>
                <a:ext uri="{FF2B5EF4-FFF2-40B4-BE49-F238E27FC236}">
                  <a16:creationId xmlns:a16="http://schemas.microsoft.com/office/drawing/2014/main" id="{A525EE88-EE8F-02AE-166B-C14EC5171599}"/>
                </a:ext>
              </a:extLst>
            </p:cNvPr>
            <p:cNvGrpSpPr/>
            <p:nvPr/>
          </p:nvGrpSpPr>
          <p:grpSpPr>
            <a:xfrm>
              <a:off x="7012465" y="1645138"/>
              <a:ext cx="117230" cy="177799"/>
              <a:chOff x="7012465" y="1645138"/>
              <a:chExt cx="117230" cy="177799"/>
            </a:xfrm>
            <a:noFill/>
          </p:grpSpPr>
          <p:sp>
            <p:nvSpPr>
              <p:cNvPr id="377" name="Forma Livre: Forma 376">
                <a:extLst>
                  <a:ext uri="{FF2B5EF4-FFF2-40B4-BE49-F238E27FC236}">
                    <a16:creationId xmlns:a16="http://schemas.microsoft.com/office/drawing/2014/main" id="{3DB0CE22-D1C2-1B72-AB47-6D5385DF49DE}"/>
                  </a:ext>
                </a:extLst>
              </p:cNvPr>
              <p:cNvSpPr/>
              <p:nvPr/>
            </p:nvSpPr>
            <p:spPr>
              <a:xfrm>
                <a:off x="7012465" y="1645138"/>
                <a:ext cx="117230" cy="177799"/>
              </a:xfrm>
              <a:custGeom>
                <a:avLst/>
                <a:gdLst>
                  <a:gd name="connsiteX0" fmla="*/ 0 w 117230"/>
                  <a:gd name="connsiteY0" fmla="*/ 0 h 177799"/>
                  <a:gd name="connsiteX1" fmla="*/ 117231 w 117230"/>
                  <a:gd name="connsiteY1" fmla="*/ 0 h 177799"/>
                  <a:gd name="connsiteX2" fmla="*/ 117231 w 117230"/>
                  <a:gd name="connsiteY2" fmla="*/ 177800 h 177799"/>
                  <a:gd name="connsiteX3" fmla="*/ 0 w 117230"/>
                  <a:gd name="connsiteY3" fmla="*/ 177800 h 17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7230" h="177799">
                    <a:moveTo>
                      <a:pt x="0" y="0"/>
                    </a:moveTo>
                    <a:lnTo>
                      <a:pt x="117231" y="0"/>
                    </a:lnTo>
                    <a:lnTo>
                      <a:pt x="117231" y="177800"/>
                    </a:lnTo>
                    <a:lnTo>
                      <a:pt x="0" y="177800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8" name="Forma Livre: Forma 377">
                <a:extLst>
                  <a:ext uri="{FF2B5EF4-FFF2-40B4-BE49-F238E27FC236}">
                    <a16:creationId xmlns:a16="http://schemas.microsoft.com/office/drawing/2014/main" id="{436F9A12-8B58-EBAC-350E-D837DCEFFA3C}"/>
                  </a:ext>
                </a:extLst>
              </p:cNvPr>
              <p:cNvSpPr/>
              <p:nvPr/>
            </p:nvSpPr>
            <p:spPr>
              <a:xfrm>
                <a:off x="7039819" y="1686169"/>
                <a:ext cx="60569" cy="19538"/>
              </a:xfrm>
              <a:custGeom>
                <a:avLst/>
                <a:gdLst>
                  <a:gd name="connsiteX0" fmla="*/ 0 w 60569"/>
                  <a:gd name="connsiteY0" fmla="*/ 0 h 19538"/>
                  <a:gd name="connsiteX1" fmla="*/ 60569 w 60569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569" h="19538">
                    <a:moveTo>
                      <a:pt x="0" y="0"/>
                    </a:moveTo>
                    <a:lnTo>
                      <a:pt x="60569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custDash>
                  <a:ds d="75000" sp="75000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9" name="Forma Livre: Forma 378">
                <a:extLst>
                  <a:ext uri="{FF2B5EF4-FFF2-40B4-BE49-F238E27FC236}">
                    <a16:creationId xmlns:a16="http://schemas.microsoft.com/office/drawing/2014/main" id="{31BEE95F-A4DD-865B-8680-25168141B465}"/>
                  </a:ext>
                </a:extLst>
              </p:cNvPr>
              <p:cNvSpPr/>
              <p:nvPr/>
            </p:nvSpPr>
            <p:spPr>
              <a:xfrm>
                <a:off x="7039819" y="1733061"/>
                <a:ext cx="60569" cy="19538"/>
              </a:xfrm>
              <a:custGeom>
                <a:avLst/>
                <a:gdLst>
                  <a:gd name="connsiteX0" fmla="*/ 0 w 60569"/>
                  <a:gd name="connsiteY0" fmla="*/ 0 h 19538"/>
                  <a:gd name="connsiteX1" fmla="*/ 60569 w 60569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569" h="19538">
                    <a:moveTo>
                      <a:pt x="0" y="0"/>
                    </a:moveTo>
                    <a:lnTo>
                      <a:pt x="60569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custDash>
                  <a:ds d="75000" sp="75000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0" name="Forma Livre: Forma 379">
                <a:extLst>
                  <a:ext uri="{FF2B5EF4-FFF2-40B4-BE49-F238E27FC236}">
                    <a16:creationId xmlns:a16="http://schemas.microsoft.com/office/drawing/2014/main" id="{748D69ED-5773-7AA0-0854-0A40F2272FB5}"/>
                  </a:ext>
                </a:extLst>
              </p:cNvPr>
              <p:cNvSpPr/>
              <p:nvPr/>
            </p:nvSpPr>
            <p:spPr>
              <a:xfrm>
                <a:off x="7039819" y="1781907"/>
                <a:ext cx="60569" cy="19538"/>
              </a:xfrm>
              <a:custGeom>
                <a:avLst/>
                <a:gdLst>
                  <a:gd name="connsiteX0" fmla="*/ 0 w 60569"/>
                  <a:gd name="connsiteY0" fmla="*/ 0 h 19538"/>
                  <a:gd name="connsiteX1" fmla="*/ 60569 w 60569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569" h="19538">
                    <a:moveTo>
                      <a:pt x="0" y="0"/>
                    </a:moveTo>
                    <a:lnTo>
                      <a:pt x="60569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custDash>
                  <a:ds d="75000" sp="75000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373" name="Forma Livre: Forma 372">
              <a:extLst>
                <a:ext uri="{FF2B5EF4-FFF2-40B4-BE49-F238E27FC236}">
                  <a16:creationId xmlns:a16="http://schemas.microsoft.com/office/drawing/2014/main" id="{39B615FD-5300-1F6B-8E38-2533B34EE436}"/>
                </a:ext>
              </a:extLst>
            </p:cNvPr>
            <p:cNvSpPr/>
            <p:nvPr/>
          </p:nvSpPr>
          <p:spPr>
            <a:xfrm>
              <a:off x="7305542" y="2018323"/>
              <a:ext cx="97692" cy="50799"/>
            </a:xfrm>
            <a:custGeom>
              <a:avLst/>
              <a:gdLst>
                <a:gd name="connsiteX0" fmla="*/ 0 w 97692"/>
                <a:gd name="connsiteY0" fmla="*/ 0 h 50799"/>
                <a:gd name="connsiteX1" fmla="*/ 97692 w 97692"/>
                <a:gd name="connsiteY1" fmla="*/ 0 h 50799"/>
                <a:gd name="connsiteX2" fmla="*/ 97692 w 97692"/>
                <a:gd name="connsiteY2" fmla="*/ 50800 h 50799"/>
                <a:gd name="connsiteX3" fmla="*/ 0 w 97692"/>
                <a:gd name="connsiteY3" fmla="*/ 50800 h 5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92" h="50799">
                  <a:moveTo>
                    <a:pt x="0" y="0"/>
                  </a:moveTo>
                  <a:lnTo>
                    <a:pt x="97692" y="0"/>
                  </a:lnTo>
                  <a:lnTo>
                    <a:pt x="97692" y="50800"/>
                  </a:lnTo>
                  <a:lnTo>
                    <a:pt x="0" y="50800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4" name="Forma Livre: Forma 373">
              <a:extLst>
                <a:ext uri="{FF2B5EF4-FFF2-40B4-BE49-F238E27FC236}">
                  <a16:creationId xmlns:a16="http://schemas.microsoft.com/office/drawing/2014/main" id="{9EDC9EA0-0B20-7B24-57D4-68DD5FAC0B81}"/>
                </a:ext>
              </a:extLst>
            </p:cNvPr>
            <p:cNvSpPr/>
            <p:nvPr/>
          </p:nvSpPr>
          <p:spPr>
            <a:xfrm>
              <a:off x="6936265" y="2018323"/>
              <a:ext cx="97692" cy="50799"/>
            </a:xfrm>
            <a:custGeom>
              <a:avLst/>
              <a:gdLst>
                <a:gd name="connsiteX0" fmla="*/ 0 w 97692"/>
                <a:gd name="connsiteY0" fmla="*/ 0 h 50799"/>
                <a:gd name="connsiteX1" fmla="*/ 97692 w 97692"/>
                <a:gd name="connsiteY1" fmla="*/ 0 h 50799"/>
                <a:gd name="connsiteX2" fmla="*/ 97692 w 97692"/>
                <a:gd name="connsiteY2" fmla="*/ 50800 h 50799"/>
                <a:gd name="connsiteX3" fmla="*/ 0 w 97692"/>
                <a:gd name="connsiteY3" fmla="*/ 50800 h 5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92" h="50799">
                  <a:moveTo>
                    <a:pt x="0" y="0"/>
                  </a:moveTo>
                  <a:lnTo>
                    <a:pt x="97692" y="0"/>
                  </a:lnTo>
                  <a:lnTo>
                    <a:pt x="97692" y="50800"/>
                  </a:lnTo>
                  <a:lnTo>
                    <a:pt x="0" y="50800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5" name="Forma Livre: Forma 374">
              <a:extLst>
                <a:ext uri="{FF2B5EF4-FFF2-40B4-BE49-F238E27FC236}">
                  <a16:creationId xmlns:a16="http://schemas.microsoft.com/office/drawing/2014/main" id="{EEC2185E-A929-7609-D1FE-BDC82D528E32}"/>
                </a:ext>
              </a:extLst>
            </p:cNvPr>
            <p:cNvSpPr/>
            <p:nvPr/>
          </p:nvSpPr>
          <p:spPr>
            <a:xfrm>
              <a:off x="6903050" y="1809261"/>
              <a:ext cx="58615" cy="103553"/>
            </a:xfrm>
            <a:custGeom>
              <a:avLst/>
              <a:gdLst>
                <a:gd name="connsiteX0" fmla="*/ 39077 w 58615"/>
                <a:gd name="connsiteY0" fmla="*/ 103554 h 103553"/>
                <a:gd name="connsiteX1" fmla="*/ 0 w 58615"/>
                <a:gd name="connsiteY1" fmla="*/ 103554 h 103553"/>
                <a:gd name="connsiteX2" fmla="*/ 0 w 58615"/>
                <a:gd name="connsiteY2" fmla="*/ 0 h 103553"/>
                <a:gd name="connsiteX3" fmla="*/ 39077 w 58615"/>
                <a:gd name="connsiteY3" fmla="*/ 0 h 103553"/>
                <a:gd name="connsiteX4" fmla="*/ 58615 w 58615"/>
                <a:gd name="connsiteY4" fmla="*/ 19538 h 103553"/>
                <a:gd name="connsiteX5" fmla="*/ 58615 w 58615"/>
                <a:gd name="connsiteY5" fmla="*/ 84015 h 103553"/>
                <a:gd name="connsiteX6" fmla="*/ 39077 w 58615"/>
                <a:gd name="connsiteY6" fmla="*/ 103554 h 10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5" h="103553">
                  <a:moveTo>
                    <a:pt x="39077" y="103554"/>
                  </a:moveTo>
                  <a:lnTo>
                    <a:pt x="0" y="103554"/>
                  </a:lnTo>
                  <a:lnTo>
                    <a:pt x="0" y="0"/>
                  </a:lnTo>
                  <a:lnTo>
                    <a:pt x="39077" y="0"/>
                  </a:lnTo>
                  <a:cubicBezTo>
                    <a:pt x="50800" y="0"/>
                    <a:pt x="58615" y="7815"/>
                    <a:pt x="58615" y="19538"/>
                  </a:cubicBezTo>
                  <a:lnTo>
                    <a:pt x="58615" y="84015"/>
                  </a:lnTo>
                  <a:cubicBezTo>
                    <a:pt x="58615" y="93785"/>
                    <a:pt x="48846" y="103554"/>
                    <a:pt x="39077" y="103554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6" name="Forma Livre: Forma 375">
              <a:extLst>
                <a:ext uri="{FF2B5EF4-FFF2-40B4-BE49-F238E27FC236}">
                  <a16:creationId xmlns:a16="http://schemas.microsoft.com/office/drawing/2014/main" id="{88D221B4-6DF1-3BF6-BBBF-50B5C6B60A1C}"/>
                </a:ext>
              </a:extLst>
            </p:cNvPr>
            <p:cNvSpPr/>
            <p:nvPr/>
          </p:nvSpPr>
          <p:spPr>
            <a:xfrm>
              <a:off x="6903050" y="1553307"/>
              <a:ext cx="58615" cy="103553"/>
            </a:xfrm>
            <a:custGeom>
              <a:avLst/>
              <a:gdLst>
                <a:gd name="connsiteX0" fmla="*/ 39077 w 58615"/>
                <a:gd name="connsiteY0" fmla="*/ 103554 h 103553"/>
                <a:gd name="connsiteX1" fmla="*/ 0 w 58615"/>
                <a:gd name="connsiteY1" fmla="*/ 103554 h 103553"/>
                <a:gd name="connsiteX2" fmla="*/ 0 w 58615"/>
                <a:gd name="connsiteY2" fmla="*/ 0 h 103553"/>
                <a:gd name="connsiteX3" fmla="*/ 39077 w 58615"/>
                <a:gd name="connsiteY3" fmla="*/ 0 h 103553"/>
                <a:gd name="connsiteX4" fmla="*/ 58615 w 58615"/>
                <a:gd name="connsiteY4" fmla="*/ 19538 h 103553"/>
                <a:gd name="connsiteX5" fmla="*/ 58615 w 58615"/>
                <a:gd name="connsiteY5" fmla="*/ 84015 h 103553"/>
                <a:gd name="connsiteX6" fmla="*/ 39077 w 58615"/>
                <a:gd name="connsiteY6" fmla="*/ 103554 h 10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15" h="103553">
                  <a:moveTo>
                    <a:pt x="39077" y="103554"/>
                  </a:moveTo>
                  <a:lnTo>
                    <a:pt x="0" y="103554"/>
                  </a:lnTo>
                  <a:lnTo>
                    <a:pt x="0" y="0"/>
                  </a:lnTo>
                  <a:lnTo>
                    <a:pt x="39077" y="0"/>
                  </a:lnTo>
                  <a:cubicBezTo>
                    <a:pt x="50800" y="0"/>
                    <a:pt x="58615" y="7815"/>
                    <a:pt x="58615" y="19538"/>
                  </a:cubicBezTo>
                  <a:lnTo>
                    <a:pt x="58615" y="84015"/>
                  </a:lnTo>
                  <a:cubicBezTo>
                    <a:pt x="58615" y="95738"/>
                    <a:pt x="48846" y="103554"/>
                    <a:pt x="39077" y="103554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91" name="Forma Livre: Forma 390">
            <a:extLst>
              <a:ext uri="{FF2B5EF4-FFF2-40B4-BE49-F238E27FC236}">
                <a16:creationId xmlns:a16="http://schemas.microsoft.com/office/drawing/2014/main" id="{7444BBD2-8339-1659-1CD0-B8CECC4CCA51}"/>
              </a:ext>
            </a:extLst>
          </p:cNvPr>
          <p:cNvSpPr/>
          <p:nvPr/>
        </p:nvSpPr>
        <p:spPr>
          <a:xfrm>
            <a:off x="-158150" y="0"/>
            <a:ext cx="19538" cy="19538"/>
          </a:xfrm>
          <a:custGeom>
            <a:avLst/>
            <a:gdLst/>
            <a:ahLst/>
            <a:cxnLst/>
            <a:rect l="l" t="t" r="r" b="b"/>
            <a:pathLst>
              <a:path w="19538" h="19538"/>
            </a:pathLst>
          </a:custGeom>
          <a:noFill/>
          <a:ln w="19526" cap="flat">
            <a:solidFill>
              <a:srgbClr val="2D54A5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9" name="Forma Livre: Forma 398">
            <a:extLst>
              <a:ext uri="{FF2B5EF4-FFF2-40B4-BE49-F238E27FC236}">
                <a16:creationId xmlns:a16="http://schemas.microsoft.com/office/drawing/2014/main" id="{9C0019AD-C257-810A-0772-77403AD17CD6}"/>
              </a:ext>
            </a:extLst>
          </p:cNvPr>
          <p:cNvSpPr/>
          <p:nvPr/>
        </p:nvSpPr>
        <p:spPr>
          <a:xfrm>
            <a:off x="-158150" y="0"/>
            <a:ext cx="19538" cy="19538"/>
          </a:xfrm>
          <a:custGeom>
            <a:avLst/>
            <a:gdLst/>
            <a:ahLst/>
            <a:cxnLst/>
            <a:rect l="l" t="t" r="r" b="b"/>
            <a:pathLst>
              <a:path w="19538" h="19538"/>
            </a:pathLst>
          </a:custGeom>
          <a:noFill/>
          <a:ln w="19526" cap="flat">
            <a:solidFill>
              <a:srgbClr val="2D54A5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919" name="Agrupar 918">
            <a:extLst>
              <a:ext uri="{FF2B5EF4-FFF2-40B4-BE49-F238E27FC236}">
                <a16:creationId xmlns:a16="http://schemas.microsoft.com/office/drawing/2014/main" id="{F69AE485-01A5-08E2-60CD-D2E86E9059D2}"/>
              </a:ext>
            </a:extLst>
          </p:cNvPr>
          <p:cNvGrpSpPr/>
          <p:nvPr/>
        </p:nvGrpSpPr>
        <p:grpSpPr>
          <a:xfrm>
            <a:off x="4740142" y="1500553"/>
            <a:ext cx="636953" cy="568569"/>
            <a:chOff x="4740142" y="1500553"/>
            <a:chExt cx="636953" cy="568569"/>
          </a:xfrm>
        </p:grpSpPr>
        <p:sp>
          <p:nvSpPr>
            <p:cNvPr id="392" name="Forma Livre: Forma 391">
              <a:extLst>
                <a:ext uri="{FF2B5EF4-FFF2-40B4-BE49-F238E27FC236}">
                  <a16:creationId xmlns:a16="http://schemas.microsoft.com/office/drawing/2014/main" id="{3236FEBA-DD22-DD22-76AF-89EBF2AF2837}"/>
                </a:ext>
              </a:extLst>
            </p:cNvPr>
            <p:cNvSpPr/>
            <p:nvPr/>
          </p:nvSpPr>
          <p:spPr>
            <a:xfrm>
              <a:off x="4740142" y="1500553"/>
              <a:ext cx="183661" cy="320430"/>
            </a:xfrm>
            <a:custGeom>
              <a:avLst/>
              <a:gdLst>
                <a:gd name="connsiteX0" fmla="*/ 91831 w 183661"/>
                <a:gd name="connsiteY0" fmla="*/ 257908 h 320430"/>
                <a:gd name="connsiteX1" fmla="*/ 0 w 183661"/>
                <a:gd name="connsiteY1" fmla="*/ 289169 h 320430"/>
                <a:gd name="connsiteX2" fmla="*/ 91831 w 183661"/>
                <a:gd name="connsiteY2" fmla="*/ 320431 h 320430"/>
                <a:gd name="connsiteX3" fmla="*/ 183662 w 183661"/>
                <a:gd name="connsiteY3" fmla="*/ 289169 h 320430"/>
                <a:gd name="connsiteX4" fmla="*/ 130908 w 183661"/>
                <a:gd name="connsiteY4" fmla="*/ 261815 h 320430"/>
                <a:gd name="connsiteX5" fmla="*/ 130908 w 183661"/>
                <a:gd name="connsiteY5" fmla="*/ 117231 h 320430"/>
                <a:gd name="connsiteX6" fmla="*/ 175846 w 183661"/>
                <a:gd name="connsiteY6" fmla="*/ 117231 h 320430"/>
                <a:gd name="connsiteX7" fmla="*/ 91831 w 183661"/>
                <a:gd name="connsiteY7" fmla="*/ 0 h 320430"/>
                <a:gd name="connsiteX8" fmla="*/ 7816 w 183661"/>
                <a:gd name="connsiteY8" fmla="*/ 117231 h 320430"/>
                <a:gd name="connsiteX9" fmla="*/ 52754 w 183661"/>
                <a:gd name="connsiteY9" fmla="*/ 117231 h 320430"/>
                <a:gd name="connsiteX10" fmla="*/ 52754 w 183661"/>
                <a:gd name="connsiteY10" fmla="*/ 189523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661" h="320430">
                  <a:moveTo>
                    <a:pt x="91831" y="257908"/>
                  </a:moveTo>
                  <a:cubicBezTo>
                    <a:pt x="41031" y="257908"/>
                    <a:pt x="0" y="271585"/>
                    <a:pt x="0" y="289169"/>
                  </a:cubicBezTo>
                  <a:cubicBezTo>
                    <a:pt x="0" y="306754"/>
                    <a:pt x="41031" y="320431"/>
                    <a:pt x="91831" y="320431"/>
                  </a:cubicBezTo>
                  <a:cubicBezTo>
                    <a:pt x="142631" y="320431"/>
                    <a:pt x="183662" y="306754"/>
                    <a:pt x="183662" y="289169"/>
                  </a:cubicBezTo>
                  <a:cubicBezTo>
                    <a:pt x="183662" y="277446"/>
                    <a:pt x="162169" y="265723"/>
                    <a:pt x="130908" y="261815"/>
                  </a:cubicBezTo>
                  <a:lnTo>
                    <a:pt x="130908" y="117231"/>
                  </a:lnTo>
                  <a:lnTo>
                    <a:pt x="175846" y="117231"/>
                  </a:lnTo>
                  <a:lnTo>
                    <a:pt x="91831" y="0"/>
                  </a:lnTo>
                  <a:lnTo>
                    <a:pt x="7816" y="117231"/>
                  </a:lnTo>
                  <a:lnTo>
                    <a:pt x="52754" y="117231"/>
                  </a:lnTo>
                  <a:lnTo>
                    <a:pt x="52754" y="189523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3" name="Forma Livre: Forma 392">
              <a:extLst>
                <a:ext uri="{FF2B5EF4-FFF2-40B4-BE49-F238E27FC236}">
                  <a16:creationId xmlns:a16="http://schemas.microsoft.com/office/drawing/2014/main" id="{BF13E848-B906-4E6E-E819-DCD3BD070CC4}"/>
                </a:ext>
              </a:extLst>
            </p:cNvPr>
            <p:cNvSpPr/>
            <p:nvPr/>
          </p:nvSpPr>
          <p:spPr>
            <a:xfrm>
              <a:off x="4740142" y="1987061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5"/>
                    <a:pt x="142631" y="31262"/>
                    <a:pt x="91831" y="31262"/>
                  </a:cubicBezTo>
                  <a:cubicBezTo>
                    <a:pt x="41031" y="31262"/>
                    <a:pt x="0" y="17585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4" name="Forma Livre: Forma 393">
              <a:extLst>
                <a:ext uri="{FF2B5EF4-FFF2-40B4-BE49-F238E27FC236}">
                  <a16:creationId xmlns:a16="http://schemas.microsoft.com/office/drawing/2014/main" id="{B5152296-C205-92E5-0EED-B1354891D731}"/>
                </a:ext>
              </a:extLst>
            </p:cNvPr>
            <p:cNvSpPr/>
            <p:nvPr/>
          </p:nvSpPr>
          <p:spPr>
            <a:xfrm>
              <a:off x="4740142" y="1938215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5"/>
                    <a:pt x="142631" y="31262"/>
                    <a:pt x="91831" y="31262"/>
                  </a:cubicBezTo>
                  <a:cubicBezTo>
                    <a:pt x="41031" y="31262"/>
                    <a:pt x="0" y="17585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5" name="Forma Livre: Forma 394">
              <a:extLst>
                <a:ext uri="{FF2B5EF4-FFF2-40B4-BE49-F238E27FC236}">
                  <a16:creationId xmlns:a16="http://schemas.microsoft.com/office/drawing/2014/main" id="{5AC46C68-C7B1-8C83-B0DA-2F7BEDB5D3DD}"/>
                </a:ext>
              </a:extLst>
            </p:cNvPr>
            <p:cNvSpPr/>
            <p:nvPr/>
          </p:nvSpPr>
          <p:spPr>
            <a:xfrm>
              <a:off x="4740142" y="1889369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5"/>
                    <a:pt x="142631" y="31262"/>
                    <a:pt x="91831" y="31262"/>
                  </a:cubicBezTo>
                  <a:cubicBezTo>
                    <a:pt x="41031" y="31262"/>
                    <a:pt x="0" y="17585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6" name="Forma Livre: Forma 395">
              <a:extLst>
                <a:ext uri="{FF2B5EF4-FFF2-40B4-BE49-F238E27FC236}">
                  <a16:creationId xmlns:a16="http://schemas.microsoft.com/office/drawing/2014/main" id="{2884D7C4-B9E0-0BD3-385B-FD1F89BDA879}"/>
                </a:ext>
              </a:extLst>
            </p:cNvPr>
            <p:cNvSpPr/>
            <p:nvPr/>
          </p:nvSpPr>
          <p:spPr>
            <a:xfrm>
              <a:off x="4740142" y="1838569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5"/>
                    <a:pt x="142631" y="31262"/>
                    <a:pt x="91831" y="31262"/>
                  </a:cubicBezTo>
                  <a:cubicBezTo>
                    <a:pt x="41031" y="31262"/>
                    <a:pt x="0" y="17585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7" name="Forma Livre: Forma 396">
              <a:extLst>
                <a:ext uri="{FF2B5EF4-FFF2-40B4-BE49-F238E27FC236}">
                  <a16:creationId xmlns:a16="http://schemas.microsoft.com/office/drawing/2014/main" id="{DD2F19FF-D7B8-542E-E43D-63D48C079FFF}"/>
                </a:ext>
              </a:extLst>
            </p:cNvPr>
            <p:cNvSpPr/>
            <p:nvPr/>
          </p:nvSpPr>
          <p:spPr>
            <a:xfrm>
              <a:off x="4923804" y="1789723"/>
              <a:ext cx="19538" cy="248138"/>
            </a:xfrm>
            <a:custGeom>
              <a:avLst/>
              <a:gdLst>
                <a:gd name="connsiteX0" fmla="*/ 0 w 19538"/>
                <a:gd name="connsiteY0" fmla="*/ 0 h 248138"/>
                <a:gd name="connsiteX1" fmla="*/ 0 w 19538"/>
                <a:gd name="connsiteY1" fmla="*/ 248139 h 24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48138">
                  <a:moveTo>
                    <a:pt x="0" y="0"/>
                  </a:moveTo>
                  <a:lnTo>
                    <a:pt x="0" y="248139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8" name="Forma Livre: Forma 397">
              <a:extLst>
                <a:ext uri="{FF2B5EF4-FFF2-40B4-BE49-F238E27FC236}">
                  <a16:creationId xmlns:a16="http://schemas.microsoft.com/office/drawing/2014/main" id="{231C7177-7581-74E3-F49F-132ED242E8A8}"/>
                </a:ext>
              </a:extLst>
            </p:cNvPr>
            <p:cNvSpPr/>
            <p:nvPr/>
          </p:nvSpPr>
          <p:spPr>
            <a:xfrm>
              <a:off x="4740142" y="1789723"/>
              <a:ext cx="19538" cy="248138"/>
            </a:xfrm>
            <a:custGeom>
              <a:avLst/>
              <a:gdLst>
                <a:gd name="connsiteX0" fmla="*/ 0 w 19538"/>
                <a:gd name="connsiteY0" fmla="*/ 0 h 248138"/>
                <a:gd name="connsiteX1" fmla="*/ 0 w 19538"/>
                <a:gd name="connsiteY1" fmla="*/ 248139 h 24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48138">
                  <a:moveTo>
                    <a:pt x="0" y="0"/>
                  </a:moveTo>
                  <a:lnTo>
                    <a:pt x="0" y="248139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00" name="Gráfico 4">
              <a:extLst>
                <a:ext uri="{FF2B5EF4-FFF2-40B4-BE49-F238E27FC236}">
                  <a16:creationId xmlns:a16="http://schemas.microsoft.com/office/drawing/2014/main" id="{93142128-14AD-C762-FC15-95B747D9C850}"/>
                </a:ext>
              </a:extLst>
            </p:cNvPr>
            <p:cNvGrpSpPr/>
            <p:nvPr/>
          </p:nvGrpSpPr>
          <p:grpSpPr>
            <a:xfrm>
              <a:off x="4966788" y="1838569"/>
              <a:ext cx="183662" cy="199292"/>
              <a:chOff x="4966788" y="1838569"/>
              <a:chExt cx="183662" cy="199292"/>
            </a:xfrm>
            <a:noFill/>
          </p:grpSpPr>
          <p:sp>
            <p:nvSpPr>
              <p:cNvPr id="416" name="Forma Livre: Forma 415">
                <a:extLst>
                  <a:ext uri="{FF2B5EF4-FFF2-40B4-BE49-F238E27FC236}">
                    <a16:creationId xmlns:a16="http://schemas.microsoft.com/office/drawing/2014/main" id="{80F50327-9393-CC74-890B-C7C4B7F6D261}"/>
                  </a:ext>
                </a:extLst>
              </p:cNvPr>
              <p:cNvSpPr/>
              <p:nvPr/>
            </p:nvSpPr>
            <p:spPr>
              <a:xfrm>
                <a:off x="4966788" y="1987061"/>
                <a:ext cx="183662" cy="31261"/>
              </a:xfrm>
              <a:custGeom>
                <a:avLst/>
                <a:gdLst>
                  <a:gd name="connsiteX0" fmla="*/ 183662 w 183662"/>
                  <a:gd name="connsiteY0" fmla="*/ 0 h 31261"/>
                  <a:gd name="connsiteX1" fmla="*/ 91831 w 183662"/>
                  <a:gd name="connsiteY1" fmla="*/ 31262 h 31261"/>
                  <a:gd name="connsiteX2" fmla="*/ 0 w 183662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2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7" name="Forma Livre: Forma 416">
                <a:extLst>
                  <a:ext uri="{FF2B5EF4-FFF2-40B4-BE49-F238E27FC236}">
                    <a16:creationId xmlns:a16="http://schemas.microsoft.com/office/drawing/2014/main" id="{5D5E88C5-6CD8-9762-D55A-85AA4C59F266}"/>
                  </a:ext>
                </a:extLst>
              </p:cNvPr>
              <p:cNvSpPr/>
              <p:nvPr/>
            </p:nvSpPr>
            <p:spPr>
              <a:xfrm>
                <a:off x="4966788" y="1938215"/>
                <a:ext cx="183662" cy="31261"/>
              </a:xfrm>
              <a:custGeom>
                <a:avLst/>
                <a:gdLst>
                  <a:gd name="connsiteX0" fmla="*/ 183662 w 183662"/>
                  <a:gd name="connsiteY0" fmla="*/ 0 h 31261"/>
                  <a:gd name="connsiteX1" fmla="*/ 91831 w 183662"/>
                  <a:gd name="connsiteY1" fmla="*/ 31262 h 31261"/>
                  <a:gd name="connsiteX2" fmla="*/ 0 w 183662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2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8" name="Forma Livre: Forma 417">
                <a:extLst>
                  <a:ext uri="{FF2B5EF4-FFF2-40B4-BE49-F238E27FC236}">
                    <a16:creationId xmlns:a16="http://schemas.microsoft.com/office/drawing/2014/main" id="{272B4E5B-AB55-D52E-99C6-07E0DD276958}"/>
                  </a:ext>
                </a:extLst>
              </p:cNvPr>
              <p:cNvSpPr/>
              <p:nvPr/>
            </p:nvSpPr>
            <p:spPr>
              <a:xfrm>
                <a:off x="4966788" y="1889369"/>
                <a:ext cx="183662" cy="31261"/>
              </a:xfrm>
              <a:custGeom>
                <a:avLst/>
                <a:gdLst>
                  <a:gd name="connsiteX0" fmla="*/ 183662 w 183662"/>
                  <a:gd name="connsiteY0" fmla="*/ 0 h 31261"/>
                  <a:gd name="connsiteX1" fmla="*/ 91831 w 183662"/>
                  <a:gd name="connsiteY1" fmla="*/ 31262 h 31261"/>
                  <a:gd name="connsiteX2" fmla="*/ 0 w 183662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2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9" name="Forma Livre: Forma 418">
                <a:extLst>
                  <a:ext uri="{FF2B5EF4-FFF2-40B4-BE49-F238E27FC236}">
                    <a16:creationId xmlns:a16="http://schemas.microsoft.com/office/drawing/2014/main" id="{C469EA48-155B-B198-375D-89227F6B31ED}"/>
                  </a:ext>
                </a:extLst>
              </p:cNvPr>
              <p:cNvSpPr/>
              <p:nvPr/>
            </p:nvSpPr>
            <p:spPr>
              <a:xfrm>
                <a:off x="4966788" y="1889369"/>
                <a:ext cx="183662" cy="31261"/>
              </a:xfrm>
              <a:custGeom>
                <a:avLst/>
                <a:gdLst>
                  <a:gd name="connsiteX0" fmla="*/ 183662 w 183662"/>
                  <a:gd name="connsiteY0" fmla="*/ 0 h 31261"/>
                  <a:gd name="connsiteX1" fmla="*/ 91831 w 183662"/>
                  <a:gd name="connsiteY1" fmla="*/ 31262 h 31261"/>
                  <a:gd name="connsiteX2" fmla="*/ 0 w 183662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2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0" name="Forma Livre: Forma 419">
                <a:extLst>
                  <a:ext uri="{FF2B5EF4-FFF2-40B4-BE49-F238E27FC236}">
                    <a16:creationId xmlns:a16="http://schemas.microsoft.com/office/drawing/2014/main" id="{00D382D4-CDAC-89E3-46C1-1BD2EDA485EC}"/>
                  </a:ext>
                </a:extLst>
              </p:cNvPr>
              <p:cNvSpPr/>
              <p:nvPr/>
            </p:nvSpPr>
            <p:spPr>
              <a:xfrm>
                <a:off x="5150450" y="1838569"/>
                <a:ext cx="19538" cy="199292"/>
              </a:xfrm>
              <a:custGeom>
                <a:avLst/>
                <a:gdLst>
                  <a:gd name="connsiteX0" fmla="*/ 0 w 19538"/>
                  <a:gd name="connsiteY0" fmla="*/ 0 h 199292"/>
                  <a:gd name="connsiteX1" fmla="*/ 0 w 19538"/>
                  <a:gd name="connsiteY1" fmla="*/ 199292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0"/>
                    </a:moveTo>
                    <a:lnTo>
                      <a:pt x="0" y="19929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21" name="Forma Livre: Forma 420">
                <a:extLst>
                  <a:ext uri="{FF2B5EF4-FFF2-40B4-BE49-F238E27FC236}">
                    <a16:creationId xmlns:a16="http://schemas.microsoft.com/office/drawing/2014/main" id="{F2532CA3-1E8D-133D-B19C-75E7A5D93C17}"/>
                  </a:ext>
                </a:extLst>
              </p:cNvPr>
              <p:cNvSpPr/>
              <p:nvPr/>
            </p:nvSpPr>
            <p:spPr>
              <a:xfrm>
                <a:off x="4966788" y="1838569"/>
                <a:ext cx="19538" cy="199292"/>
              </a:xfrm>
              <a:custGeom>
                <a:avLst/>
                <a:gdLst>
                  <a:gd name="connsiteX0" fmla="*/ 0 w 19538"/>
                  <a:gd name="connsiteY0" fmla="*/ 0 h 199292"/>
                  <a:gd name="connsiteX1" fmla="*/ 0 w 19538"/>
                  <a:gd name="connsiteY1" fmla="*/ 199292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0"/>
                    </a:moveTo>
                    <a:lnTo>
                      <a:pt x="0" y="19929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01" name="Gráfico 4">
              <a:extLst>
                <a:ext uri="{FF2B5EF4-FFF2-40B4-BE49-F238E27FC236}">
                  <a16:creationId xmlns:a16="http://schemas.microsoft.com/office/drawing/2014/main" id="{495E9988-6F69-20FF-6EF7-2D731D3B6698}"/>
                </a:ext>
              </a:extLst>
            </p:cNvPr>
            <p:cNvGrpSpPr/>
            <p:nvPr/>
          </p:nvGrpSpPr>
          <p:grpSpPr>
            <a:xfrm>
              <a:off x="5193434" y="1889369"/>
              <a:ext cx="183661" cy="148492"/>
              <a:chOff x="5193434" y="1889369"/>
              <a:chExt cx="183661" cy="148492"/>
            </a:xfrm>
            <a:noFill/>
          </p:grpSpPr>
          <p:sp>
            <p:nvSpPr>
              <p:cNvPr id="410" name="Forma Livre: Forma 409">
                <a:extLst>
                  <a:ext uri="{FF2B5EF4-FFF2-40B4-BE49-F238E27FC236}">
                    <a16:creationId xmlns:a16="http://schemas.microsoft.com/office/drawing/2014/main" id="{ECEF8657-DF99-0734-30EA-0E5F1C0B4DE7}"/>
                  </a:ext>
                </a:extLst>
              </p:cNvPr>
              <p:cNvSpPr/>
              <p:nvPr/>
            </p:nvSpPr>
            <p:spPr>
              <a:xfrm>
                <a:off x="5193434" y="1987061"/>
                <a:ext cx="183661" cy="31261"/>
              </a:xfrm>
              <a:custGeom>
                <a:avLst/>
                <a:gdLst>
                  <a:gd name="connsiteX0" fmla="*/ 183661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1" y="0"/>
                    </a:moveTo>
                    <a:cubicBezTo>
                      <a:pt x="183661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1" name="Forma Livre: Forma 410">
                <a:extLst>
                  <a:ext uri="{FF2B5EF4-FFF2-40B4-BE49-F238E27FC236}">
                    <a16:creationId xmlns:a16="http://schemas.microsoft.com/office/drawing/2014/main" id="{8585B659-6496-D6B5-9C01-E88A4D3D10D9}"/>
                  </a:ext>
                </a:extLst>
              </p:cNvPr>
              <p:cNvSpPr/>
              <p:nvPr/>
            </p:nvSpPr>
            <p:spPr>
              <a:xfrm>
                <a:off x="5193434" y="1938215"/>
                <a:ext cx="183661" cy="31261"/>
              </a:xfrm>
              <a:custGeom>
                <a:avLst/>
                <a:gdLst>
                  <a:gd name="connsiteX0" fmla="*/ 183661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1" y="0"/>
                    </a:moveTo>
                    <a:cubicBezTo>
                      <a:pt x="183661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2" name="Forma Livre: Forma 411">
                <a:extLst>
                  <a:ext uri="{FF2B5EF4-FFF2-40B4-BE49-F238E27FC236}">
                    <a16:creationId xmlns:a16="http://schemas.microsoft.com/office/drawing/2014/main" id="{1D7B951E-9D1F-34F9-BE6A-68E7DF0776C9}"/>
                  </a:ext>
                </a:extLst>
              </p:cNvPr>
              <p:cNvSpPr/>
              <p:nvPr/>
            </p:nvSpPr>
            <p:spPr>
              <a:xfrm>
                <a:off x="5193434" y="1889369"/>
                <a:ext cx="183661" cy="31261"/>
              </a:xfrm>
              <a:custGeom>
                <a:avLst/>
                <a:gdLst>
                  <a:gd name="connsiteX0" fmla="*/ 183661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1" y="0"/>
                    </a:moveTo>
                    <a:cubicBezTo>
                      <a:pt x="183661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3" name="Forma Livre: Forma 412">
                <a:extLst>
                  <a:ext uri="{FF2B5EF4-FFF2-40B4-BE49-F238E27FC236}">
                    <a16:creationId xmlns:a16="http://schemas.microsoft.com/office/drawing/2014/main" id="{9A9563D9-4465-158E-B739-7B3799F4882E}"/>
                  </a:ext>
                </a:extLst>
              </p:cNvPr>
              <p:cNvSpPr/>
              <p:nvPr/>
            </p:nvSpPr>
            <p:spPr>
              <a:xfrm>
                <a:off x="5193434" y="1889369"/>
                <a:ext cx="183661" cy="31261"/>
              </a:xfrm>
              <a:custGeom>
                <a:avLst/>
                <a:gdLst>
                  <a:gd name="connsiteX0" fmla="*/ 183661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1" y="0"/>
                    </a:moveTo>
                    <a:cubicBezTo>
                      <a:pt x="183661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4" name="Forma Livre: Forma 413">
                <a:extLst>
                  <a:ext uri="{FF2B5EF4-FFF2-40B4-BE49-F238E27FC236}">
                    <a16:creationId xmlns:a16="http://schemas.microsoft.com/office/drawing/2014/main" id="{C51B9A6B-4E4B-EFA4-8DAA-AF5A279A8FCA}"/>
                  </a:ext>
                </a:extLst>
              </p:cNvPr>
              <p:cNvSpPr/>
              <p:nvPr/>
            </p:nvSpPr>
            <p:spPr>
              <a:xfrm>
                <a:off x="5377096" y="1889369"/>
                <a:ext cx="19538" cy="148492"/>
              </a:xfrm>
              <a:custGeom>
                <a:avLst/>
                <a:gdLst>
                  <a:gd name="connsiteX0" fmla="*/ 0 w 19538"/>
                  <a:gd name="connsiteY0" fmla="*/ 0 h 148492"/>
                  <a:gd name="connsiteX1" fmla="*/ 0 w 19538"/>
                  <a:gd name="connsiteY1" fmla="*/ 148492 h 14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48492">
                    <a:moveTo>
                      <a:pt x="0" y="0"/>
                    </a:moveTo>
                    <a:lnTo>
                      <a:pt x="0" y="14849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15" name="Forma Livre: Forma 414">
                <a:extLst>
                  <a:ext uri="{FF2B5EF4-FFF2-40B4-BE49-F238E27FC236}">
                    <a16:creationId xmlns:a16="http://schemas.microsoft.com/office/drawing/2014/main" id="{22DA2A42-B804-B2AD-E48E-F49A801CEF45}"/>
                  </a:ext>
                </a:extLst>
              </p:cNvPr>
              <p:cNvSpPr/>
              <p:nvPr/>
            </p:nvSpPr>
            <p:spPr>
              <a:xfrm>
                <a:off x="5193434" y="1889369"/>
                <a:ext cx="19538" cy="148492"/>
              </a:xfrm>
              <a:custGeom>
                <a:avLst/>
                <a:gdLst>
                  <a:gd name="connsiteX0" fmla="*/ 0 w 19538"/>
                  <a:gd name="connsiteY0" fmla="*/ 0 h 148492"/>
                  <a:gd name="connsiteX1" fmla="*/ 0 w 19538"/>
                  <a:gd name="connsiteY1" fmla="*/ 148492 h 14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48492">
                    <a:moveTo>
                      <a:pt x="0" y="0"/>
                    </a:moveTo>
                    <a:lnTo>
                      <a:pt x="0" y="14849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02" name="Forma Livre: Forma 401">
              <a:extLst>
                <a:ext uri="{FF2B5EF4-FFF2-40B4-BE49-F238E27FC236}">
                  <a16:creationId xmlns:a16="http://schemas.microsoft.com/office/drawing/2014/main" id="{F81606DD-349A-48CD-B003-84AC7BF1E1AF}"/>
                </a:ext>
              </a:extLst>
            </p:cNvPr>
            <p:cNvSpPr/>
            <p:nvPr/>
          </p:nvSpPr>
          <p:spPr>
            <a:xfrm>
              <a:off x="4740142" y="2037861"/>
              <a:ext cx="183661" cy="31261"/>
            </a:xfrm>
            <a:custGeom>
              <a:avLst/>
              <a:gdLst>
                <a:gd name="connsiteX0" fmla="*/ 183662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2" y="0"/>
                  </a:moveTo>
                  <a:cubicBezTo>
                    <a:pt x="183662" y="17584"/>
                    <a:pt x="142631" y="31262"/>
                    <a:pt x="91831" y="31262"/>
                  </a:cubicBezTo>
                  <a:cubicBezTo>
                    <a:pt x="41031" y="31262"/>
                    <a:pt x="0" y="17584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3" name="Forma Livre: Forma 402">
              <a:extLst>
                <a:ext uri="{FF2B5EF4-FFF2-40B4-BE49-F238E27FC236}">
                  <a16:creationId xmlns:a16="http://schemas.microsoft.com/office/drawing/2014/main" id="{F865DDA2-5760-6D33-39AA-9E4C23E5DE1F}"/>
                </a:ext>
              </a:extLst>
            </p:cNvPr>
            <p:cNvSpPr/>
            <p:nvPr/>
          </p:nvSpPr>
          <p:spPr>
            <a:xfrm>
              <a:off x="4966788" y="2037861"/>
              <a:ext cx="183662" cy="31261"/>
            </a:xfrm>
            <a:custGeom>
              <a:avLst/>
              <a:gdLst>
                <a:gd name="connsiteX0" fmla="*/ 183662 w 183662"/>
                <a:gd name="connsiteY0" fmla="*/ 0 h 31261"/>
                <a:gd name="connsiteX1" fmla="*/ 91831 w 183662"/>
                <a:gd name="connsiteY1" fmla="*/ 31262 h 31261"/>
                <a:gd name="connsiteX2" fmla="*/ 0 w 183662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2" h="31261">
                  <a:moveTo>
                    <a:pt x="183662" y="0"/>
                  </a:moveTo>
                  <a:cubicBezTo>
                    <a:pt x="183662" y="17584"/>
                    <a:pt x="142631" y="31262"/>
                    <a:pt x="91831" y="31262"/>
                  </a:cubicBezTo>
                  <a:cubicBezTo>
                    <a:pt x="41031" y="31262"/>
                    <a:pt x="0" y="17584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4" name="Forma Livre: Forma 403">
              <a:extLst>
                <a:ext uri="{FF2B5EF4-FFF2-40B4-BE49-F238E27FC236}">
                  <a16:creationId xmlns:a16="http://schemas.microsoft.com/office/drawing/2014/main" id="{698E220E-1338-9E59-88D9-07B7166EBFA6}"/>
                </a:ext>
              </a:extLst>
            </p:cNvPr>
            <p:cNvSpPr/>
            <p:nvPr/>
          </p:nvSpPr>
          <p:spPr>
            <a:xfrm>
              <a:off x="5193434" y="2037861"/>
              <a:ext cx="183661" cy="31261"/>
            </a:xfrm>
            <a:custGeom>
              <a:avLst/>
              <a:gdLst>
                <a:gd name="connsiteX0" fmla="*/ 183661 w 183661"/>
                <a:gd name="connsiteY0" fmla="*/ 0 h 31261"/>
                <a:gd name="connsiteX1" fmla="*/ 91831 w 183661"/>
                <a:gd name="connsiteY1" fmla="*/ 31262 h 31261"/>
                <a:gd name="connsiteX2" fmla="*/ 0 w 183661"/>
                <a:gd name="connsiteY2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661" h="31261">
                  <a:moveTo>
                    <a:pt x="183661" y="0"/>
                  </a:moveTo>
                  <a:cubicBezTo>
                    <a:pt x="183661" y="17584"/>
                    <a:pt x="142631" y="31262"/>
                    <a:pt x="91831" y="31262"/>
                  </a:cubicBezTo>
                  <a:cubicBezTo>
                    <a:pt x="41031" y="31262"/>
                    <a:pt x="0" y="17584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5" name="Forma Livre: Forma 404">
              <a:extLst>
                <a:ext uri="{FF2B5EF4-FFF2-40B4-BE49-F238E27FC236}">
                  <a16:creationId xmlns:a16="http://schemas.microsoft.com/office/drawing/2014/main" id="{D906CF1C-B524-33AD-8AA9-BBDDB095B4EB}"/>
                </a:ext>
              </a:extLst>
            </p:cNvPr>
            <p:cNvSpPr/>
            <p:nvPr/>
          </p:nvSpPr>
          <p:spPr>
            <a:xfrm>
              <a:off x="4792896" y="1709615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6" name="Forma Livre: Forma 405">
              <a:extLst>
                <a:ext uri="{FF2B5EF4-FFF2-40B4-BE49-F238E27FC236}">
                  <a16:creationId xmlns:a16="http://schemas.microsoft.com/office/drawing/2014/main" id="{EFCACCA7-221A-CB60-C0A8-4D7B97FCAE63}"/>
                </a:ext>
              </a:extLst>
            </p:cNvPr>
            <p:cNvSpPr/>
            <p:nvPr/>
          </p:nvSpPr>
          <p:spPr>
            <a:xfrm>
              <a:off x="4966788" y="1549400"/>
              <a:ext cx="183662" cy="320430"/>
            </a:xfrm>
            <a:custGeom>
              <a:avLst/>
              <a:gdLst>
                <a:gd name="connsiteX0" fmla="*/ 91831 w 183662"/>
                <a:gd name="connsiteY0" fmla="*/ 257908 h 320430"/>
                <a:gd name="connsiteX1" fmla="*/ 0 w 183662"/>
                <a:gd name="connsiteY1" fmla="*/ 289169 h 320430"/>
                <a:gd name="connsiteX2" fmla="*/ 91831 w 183662"/>
                <a:gd name="connsiteY2" fmla="*/ 320431 h 320430"/>
                <a:gd name="connsiteX3" fmla="*/ 183662 w 183662"/>
                <a:gd name="connsiteY3" fmla="*/ 289169 h 320430"/>
                <a:gd name="connsiteX4" fmla="*/ 130908 w 183662"/>
                <a:gd name="connsiteY4" fmla="*/ 261815 h 320430"/>
                <a:gd name="connsiteX5" fmla="*/ 130908 w 183662"/>
                <a:gd name="connsiteY5" fmla="*/ 117231 h 320430"/>
                <a:gd name="connsiteX6" fmla="*/ 175846 w 183662"/>
                <a:gd name="connsiteY6" fmla="*/ 117231 h 320430"/>
                <a:gd name="connsiteX7" fmla="*/ 91831 w 183662"/>
                <a:gd name="connsiteY7" fmla="*/ 0 h 320430"/>
                <a:gd name="connsiteX8" fmla="*/ 7816 w 183662"/>
                <a:gd name="connsiteY8" fmla="*/ 117231 h 320430"/>
                <a:gd name="connsiteX9" fmla="*/ 52754 w 183662"/>
                <a:gd name="connsiteY9" fmla="*/ 117231 h 320430"/>
                <a:gd name="connsiteX10" fmla="*/ 52754 w 183662"/>
                <a:gd name="connsiteY10" fmla="*/ 189523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662" h="320430">
                  <a:moveTo>
                    <a:pt x="91831" y="257908"/>
                  </a:moveTo>
                  <a:cubicBezTo>
                    <a:pt x="41031" y="257908"/>
                    <a:pt x="0" y="271585"/>
                    <a:pt x="0" y="289169"/>
                  </a:cubicBezTo>
                  <a:cubicBezTo>
                    <a:pt x="0" y="306754"/>
                    <a:pt x="41031" y="320431"/>
                    <a:pt x="91831" y="320431"/>
                  </a:cubicBezTo>
                  <a:cubicBezTo>
                    <a:pt x="142631" y="320431"/>
                    <a:pt x="183662" y="306754"/>
                    <a:pt x="183662" y="289169"/>
                  </a:cubicBezTo>
                  <a:cubicBezTo>
                    <a:pt x="183662" y="277446"/>
                    <a:pt x="162170" y="265723"/>
                    <a:pt x="130908" y="261815"/>
                  </a:cubicBezTo>
                  <a:lnTo>
                    <a:pt x="130908" y="117231"/>
                  </a:lnTo>
                  <a:lnTo>
                    <a:pt x="175846" y="117231"/>
                  </a:lnTo>
                  <a:lnTo>
                    <a:pt x="91831" y="0"/>
                  </a:lnTo>
                  <a:lnTo>
                    <a:pt x="7816" y="117231"/>
                  </a:lnTo>
                  <a:lnTo>
                    <a:pt x="52754" y="117231"/>
                  </a:lnTo>
                  <a:lnTo>
                    <a:pt x="52754" y="189523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7" name="Forma Livre: Forma 406">
              <a:extLst>
                <a:ext uri="{FF2B5EF4-FFF2-40B4-BE49-F238E27FC236}">
                  <a16:creationId xmlns:a16="http://schemas.microsoft.com/office/drawing/2014/main" id="{979F773D-8FD4-AFDA-DE04-AF6666841374}"/>
                </a:ext>
              </a:extLst>
            </p:cNvPr>
            <p:cNvSpPr/>
            <p:nvPr/>
          </p:nvSpPr>
          <p:spPr>
            <a:xfrm>
              <a:off x="5019542" y="1758461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8" name="Forma Livre: Forma 407">
              <a:extLst>
                <a:ext uri="{FF2B5EF4-FFF2-40B4-BE49-F238E27FC236}">
                  <a16:creationId xmlns:a16="http://schemas.microsoft.com/office/drawing/2014/main" id="{10916FFB-4807-2149-201D-E30ACD99A533}"/>
                </a:ext>
              </a:extLst>
            </p:cNvPr>
            <p:cNvSpPr/>
            <p:nvPr/>
          </p:nvSpPr>
          <p:spPr>
            <a:xfrm>
              <a:off x="5193434" y="1600200"/>
              <a:ext cx="183661" cy="320430"/>
            </a:xfrm>
            <a:custGeom>
              <a:avLst/>
              <a:gdLst>
                <a:gd name="connsiteX0" fmla="*/ 91831 w 183661"/>
                <a:gd name="connsiteY0" fmla="*/ 257908 h 320430"/>
                <a:gd name="connsiteX1" fmla="*/ 0 w 183661"/>
                <a:gd name="connsiteY1" fmla="*/ 289169 h 320430"/>
                <a:gd name="connsiteX2" fmla="*/ 91831 w 183661"/>
                <a:gd name="connsiteY2" fmla="*/ 320431 h 320430"/>
                <a:gd name="connsiteX3" fmla="*/ 183661 w 183661"/>
                <a:gd name="connsiteY3" fmla="*/ 289169 h 320430"/>
                <a:gd name="connsiteX4" fmla="*/ 130908 w 183661"/>
                <a:gd name="connsiteY4" fmla="*/ 261815 h 320430"/>
                <a:gd name="connsiteX5" fmla="*/ 130908 w 183661"/>
                <a:gd name="connsiteY5" fmla="*/ 117231 h 320430"/>
                <a:gd name="connsiteX6" fmla="*/ 175846 w 183661"/>
                <a:gd name="connsiteY6" fmla="*/ 117231 h 320430"/>
                <a:gd name="connsiteX7" fmla="*/ 91831 w 183661"/>
                <a:gd name="connsiteY7" fmla="*/ 0 h 320430"/>
                <a:gd name="connsiteX8" fmla="*/ 7815 w 183661"/>
                <a:gd name="connsiteY8" fmla="*/ 117231 h 320430"/>
                <a:gd name="connsiteX9" fmla="*/ 52754 w 183661"/>
                <a:gd name="connsiteY9" fmla="*/ 117231 h 320430"/>
                <a:gd name="connsiteX10" fmla="*/ 52754 w 183661"/>
                <a:gd name="connsiteY10" fmla="*/ 189523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661" h="320430">
                  <a:moveTo>
                    <a:pt x="91831" y="257908"/>
                  </a:moveTo>
                  <a:cubicBezTo>
                    <a:pt x="41031" y="257908"/>
                    <a:pt x="0" y="271585"/>
                    <a:pt x="0" y="289169"/>
                  </a:cubicBezTo>
                  <a:cubicBezTo>
                    <a:pt x="0" y="306754"/>
                    <a:pt x="41031" y="320431"/>
                    <a:pt x="91831" y="320431"/>
                  </a:cubicBezTo>
                  <a:cubicBezTo>
                    <a:pt x="142631" y="320431"/>
                    <a:pt x="183661" y="306754"/>
                    <a:pt x="183661" y="289169"/>
                  </a:cubicBezTo>
                  <a:cubicBezTo>
                    <a:pt x="183661" y="277446"/>
                    <a:pt x="162170" y="265723"/>
                    <a:pt x="130908" y="261815"/>
                  </a:cubicBezTo>
                  <a:lnTo>
                    <a:pt x="130908" y="117231"/>
                  </a:lnTo>
                  <a:lnTo>
                    <a:pt x="175846" y="117231"/>
                  </a:lnTo>
                  <a:lnTo>
                    <a:pt x="91831" y="0"/>
                  </a:lnTo>
                  <a:lnTo>
                    <a:pt x="7815" y="117231"/>
                  </a:lnTo>
                  <a:lnTo>
                    <a:pt x="52754" y="117231"/>
                  </a:lnTo>
                  <a:lnTo>
                    <a:pt x="52754" y="189523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9" name="Forma Livre: Forma 408">
              <a:extLst>
                <a:ext uri="{FF2B5EF4-FFF2-40B4-BE49-F238E27FC236}">
                  <a16:creationId xmlns:a16="http://schemas.microsoft.com/office/drawing/2014/main" id="{27469B35-1969-F8F9-0331-55AC80BF17CA}"/>
                </a:ext>
              </a:extLst>
            </p:cNvPr>
            <p:cNvSpPr/>
            <p:nvPr/>
          </p:nvSpPr>
          <p:spPr>
            <a:xfrm>
              <a:off x="5246188" y="1807307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22" name="Gráfico 4">
            <a:extLst>
              <a:ext uri="{FF2B5EF4-FFF2-40B4-BE49-F238E27FC236}">
                <a16:creationId xmlns:a16="http://schemas.microsoft.com/office/drawing/2014/main" id="{930E4716-AC21-B3FD-7B1F-C176226486CB}"/>
              </a:ext>
            </a:extLst>
          </p:cNvPr>
          <p:cNvGrpSpPr/>
          <p:nvPr/>
        </p:nvGrpSpPr>
        <p:grpSpPr>
          <a:xfrm>
            <a:off x="4940411" y="2508528"/>
            <a:ext cx="519723" cy="627184"/>
            <a:chOff x="4798757" y="2498969"/>
            <a:chExt cx="519723" cy="627184"/>
          </a:xfrm>
          <a:noFill/>
        </p:grpSpPr>
        <p:grpSp>
          <p:nvGrpSpPr>
            <p:cNvPr id="423" name="Gráfico 4">
              <a:extLst>
                <a:ext uri="{FF2B5EF4-FFF2-40B4-BE49-F238E27FC236}">
                  <a16:creationId xmlns:a16="http://schemas.microsoft.com/office/drawing/2014/main" id="{F001FA07-8AE0-75B7-00A3-305A83214755}"/>
                </a:ext>
              </a:extLst>
            </p:cNvPr>
            <p:cNvGrpSpPr/>
            <p:nvPr/>
          </p:nvGrpSpPr>
          <p:grpSpPr>
            <a:xfrm>
              <a:off x="4814388" y="2807676"/>
              <a:ext cx="408353" cy="318476"/>
              <a:chOff x="4814388" y="2807676"/>
              <a:chExt cx="408353" cy="318476"/>
            </a:xfrm>
            <a:noFill/>
          </p:grpSpPr>
          <p:grpSp>
            <p:nvGrpSpPr>
              <p:cNvPr id="439" name="Gráfico 4">
                <a:extLst>
                  <a:ext uri="{FF2B5EF4-FFF2-40B4-BE49-F238E27FC236}">
                    <a16:creationId xmlns:a16="http://schemas.microsoft.com/office/drawing/2014/main" id="{04F3E808-AD56-22C8-6395-982CA82D04D4}"/>
                  </a:ext>
                </a:extLst>
              </p:cNvPr>
              <p:cNvGrpSpPr/>
              <p:nvPr/>
            </p:nvGrpSpPr>
            <p:grpSpPr>
              <a:xfrm>
                <a:off x="4814388" y="2850661"/>
                <a:ext cx="361461" cy="273538"/>
                <a:chOff x="4814388" y="2850661"/>
                <a:chExt cx="361461" cy="273538"/>
              </a:xfrm>
              <a:noFill/>
            </p:grpSpPr>
            <p:sp>
              <p:nvSpPr>
                <p:cNvPr id="443" name="Forma Livre: Forma 442">
                  <a:extLst>
                    <a:ext uri="{FF2B5EF4-FFF2-40B4-BE49-F238E27FC236}">
                      <a16:creationId xmlns:a16="http://schemas.microsoft.com/office/drawing/2014/main" id="{60486AAD-8C46-8929-61B3-DD253722A140}"/>
                    </a:ext>
                  </a:extLst>
                </p:cNvPr>
                <p:cNvSpPr/>
                <p:nvPr/>
              </p:nvSpPr>
              <p:spPr>
                <a:xfrm>
                  <a:off x="4982419" y="2942492"/>
                  <a:ext cx="89876" cy="89876"/>
                </a:xfrm>
                <a:custGeom>
                  <a:avLst/>
                  <a:gdLst>
                    <a:gd name="connsiteX0" fmla="*/ 89877 w 89876"/>
                    <a:gd name="connsiteY0" fmla="*/ 44938 h 89876"/>
                    <a:gd name="connsiteX1" fmla="*/ 44939 w 89876"/>
                    <a:gd name="connsiteY1" fmla="*/ 89877 h 89876"/>
                    <a:gd name="connsiteX2" fmla="*/ 1 w 89876"/>
                    <a:gd name="connsiteY2" fmla="*/ 44938 h 89876"/>
                    <a:gd name="connsiteX3" fmla="*/ 44939 w 89876"/>
                    <a:gd name="connsiteY3" fmla="*/ 0 h 89876"/>
                    <a:gd name="connsiteX4" fmla="*/ 89877 w 89876"/>
                    <a:gd name="connsiteY4" fmla="*/ 44938 h 89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876" h="89876">
                      <a:moveTo>
                        <a:pt x="89877" y="44938"/>
                      </a:moveTo>
                      <a:cubicBezTo>
                        <a:pt x="89877" y="69757"/>
                        <a:pt x="69757" y="89877"/>
                        <a:pt x="44939" y="89877"/>
                      </a:cubicBezTo>
                      <a:cubicBezTo>
                        <a:pt x="20120" y="89877"/>
                        <a:pt x="1" y="69757"/>
                        <a:pt x="1" y="44938"/>
                      </a:cubicBezTo>
                      <a:cubicBezTo>
                        <a:pt x="1" y="20120"/>
                        <a:pt x="20121" y="0"/>
                        <a:pt x="44939" y="0"/>
                      </a:cubicBezTo>
                      <a:cubicBezTo>
                        <a:pt x="69758" y="0"/>
                        <a:pt x="89877" y="20119"/>
                        <a:pt x="89877" y="44938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4" name="Forma Livre: Forma 443">
                  <a:extLst>
                    <a:ext uri="{FF2B5EF4-FFF2-40B4-BE49-F238E27FC236}">
                      <a16:creationId xmlns:a16="http://schemas.microsoft.com/office/drawing/2014/main" id="{0234A380-BAFE-32D5-173B-2AB33104C494}"/>
                    </a:ext>
                  </a:extLst>
                </p:cNvPr>
                <p:cNvSpPr/>
                <p:nvPr/>
              </p:nvSpPr>
              <p:spPr>
                <a:xfrm>
                  <a:off x="4855419" y="2889738"/>
                  <a:ext cx="293076" cy="191476"/>
                </a:xfrm>
                <a:custGeom>
                  <a:avLst/>
                  <a:gdLst>
                    <a:gd name="connsiteX0" fmla="*/ 265723 w 293076"/>
                    <a:gd name="connsiteY0" fmla="*/ 0 h 191476"/>
                    <a:gd name="connsiteX1" fmla="*/ 52753 w 293076"/>
                    <a:gd name="connsiteY1" fmla="*/ 0 h 191476"/>
                    <a:gd name="connsiteX2" fmla="*/ 52753 w 293076"/>
                    <a:gd name="connsiteY2" fmla="*/ 0 h 191476"/>
                    <a:gd name="connsiteX3" fmla="*/ 0 w 293076"/>
                    <a:gd name="connsiteY3" fmla="*/ 50800 h 191476"/>
                    <a:gd name="connsiteX4" fmla="*/ 0 w 293076"/>
                    <a:gd name="connsiteY4" fmla="*/ 50800 h 191476"/>
                    <a:gd name="connsiteX5" fmla="*/ 0 w 293076"/>
                    <a:gd name="connsiteY5" fmla="*/ 138723 h 191476"/>
                    <a:gd name="connsiteX6" fmla="*/ 0 w 293076"/>
                    <a:gd name="connsiteY6" fmla="*/ 138723 h 191476"/>
                    <a:gd name="connsiteX7" fmla="*/ 50800 w 293076"/>
                    <a:gd name="connsiteY7" fmla="*/ 191477 h 191476"/>
                    <a:gd name="connsiteX8" fmla="*/ 50800 w 293076"/>
                    <a:gd name="connsiteY8" fmla="*/ 191477 h 191476"/>
                    <a:gd name="connsiteX9" fmla="*/ 293077 w 293076"/>
                    <a:gd name="connsiteY9" fmla="*/ 191477 h 191476"/>
                    <a:gd name="connsiteX10" fmla="*/ 293077 w 293076"/>
                    <a:gd name="connsiteY10" fmla="*/ 191477 h 191476"/>
                    <a:gd name="connsiteX11" fmla="*/ 293077 w 293076"/>
                    <a:gd name="connsiteY11" fmla="*/ 191477 h 191476"/>
                    <a:gd name="connsiteX12" fmla="*/ 293077 w 293076"/>
                    <a:gd name="connsiteY12" fmla="*/ 191477 h 191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3076" h="191476">
                      <a:moveTo>
                        <a:pt x="265723" y="0"/>
                      </a:moveTo>
                      <a:lnTo>
                        <a:pt x="52753" y="0"/>
                      </a:lnTo>
                      <a:lnTo>
                        <a:pt x="52753" y="0"/>
                      </a:lnTo>
                      <a:cubicBezTo>
                        <a:pt x="52753" y="29308"/>
                        <a:pt x="29308" y="52754"/>
                        <a:pt x="0" y="50800"/>
                      </a:cubicBezTo>
                      <a:lnTo>
                        <a:pt x="0" y="50800"/>
                      </a:lnTo>
                      <a:lnTo>
                        <a:pt x="0" y="138723"/>
                      </a:lnTo>
                      <a:lnTo>
                        <a:pt x="0" y="138723"/>
                      </a:lnTo>
                      <a:cubicBezTo>
                        <a:pt x="29308" y="138723"/>
                        <a:pt x="52753" y="162169"/>
                        <a:pt x="50800" y="191477"/>
                      </a:cubicBezTo>
                      <a:lnTo>
                        <a:pt x="50800" y="191477"/>
                      </a:lnTo>
                      <a:lnTo>
                        <a:pt x="293077" y="191477"/>
                      </a:lnTo>
                      <a:lnTo>
                        <a:pt x="293077" y="191477"/>
                      </a:lnTo>
                      <a:lnTo>
                        <a:pt x="293077" y="191477"/>
                      </a:lnTo>
                      <a:lnTo>
                        <a:pt x="293077" y="191477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5" name="Forma Livre: Forma 444">
                  <a:extLst>
                    <a:ext uri="{FF2B5EF4-FFF2-40B4-BE49-F238E27FC236}">
                      <a16:creationId xmlns:a16="http://schemas.microsoft.com/office/drawing/2014/main" id="{BE6C22D6-C5B7-A8FD-8092-9AA2BBC24D60}"/>
                    </a:ext>
                  </a:extLst>
                </p:cNvPr>
                <p:cNvSpPr/>
                <p:nvPr/>
              </p:nvSpPr>
              <p:spPr>
                <a:xfrm>
                  <a:off x="4855419" y="2899507"/>
                  <a:ext cx="17584" cy="19538"/>
                </a:xfrm>
                <a:custGeom>
                  <a:avLst/>
                  <a:gdLst>
                    <a:gd name="connsiteX0" fmla="*/ 17585 w 17584"/>
                    <a:gd name="connsiteY0" fmla="*/ 0 h 19538"/>
                    <a:gd name="connsiteX1" fmla="*/ 0 w 17584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4" h="19538">
                      <a:moveTo>
                        <a:pt x="17585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6" name="Forma Livre: Forma 445">
                  <a:extLst>
                    <a:ext uri="{FF2B5EF4-FFF2-40B4-BE49-F238E27FC236}">
                      <a16:creationId xmlns:a16="http://schemas.microsoft.com/office/drawing/2014/main" id="{6D79AC6F-56ED-206E-0B0A-10B1A6E7D0A7}"/>
                    </a:ext>
                  </a:extLst>
                </p:cNvPr>
                <p:cNvSpPr/>
                <p:nvPr/>
              </p:nvSpPr>
              <p:spPr>
                <a:xfrm>
                  <a:off x="4855419" y="3075353"/>
                  <a:ext cx="17584" cy="19538"/>
                </a:xfrm>
                <a:custGeom>
                  <a:avLst/>
                  <a:gdLst>
                    <a:gd name="connsiteX0" fmla="*/ 17585 w 17584"/>
                    <a:gd name="connsiteY0" fmla="*/ 0 h 19538"/>
                    <a:gd name="connsiteX1" fmla="*/ 0 w 17584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4" h="19538">
                      <a:moveTo>
                        <a:pt x="17585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7" name="Forma Livre: Forma 446">
                  <a:extLst>
                    <a:ext uri="{FF2B5EF4-FFF2-40B4-BE49-F238E27FC236}">
                      <a16:creationId xmlns:a16="http://schemas.microsoft.com/office/drawing/2014/main" id="{DF04D2EF-A95E-251B-66E8-0C47B2B6DBDB}"/>
                    </a:ext>
                  </a:extLst>
                </p:cNvPr>
                <p:cNvSpPr/>
                <p:nvPr/>
              </p:nvSpPr>
              <p:spPr>
                <a:xfrm>
                  <a:off x="4814388" y="2850661"/>
                  <a:ext cx="361461" cy="273538"/>
                </a:xfrm>
                <a:custGeom>
                  <a:avLst/>
                  <a:gdLst>
                    <a:gd name="connsiteX0" fmla="*/ 306754 w 361461"/>
                    <a:gd name="connsiteY0" fmla="*/ 0 h 273538"/>
                    <a:gd name="connsiteX1" fmla="*/ 0 w 361461"/>
                    <a:gd name="connsiteY1" fmla="*/ 0 h 273538"/>
                    <a:gd name="connsiteX2" fmla="*/ 0 w 361461"/>
                    <a:gd name="connsiteY2" fmla="*/ 273538 h 273538"/>
                    <a:gd name="connsiteX3" fmla="*/ 361462 w 361461"/>
                    <a:gd name="connsiteY3" fmla="*/ 273538 h 273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1461" h="273538">
                      <a:moveTo>
                        <a:pt x="306754" y="0"/>
                      </a:moveTo>
                      <a:lnTo>
                        <a:pt x="0" y="0"/>
                      </a:lnTo>
                      <a:lnTo>
                        <a:pt x="0" y="273538"/>
                      </a:lnTo>
                      <a:lnTo>
                        <a:pt x="361462" y="273538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440" name="Gráfico 4">
                <a:extLst>
                  <a:ext uri="{FF2B5EF4-FFF2-40B4-BE49-F238E27FC236}">
                    <a16:creationId xmlns:a16="http://schemas.microsoft.com/office/drawing/2014/main" id="{07F247ED-B800-2A69-2C5E-F4DEC00FD996}"/>
                  </a:ext>
                </a:extLst>
              </p:cNvPr>
              <p:cNvGrpSpPr/>
              <p:nvPr/>
            </p:nvGrpSpPr>
            <p:grpSpPr>
              <a:xfrm>
                <a:off x="5119188" y="2807676"/>
                <a:ext cx="103553" cy="318476"/>
                <a:chOff x="5119188" y="2807676"/>
                <a:chExt cx="103553" cy="318476"/>
              </a:xfrm>
              <a:noFill/>
            </p:grpSpPr>
            <p:sp>
              <p:nvSpPr>
                <p:cNvPr id="441" name="Forma Livre: Forma 440">
                  <a:extLst>
                    <a:ext uri="{FF2B5EF4-FFF2-40B4-BE49-F238E27FC236}">
                      <a16:creationId xmlns:a16="http://schemas.microsoft.com/office/drawing/2014/main" id="{AB222DF9-1CF4-E727-94BD-76B531A4BAEF}"/>
                    </a:ext>
                  </a:extLst>
                </p:cNvPr>
                <p:cNvSpPr/>
                <p:nvPr/>
              </p:nvSpPr>
              <p:spPr>
                <a:xfrm>
                  <a:off x="5119188" y="2807676"/>
                  <a:ext cx="101599" cy="279400"/>
                </a:xfrm>
                <a:custGeom>
                  <a:avLst/>
                  <a:gdLst>
                    <a:gd name="connsiteX0" fmla="*/ 101600 w 101599"/>
                    <a:gd name="connsiteY0" fmla="*/ 279400 h 279400"/>
                    <a:gd name="connsiteX1" fmla="*/ 60569 w 101599"/>
                    <a:gd name="connsiteY1" fmla="*/ 242277 h 279400"/>
                    <a:gd name="connsiteX2" fmla="*/ 0 w 101599"/>
                    <a:gd name="connsiteY2" fmla="*/ 242277 h 279400"/>
                    <a:gd name="connsiteX3" fmla="*/ 0 w 101599"/>
                    <a:gd name="connsiteY3" fmla="*/ 50800 h 279400"/>
                    <a:gd name="connsiteX4" fmla="*/ 0 w 101599"/>
                    <a:gd name="connsiteY4" fmla="*/ 0 h 279400"/>
                    <a:gd name="connsiteX5" fmla="*/ 62523 w 101599"/>
                    <a:gd name="connsiteY5" fmla="*/ 0 h 279400"/>
                    <a:gd name="connsiteX6" fmla="*/ 99646 w 101599"/>
                    <a:gd name="connsiteY6" fmla="*/ 37123 h 279400"/>
                    <a:gd name="connsiteX7" fmla="*/ 101600 w 101599"/>
                    <a:gd name="connsiteY7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1599" h="279400">
                      <a:moveTo>
                        <a:pt x="101600" y="279400"/>
                      </a:moveTo>
                      <a:cubicBezTo>
                        <a:pt x="99646" y="257908"/>
                        <a:pt x="82061" y="242277"/>
                        <a:pt x="60569" y="242277"/>
                      </a:cubicBezTo>
                      <a:lnTo>
                        <a:pt x="0" y="242277"/>
                      </a:lnTo>
                      <a:lnTo>
                        <a:pt x="0" y="50800"/>
                      </a:lnTo>
                      <a:lnTo>
                        <a:pt x="0" y="0"/>
                      </a:lnTo>
                      <a:lnTo>
                        <a:pt x="62523" y="0"/>
                      </a:lnTo>
                      <a:cubicBezTo>
                        <a:pt x="84015" y="0"/>
                        <a:pt x="99646" y="17585"/>
                        <a:pt x="99646" y="37123"/>
                      </a:cubicBezTo>
                      <a:lnTo>
                        <a:pt x="101600" y="279400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42" name="Forma Livre: Forma 441">
                  <a:extLst>
                    <a:ext uri="{FF2B5EF4-FFF2-40B4-BE49-F238E27FC236}">
                      <a16:creationId xmlns:a16="http://schemas.microsoft.com/office/drawing/2014/main" id="{09EF9477-D747-D2AE-C431-C1EDF3373AB9}"/>
                    </a:ext>
                  </a:extLst>
                </p:cNvPr>
                <p:cNvSpPr/>
                <p:nvPr/>
              </p:nvSpPr>
              <p:spPr>
                <a:xfrm>
                  <a:off x="5121142" y="3051907"/>
                  <a:ext cx="101599" cy="74246"/>
                </a:xfrm>
                <a:custGeom>
                  <a:avLst/>
                  <a:gdLst>
                    <a:gd name="connsiteX0" fmla="*/ 0 w 101599"/>
                    <a:gd name="connsiteY0" fmla="*/ 0 h 74246"/>
                    <a:gd name="connsiteX1" fmla="*/ 60569 w 101599"/>
                    <a:gd name="connsiteY1" fmla="*/ 0 h 74246"/>
                    <a:gd name="connsiteX2" fmla="*/ 101600 w 101599"/>
                    <a:gd name="connsiteY2" fmla="*/ 37123 h 74246"/>
                    <a:gd name="connsiteX3" fmla="*/ 60569 w 101599"/>
                    <a:gd name="connsiteY3" fmla="*/ 74246 h 74246"/>
                    <a:gd name="connsiteX4" fmla="*/ 0 w 101599"/>
                    <a:gd name="connsiteY4" fmla="*/ 74246 h 74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599" h="74246">
                      <a:moveTo>
                        <a:pt x="0" y="0"/>
                      </a:moveTo>
                      <a:lnTo>
                        <a:pt x="60569" y="0"/>
                      </a:lnTo>
                      <a:cubicBezTo>
                        <a:pt x="82061" y="0"/>
                        <a:pt x="99646" y="15631"/>
                        <a:pt x="101600" y="37123"/>
                      </a:cubicBezTo>
                      <a:cubicBezTo>
                        <a:pt x="99646" y="58615"/>
                        <a:pt x="82061" y="74246"/>
                        <a:pt x="60569" y="74246"/>
                      </a:cubicBezTo>
                      <a:lnTo>
                        <a:pt x="0" y="74246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424" name="Forma Livre: Forma 423">
              <a:extLst>
                <a:ext uri="{FF2B5EF4-FFF2-40B4-BE49-F238E27FC236}">
                  <a16:creationId xmlns:a16="http://schemas.microsoft.com/office/drawing/2014/main" id="{933567D2-9C94-DD63-D38D-F3625E976404}"/>
                </a:ext>
              </a:extLst>
            </p:cNvPr>
            <p:cNvSpPr/>
            <p:nvPr/>
          </p:nvSpPr>
          <p:spPr>
            <a:xfrm>
              <a:off x="5257911" y="3001107"/>
              <a:ext cx="27353" cy="19538"/>
            </a:xfrm>
            <a:custGeom>
              <a:avLst/>
              <a:gdLst>
                <a:gd name="connsiteX0" fmla="*/ 0 w 27353"/>
                <a:gd name="connsiteY0" fmla="*/ 0 h 19538"/>
                <a:gd name="connsiteX1" fmla="*/ 27354 w 273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353" h="19538">
                  <a:moveTo>
                    <a:pt x="0" y="0"/>
                  </a:moveTo>
                  <a:lnTo>
                    <a:pt x="27354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5" name="Forma Livre: Forma 424">
              <a:extLst>
                <a:ext uri="{FF2B5EF4-FFF2-40B4-BE49-F238E27FC236}">
                  <a16:creationId xmlns:a16="http://schemas.microsoft.com/office/drawing/2014/main" id="{EFAB095B-0B88-04DF-4690-B096D6F27990}"/>
                </a:ext>
              </a:extLst>
            </p:cNvPr>
            <p:cNvSpPr/>
            <p:nvPr/>
          </p:nvSpPr>
          <p:spPr>
            <a:xfrm>
              <a:off x="5257911" y="2948353"/>
              <a:ext cx="44938" cy="19538"/>
            </a:xfrm>
            <a:custGeom>
              <a:avLst/>
              <a:gdLst>
                <a:gd name="connsiteX0" fmla="*/ 0 w 44938"/>
                <a:gd name="connsiteY0" fmla="*/ 0 h 19538"/>
                <a:gd name="connsiteX1" fmla="*/ 44938 w 449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38" h="19538">
                  <a:moveTo>
                    <a:pt x="0" y="0"/>
                  </a:moveTo>
                  <a:lnTo>
                    <a:pt x="44938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6" name="Forma Livre: Forma 425">
              <a:extLst>
                <a:ext uri="{FF2B5EF4-FFF2-40B4-BE49-F238E27FC236}">
                  <a16:creationId xmlns:a16="http://schemas.microsoft.com/office/drawing/2014/main" id="{B6A260F0-303D-E2CA-668E-1DB65DB5D817}"/>
                </a:ext>
              </a:extLst>
            </p:cNvPr>
            <p:cNvSpPr/>
            <p:nvPr/>
          </p:nvSpPr>
          <p:spPr>
            <a:xfrm>
              <a:off x="5257911" y="2895600"/>
              <a:ext cx="60569" cy="19538"/>
            </a:xfrm>
            <a:custGeom>
              <a:avLst/>
              <a:gdLst>
                <a:gd name="connsiteX0" fmla="*/ 0 w 60569"/>
                <a:gd name="connsiteY0" fmla="*/ 0 h 19538"/>
                <a:gd name="connsiteX1" fmla="*/ 60569 w 60569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569" h="19538">
                  <a:moveTo>
                    <a:pt x="0" y="0"/>
                  </a:moveTo>
                  <a:lnTo>
                    <a:pt x="60569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427" name="Gráfico 4">
              <a:extLst>
                <a:ext uri="{FF2B5EF4-FFF2-40B4-BE49-F238E27FC236}">
                  <a16:creationId xmlns:a16="http://schemas.microsoft.com/office/drawing/2014/main" id="{E0EE1156-D1FA-658F-A3E4-18F9B6DDA4BA}"/>
                </a:ext>
              </a:extLst>
            </p:cNvPr>
            <p:cNvGrpSpPr/>
            <p:nvPr/>
          </p:nvGrpSpPr>
          <p:grpSpPr>
            <a:xfrm>
              <a:off x="4798757" y="2534138"/>
              <a:ext cx="289169" cy="224692"/>
              <a:chOff x="4798757" y="2534138"/>
              <a:chExt cx="289169" cy="224692"/>
            </a:xfrm>
            <a:noFill/>
          </p:grpSpPr>
          <p:sp>
            <p:nvSpPr>
              <p:cNvPr id="434" name="Forma Livre: Forma 433">
                <a:extLst>
                  <a:ext uri="{FF2B5EF4-FFF2-40B4-BE49-F238E27FC236}">
                    <a16:creationId xmlns:a16="http://schemas.microsoft.com/office/drawing/2014/main" id="{7F5EC60C-310D-EDFD-5060-CF42B3D2BC0F}"/>
                  </a:ext>
                </a:extLst>
              </p:cNvPr>
              <p:cNvSpPr/>
              <p:nvPr/>
            </p:nvSpPr>
            <p:spPr>
              <a:xfrm>
                <a:off x="4933573" y="2606430"/>
                <a:ext cx="70338" cy="70503"/>
              </a:xfrm>
              <a:custGeom>
                <a:avLst/>
                <a:gdLst>
                  <a:gd name="connsiteX0" fmla="*/ 0 w 70338"/>
                  <a:gd name="connsiteY0" fmla="*/ 35169 h 70503"/>
                  <a:gd name="connsiteX1" fmla="*/ 35169 w 70338"/>
                  <a:gd name="connsiteY1" fmla="*/ 0 h 70503"/>
                  <a:gd name="connsiteX2" fmla="*/ 70339 w 70338"/>
                  <a:gd name="connsiteY2" fmla="*/ 35169 h 70503"/>
                  <a:gd name="connsiteX3" fmla="*/ 35169 w 70338"/>
                  <a:gd name="connsiteY3" fmla="*/ 70339 h 70503"/>
                  <a:gd name="connsiteX4" fmla="*/ 0 w 70338"/>
                  <a:gd name="connsiteY4" fmla="*/ 35169 h 7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38" h="70503">
                    <a:moveTo>
                      <a:pt x="0" y="35169"/>
                    </a:moveTo>
                    <a:cubicBezTo>
                      <a:pt x="0" y="15631"/>
                      <a:pt x="15631" y="0"/>
                      <a:pt x="35169" y="0"/>
                    </a:cubicBezTo>
                    <a:cubicBezTo>
                      <a:pt x="54707" y="0"/>
                      <a:pt x="70339" y="15631"/>
                      <a:pt x="70339" y="35169"/>
                    </a:cubicBezTo>
                    <a:cubicBezTo>
                      <a:pt x="70339" y="54708"/>
                      <a:pt x="54707" y="70339"/>
                      <a:pt x="35169" y="70339"/>
                    </a:cubicBezTo>
                    <a:cubicBezTo>
                      <a:pt x="15631" y="72293"/>
                      <a:pt x="0" y="56662"/>
                      <a:pt x="0" y="35169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5" name="Forma Livre: Forma 434">
                <a:extLst>
                  <a:ext uri="{FF2B5EF4-FFF2-40B4-BE49-F238E27FC236}">
                    <a16:creationId xmlns:a16="http://schemas.microsoft.com/office/drawing/2014/main" id="{A94A6922-0B60-E09D-DAAA-762BF6DC3C2B}"/>
                  </a:ext>
                </a:extLst>
              </p:cNvPr>
              <p:cNvSpPr/>
              <p:nvPr/>
            </p:nvSpPr>
            <p:spPr>
              <a:xfrm>
                <a:off x="4837834" y="2573215"/>
                <a:ext cx="212969" cy="148492"/>
              </a:xfrm>
              <a:custGeom>
                <a:avLst/>
                <a:gdLst>
                  <a:gd name="connsiteX0" fmla="*/ 212969 w 212969"/>
                  <a:gd name="connsiteY0" fmla="*/ 0 h 148492"/>
                  <a:gd name="connsiteX1" fmla="*/ 42985 w 212969"/>
                  <a:gd name="connsiteY1" fmla="*/ 0 h 148492"/>
                  <a:gd name="connsiteX2" fmla="*/ 42985 w 212969"/>
                  <a:gd name="connsiteY2" fmla="*/ 0 h 148492"/>
                  <a:gd name="connsiteX3" fmla="*/ 0 w 212969"/>
                  <a:gd name="connsiteY3" fmla="*/ 41031 h 148492"/>
                  <a:gd name="connsiteX4" fmla="*/ 0 w 212969"/>
                  <a:gd name="connsiteY4" fmla="*/ 41031 h 148492"/>
                  <a:gd name="connsiteX5" fmla="*/ 0 w 212969"/>
                  <a:gd name="connsiteY5" fmla="*/ 105508 h 148492"/>
                  <a:gd name="connsiteX6" fmla="*/ 0 w 212969"/>
                  <a:gd name="connsiteY6" fmla="*/ 105508 h 148492"/>
                  <a:gd name="connsiteX7" fmla="*/ 41031 w 212969"/>
                  <a:gd name="connsiteY7" fmla="*/ 148492 h 148492"/>
                  <a:gd name="connsiteX8" fmla="*/ 41031 w 212969"/>
                  <a:gd name="connsiteY8" fmla="*/ 148492 h 148492"/>
                  <a:gd name="connsiteX9" fmla="*/ 152400 w 212969"/>
                  <a:gd name="connsiteY9" fmla="*/ 148492 h 148492"/>
                  <a:gd name="connsiteX10" fmla="*/ 189523 w 212969"/>
                  <a:gd name="connsiteY10" fmla="*/ 148492 h 148492"/>
                  <a:gd name="connsiteX11" fmla="*/ 175846 w 212969"/>
                  <a:gd name="connsiteY11" fmla="*/ 148492 h 14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2969" h="148492">
                    <a:moveTo>
                      <a:pt x="212969" y="0"/>
                    </a:moveTo>
                    <a:lnTo>
                      <a:pt x="42985" y="0"/>
                    </a:lnTo>
                    <a:lnTo>
                      <a:pt x="42985" y="0"/>
                    </a:lnTo>
                    <a:cubicBezTo>
                      <a:pt x="42985" y="23446"/>
                      <a:pt x="23446" y="41031"/>
                      <a:pt x="0" y="41031"/>
                    </a:cubicBezTo>
                    <a:lnTo>
                      <a:pt x="0" y="41031"/>
                    </a:lnTo>
                    <a:lnTo>
                      <a:pt x="0" y="105508"/>
                    </a:lnTo>
                    <a:lnTo>
                      <a:pt x="0" y="105508"/>
                    </a:lnTo>
                    <a:cubicBezTo>
                      <a:pt x="23446" y="105508"/>
                      <a:pt x="41031" y="125046"/>
                      <a:pt x="41031" y="148492"/>
                    </a:cubicBezTo>
                    <a:lnTo>
                      <a:pt x="41031" y="148492"/>
                    </a:lnTo>
                    <a:lnTo>
                      <a:pt x="152400" y="148492"/>
                    </a:lnTo>
                    <a:lnTo>
                      <a:pt x="189523" y="148492"/>
                    </a:lnTo>
                    <a:lnTo>
                      <a:pt x="175846" y="148492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6" name="Forma Livre: Forma 435">
                <a:extLst>
                  <a:ext uri="{FF2B5EF4-FFF2-40B4-BE49-F238E27FC236}">
                    <a16:creationId xmlns:a16="http://schemas.microsoft.com/office/drawing/2014/main" id="{EADEA0DA-96FC-CEC6-C789-D3FB1789E8E5}"/>
                  </a:ext>
                </a:extLst>
              </p:cNvPr>
              <p:cNvSpPr/>
              <p:nvPr/>
            </p:nvSpPr>
            <p:spPr>
              <a:xfrm>
                <a:off x="4830019" y="2573215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7" name="Forma Livre: Forma 436">
                <a:extLst>
                  <a:ext uri="{FF2B5EF4-FFF2-40B4-BE49-F238E27FC236}">
                    <a16:creationId xmlns:a16="http://schemas.microsoft.com/office/drawing/2014/main" id="{2CB51C45-689F-8CB5-0966-F8C6FC867A78}"/>
                  </a:ext>
                </a:extLst>
              </p:cNvPr>
              <p:cNvSpPr/>
              <p:nvPr/>
            </p:nvSpPr>
            <p:spPr>
              <a:xfrm>
                <a:off x="4830019" y="271975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8" name="Forma Livre: Forma 437">
                <a:extLst>
                  <a:ext uri="{FF2B5EF4-FFF2-40B4-BE49-F238E27FC236}">
                    <a16:creationId xmlns:a16="http://schemas.microsoft.com/office/drawing/2014/main" id="{6BBC7BC5-B343-80FE-E091-16FB48C4E6AC}"/>
                  </a:ext>
                </a:extLst>
              </p:cNvPr>
              <p:cNvSpPr/>
              <p:nvPr/>
            </p:nvSpPr>
            <p:spPr>
              <a:xfrm>
                <a:off x="4798757" y="2534138"/>
                <a:ext cx="289169" cy="224692"/>
              </a:xfrm>
              <a:custGeom>
                <a:avLst/>
                <a:gdLst>
                  <a:gd name="connsiteX0" fmla="*/ 236415 w 289169"/>
                  <a:gd name="connsiteY0" fmla="*/ 0 h 224692"/>
                  <a:gd name="connsiteX1" fmla="*/ 0 w 289169"/>
                  <a:gd name="connsiteY1" fmla="*/ 0 h 224692"/>
                  <a:gd name="connsiteX2" fmla="*/ 0 w 289169"/>
                  <a:gd name="connsiteY2" fmla="*/ 224692 h 224692"/>
                  <a:gd name="connsiteX3" fmla="*/ 289169 w 289169"/>
                  <a:gd name="connsiteY3" fmla="*/ 224692 h 224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169" h="224692">
                    <a:moveTo>
                      <a:pt x="236415" y="0"/>
                    </a:moveTo>
                    <a:lnTo>
                      <a:pt x="0" y="0"/>
                    </a:lnTo>
                    <a:lnTo>
                      <a:pt x="0" y="224692"/>
                    </a:lnTo>
                    <a:lnTo>
                      <a:pt x="289169" y="224692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428" name="Gráfico 4">
              <a:extLst>
                <a:ext uri="{FF2B5EF4-FFF2-40B4-BE49-F238E27FC236}">
                  <a16:creationId xmlns:a16="http://schemas.microsoft.com/office/drawing/2014/main" id="{6391F04C-EC4E-7662-F522-F45708BC555E}"/>
                </a:ext>
              </a:extLst>
            </p:cNvPr>
            <p:cNvGrpSpPr/>
            <p:nvPr/>
          </p:nvGrpSpPr>
          <p:grpSpPr>
            <a:xfrm>
              <a:off x="5041034" y="2498969"/>
              <a:ext cx="85969" cy="259861"/>
              <a:chOff x="5041034" y="2498969"/>
              <a:chExt cx="85969" cy="259861"/>
            </a:xfrm>
            <a:noFill/>
          </p:grpSpPr>
          <p:sp>
            <p:nvSpPr>
              <p:cNvPr id="432" name="Forma Livre: Forma 431">
                <a:extLst>
                  <a:ext uri="{FF2B5EF4-FFF2-40B4-BE49-F238E27FC236}">
                    <a16:creationId xmlns:a16="http://schemas.microsoft.com/office/drawing/2014/main" id="{37F61F3E-4D3B-1F8D-DEE2-FB33A203F4DF}"/>
                  </a:ext>
                </a:extLst>
              </p:cNvPr>
              <p:cNvSpPr/>
              <p:nvPr/>
            </p:nvSpPr>
            <p:spPr>
              <a:xfrm>
                <a:off x="5042988" y="2498969"/>
                <a:ext cx="84015" cy="230553"/>
              </a:xfrm>
              <a:custGeom>
                <a:avLst/>
                <a:gdLst>
                  <a:gd name="connsiteX0" fmla="*/ 82061 w 84015"/>
                  <a:gd name="connsiteY0" fmla="*/ 230554 h 230553"/>
                  <a:gd name="connsiteX1" fmla="*/ 48846 w 84015"/>
                  <a:gd name="connsiteY1" fmla="*/ 201246 h 230553"/>
                  <a:gd name="connsiteX2" fmla="*/ 0 w 84015"/>
                  <a:gd name="connsiteY2" fmla="*/ 201246 h 230553"/>
                  <a:gd name="connsiteX3" fmla="*/ 0 w 84015"/>
                  <a:gd name="connsiteY3" fmla="*/ 42985 h 230553"/>
                  <a:gd name="connsiteX4" fmla="*/ 0 w 84015"/>
                  <a:gd name="connsiteY4" fmla="*/ 0 h 230553"/>
                  <a:gd name="connsiteX5" fmla="*/ 52753 w 84015"/>
                  <a:gd name="connsiteY5" fmla="*/ 0 h 230553"/>
                  <a:gd name="connsiteX6" fmla="*/ 84015 w 84015"/>
                  <a:gd name="connsiteY6" fmla="*/ 31262 h 230553"/>
                  <a:gd name="connsiteX7" fmla="*/ 82061 w 84015"/>
                  <a:gd name="connsiteY7" fmla="*/ 230554 h 23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015" h="230553">
                    <a:moveTo>
                      <a:pt x="82061" y="230554"/>
                    </a:moveTo>
                    <a:cubicBezTo>
                      <a:pt x="82061" y="212969"/>
                      <a:pt x="66431" y="201246"/>
                      <a:pt x="48846" y="201246"/>
                    </a:cubicBezTo>
                    <a:lnTo>
                      <a:pt x="0" y="201246"/>
                    </a:lnTo>
                    <a:lnTo>
                      <a:pt x="0" y="42985"/>
                    </a:lnTo>
                    <a:lnTo>
                      <a:pt x="0" y="0"/>
                    </a:lnTo>
                    <a:lnTo>
                      <a:pt x="52753" y="0"/>
                    </a:lnTo>
                    <a:cubicBezTo>
                      <a:pt x="70338" y="0"/>
                      <a:pt x="84015" y="13677"/>
                      <a:pt x="84015" y="31262"/>
                    </a:cubicBezTo>
                    <a:lnTo>
                      <a:pt x="82061" y="230554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33" name="Forma Livre: Forma 432">
                <a:extLst>
                  <a:ext uri="{FF2B5EF4-FFF2-40B4-BE49-F238E27FC236}">
                    <a16:creationId xmlns:a16="http://schemas.microsoft.com/office/drawing/2014/main" id="{F493FA78-9C3D-D7DF-B7E4-F92595893F9C}"/>
                  </a:ext>
                </a:extLst>
              </p:cNvPr>
              <p:cNvSpPr/>
              <p:nvPr/>
            </p:nvSpPr>
            <p:spPr>
              <a:xfrm>
                <a:off x="5041034" y="2700215"/>
                <a:ext cx="82061" cy="58615"/>
              </a:xfrm>
              <a:custGeom>
                <a:avLst/>
                <a:gdLst>
                  <a:gd name="connsiteX0" fmla="*/ 0 w 82061"/>
                  <a:gd name="connsiteY0" fmla="*/ 0 h 58615"/>
                  <a:gd name="connsiteX1" fmla="*/ 48846 w 82061"/>
                  <a:gd name="connsiteY1" fmla="*/ 0 h 58615"/>
                  <a:gd name="connsiteX2" fmla="*/ 82061 w 82061"/>
                  <a:gd name="connsiteY2" fmla="*/ 29308 h 58615"/>
                  <a:gd name="connsiteX3" fmla="*/ 48846 w 82061"/>
                  <a:gd name="connsiteY3" fmla="*/ 58615 h 58615"/>
                  <a:gd name="connsiteX4" fmla="*/ 0 w 82061"/>
                  <a:gd name="connsiteY4" fmla="*/ 58615 h 5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061" h="58615">
                    <a:moveTo>
                      <a:pt x="0" y="0"/>
                    </a:moveTo>
                    <a:lnTo>
                      <a:pt x="48846" y="0"/>
                    </a:lnTo>
                    <a:cubicBezTo>
                      <a:pt x="66431" y="0"/>
                      <a:pt x="82061" y="13677"/>
                      <a:pt x="82061" y="29308"/>
                    </a:cubicBezTo>
                    <a:cubicBezTo>
                      <a:pt x="82061" y="46892"/>
                      <a:pt x="66431" y="58615"/>
                      <a:pt x="48846" y="58615"/>
                    </a:cubicBezTo>
                    <a:lnTo>
                      <a:pt x="0" y="58615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29" name="Forma Livre: Forma 428">
              <a:extLst>
                <a:ext uri="{FF2B5EF4-FFF2-40B4-BE49-F238E27FC236}">
                  <a16:creationId xmlns:a16="http://schemas.microsoft.com/office/drawing/2014/main" id="{E3E26B8C-6ECE-6E9E-1EC7-45957B1CDAA6}"/>
                </a:ext>
              </a:extLst>
            </p:cNvPr>
            <p:cNvSpPr/>
            <p:nvPr/>
          </p:nvSpPr>
          <p:spPr>
            <a:xfrm>
              <a:off x="5154357" y="2653323"/>
              <a:ext cx="19538" cy="19538"/>
            </a:xfrm>
            <a:custGeom>
              <a:avLst/>
              <a:gdLst>
                <a:gd name="connsiteX0" fmla="*/ 0 w 19538"/>
                <a:gd name="connsiteY0" fmla="*/ 0 h 19538"/>
                <a:gd name="connsiteX1" fmla="*/ 19538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0"/>
                  </a:moveTo>
                  <a:lnTo>
                    <a:pt x="19538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0" name="Forma Livre: Forma 429">
              <a:extLst>
                <a:ext uri="{FF2B5EF4-FFF2-40B4-BE49-F238E27FC236}">
                  <a16:creationId xmlns:a16="http://schemas.microsoft.com/office/drawing/2014/main" id="{686E6713-331B-AE46-48A6-FE53E726041A}"/>
                </a:ext>
              </a:extLst>
            </p:cNvPr>
            <p:cNvSpPr/>
            <p:nvPr/>
          </p:nvSpPr>
          <p:spPr>
            <a:xfrm>
              <a:off x="5154357" y="2612292"/>
              <a:ext cx="35169" cy="19538"/>
            </a:xfrm>
            <a:custGeom>
              <a:avLst/>
              <a:gdLst>
                <a:gd name="connsiteX0" fmla="*/ 0 w 35169"/>
                <a:gd name="connsiteY0" fmla="*/ 0 h 19538"/>
                <a:gd name="connsiteX1" fmla="*/ 35169 w 35169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169" h="19538">
                  <a:moveTo>
                    <a:pt x="0" y="0"/>
                  </a:moveTo>
                  <a:lnTo>
                    <a:pt x="35169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1" name="Forma Livre: Forma 430">
              <a:extLst>
                <a:ext uri="{FF2B5EF4-FFF2-40B4-BE49-F238E27FC236}">
                  <a16:creationId xmlns:a16="http://schemas.microsoft.com/office/drawing/2014/main" id="{8EB54EFB-CBCC-B877-2C7C-91D6E88AECB6}"/>
                </a:ext>
              </a:extLst>
            </p:cNvPr>
            <p:cNvSpPr/>
            <p:nvPr/>
          </p:nvSpPr>
          <p:spPr>
            <a:xfrm>
              <a:off x="5154357" y="2569307"/>
              <a:ext cx="48846" cy="19538"/>
            </a:xfrm>
            <a:custGeom>
              <a:avLst/>
              <a:gdLst>
                <a:gd name="connsiteX0" fmla="*/ 0 w 48846"/>
                <a:gd name="connsiteY0" fmla="*/ 0 h 19538"/>
                <a:gd name="connsiteX1" fmla="*/ 48846 w 488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846" h="19538">
                  <a:moveTo>
                    <a:pt x="0" y="0"/>
                  </a:moveTo>
                  <a:lnTo>
                    <a:pt x="48846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48" name="Gráfico 4">
            <a:extLst>
              <a:ext uri="{FF2B5EF4-FFF2-40B4-BE49-F238E27FC236}">
                <a16:creationId xmlns:a16="http://schemas.microsoft.com/office/drawing/2014/main" id="{C1EA8C05-BBAC-7A81-361B-66D6076882D7}"/>
              </a:ext>
            </a:extLst>
          </p:cNvPr>
          <p:cNvGrpSpPr/>
          <p:nvPr/>
        </p:nvGrpSpPr>
        <p:grpSpPr>
          <a:xfrm>
            <a:off x="3726096" y="394676"/>
            <a:ext cx="554892" cy="617415"/>
            <a:chOff x="3726096" y="394676"/>
            <a:chExt cx="554892" cy="617415"/>
          </a:xfrm>
          <a:noFill/>
        </p:grpSpPr>
        <p:grpSp>
          <p:nvGrpSpPr>
            <p:cNvPr id="449" name="Gráfico 4">
              <a:extLst>
                <a:ext uri="{FF2B5EF4-FFF2-40B4-BE49-F238E27FC236}">
                  <a16:creationId xmlns:a16="http://schemas.microsoft.com/office/drawing/2014/main" id="{2654D885-16C0-FB8C-7DC0-E38F7F62449C}"/>
                </a:ext>
              </a:extLst>
            </p:cNvPr>
            <p:cNvGrpSpPr/>
            <p:nvPr/>
          </p:nvGrpSpPr>
          <p:grpSpPr>
            <a:xfrm>
              <a:off x="3726096" y="394676"/>
              <a:ext cx="554892" cy="617415"/>
              <a:chOff x="3726096" y="394676"/>
              <a:chExt cx="554892" cy="617415"/>
            </a:xfrm>
            <a:noFill/>
          </p:grpSpPr>
          <p:grpSp>
            <p:nvGrpSpPr>
              <p:cNvPr id="451" name="Gráfico 4">
                <a:extLst>
                  <a:ext uri="{FF2B5EF4-FFF2-40B4-BE49-F238E27FC236}">
                    <a16:creationId xmlns:a16="http://schemas.microsoft.com/office/drawing/2014/main" id="{6AFAD1BA-A3D8-2F4C-093E-88F42A49F52D}"/>
                  </a:ext>
                </a:extLst>
              </p:cNvPr>
              <p:cNvGrpSpPr/>
              <p:nvPr/>
            </p:nvGrpSpPr>
            <p:grpSpPr>
              <a:xfrm>
                <a:off x="3726096" y="781538"/>
                <a:ext cx="230553" cy="230553"/>
                <a:chOff x="3726096" y="781538"/>
                <a:chExt cx="230553" cy="230553"/>
              </a:xfrm>
              <a:noFill/>
            </p:grpSpPr>
            <p:grpSp>
              <p:nvGrpSpPr>
                <p:cNvPr id="460" name="Gráfico 4">
                  <a:extLst>
                    <a:ext uri="{FF2B5EF4-FFF2-40B4-BE49-F238E27FC236}">
                      <a16:creationId xmlns:a16="http://schemas.microsoft.com/office/drawing/2014/main" id="{508C0EBC-FE59-2B97-13EE-6DD227BEFCAD}"/>
                    </a:ext>
                  </a:extLst>
                </p:cNvPr>
                <p:cNvGrpSpPr/>
                <p:nvPr/>
              </p:nvGrpSpPr>
              <p:grpSpPr>
                <a:xfrm>
                  <a:off x="3726096" y="781538"/>
                  <a:ext cx="230553" cy="230553"/>
                  <a:chOff x="3726096" y="781538"/>
                  <a:chExt cx="230553" cy="230553"/>
                </a:xfrm>
                <a:noFill/>
              </p:grpSpPr>
              <p:sp>
                <p:nvSpPr>
                  <p:cNvPr id="462" name="Forma Livre: Forma 461">
                    <a:extLst>
                      <a:ext uri="{FF2B5EF4-FFF2-40B4-BE49-F238E27FC236}">
                        <a16:creationId xmlns:a16="http://schemas.microsoft.com/office/drawing/2014/main" id="{04AEF4AB-177C-9D7F-7EA1-F9F6E0014BB2}"/>
                      </a:ext>
                    </a:extLst>
                  </p:cNvPr>
                  <p:cNvSpPr/>
                  <p:nvPr/>
                </p:nvSpPr>
                <p:spPr>
                  <a:xfrm>
                    <a:off x="3726096" y="781538"/>
                    <a:ext cx="230553" cy="230553"/>
                  </a:xfrm>
                  <a:custGeom>
                    <a:avLst/>
                    <a:gdLst>
                      <a:gd name="connsiteX0" fmla="*/ 0 w 230553"/>
                      <a:gd name="connsiteY0" fmla="*/ 0 h 230553"/>
                      <a:gd name="connsiteX1" fmla="*/ 230554 w 230553"/>
                      <a:gd name="connsiteY1" fmla="*/ 0 h 230553"/>
                      <a:gd name="connsiteX2" fmla="*/ 230554 w 230553"/>
                      <a:gd name="connsiteY2" fmla="*/ 230554 h 230553"/>
                      <a:gd name="connsiteX3" fmla="*/ 0 w 230553"/>
                      <a:gd name="connsiteY3" fmla="*/ 230554 h 230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0553" h="230553">
                        <a:moveTo>
                          <a:pt x="0" y="0"/>
                        </a:moveTo>
                        <a:lnTo>
                          <a:pt x="230554" y="0"/>
                        </a:lnTo>
                        <a:lnTo>
                          <a:pt x="230554" y="230554"/>
                        </a:lnTo>
                        <a:lnTo>
                          <a:pt x="0" y="230554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63" name="Forma Livre: Forma 462">
                    <a:extLst>
                      <a:ext uri="{FF2B5EF4-FFF2-40B4-BE49-F238E27FC236}">
                        <a16:creationId xmlns:a16="http://schemas.microsoft.com/office/drawing/2014/main" id="{48D401C2-B1B0-318B-15B5-FA64024BE452}"/>
                      </a:ext>
                    </a:extLst>
                  </p:cNvPr>
                  <p:cNvSpPr/>
                  <p:nvPr/>
                </p:nvSpPr>
                <p:spPr>
                  <a:xfrm>
                    <a:off x="3802296" y="783492"/>
                    <a:ext cx="78153" cy="52753"/>
                  </a:xfrm>
                  <a:custGeom>
                    <a:avLst/>
                    <a:gdLst>
                      <a:gd name="connsiteX0" fmla="*/ 0 w 78153"/>
                      <a:gd name="connsiteY0" fmla="*/ 0 h 52753"/>
                      <a:gd name="connsiteX1" fmla="*/ 78154 w 78153"/>
                      <a:gd name="connsiteY1" fmla="*/ 0 h 52753"/>
                      <a:gd name="connsiteX2" fmla="*/ 78154 w 78153"/>
                      <a:gd name="connsiteY2" fmla="*/ 52754 h 52753"/>
                      <a:gd name="connsiteX3" fmla="*/ 0 w 78153"/>
                      <a:gd name="connsiteY3" fmla="*/ 52754 h 52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153" h="52753">
                        <a:moveTo>
                          <a:pt x="0" y="0"/>
                        </a:moveTo>
                        <a:lnTo>
                          <a:pt x="78154" y="0"/>
                        </a:lnTo>
                        <a:lnTo>
                          <a:pt x="78154" y="52754"/>
                        </a:lnTo>
                        <a:lnTo>
                          <a:pt x="0" y="52754"/>
                        </a:ln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61" name="Forma Livre: Forma 460">
                  <a:extLst>
                    <a:ext uri="{FF2B5EF4-FFF2-40B4-BE49-F238E27FC236}">
                      <a16:creationId xmlns:a16="http://schemas.microsoft.com/office/drawing/2014/main" id="{8C1A6CC4-9C59-5E61-B70D-2F0C0FB75480}"/>
                    </a:ext>
                  </a:extLst>
                </p:cNvPr>
                <p:cNvSpPr/>
                <p:nvPr/>
              </p:nvSpPr>
              <p:spPr>
                <a:xfrm>
                  <a:off x="3886311" y="974969"/>
                  <a:ext cx="41030" cy="19538"/>
                </a:xfrm>
                <a:custGeom>
                  <a:avLst/>
                  <a:gdLst>
                    <a:gd name="connsiteX0" fmla="*/ 41031 w 41030"/>
                    <a:gd name="connsiteY0" fmla="*/ 0 h 19538"/>
                    <a:gd name="connsiteX1" fmla="*/ 0 w 41030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030" h="19538">
                      <a:moveTo>
                        <a:pt x="41031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52" name="Forma Livre: Forma 451">
                <a:extLst>
                  <a:ext uri="{FF2B5EF4-FFF2-40B4-BE49-F238E27FC236}">
                    <a16:creationId xmlns:a16="http://schemas.microsoft.com/office/drawing/2014/main" id="{E16197E1-5364-D22B-3B52-67ABE52DB602}"/>
                  </a:ext>
                </a:extLst>
              </p:cNvPr>
              <p:cNvSpPr/>
              <p:nvPr/>
            </p:nvSpPr>
            <p:spPr>
              <a:xfrm>
                <a:off x="3782757" y="519538"/>
                <a:ext cx="187569" cy="217061"/>
              </a:xfrm>
              <a:custGeom>
                <a:avLst/>
                <a:gdLst>
                  <a:gd name="connsiteX0" fmla="*/ 187569 w 187569"/>
                  <a:gd name="connsiteY0" fmla="*/ 184 h 217061"/>
                  <a:gd name="connsiteX1" fmla="*/ 78154 w 187569"/>
                  <a:gd name="connsiteY1" fmla="*/ 37307 h 217061"/>
                  <a:gd name="connsiteX2" fmla="*/ 25400 w 187569"/>
                  <a:gd name="connsiteY2" fmla="*/ 144769 h 217061"/>
                  <a:gd name="connsiteX3" fmla="*/ 0 w 187569"/>
                  <a:gd name="connsiteY3" fmla="*/ 144769 h 217061"/>
                  <a:gd name="connsiteX4" fmla="*/ 58615 w 187569"/>
                  <a:gd name="connsiteY4" fmla="*/ 217061 h 217061"/>
                  <a:gd name="connsiteX5" fmla="*/ 111369 w 187569"/>
                  <a:gd name="connsiteY5" fmla="*/ 144769 h 217061"/>
                  <a:gd name="connsiteX6" fmla="*/ 84015 w 187569"/>
                  <a:gd name="connsiteY6" fmla="*/ 144769 h 217061"/>
                  <a:gd name="connsiteX7" fmla="*/ 109416 w 187569"/>
                  <a:gd name="connsiteY7" fmla="*/ 68569 h 217061"/>
                  <a:gd name="connsiteX8" fmla="*/ 187569 w 187569"/>
                  <a:gd name="connsiteY8" fmla="*/ 29492 h 21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569" h="217061">
                    <a:moveTo>
                      <a:pt x="187569" y="184"/>
                    </a:moveTo>
                    <a:cubicBezTo>
                      <a:pt x="148492" y="-1770"/>
                      <a:pt x="109416" y="11907"/>
                      <a:pt x="78154" y="37307"/>
                    </a:cubicBezTo>
                    <a:cubicBezTo>
                      <a:pt x="48846" y="64661"/>
                      <a:pt x="27354" y="103738"/>
                      <a:pt x="25400" y="144769"/>
                    </a:cubicBezTo>
                    <a:lnTo>
                      <a:pt x="0" y="144769"/>
                    </a:lnTo>
                    <a:lnTo>
                      <a:pt x="58615" y="217061"/>
                    </a:lnTo>
                    <a:lnTo>
                      <a:pt x="111369" y="144769"/>
                    </a:lnTo>
                    <a:lnTo>
                      <a:pt x="84015" y="144769"/>
                    </a:lnTo>
                    <a:cubicBezTo>
                      <a:pt x="82061" y="117415"/>
                      <a:pt x="89877" y="90061"/>
                      <a:pt x="109416" y="68569"/>
                    </a:cubicBezTo>
                    <a:cubicBezTo>
                      <a:pt x="127000" y="47076"/>
                      <a:pt x="156308" y="31446"/>
                      <a:pt x="187569" y="29492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53" name="Gráfico 4">
                <a:extLst>
                  <a:ext uri="{FF2B5EF4-FFF2-40B4-BE49-F238E27FC236}">
                    <a16:creationId xmlns:a16="http://schemas.microsoft.com/office/drawing/2014/main" id="{6083B75E-9BFD-F485-D770-2969745890F4}"/>
                  </a:ext>
                </a:extLst>
              </p:cNvPr>
              <p:cNvGrpSpPr/>
              <p:nvPr/>
            </p:nvGrpSpPr>
            <p:grpSpPr>
              <a:xfrm>
                <a:off x="3999634" y="394676"/>
                <a:ext cx="281353" cy="281353"/>
                <a:chOff x="3999634" y="394676"/>
                <a:chExt cx="281353" cy="281353"/>
              </a:xfrm>
              <a:noFill/>
            </p:grpSpPr>
            <p:grpSp>
              <p:nvGrpSpPr>
                <p:cNvPr id="454" name="Gráfico 4">
                  <a:extLst>
                    <a:ext uri="{FF2B5EF4-FFF2-40B4-BE49-F238E27FC236}">
                      <a16:creationId xmlns:a16="http://schemas.microsoft.com/office/drawing/2014/main" id="{F6FD5647-EFF8-F508-C5B6-7655F41B455B}"/>
                    </a:ext>
                  </a:extLst>
                </p:cNvPr>
                <p:cNvGrpSpPr/>
                <p:nvPr/>
              </p:nvGrpSpPr>
              <p:grpSpPr>
                <a:xfrm>
                  <a:off x="3999634" y="394676"/>
                  <a:ext cx="279400" cy="281353"/>
                  <a:chOff x="3999634" y="394676"/>
                  <a:chExt cx="279400" cy="281353"/>
                </a:xfrm>
                <a:noFill/>
              </p:grpSpPr>
              <p:sp>
                <p:nvSpPr>
                  <p:cNvPr id="456" name="Forma Livre: Forma 455">
                    <a:extLst>
                      <a:ext uri="{FF2B5EF4-FFF2-40B4-BE49-F238E27FC236}">
                        <a16:creationId xmlns:a16="http://schemas.microsoft.com/office/drawing/2014/main" id="{BA85516B-A42C-6F5D-918F-72B2CB8F258F}"/>
                      </a:ext>
                    </a:extLst>
                  </p:cNvPr>
                  <p:cNvSpPr/>
                  <p:nvPr/>
                </p:nvSpPr>
                <p:spPr>
                  <a:xfrm>
                    <a:off x="4026988" y="453292"/>
                    <a:ext cx="226646" cy="15630"/>
                  </a:xfrm>
                  <a:custGeom>
                    <a:avLst/>
                    <a:gdLst>
                      <a:gd name="connsiteX0" fmla="*/ 226646 w 226646"/>
                      <a:gd name="connsiteY0" fmla="*/ 0 h 15630"/>
                      <a:gd name="connsiteX1" fmla="*/ 113323 w 226646"/>
                      <a:gd name="connsiteY1" fmla="*/ 15631 h 15630"/>
                      <a:gd name="connsiteX2" fmla="*/ 0 w 226646"/>
                      <a:gd name="connsiteY2" fmla="*/ 0 h 15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646" h="15630">
                        <a:moveTo>
                          <a:pt x="226646" y="0"/>
                        </a:moveTo>
                        <a:cubicBezTo>
                          <a:pt x="197339" y="9769"/>
                          <a:pt x="156308" y="15631"/>
                          <a:pt x="113323" y="15631"/>
                        </a:cubicBezTo>
                        <a:cubicBezTo>
                          <a:pt x="70339" y="15631"/>
                          <a:pt x="29308" y="9769"/>
                          <a:pt x="0" y="0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57" name="Forma Livre: Forma 456">
                    <a:extLst>
                      <a:ext uri="{FF2B5EF4-FFF2-40B4-BE49-F238E27FC236}">
                        <a16:creationId xmlns:a16="http://schemas.microsoft.com/office/drawing/2014/main" id="{DF2FD88F-4122-3733-6E05-3D0FD57A2A83}"/>
                      </a:ext>
                    </a:extLst>
                  </p:cNvPr>
                  <p:cNvSpPr/>
                  <p:nvPr/>
                </p:nvSpPr>
                <p:spPr>
                  <a:xfrm>
                    <a:off x="3999634" y="535353"/>
                    <a:ext cx="279400" cy="19538"/>
                  </a:xfrm>
                  <a:custGeom>
                    <a:avLst/>
                    <a:gdLst>
                      <a:gd name="connsiteX0" fmla="*/ 279400 w 279400"/>
                      <a:gd name="connsiteY0" fmla="*/ 0 h 19538"/>
                      <a:gd name="connsiteX1" fmla="*/ 0 w 279400"/>
                      <a:gd name="connsiteY1" fmla="*/ 0 h 19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9400" h="19538">
                        <a:moveTo>
                          <a:pt x="279400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58" name="Forma Livre: Forma 457">
                    <a:extLst>
                      <a:ext uri="{FF2B5EF4-FFF2-40B4-BE49-F238E27FC236}">
                        <a16:creationId xmlns:a16="http://schemas.microsoft.com/office/drawing/2014/main" id="{1DF8B9EC-7FF1-0260-B0B5-53F6A9378B9C}"/>
                      </a:ext>
                    </a:extLst>
                  </p:cNvPr>
                  <p:cNvSpPr/>
                  <p:nvPr/>
                </p:nvSpPr>
                <p:spPr>
                  <a:xfrm>
                    <a:off x="4089511" y="394676"/>
                    <a:ext cx="101600" cy="281353"/>
                  </a:xfrm>
                  <a:custGeom>
                    <a:avLst/>
                    <a:gdLst>
                      <a:gd name="connsiteX0" fmla="*/ 101600 w 101600"/>
                      <a:gd name="connsiteY0" fmla="*/ 140677 h 281353"/>
                      <a:gd name="connsiteX1" fmla="*/ 50800 w 101600"/>
                      <a:gd name="connsiteY1" fmla="*/ 281354 h 281353"/>
                      <a:gd name="connsiteX2" fmla="*/ 0 w 101600"/>
                      <a:gd name="connsiteY2" fmla="*/ 140677 h 281353"/>
                      <a:gd name="connsiteX3" fmla="*/ 50800 w 101600"/>
                      <a:gd name="connsiteY3" fmla="*/ 0 h 281353"/>
                      <a:gd name="connsiteX4" fmla="*/ 101600 w 101600"/>
                      <a:gd name="connsiteY4" fmla="*/ 140677 h 2813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600" h="281353">
                        <a:moveTo>
                          <a:pt x="101600" y="140677"/>
                        </a:moveTo>
                        <a:cubicBezTo>
                          <a:pt x="101600" y="218371"/>
                          <a:pt x="78856" y="281354"/>
                          <a:pt x="50800" y="281354"/>
                        </a:cubicBezTo>
                        <a:cubicBezTo>
                          <a:pt x="22744" y="281354"/>
                          <a:pt x="0" y="218371"/>
                          <a:pt x="0" y="140677"/>
                        </a:cubicBezTo>
                        <a:cubicBezTo>
                          <a:pt x="0" y="62983"/>
                          <a:pt x="22744" y="0"/>
                          <a:pt x="50800" y="0"/>
                        </a:cubicBezTo>
                        <a:cubicBezTo>
                          <a:pt x="78856" y="0"/>
                          <a:pt x="101600" y="62983"/>
                          <a:pt x="101600" y="140677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459" name="Forma Livre: Forma 458">
                    <a:extLst>
                      <a:ext uri="{FF2B5EF4-FFF2-40B4-BE49-F238E27FC236}">
                        <a16:creationId xmlns:a16="http://schemas.microsoft.com/office/drawing/2014/main" id="{D023FDCC-B89B-E65B-AD28-11315B21F9B1}"/>
                      </a:ext>
                    </a:extLst>
                  </p:cNvPr>
                  <p:cNvSpPr/>
                  <p:nvPr/>
                </p:nvSpPr>
                <p:spPr>
                  <a:xfrm>
                    <a:off x="4026988" y="601784"/>
                    <a:ext cx="226646" cy="15630"/>
                  </a:xfrm>
                  <a:custGeom>
                    <a:avLst/>
                    <a:gdLst>
                      <a:gd name="connsiteX0" fmla="*/ 0 w 226646"/>
                      <a:gd name="connsiteY0" fmla="*/ 15631 h 15630"/>
                      <a:gd name="connsiteX1" fmla="*/ 113323 w 226646"/>
                      <a:gd name="connsiteY1" fmla="*/ 0 h 15630"/>
                      <a:gd name="connsiteX2" fmla="*/ 226646 w 226646"/>
                      <a:gd name="connsiteY2" fmla="*/ 15631 h 15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646" h="15630">
                        <a:moveTo>
                          <a:pt x="0" y="15631"/>
                        </a:moveTo>
                        <a:cubicBezTo>
                          <a:pt x="29308" y="5862"/>
                          <a:pt x="70339" y="0"/>
                          <a:pt x="113323" y="0"/>
                        </a:cubicBezTo>
                        <a:cubicBezTo>
                          <a:pt x="156308" y="0"/>
                          <a:pt x="197339" y="5862"/>
                          <a:pt x="226646" y="15631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55" name="Forma Livre: Forma 454">
                  <a:extLst>
                    <a:ext uri="{FF2B5EF4-FFF2-40B4-BE49-F238E27FC236}">
                      <a16:creationId xmlns:a16="http://schemas.microsoft.com/office/drawing/2014/main" id="{187D061F-361E-0189-50F4-B5BD667A0FCE}"/>
                    </a:ext>
                  </a:extLst>
                </p:cNvPr>
                <p:cNvSpPr/>
                <p:nvPr/>
              </p:nvSpPr>
              <p:spPr>
                <a:xfrm>
                  <a:off x="3999634" y="394676"/>
                  <a:ext cx="281353" cy="281353"/>
                </a:xfrm>
                <a:custGeom>
                  <a:avLst/>
                  <a:gdLst>
                    <a:gd name="connsiteX0" fmla="*/ 281354 w 281353"/>
                    <a:gd name="connsiteY0" fmla="*/ 140677 h 281353"/>
                    <a:gd name="connsiteX1" fmla="*/ 140677 w 281353"/>
                    <a:gd name="connsiteY1" fmla="*/ 281354 h 281353"/>
                    <a:gd name="connsiteX2" fmla="*/ 0 w 281353"/>
                    <a:gd name="connsiteY2" fmla="*/ 140677 h 281353"/>
                    <a:gd name="connsiteX3" fmla="*/ 140677 w 281353"/>
                    <a:gd name="connsiteY3" fmla="*/ 0 h 281353"/>
                    <a:gd name="connsiteX4" fmla="*/ 281354 w 281353"/>
                    <a:gd name="connsiteY4" fmla="*/ 140677 h 281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1353" h="281353">
                      <a:moveTo>
                        <a:pt x="281354" y="140677"/>
                      </a:moveTo>
                      <a:cubicBezTo>
                        <a:pt x="281354" y="218371"/>
                        <a:pt x="218370" y="281354"/>
                        <a:pt x="140677" y="281354"/>
                      </a:cubicBezTo>
                      <a:cubicBezTo>
                        <a:pt x="62983" y="281354"/>
                        <a:pt x="0" y="218371"/>
                        <a:pt x="0" y="140677"/>
                      </a:cubicBezTo>
                      <a:cubicBezTo>
                        <a:pt x="0" y="62983"/>
                        <a:pt x="62983" y="0"/>
                        <a:pt x="140677" y="0"/>
                      </a:cubicBezTo>
                      <a:cubicBezTo>
                        <a:pt x="218371" y="0"/>
                        <a:pt x="281354" y="62983"/>
                        <a:pt x="281354" y="14067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450" name="Forma Livre: Forma 449">
              <a:extLst>
                <a:ext uri="{FF2B5EF4-FFF2-40B4-BE49-F238E27FC236}">
                  <a16:creationId xmlns:a16="http://schemas.microsoft.com/office/drawing/2014/main" id="{FCEF38FC-6327-D957-5B81-4ABBC8EEA3AF}"/>
                </a:ext>
              </a:extLst>
            </p:cNvPr>
            <p:cNvSpPr/>
            <p:nvPr/>
          </p:nvSpPr>
          <p:spPr>
            <a:xfrm>
              <a:off x="3886311" y="935892"/>
              <a:ext cx="41030" cy="19538"/>
            </a:xfrm>
            <a:custGeom>
              <a:avLst/>
              <a:gdLst>
                <a:gd name="connsiteX0" fmla="*/ 41031 w 41030"/>
                <a:gd name="connsiteY0" fmla="*/ 0 h 19538"/>
                <a:gd name="connsiteX1" fmla="*/ 0 w 4103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30" h="19538">
                  <a:moveTo>
                    <a:pt x="41031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64" name="Gráfico 4">
            <a:extLst>
              <a:ext uri="{FF2B5EF4-FFF2-40B4-BE49-F238E27FC236}">
                <a16:creationId xmlns:a16="http://schemas.microsoft.com/office/drawing/2014/main" id="{81867BFA-334A-7D10-5B24-F26AF9FD6ACB}"/>
              </a:ext>
            </a:extLst>
          </p:cNvPr>
          <p:cNvGrpSpPr/>
          <p:nvPr/>
        </p:nvGrpSpPr>
        <p:grpSpPr>
          <a:xfrm>
            <a:off x="2698373" y="1443892"/>
            <a:ext cx="500184" cy="625230"/>
            <a:chOff x="2698373" y="1443892"/>
            <a:chExt cx="500184" cy="625230"/>
          </a:xfrm>
          <a:noFill/>
        </p:grpSpPr>
        <p:sp>
          <p:nvSpPr>
            <p:cNvPr id="465" name="Forma Livre: Forma 464">
              <a:extLst>
                <a:ext uri="{FF2B5EF4-FFF2-40B4-BE49-F238E27FC236}">
                  <a16:creationId xmlns:a16="http://schemas.microsoft.com/office/drawing/2014/main" id="{67BEE00E-39D2-A91A-4553-181D84274C79}"/>
                </a:ext>
              </a:extLst>
            </p:cNvPr>
            <p:cNvSpPr/>
            <p:nvPr/>
          </p:nvSpPr>
          <p:spPr>
            <a:xfrm>
              <a:off x="2753080" y="1443892"/>
              <a:ext cx="445477" cy="109415"/>
            </a:xfrm>
            <a:custGeom>
              <a:avLst/>
              <a:gdLst>
                <a:gd name="connsiteX0" fmla="*/ 0 w 445477"/>
                <a:gd name="connsiteY0" fmla="*/ 0 h 109415"/>
                <a:gd name="connsiteX1" fmla="*/ 390769 w 445477"/>
                <a:gd name="connsiteY1" fmla="*/ 0 h 109415"/>
                <a:gd name="connsiteX2" fmla="*/ 445477 w 445477"/>
                <a:gd name="connsiteY2" fmla="*/ 54708 h 109415"/>
                <a:gd name="connsiteX3" fmla="*/ 390769 w 445477"/>
                <a:gd name="connsiteY3" fmla="*/ 109415 h 109415"/>
                <a:gd name="connsiteX4" fmla="*/ 0 w 445477"/>
                <a:gd name="connsiteY4" fmla="*/ 109415 h 109415"/>
                <a:gd name="connsiteX5" fmla="*/ 54708 w 445477"/>
                <a:gd name="connsiteY5" fmla="*/ 54708 h 109415"/>
                <a:gd name="connsiteX6" fmla="*/ 0 w 445477"/>
                <a:gd name="connsiteY6" fmla="*/ 0 h 10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5477" h="109415">
                  <a:moveTo>
                    <a:pt x="0" y="0"/>
                  </a:moveTo>
                  <a:lnTo>
                    <a:pt x="390769" y="0"/>
                  </a:lnTo>
                  <a:cubicBezTo>
                    <a:pt x="422031" y="0"/>
                    <a:pt x="445477" y="25400"/>
                    <a:pt x="445477" y="54708"/>
                  </a:cubicBezTo>
                  <a:cubicBezTo>
                    <a:pt x="445477" y="85969"/>
                    <a:pt x="420077" y="109415"/>
                    <a:pt x="390769" y="109415"/>
                  </a:cubicBezTo>
                  <a:lnTo>
                    <a:pt x="0" y="109415"/>
                  </a:lnTo>
                  <a:cubicBezTo>
                    <a:pt x="31262" y="109415"/>
                    <a:pt x="54708" y="84015"/>
                    <a:pt x="54708" y="54708"/>
                  </a:cubicBezTo>
                  <a:cubicBezTo>
                    <a:pt x="54708" y="23446"/>
                    <a:pt x="29308" y="0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6" name="Forma Livre: Forma 465">
              <a:extLst>
                <a:ext uri="{FF2B5EF4-FFF2-40B4-BE49-F238E27FC236}">
                  <a16:creationId xmlns:a16="http://schemas.microsoft.com/office/drawing/2014/main" id="{56DFC444-91BB-8856-C008-1C38029159D7}"/>
                </a:ext>
              </a:extLst>
            </p:cNvPr>
            <p:cNvSpPr/>
            <p:nvPr/>
          </p:nvSpPr>
          <p:spPr>
            <a:xfrm>
              <a:off x="2753080" y="1537676"/>
              <a:ext cx="422030" cy="531446"/>
            </a:xfrm>
            <a:custGeom>
              <a:avLst/>
              <a:gdLst>
                <a:gd name="connsiteX0" fmla="*/ 422031 w 422030"/>
                <a:gd name="connsiteY0" fmla="*/ 0 h 531446"/>
                <a:gd name="connsiteX1" fmla="*/ 422031 w 422030"/>
                <a:gd name="connsiteY1" fmla="*/ 531446 h 531446"/>
                <a:gd name="connsiteX2" fmla="*/ 0 w 422030"/>
                <a:gd name="connsiteY2" fmla="*/ 531446 h 531446"/>
                <a:gd name="connsiteX3" fmla="*/ 0 w 422030"/>
                <a:gd name="connsiteY3" fmla="*/ 15631 h 531446"/>
                <a:gd name="connsiteX4" fmla="*/ 62523 w 422030"/>
                <a:gd name="connsiteY4" fmla="*/ 15631 h 53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030" h="531446">
                  <a:moveTo>
                    <a:pt x="422031" y="0"/>
                  </a:moveTo>
                  <a:lnTo>
                    <a:pt x="422031" y="531446"/>
                  </a:lnTo>
                  <a:lnTo>
                    <a:pt x="0" y="531446"/>
                  </a:lnTo>
                  <a:lnTo>
                    <a:pt x="0" y="15631"/>
                  </a:lnTo>
                  <a:lnTo>
                    <a:pt x="62523" y="15631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7" name="Forma Livre: Forma 466">
              <a:extLst>
                <a:ext uri="{FF2B5EF4-FFF2-40B4-BE49-F238E27FC236}">
                  <a16:creationId xmlns:a16="http://schemas.microsoft.com/office/drawing/2014/main" id="{CA0ADEE9-4B58-7643-2C57-B0ADA9AB7F1E}"/>
                </a:ext>
              </a:extLst>
            </p:cNvPr>
            <p:cNvSpPr/>
            <p:nvPr/>
          </p:nvSpPr>
          <p:spPr>
            <a:xfrm>
              <a:off x="2858575" y="1666630"/>
              <a:ext cx="234474" cy="328246"/>
            </a:xfrm>
            <a:custGeom>
              <a:avLst/>
              <a:gdLst>
                <a:gd name="connsiteX0" fmla="*/ 13 w 234474"/>
                <a:gd name="connsiteY0" fmla="*/ 328246 h 328246"/>
                <a:gd name="connsiteX1" fmla="*/ 234474 w 234474"/>
                <a:gd name="connsiteY1" fmla="*/ 0 h 32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474" h="328246">
                  <a:moveTo>
                    <a:pt x="13" y="328246"/>
                  </a:moveTo>
                  <a:cubicBezTo>
                    <a:pt x="13" y="328246"/>
                    <a:pt x="-5849" y="85969"/>
                    <a:pt x="234474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8" name="Forma Livre: Forma 467">
              <a:extLst>
                <a:ext uri="{FF2B5EF4-FFF2-40B4-BE49-F238E27FC236}">
                  <a16:creationId xmlns:a16="http://schemas.microsoft.com/office/drawing/2014/main" id="{E6A443F5-4C50-24A2-DA17-7A688A306EDE}"/>
                </a:ext>
              </a:extLst>
            </p:cNvPr>
            <p:cNvSpPr/>
            <p:nvPr/>
          </p:nvSpPr>
          <p:spPr>
            <a:xfrm>
              <a:off x="3048111" y="1637323"/>
              <a:ext cx="60569" cy="78153"/>
            </a:xfrm>
            <a:custGeom>
              <a:avLst/>
              <a:gdLst>
                <a:gd name="connsiteX0" fmla="*/ 0 w 60569"/>
                <a:gd name="connsiteY0" fmla="*/ 0 h 78153"/>
                <a:gd name="connsiteX1" fmla="*/ 60569 w 60569"/>
                <a:gd name="connsiteY1" fmla="*/ 17584 h 78153"/>
                <a:gd name="connsiteX2" fmla="*/ 42985 w 60569"/>
                <a:gd name="connsiteY2" fmla="*/ 78154 h 7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569" h="78153">
                  <a:moveTo>
                    <a:pt x="0" y="0"/>
                  </a:moveTo>
                  <a:lnTo>
                    <a:pt x="60569" y="17584"/>
                  </a:lnTo>
                  <a:lnTo>
                    <a:pt x="42985" y="78154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9" name="Forma Livre: Forma 468">
              <a:extLst>
                <a:ext uri="{FF2B5EF4-FFF2-40B4-BE49-F238E27FC236}">
                  <a16:creationId xmlns:a16="http://schemas.microsoft.com/office/drawing/2014/main" id="{4663F6EC-5645-8791-ABF0-6AE743B176F9}"/>
                </a:ext>
              </a:extLst>
            </p:cNvPr>
            <p:cNvSpPr/>
            <p:nvPr/>
          </p:nvSpPr>
          <p:spPr>
            <a:xfrm>
              <a:off x="3009034" y="1791676"/>
              <a:ext cx="78153" cy="78153"/>
            </a:xfrm>
            <a:custGeom>
              <a:avLst/>
              <a:gdLst>
                <a:gd name="connsiteX0" fmla="*/ 0 w 78153"/>
                <a:gd name="connsiteY0" fmla="*/ 39077 h 78153"/>
                <a:gd name="connsiteX1" fmla="*/ 39077 w 78153"/>
                <a:gd name="connsiteY1" fmla="*/ 0 h 78153"/>
                <a:gd name="connsiteX2" fmla="*/ 78154 w 78153"/>
                <a:gd name="connsiteY2" fmla="*/ 39077 h 78153"/>
                <a:gd name="connsiteX3" fmla="*/ 39077 w 78153"/>
                <a:gd name="connsiteY3" fmla="*/ 78154 h 78153"/>
                <a:gd name="connsiteX4" fmla="*/ 0 w 78153"/>
                <a:gd name="connsiteY4" fmla="*/ 39077 h 78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3" h="78153">
                  <a:moveTo>
                    <a:pt x="0" y="39077"/>
                  </a:moveTo>
                  <a:cubicBezTo>
                    <a:pt x="0" y="17585"/>
                    <a:pt x="17584" y="0"/>
                    <a:pt x="39077" y="0"/>
                  </a:cubicBezTo>
                  <a:cubicBezTo>
                    <a:pt x="60569" y="0"/>
                    <a:pt x="78154" y="17585"/>
                    <a:pt x="78154" y="39077"/>
                  </a:cubicBezTo>
                  <a:cubicBezTo>
                    <a:pt x="78154" y="60569"/>
                    <a:pt x="60569" y="78154"/>
                    <a:pt x="39077" y="78154"/>
                  </a:cubicBezTo>
                  <a:cubicBezTo>
                    <a:pt x="17584" y="76200"/>
                    <a:pt x="0" y="60569"/>
                    <a:pt x="0" y="39077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0" name="Forma Livre: Forma 469">
              <a:extLst>
                <a:ext uri="{FF2B5EF4-FFF2-40B4-BE49-F238E27FC236}">
                  <a16:creationId xmlns:a16="http://schemas.microsoft.com/office/drawing/2014/main" id="{E1D4F240-E3A8-C61A-EF18-DECD4F3A4615}"/>
                </a:ext>
              </a:extLst>
            </p:cNvPr>
            <p:cNvSpPr/>
            <p:nvPr/>
          </p:nvSpPr>
          <p:spPr>
            <a:xfrm>
              <a:off x="2858588" y="1664676"/>
              <a:ext cx="50800" cy="50799"/>
            </a:xfrm>
            <a:custGeom>
              <a:avLst/>
              <a:gdLst>
                <a:gd name="connsiteX0" fmla="*/ 0 w 50800"/>
                <a:gd name="connsiteY0" fmla="*/ 50800 h 50799"/>
                <a:gd name="connsiteX1" fmla="*/ 50800 w 50800"/>
                <a:gd name="connsiteY1" fmla="*/ 0 h 5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0" h="50799">
                  <a:moveTo>
                    <a:pt x="0" y="50800"/>
                  </a:moveTo>
                  <a:lnTo>
                    <a:pt x="5080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1" name="Forma Livre: Forma 470">
              <a:extLst>
                <a:ext uri="{FF2B5EF4-FFF2-40B4-BE49-F238E27FC236}">
                  <a16:creationId xmlns:a16="http://schemas.microsoft.com/office/drawing/2014/main" id="{0257E93A-C586-2A19-1A41-B3C0183A3E81}"/>
                </a:ext>
              </a:extLst>
            </p:cNvPr>
            <p:cNvSpPr/>
            <p:nvPr/>
          </p:nvSpPr>
          <p:spPr>
            <a:xfrm>
              <a:off x="2858588" y="1664676"/>
              <a:ext cx="50800" cy="50799"/>
            </a:xfrm>
            <a:custGeom>
              <a:avLst/>
              <a:gdLst>
                <a:gd name="connsiteX0" fmla="*/ 0 w 50800"/>
                <a:gd name="connsiteY0" fmla="*/ 0 h 50799"/>
                <a:gd name="connsiteX1" fmla="*/ 50800 w 50800"/>
                <a:gd name="connsiteY1" fmla="*/ 50800 h 50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0" h="50799">
                  <a:moveTo>
                    <a:pt x="0" y="0"/>
                  </a:moveTo>
                  <a:lnTo>
                    <a:pt x="50800" y="5080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2" name="Forma Livre: Forma 471">
              <a:extLst>
                <a:ext uri="{FF2B5EF4-FFF2-40B4-BE49-F238E27FC236}">
                  <a16:creationId xmlns:a16="http://schemas.microsoft.com/office/drawing/2014/main" id="{E2BF5D08-EC94-81F0-D54F-3C0E9EE05A52}"/>
                </a:ext>
              </a:extLst>
            </p:cNvPr>
            <p:cNvSpPr/>
            <p:nvPr/>
          </p:nvSpPr>
          <p:spPr>
            <a:xfrm>
              <a:off x="2952373" y="1949938"/>
              <a:ext cx="50800" cy="50800"/>
            </a:xfrm>
            <a:custGeom>
              <a:avLst/>
              <a:gdLst>
                <a:gd name="connsiteX0" fmla="*/ 0 w 50800"/>
                <a:gd name="connsiteY0" fmla="*/ 50800 h 50800"/>
                <a:gd name="connsiteX1" fmla="*/ 50800 w 50800"/>
                <a:gd name="connsiteY1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0" h="50800">
                  <a:moveTo>
                    <a:pt x="0" y="50800"/>
                  </a:moveTo>
                  <a:lnTo>
                    <a:pt x="5080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3" name="Forma Livre: Forma 472">
              <a:extLst>
                <a:ext uri="{FF2B5EF4-FFF2-40B4-BE49-F238E27FC236}">
                  <a16:creationId xmlns:a16="http://schemas.microsoft.com/office/drawing/2014/main" id="{5E81652B-59F4-110B-16E6-6C7197A16AEB}"/>
                </a:ext>
              </a:extLst>
            </p:cNvPr>
            <p:cNvSpPr/>
            <p:nvPr/>
          </p:nvSpPr>
          <p:spPr>
            <a:xfrm>
              <a:off x="2952373" y="1949938"/>
              <a:ext cx="50800" cy="50800"/>
            </a:xfrm>
            <a:custGeom>
              <a:avLst/>
              <a:gdLst>
                <a:gd name="connsiteX0" fmla="*/ 0 w 50800"/>
                <a:gd name="connsiteY0" fmla="*/ 0 h 50800"/>
                <a:gd name="connsiteX1" fmla="*/ 50800 w 50800"/>
                <a:gd name="connsiteY1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5080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4" name="Forma Livre: Forma 473">
              <a:extLst>
                <a:ext uri="{FF2B5EF4-FFF2-40B4-BE49-F238E27FC236}">
                  <a16:creationId xmlns:a16="http://schemas.microsoft.com/office/drawing/2014/main" id="{A7D48CEC-0131-FFCC-79D3-E7DCA2F17036}"/>
                </a:ext>
              </a:extLst>
            </p:cNvPr>
            <p:cNvSpPr/>
            <p:nvPr/>
          </p:nvSpPr>
          <p:spPr>
            <a:xfrm>
              <a:off x="2698373" y="1443892"/>
              <a:ext cx="54707" cy="558799"/>
            </a:xfrm>
            <a:custGeom>
              <a:avLst/>
              <a:gdLst>
                <a:gd name="connsiteX0" fmla="*/ 54708 w 54707"/>
                <a:gd name="connsiteY0" fmla="*/ 0 h 558799"/>
                <a:gd name="connsiteX1" fmla="*/ 0 w 54707"/>
                <a:gd name="connsiteY1" fmla="*/ 54708 h 558799"/>
                <a:gd name="connsiteX2" fmla="*/ 0 w 54707"/>
                <a:gd name="connsiteY2" fmla="*/ 558800 h 55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558799">
                  <a:moveTo>
                    <a:pt x="54708" y="0"/>
                  </a:moveTo>
                  <a:cubicBezTo>
                    <a:pt x="23446" y="0"/>
                    <a:pt x="0" y="25400"/>
                    <a:pt x="0" y="54708"/>
                  </a:cubicBezTo>
                  <a:lnTo>
                    <a:pt x="0" y="55880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75" name="Gráfico 4">
            <a:extLst>
              <a:ext uri="{FF2B5EF4-FFF2-40B4-BE49-F238E27FC236}">
                <a16:creationId xmlns:a16="http://schemas.microsoft.com/office/drawing/2014/main" id="{672CD572-B336-6985-58B0-78456EE3FE0B}"/>
              </a:ext>
            </a:extLst>
          </p:cNvPr>
          <p:cNvGrpSpPr/>
          <p:nvPr/>
        </p:nvGrpSpPr>
        <p:grpSpPr>
          <a:xfrm>
            <a:off x="5900727" y="1443892"/>
            <a:ext cx="425938" cy="625230"/>
            <a:chOff x="5900727" y="1443892"/>
            <a:chExt cx="425938" cy="625230"/>
          </a:xfrm>
          <a:noFill/>
        </p:grpSpPr>
        <p:sp>
          <p:nvSpPr>
            <p:cNvPr id="476" name="Forma Livre: Forma 475">
              <a:extLst>
                <a:ext uri="{FF2B5EF4-FFF2-40B4-BE49-F238E27FC236}">
                  <a16:creationId xmlns:a16="http://schemas.microsoft.com/office/drawing/2014/main" id="{5B5E975F-7738-86A9-92AF-D855A9894E0E}"/>
                </a:ext>
              </a:extLst>
            </p:cNvPr>
            <p:cNvSpPr/>
            <p:nvPr/>
          </p:nvSpPr>
          <p:spPr>
            <a:xfrm>
              <a:off x="5945665" y="1814634"/>
              <a:ext cx="132861" cy="190011"/>
            </a:xfrm>
            <a:custGeom>
              <a:avLst/>
              <a:gdLst>
                <a:gd name="connsiteX0" fmla="*/ 0 w 132861"/>
                <a:gd name="connsiteY0" fmla="*/ 105996 h 190011"/>
                <a:gd name="connsiteX1" fmla="*/ 101600 w 132861"/>
                <a:gd name="connsiteY1" fmla="*/ 4396 h 190011"/>
                <a:gd name="connsiteX2" fmla="*/ 121139 w 132861"/>
                <a:gd name="connsiteY2" fmla="*/ 4396 h 190011"/>
                <a:gd name="connsiteX3" fmla="*/ 121139 w 132861"/>
                <a:gd name="connsiteY3" fmla="*/ 4396 h 190011"/>
                <a:gd name="connsiteX4" fmla="*/ 121139 w 132861"/>
                <a:gd name="connsiteY4" fmla="*/ 63011 h 190011"/>
                <a:gd name="connsiteX5" fmla="*/ 76200 w 132861"/>
                <a:gd name="connsiteY5" fmla="*/ 107950 h 190011"/>
                <a:gd name="connsiteX6" fmla="*/ 68385 w 132861"/>
                <a:gd name="connsiteY6" fmla="*/ 190011 h 1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61" h="190011">
                  <a:moveTo>
                    <a:pt x="0" y="105996"/>
                  </a:moveTo>
                  <a:lnTo>
                    <a:pt x="101600" y="4396"/>
                  </a:lnTo>
                  <a:cubicBezTo>
                    <a:pt x="107462" y="-1465"/>
                    <a:pt x="115277" y="-1465"/>
                    <a:pt x="121139" y="4396"/>
                  </a:cubicBezTo>
                  <a:lnTo>
                    <a:pt x="121139" y="4396"/>
                  </a:lnTo>
                  <a:cubicBezTo>
                    <a:pt x="136769" y="20027"/>
                    <a:pt x="136769" y="47381"/>
                    <a:pt x="121139" y="63011"/>
                  </a:cubicBezTo>
                  <a:lnTo>
                    <a:pt x="76200" y="107950"/>
                  </a:lnTo>
                  <a:cubicBezTo>
                    <a:pt x="76200" y="107950"/>
                    <a:pt x="101600" y="150935"/>
                    <a:pt x="68385" y="190011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7" name="Forma Livre: Forma 476">
              <a:extLst>
                <a:ext uri="{FF2B5EF4-FFF2-40B4-BE49-F238E27FC236}">
                  <a16:creationId xmlns:a16="http://schemas.microsoft.com/office/drawing/2014/main" id="{F360D7AA-E810-8254-7025-D0EB98798419}"/>
                </a:ext>
              </a:extLst>
            </p:cNvPr>
            <p:cNvSpPr/>
            <p:nvPr/>
          </p:nvSpPr>
          <p:spPr>
            <a:xfrm>
              <a:off x="6064850" y="1924538"/>
              <a:ext cx="43704" cy="142630"/>
            </a:xfrm>
            <a:custGeom>
              <a:avLst/>
              <a:gdLst>
                <a:gd name="connsiteX0" fmla="*/ 42985 w 43704"/>
                <a:gd name="connsiteY0" fmla="*/ 0 h 142630"/>
                <a:gd name="connsiteX1" fmla="*/ 15631 w 43704"/>
                <a:gd name="connsiteY1" fmla="*/ 91831 h 142630"/>
                <a:gd name="connsiteX2" fmla="*/ 0 w 43704"/>
                <a:gd name="connsiteY2" fmla="*/ 125046 h 142630"/>
                <a:gd name="connsiteX3" fmla="*/ 0 w 43704"/>
                <a:gd name="connsiteY3" fmla="*/ 142631 h 1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04" h="142630">
                  <a:moveTo>
                    <a:pt x="42985" y="0"/>
                  </a:moveTo>
                  <a:cubicBezTo>
                    <a:pt x="44938" y="25400"/>
                    <a:pt x="44938" y="66431"/>
                    <a:pt x="15631" y="91831"/>
                  </a:cubicBezTo>
                  <a:cubicBezTo>
                    <a:pt x="5861" y="101600"/>
                    <a:pt x="0" y="113323"/>
                    <a:pt x="0" y="125046"/>
                  </a:cubicBezTo>
                  <a:lnTo>
                    <a:pt x="0" y="142631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8" name="Forma Livre: Forma 477">
              <a:extLst>
                <a:ext uri="{FF2B5EF4-FFF2-40B4-BE49-F238E27FC236}">
                  <a16:creationId xmlns:a16="http://schemas.microsoft.com/office/drawing/2014/main" id="{25A77818-CC02-7C4F-65A1-602BCB2B76FA}"/>
                </a:ext>
              </a:extLst>
            </p:cNvPr>
            <p:cNvSpPr/>
            <p:nvPr/>
          </p:nvSpPr>
          <p:spPr>
            <a:xfrm>
              <a:off x="5900727" y="1793630"/>
              <a:ext cx="62522" cy="275492"/>
            </a:xfrm>
            <a:custGeom>
              <a:avLst/>
              <a:gdLst>
                <a:gd name="connsiteX0" fmla="*/ 0 w 62522"/>
                <a:gd name="connsiteY0" fmla="*/ 275492 h 275492"/>
                <a:gd name="connsiteX1" fmla="*/ 0 w 62522"/>
                <a:gd name="connsiteY1" fmla="*/ 121138 h 275492"/>
                <a:gd name="connsiteX2" fmla="*/ 0 w 62522"/>
                <a:gd name="connsiteY2" fmla="*/ 76200 h 275492"/>
                <a:gd name="connsiteX3" fmla="*/ 9769 w 62522"/>
                <a:gd name="connsiteY3" fmla="*/ 50800 h 275492"/>
                <a:gd name="connsiteX4" fmla="*/ 62523 w 62522"/>
                <a:gd name="connsiteY4" fmla="*/ 0 h 2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22" h="275492">
                  <a:moveTo>
                    <a:pt x="0" y="275492"/>
                  </a:moveTo>
                  <a:lnTo>
                    <a:pt x="0" y="121138"/>
                  </a:lnTo>
                  <a:lnTo>
                    <a:pt x="0" y="76200"/>
                  </a:lnTo>
                  <a:cubicBezTo>
                    <a:pt x="0" y="66431"/>
                    <a:pt x="3907" y="56661"/>
                    <a:pt x="9769" y="50800"/>
                  </a:cubicBezTo>
                  <a:lnTo>
                    <a:pt x="62523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9" name="Forma Livre: Forma 478">
              <a:extLst>
                <a:ext uri="{FF2B5EF4-FFF2-40B4-BE49-F238E27FC236}">
                  <a16:creationId xmlns:a16="http://schemas.microsoft.com/office/drawing/2014/main" id="{584FED75-A31B-0ECB-C220-6DC7D99EC24E}"/>
                </a:ext>
              </a:extLst>
            </p:cNvPr>
            <p:cNvSpPr/>
            <p:nvPr/>
          </p:nvSpPr>
          <p:spPr>
            <a:xfrm>
              <a:off x="5965204" y="1443892"/>
              <a:ext cx="361461" cy="482599"/>
            </a:xfrm>
            <a:custGeom>
              <a:avLst/>
              <a:gdLst>
                <a:gd name="connsiteX0" fmla="*/ 0 w 361461"/>
                <a:gd name="connsiteY0" fmla="*/ 455246 h 482599"/>
                <a:gd name="connsiteX1" fmla="*/ 0 w 361461"/>
                <a:gd name="connsiteY1" fmla="*/ 19538 h 482599"/>
                <a:gd name="connsiteX2" fmla="*/ 19538 w 361461"/>
                <a:gd name="connsiteY2" fmla="*/ 0 h 482599"/>
                <a:gd name="connsiteX3" fmla="*/ 283308 w 361461"/>
                <a:gd name="connsiteY3" fmla="*/ 0 h 482599"/>
                <a:gd name="connsiteX4" fmla="*/ 287216 w 361461"/>
                <a:gd name="connsiteY4" fmla="*/ 1954 h 482599"/>
                <a:gd name="connsiteX5" fmla="*/ 359508 w 361461"/>
                <a:gd name="connsiteY5" fmla="*/ 74246 h 482599"/>
                <a:gd name="connsiteX6" fmla="*/ 361462 w 361461"/>
                <a:gd name="connsiteY6" fmla="*/ 80108 h 482599"/>
                <a:gd name="connsiteX7" fmla="*/ 361462 w 361461"/>
                <a:gd name="connsiteY7" fmla="*/ 463061 h 482599"/>
                <a:gd name="connsiteX8" fmla="*/ 341923 w 361461"/>
                <a:gd name="connsiteY8" fmla="*/ 482600 h 482599"/>
                <a:gd name="connsiteX9" fmla="*/ 246185 w 361461"/>
                <a:gd name="connsiteY9" fmla="*/ 482600 h 482599"/>
                <a:gd name="connsiteX10" fmla="*/ 62523 w 361461"/>
                <a:gd name="connsiteY10" fmla="*/ 482600 h 48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461" h="482599">
                  <a:moveTo>
                    <a:pt x="0" y="455246"/>
                  </a:moveTo>
                  <a:lnTo>
                    <a:pt x="0" y="19538"/>
                  </a:lnTo>
                  <a:cubicBezTo>
                    <a:pt x="0" y="9769"/>
                    <a:pt x="7815" y="0"/>
                    <a:pt x="19538" y="0"/>
                  </a:cubicBezTo>
                  <a:lnTo>
                    <a:pt x="283308" y="0"/>
                  </a:lnTo>
                  <a:cubicBezTo>
                    <a:pt x="285262" y="0"/>
                    <a:pt x="285262" y="0"/>
                    <a:pt x="287216" y="1954"/>
                  </a:cubicBezTo>
                  <a:lnTo>
                    <a:pt x="359508" y="74246"/>
                  </a:lnTo>
                  <a:cubicBezTo>
                    <a:pt x="361462" y="76200"/>
                    <a:pt x="361462" y="78154"/>
                    <a:pt x="361462" y="80108"/>
                  </a:cubicBezTo>
                  <a:lnTo>
                    <a:pt x="361462" y="463061"/>
                  </a:lnTo>
                  <a:cubicBezTo>
                    <a:pt x="361462" y="472831"/>
                    <a:pt x="353646" y="482600"/>
                    <a:pt x="341923" y="482600"/>
                  </a:cubicBezTo>
                  <a:lnTo>
                    <a:pt x="246185" y="482600"/>
                  </a:lnTo>
                  <a:lnTo>
                    <a:pt x="62523" y="48260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0" name="Forma Livre: Forma 479">
              <a:extLst>
                <a:ext uri="{FF2B5EF4-FFF2-40B4-BE49-F238E27FC236}">
                  <a16:creationId xmlns:a16="http://schemas.microsoft.com/office/drawing/2014/main" id="{57314B8C-1D42-4897-2D73-D44137D2062A}"/>
                </a:ext>
              </a:extLst>
            </p:cNvPr>
            <p:cNvSpPr/>
            <p:nvPr/>
          </p:nvSpPr>
          <p:spPr>
            <a:xfrm>
              <a:off x="6016004" y="1672492"/>
              <a:ext cx="259861" cy="19538"/>
            </a:xfrm>
            <a:custGeom>
              <a:avLst/>
              <a:gdLst>
                <a:gd name="connsiteX0" fmla="*/ 259861 w 259861"/>
                <a:gd name="connsiteY0" fmla="*/ 0 h 19538"/>
                <a:gd name="connsiteX1" fmla="*/ 0 w 2598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861" h="19538">
                  <a:moveTo>
                    <a:pt x="259861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1" name="Forma Livre: Forma 480">
              <a:extLst>
                <a:ext uri="{FF2B5EF4-FFF2-40B4-BE49-F238E27FC236}">
                  <a16:creationId xmlns:a16="http://schemas.microsoft.com/office/drawing/2014/main" id="{B7B6DD7E-8977-CDB3-AC37-F7655C59875D}"/>
                </a:ext>
              </a:extLst>
            </p:cNvPr>
            <p:cNvSpPr/>
            <p:nvPr/>
          </p:nvSpPr>
          <p:spPr>
            <a:xfrm>
              <a:off x="6016004" y="1742830"/>
              <a:ext cx="259861" cy="19538"/>
            </a:xfrm>
            <a:custGeom>
              <a:avLst/>
              <a:gdLst>
                <a:gd name="connsiteX0" fmla="*/ 259861 w 259861"/>
                <a:gd name="connsiteY0" fmla="*/ 0 h 19538"/>
                <a:gd name="connsiteX1" fmla="*/ 0 w 259861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861" h="19538">
                  <a:moveTo>
                    <a:pt x="259861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2" name="Forma Livre: Forma 481">
              <a:extLst>
                <a:ext uri="{FF2B5EF4-FFF2-40B4-BE49-F238E27FC236}">
                  <a16:creationId xmlns:a16="http://schemas.microsoft.com/office/drawing/2014/main" id="{1F0E9455-B9B4-0F0C-698D-2D0A7AA91F13}"/>
                </a:ext>
              </a:extLst>
            </p:cNvPr>
            <p:cNvSpPr/>
            <p:nvPr/>
          </p:nvSpPr>
          <p:spPr>
            <a:xfrm>
              <a:off x="6146911" y="1813169"/>
              <a:ext cx="128953" cy="19538"/>
            </a:xfrm>
            <a:custGeom>
              <a:avLst/>
              <a:gdLst>
                <a:gd name="connsiteX0" fmla="*/ 128954 w 128953"/>
                <a:gd name="connsiteY0" fmla="*/ 0 h 19538"/>
                <a:gd name="connsiteX1" fmla="*/ 0 w 1289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53" h="19538">
                  <a:moveTo>
                    <a:pt x="128954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3" name="Forma Livre: Forma 482">
              <a:extLst>
                <a:ext uri="{FF2B5EF4-FFF2-40B4-BE49-F238E27FC236}">
                  <a16:creationId xmlns:a16="http://schemas.microsoft.com/office/drawing/2014/main" id="{409D815E-EFF4-F10D-DCC2-87F91623E192}"/>
                </a:ext>
              </a:extLst>
            </p:cNvPr>
            <p:cNvSpPr/>
            <p:nvPr/>
          </p:nvSpPr>
          <p:spPr>
            <a:xfrm>
              <a:off x="6016004" y="1600200"/>
              <a:ext cx="127000" cy="19538"/>
            </a:xfrm>
            <a:custGeom>
              <a:avLst/>
              <a:gdLst>
                <a:gd name="connsiteX0" fmla="*/ 127000 w 127000"/>
                <a:gd name="connsiteY0" fmla="*/ 0 h 19538"/>
                <a:gd name="connsiteX1" fmla="*/ 0 w 12700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00" h="19538">
                  <a:moveTo>
                    <a:pt x="127000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4" name="Forma Livre: Forma 483">
              <a:extLst>
                <a:ext uri="{FF2B5EF4-FFF2-40B4-BE49-F238E27FC236}">
                  <a16:creationId xmlns:a16="http://schemas.microsoft.com/office/drawing/2014/main" id="{0955E05D-6CC9-1868-CBE4-ED1B0E506EBD}"/>
                </a:ext>
              </a:extLst>
            </p:cNvPr>
            <p:cNvSpPr/>
            <p:nvPr/>
          </p:nvSpPr>
          <p:spPr>
            <a:xfrm>
              <a:off x="6039450" y="1443892"/>
              <a:ext cx="72291" cy="87923"/>
            </a:xfrm>
            <a:custGeom>
              <a:avLst/>
              <a:gdLst>
                <a:gd name="connsiteX0" fmla="*/ 0 w 72291"/>
                <a:gd name="connsiteY0" fmla="*/ 0 h 87923"/>
                <a:gd name="connsiteX1" fmla="*/ 0 w 72291"/>
                <a:gd name="connsiteY1" fmla="*/ 87923 h 87923"/>
                <a:gd name="connsiteX2" fmla="*/ 0 w 72291"/>
                <a:gd name="connsiteY2" fmla="*/ 87923 h 87923"/>
                <a:gd name="connsiteX3" fmla="*/ 37123 w 72291"/>
                <a:gd name="connsiteY3" fmla="*/ 64477 h 87923"/>
                <a:gd name="connsiteX4" fmla="*/ 72292 w 72291"/>
                <a:gd name="connsiteY4" fmla="*/ 87923 h 87923"/>
                <a:gd name="connsiteX5" fmla="*/ 72292 w 72291"/>
                <a:gd name="connsiteY5" fmla="*/ 87923 h 87923"/>
                <a:gd name="connsiteX6" fmla="*/ 72292 w 72291"/>
                <a:gd name="connsiteY6" fmla="*/ 0 h 8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291" h="87923">
                  <a:moveTo>
                    <a:pt x="0" y="0"/>
                  </a:moveTo>
                  <a:lnTo>
                    <a:pt x="0" y="87923"/>
                  </a:lnTo>
                  <a:lnTo>
                    <a:pt x="0" y="87923"/>
                  </a:lnTo>
                  <a:lnTo>
                    <a:pt x="37123" y="64477"/>
                  </a:lnTo>
                  <a:lnTo>
                    <a:pt x="72292" y="87923"/>
                  </a:lnTo>
                  <a:lnTo>
                    <a:pt x="72292" y="87923"/>
                  </a:lnTo>
                  <a:lnTo>
                    <a:pt x="72292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85" name="Gráfico 4">
            <a:extLst>
              <a:ext uri="{FF2B5EF4-FFF2-40B4-BE49-F238E27FC236}">
                <a16:creationId xmlns:a16="http://schemas.microsoft.com/office/drawing/2014/main" id="{D45CDDF9-3B97-B285-152E-9A333426F0ED}"/>
              </a:ext>
            </a:extLst>
          </p:cNvPr>
          <p:cNvGrpSpPr/>
          <p:nvPr/>
        </p:nvGrpSpPr>
        <p:grpSpPr>
          <a:xfrm>
            <a:off x="2633896" y="2686538"/>
            <a:ext cx="627966" cy="437893"/>
            <a:chOff x="2633896" y="2686538"/>
            <a:chExt cx="627966" cy="437893"/>
          </a:xfrm>
          <a:noFill/>
        </p:grpSpPr>
        <p:grpSp>
          <p:nvGrpSpPr>
            <p:cNvPr id="486" name="Gráfico 4">
              <a:extLst>
                <a:ext uri="{FF2B5EF4-FFF2-40B4-BE49-F238E27FC236}">
                  <a16:creationId xmlns:a16="http://schemas.microsoft.com/office/drawing/2014/main" id="{2420098C-303F-AE27-4E08-2E002F443F12}"/>
                </a:ext>
              </a:extLst>
            </p:cNvPr>
            <p:cNvGrpSpPr/>
            <p:nvPr/>
          </p:nvGrpSpPr>
          <p:grpSpPr>
            <a:xfrm>
              <a:off x="2633896" y="2754923"/>
              <a:ext cx="627966" cy="369508"/>
              <a:chOff x="2633896" y="2754923"/>
              <a:chExt cx="627966" cy="369508"/>
            </a:xfrm>
            <a:noFill/>
          </p:grpSpPr>
          <p:grpSp>
            <p:nvGrpSpPr>
              <p:cNvPr id="489" name="Gráfico 4">
                <a:extLst>
                  <a:ext uri="{FF2B5EF4-FFF2-40B4-BE49-F238E27FC236}">
                    <a16:creationId xmlns:a16="http://schemas.microsoft.com/office/drawing/2014/main" id="{EDE6162A-3C92-F368-8BE3-F0342CCB9741}"/>
                  </a:ext>
                </a:extLst>
              </p:cNvPr>
              <p:cNvGrpSpPr/>
              <p:nvPr/>
            </p:nvGrpSpPr>
            <p:grpSpPr>
              <a:xfrm>
                <a:off x="2743311" y="2831123"/>
                <a:ext cx="518550" cy="293308"/>
                <a:chOff x="2743311" y="2831123"/>
                <a:chExt cx="518550" cy="293308"/>
              </a:xfrm>
              <a:noFill/>
            </p:grpSpPr>
            <p:sp>
              <p:nvSpPr>
                <p:cNvPr id="492" name="Forma Livre: Forma 491">
                  <a:extLst>
                    <a:ext uri="{FF2B5EF4-FFF2-40B4-BE49-F238E27FC236}">
                      <a16:creationId xmlns:a16="http://schemas.microsoft.com/office/drawing/2014/main" id="{F5996048-C6EA-FF2C-A0EC-9D853AE8BF2B}"/>
                    </a:ext>
                  </a:extLst>
                </p:cNvPr>
                <p:cNvSpPr/>
                <p:nvPr/>
              </p:nvSpPr>
              <p:spPr>
                <a:xfrm>
                  <a:off x="2881802" y="3016506"/>
                  <a:ext cx="107925" cy="107925"/>
                </a:xfrm>
                <a:custGeom>
                  <a:avLst/>
                  <a:gdLst>
                    <a:gd name="connsiteX0" fmla="*/ 25632 w 107925"/>
                    <a:gd name="connsiteY0" fmla="*/ 8047 h 107925"/>
                    <a:gd name="connsiteX1" fmla="*/ 99878 w 107925"/>
                    <a:gd name="connsiteY1" fmla="*/ 25632 h 107925"/>
                    <a:gd name="connsiteX2" fmla="*/ 82294 w 107925"/>
                    <a:gd name="connsiteY2" fmla="*/ 99878 h 107925"/>
                    <a:gd name="connsiteX3" fmla="*/ 8047 w 107925"/>
                    <a:gd name="connsiteY3" fmla="*/ 82294 h 107925"/>
                    <a:gd name="connsiteX4" fmla="*/ 25632 w 107925"/>
                    <a:gd name="connsiteY4" fmla="*/ 8047 h 107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925" h="107925">
                      <a:moveTo>
                        <a:pt x="25632" y="8047"/>
                      </a:moveTo>
                      <a:cubicBezTo>
                        <a:pt x="51032" y="-7583"/>
                        <a:pt x="84247" y="232"/>
                        <a:pt x="99878" y="25632"/>
                      </a:cubicBezTo>
                      <a:cubicBezTo>
                        <a:pt x="115509" y="51032"/>
                        <a:pt x="107694" y="84247"/>
                        <a:pt x="82294" y="99878"/>
                      </a:cubicBezTo>
                      <a:cubicBezTo>
                        <a:pt x="56893" y="115509"/>
                        <a:pt x="23678" y="107693"/>
                        <a:pt x="8047" y="82294"/>
                      </a:cubicBezTo>
                      <a:cubicBezTo>
                        <a:pt x="-7584" y="56894"/>
                        <a:pt x="232" y="23678"/>
                        <a:pt x="25632" y="8047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3" name="Forma Livre: Forma 492">
                  <a:extLst>
                    <a:ext uri="{FF2B5EF4-FFF2-40B4-BE49-F238E27FC236}">
                      <a16:creationId xmlns:a16="http://schemas.microsoft.com/office/drawing/2014/main" id="{EBFE9AA7-2DB6-5388-54EA-12D8B1CD3FC8}"/>
                    </a:ext>
                  </a:extLst>
                </p:cNvPr>
                <p:cNvSpPr/>
                <p:nvPr/>
              </p:nvSpPr>
              <p:spPr>
                <a:xfrm>
                  <a:off x="2913296" y="2844724"/>
                  <a:ext cx="348566" cy="265798"/>
                </a:xfrm>
                <a:custGeom>
                  <a:avLst/>
                  <a:gdLst>
                    <a:gd name="connsiteX0" fmla="*/ 0 w 348566"/>
                    <a:gd name="connsiteY0" fmla="*/ 175922 h 265798"/>
                    <a:gd name="connsiteX1" fmla="*/ 306754 w 348566"/>
                    <a:gd name="connsiteY1" fmla="*/ 3983 h 265798"/>
                    <a:gd name="connsiteX2" fmla="*/ 343877 w 348566"/>
                    <a:gd name="connsiteY2" fmla="*/ 13753 h 265798"/>
                    <a:gd name="connsiteX3" fmla="*/ 343877 w 348566"/>
                    <a:gd name="connsiteY3" fmla="*/ 13753 h 265798"/>
                    <a:gd name="connsiteX4" fmla="*/ 338015 w 348566"/>
                    <a:gd name="connsiteY4" fmla="*/ 50876 h 265798"/>
                    <a:gd name="connsiteX5" fmla="*/ 58615 w 348566"/>
                    <a:gd name="connsiteY5" fmla="*/ 265799 h 265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8566" h="265798">
                      <a:moveTo>
                        <a:pt x="0" y="175922"/>
                      </a:moveTo>
                      <a:lnTo>
                        <a:pt x="306754" y="3983"/>
                      </a:lnTo>
                      <a:cubicBezTo>
                        <a:pt x="320431" y="-3832"/>
                        <a:pt x="336062" y="76"/>
                        <a:pt x="343877" y="13753"/>
                      </a:cubicBezTo>
                      <a:lnTo>
                        <a:pt x="343877" y="13753"/>
                      </a:lnTo>
                      <a:cubicBezTo>
                        <a:pt x="351692" y="25475"/>
                        <a:pt x="349739" y="43060"/>
                        <a:pt x="338015" y="50876"/>
                      </a:cubicBezTo>
                      <a:lnTo>
                        <a:pt x="58615" y="265799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4" name="Forma Livre: Forma 493">
                  <a:extLst>
                    <a:ext uri="{FF2B5EF4-FFF2-40B4-BE49-F238E27FC236}">
                      <a16:creationId xmlns:a16="http://schemas.microsoft.com/office/drawing/2014/main" id="{9B0FB9FD-A2BC-635A-CAF9-162D6B8376CC}"/>
                    </a:ext>
                  </a:extLst>
                </p:cNvPr>
                <p:cNvSpPr/>
                <p:nvPr/>
              </p:nvSpPr>
              <p:spPr>
                <a:xfrm>
                  <a:off x="2936742" y="2831123"/>
                  <a:ext cx="19538" cy="35169"/>
                </a:xfrm>
                <a:custGeom>
                  <a:avLst/>
                  <a:gdLst>
                    <a:gd name="connsiteX0" fmla="*/ 0 w 19538"/>
                    <a:gd name="connsiteY0" fmla="*/ 0 h 35169"/>
                    <a:gd name="connsiteX1" fmla="*/ 0 w 19538"/>
                    <a:gd name="connsiteY1" fmla="*/ 35169 h 35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35169">
                      <a:moveTo>
                        <a:pt x="0" y="0"/>
                      </a:moveTo>
                      <a:lnTo>
                        <a:pt x="0" y="35169"/>
                      </a:lnTo>
                    </a:path>
                  </a:pathLst>
                </a:custGeom>
                <a:ln w="1952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5" name="Forma Livre: Forma 494">
                  <a:extLst>
                    <a:ext uri="{FF2B5EF4-FFF2-40B4-BE49-F238E27FC236}">
                      <a16:creationId xmlns:a16="http://schemas.microsoft.com/office/drawing/2014/main" id="{A7F8D270-5DB8-3BA8-C4F0-11CA4552C509}"/>
                    </a:ext>
                  </a:extLst>
                </p:cNvPr>
                <p:cNvSpPr/>
                <p:nvPr/>
              </p:nvSpPr>
              <p:spPr>
                <a:xfrm>
                  <a:off x="2825373" y="2860430"/>
                  <a:ext cx="17584" cy="31261"/>
                </a:xfrm>
                <a:custGeom>
                  <a:avLst/>
                  <a:gdLst>
                    <a:gd name="connsiteX0" fmla="*/ 0 w 17584"/>
                    <a:gd name="connsiteY0" fmla="*/ 0 h 31261"/>
                    <a:gd name="connsiteX1" fmla="*/ 17585 w 17584"/>
                    <a:gd name="connsiteY1" fmla="*/ 31262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4" h="31261">
                      <a:moveTo>
                        <a:pt x="0" y="0"/>
                      </a:moveTo>
                      <a:lnTo>
                        <a:pt x="17585" y="31262"/>
                      </a:lnTo>
                    </a:path>
                  </a:pathLst>
                </a:custGeom>
                <a:ln w="1952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6" name="Forma Livre: Forma 495">
                  <a:extLst>
                    <a:ext uri="{FF2B5EF4-FFF2-40B4-BE49-F238E27FC236}">
                      <a16:creationId xmlns:a16="http://schemas.microsoft.com/office/drawing/2014/main" id="{5869A3A9-4331-8496-FF64-32B3855BE7D2}"/>
                    </a:ext>
                  </a:extLst>
                </p:cNvPr>
                <p:cNvSpPr/>
                <p:nvPr/>
              </p:nvSpPr>
              <p:spPr>
                <a:xfrm>
                  <a:off x="2743311" y="2942492"/>
                  <a:ext cx="31261" cy="17584"/>
                </a:xfrm>
                <a:custGeom>
                  <a:avLst/>
                  <a:gdLst>
                    <a:gd name="connsiteX0" fmla="*/ 0 w 31261"/>
                    <a:gd name="connsiteY0" fmla="*/ 0 h 17584"/>
                    <a:gd name="connsiteX1" fmla="*/ 31262 w 31261"/>
                    <a:gd name="connsiteY1" fmla="*/ 17585 h 17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261" h="17584">
                      <a:moveTo>
                        <a:pt x="0" y="0"/>
                      </a:moveTo>
                      <a:lnTo>
                        <a:pt x="31262" y="17585"/>
                      </a:lnTo>
                    </a:path>
                  </a:pathLst>
                </a:custGeom>
                <a:ln w="1952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97" name="Forma Livre: Forma 496">
                  <a:extLst>
                    <a:ext uri="{FF2B5EF4-FFF2-40B4-BE49-F238E27FC236}">
                      <a16:creationId xmlns:a16="http://schemas.microsoft.com/office/drawing/2014/main" id="{2274D6A2-B646-86DF-4AED-9BA938978D35}"/>
                    </a:ext>
                  </a:extLst>
                </p:cNvPr>
                <p:cNvSpPr/>
                <p:nvPr/>
              </p:nvSpPr>
              <p:spPr>
                <a:xfrm>
                  <a:off x="3030527" y="2860430"/>
                  <a:ext cx="17584" cy="31261"/>
                </a:xfrm>
                <a:custGeom>
                  <a:avLst/>
                  <a:gdLst>
                    <a:gd name="connsiteX0" fmla="*/ 17585 w 17584"/>
                    <a:gd name="connsiteY0" fmla="*/ 0 h 31261"/>
                    <a:gd name="connsiteX1" fmla="*/ 0 w 17584"/>
                    <a:gd name="connsiteY1" fmla="*/ 31262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4" h="31261">
                      <a:moveTo>
                        <a:pt x="17585" y="0"/>
                      </a:moveTo>
                      <a:lnTo>
                        <a:pt x="0" y="31262"/>
                      </a:lnTo>
                    </a:path>
                  </a:pathLst>
                </a:custGeom>
                <a:ln w="19526" cap="sq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490" name="Forma Livre: Forma 489">
                <a:extLst>
                  <a:ext uri="{FF2B5EF4-FFF2-40B4-BE49-F238E27FC236}">
                    <a16:creationId xmlns:a16="http://schemas.microsoft.com/office/drawing/2014/main" id="{A5419B47-9EE4-F8F9-7F45-4F67DD06D3E9}"/>
                  </a:ext>
                </a:extLst>
              </p:cNvPr>
              <p:cNvSpPr/>
              <p:nvPr/>
            </p:nvSpPr>
            <p:spPr>
              <a:xfrm>
                <a:off x="2633896" y="2754923"/>
                <a:ext cx="541215" cy="355599"/>
              </a:xfrm>
              <a:custGeom>
                <a:avLst/>
                <a:gdLst>
                  <a:gd name="connsiteX0" fmla="*/ 541216 w 541215"/>
                  <a:gd name="connsiteY0" fmla="*/ 119185 h 355599"/>
                  <a:gd name="connsiteX1" fmla="*/ 300893 w 541215"/>
                  <a:gd name="connsiteY1" fmla="*/ 0 h 355599"/>
                  <a:gd name="connsiteX2" fmla="*/ 0 w 541215"/>
                  <a:gd name="connsiteY2" fmla="*/ 300892 h 355599"/>
                  <a:gd name="connsiteX3" fmla="*/ 0 w 541215"/>
                  <a:gd name="connsiteY3" fmla="*/ 355600 h 355599"/>
                  <a:gd name="connsiteX4" fmla="*/ 64477 w 541215"/>
                  <a:gd name="connsiteY4" fmla="*/ 355600 h 355599"/>
                  <a:gd name="connsiteX5" fmla="*/ 64477 w 541215"/>
                  <a:gd name="connsiteY5" fmla="*/ 316523 h 355599"/>
                  <a:gd name="connsiteX6" fmla="*/ 300893 w 541215"/>
                  <a:gd name="connsiteY6" fmla="*/ 64477 h 355599"/>
                  <a:gd name="connsiteX7" fmla="*/ 480646 w 541215"/>
                  <a:gd name="connsiteY7" fmla="*/ 146538 h 35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1215" h="355599">
                    <a:moveTo>
                      <a:pt x="541216" y="119185"/>
                    </a:moveTo>
                    <a:cubicBezTo>
                      <a:pt x="486508" y="46892"/>
                      <a:pt x="398585" y="0"/>
                      <a:pt x="300893" y="0"/>
                    </a:cubicBezTo>
                    <a:cubicBezTo>
                      <a:pt x="134816" y="0"/>
                      <a:pt x="0" y="134815"/>
                      <a:pt x="0" y="300892"/>
                    </a:cubicBezTo>
                    <a:lnTo>
                      <a:pt x="0" y="355600"/>
                    </a:lnTo>
                    <a:lnTo>
                      <a:pt x="64477" y="355600"/>
                    </a:lnTo>
                    <a:lnTo>
                      <a:pt x="64477" y="316523"/>
                    </a:lnTo>
                    <a:cubicBezTo>
                      <a:pt x="64477" y="168031"/>
                      <a:pt x="169985" y="64477"/>
                      <a:pt x="300893" y="64477"/>
                    </a:cubicBezTo>
                    <a:cubicBezTo>
                      <a:pt x="373185" y="64477"/>
                      <a:pt x="437662" y="95738"/>
                      <a:pt x="480646" y="146538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1" name="Forma Livre: Forma 490">
                <a:extLst>
                  <a:ext uri="{FF2B5EF4-FFF2-40B4-BE49-F238E27FC236}">
                    <a16:creationId xmlns:a16="http://schemas.microsoft.com/office/drawing/2014/main" id="{E611AA93-B373-F38A-7DA7-5B29B5865647}"/>
                  </a:ext>
                </a:extLst>
              </p:cNvPr>
              <p:cNvSpPr/>
              <p:nvPr/>
            </p:nvSpPr>
            <p:spPr>
              <a:xfrm>
                <a:off x="3155573" y="2930769"/>
                <a:ext cx="80107" cy="179753"/>
              </a:xfrm>
              <a:custGeom>
                <a:avLst/>
                <a:gdLst>
                  <a:gd name="connsiteX0" fmla="*/ 0 w 80107"/>
                  <a:gd name="connsiteY0" fmla="*/ 37123 h 179753"/>
                  <a:gd name="connsiteX1" fmla="*/ 15631 w 80107"/>
                  <a:gd name="connsiteY1" fmla="*/ 140677 h 179753"/>
                  <a:gd name="connsiteX2" fmla="*/ 15631 w 80107"/>
                  <a:gd name="connsiteY2" fmla="*/ 179754 h 179753"/>
                  <a:gd name="connsiteX3" fmla="*/ 80108 w 80107"/>
                  <a:gd name="connsiteY3" fmla="*/ 179754 h 179753"/>
                  <a:gd name="connsiteX4" fmla="*/ 80108 w 80107"/>
                  <a:gd name="connsiteY4" fmla="*/ 125046 h 179753"/>
                  <a:gd name="connsiteX5" fmla="*/ 52754 w 80107"/>
                  <a:gd name="connsiteY5" fmla="*/ 0 h 179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107" h="179753">
                    <a:moveTo>
                      <a:pt x="0" y="37123"/>
                    </a:moveTo>
                    <a:cubicBezTo>
                      <a:pt x="9769" y="64477"/>
                      <a:pt x="15631" y="95738"/>
                      <a:pt x="15631" y="140677"/>
                    </a:cubicBezTo>
                    <a:lnTo>
                      <a:pt x="15631" y="179754"/>
                    </a:lnTo>
                    <a:lnTo>
                      <a:pt x="80108" y="179754"/>
                    </a:lnTo>
                    <a:lnTo>
                      <a:pt x="80108" y="125046"/>
                    </a:lnTo>
                    <a:cubicBezTo>
                      <a:pt x="80108" y="80108"/>
                      <a:pt x="70338" y="37123"/>
                      <a:pt x="52754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87" name="Forma Livre: Forma 486">
              <a:extLst>
                <a:ext uri="{FF2B5EF4-FFF2-40B4-BE49-F238E27FC236}">
                  <a16:creationId xmlns:a16="http://schemas.microsoft.com/office/drawing/2014/main" id="{FA9CBFA0-A1A8-51F6-D03E-9F3AAA9E9709}"/>
                </a:ext>
              </a:extLst>
            </p:cNvPr>
            <p:cNvSpPr/>
            <p:nvPr/>
          </p:nvSpPr>
          <p:spPr>
            <a:xfrm>
              <a:off x="3118450" y="2733430"/>
              <a:ext cx="134815" cy="123092"/>
            </a:xfrm>
            <a:custGeom>
              <a:avLst/>
              <a:gdLst>
                <a:gd name="connsiteX0" fmla="*/ 0 w 134815"/>
                <a:gd name="connsiteY0" fmla="*/ 0 h 123092"/>
                <a:gd name="connsiteX1" fmla="*/ 134816 w 134815"/>
                <a:gd name="connsiteY1" fmla="*/ 123092 h 12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815" h="123092">
                  <a:moveTo>
                    <a:pt x="0" y="0"/>
                  </a:moveTo>
                  <a:cubicBezTo>
                    <a:pt x="54708" y="29308"/>
                    <a:pt x="99646" y="72293"/>
                    <a:pt x="134816" y="123092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8" name="Forma Livre: Forma 487">
              <a:extLst>
                <a:ext uri="{FF2B5EF4-FFF2-40B4-BE49-F238E27FC236}">
                  <a16:creationId xmlns:a16="http://schemas.microsoft.com/office/drawing/2014/main" id="{06B3D6A9-3C60-B0A0-6CEA-518860C8BACE}"/>
                </a:ext>
              </a:extLst>
            </p:cNvPr>
            <p:cNvSpPr/>
            <p:nvPr/>
          </p:nvSpPr>
          <p:spPr>
            <a:xfrm>
              <a:off x="2635850" y="2686538"/>
              <a:ext cx="482599" cy="146538"/>
            </a:xfrm>
            <a:custGeom>
              <a:avLst/>
              <a:gdLst>
                <a:gd name="connsiteX0" fmla="*/ 482600 w 482599"/>
                <a:gd name="connsiteY0" fmla="*/ 46892 h 146538"/>
                <a:gd name="connsiteX1" fmla="*/ 300892 w 482599"/>
                <a:gd name="connsiteY1" fmla="*/ 0 h 146538"/>
                <a:gd name="connsiteX2" fmla="*/ 0 w 482599"/>
                <a:gd name="connsiteY2" fmla="*/ 146538 h 1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2599" h="146538">
                  <a:moveTo>
                    <a:pt x="482600" y="46892"/>
                  </a:moveTo>
                  <a:cubicBezTo>
                    <a:pt x="427892" y="17584"/>
                    <a:pt x="367323" y="0"/>
                    <a:pt x="300892" y="0"/>
                  </a:cubicBezTo>
                  <a:cubicBezTo>
                    <a:pt x="179754" y="0"/>
                    <a:pt x="70339" y="56661"/>
                    <a:pt x="0" y="146538"/>
                  </a:cubicBezTo>
                </a:path>
              </a:pathLst>
            </a:custGeom>
            <a:noFill/>
            <a:ln w="19526" cap="sq">
              <a:solidFill>
                <a:srgbClr val="2D54A5"/>
              </a:solidFill>
              <a:custDash>
                <a:ds d="0" sp="2250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98" name="Gráfico 4">
            <a:extLst>
              <a:ext uri="{FF2B5EF4-FFF2-40B4-BE49-F238E27FC236}">
                <a16:creationId xmlns:a16="http://schemas.microsoft.com/office/drawing/2014/main" id="{19284580-F2B8-63D3-A630-E501628A30DA}"/>
              </a:ext>
            </a:extLst>
          </p:cNvPr>
          <p:cNvGrpSpPr/>
          <p:nvPr/>
        </p:nvGrpSpPr>
        <p:grpSpPr>
          <a:xfrm>
            <a:off x="5838050" y="2498969"/>
            <a:ext cx="551291" cy="625230"/>
            <a:chOff x="5838050" y="2498969"/>
            <a:chExt cx="551291" cy="625230"/>
          </a:xfrm>
          <a:noFill/>
        </p:grpSpPr>
        <p:grpSp>
          <p:nvGrpSpPr>
            <p:cNvPr id="499" name="Gráfico 4">
              <a:extLst>
                <a:ext uri="{FF2B5EF4-FFF2-40B4-BE49-F238E27FC236}">
                  <a16:creationId xmlns:a16="http://schemas.microsoft.com/office/drawing/2014/main" id="{28C4771E-7929-3861-4BA2-BACAF3766260}"/>
                </a:ext>
              </a:extLst>
            </p:cNvPr>
            <p:cNvGrpSpPr/>
            <p:nvPr/>
          </p:nvGrpSpPr>
          <p:grpSpPr>
            <a:xfrm>
              <a:off x="5838050" y="2498969"/>
              <a:ext cx="551291" cy="625230"/>
              <a:chOff x="5838050" y="2498969"/>
              <a:chExt cx="551291" cy="625230"/>
            </a:xfrm>
            <a:noFill/>
          </p:grpSpPr>
          <p:sp>
            <p:nvSpPr>
              <p:cNvPr id="501" name="Forma Livre: Forma 500">
                <a:extLst>
                  <a:ext uri="{FF2B5EF4-FFF2-40B4-BE49-F238E27FC236}">
                    <a16:creationId xmlns:a16="http://schemas.microsoft.com/office/drawing/2014/main" id="{D64BE848-5271-0FEA-4E1C-7E94E2815A0D}"/>
                  </a:ext>
                </a:extLst>
              </p:cNvPr>
              <p:cNvSpPr/>
              <p:nvPr/>
            </p:nvSpPr>
            <p:spPr>
              <a:xfrm>
                <a:off x="5957388" y="2655276"/>
                <a:ext cx="312615" cy="312615"/>
              </a:xfrm>
              <a:custGeom>
                <a:avLst/>
                <a:gdLst>
                  <a:gd name="connsiteX0" fmla="*/ 312615 w 312615"/>
                  <a:gd name="connsiteY0" fmla="*/ 156308 h 312615"/>
                  <a:gd name="connsiteX1" fmla="*/ 156308 w 312615"/>
                  <a:gd name="connsiteY1" fmla="*/ 312615 h 312615"/>
                  <a:gd name="connsiteX2" fmla="*/ 0 w 312615"/>
                  <a:gd name="connsiteY2" fmla="*/ 156308 h 312615"/>
                  <a:gd name="connsiteX3" fmla="*/ 156308 w 312615"/>
                  <a:gd name="connsiteY3" fmla="*/ 0 h 312615"/>
                  <a:gd name="connsiteX4" fmla="*/ 312615 w 312615"/>
                  <a:gd name="connsiteY4" fmla="*/ 156308 h 312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2615" h="312615">
                    <a:moveTo>
                      <a:pt x="312615" y="156308"/>
                    </a:moveTo>
                    <a:cubicBezTo>
                      <a:pt x="312615" y="242634"/>
                      <a:pt x="242634" y="312615"/>
                      <a:pt x="156308" y="312615"/>
                    </a:cubicBezTo>
                    <a:cubicBezTo>
                      <a:pt x="69981" y="312615"/>
                      <a:pt x="0" y="242634"/>
                      <a:pt x="0" y="156308"/>
                    </a:cubicBezTo>
                    <a:cubicBezTo>
                      <a:pt x="0" y="69981"/>
                      <a:pt x="69981" y="0"/>
                      <a:pt x="156308" y="0"/>
                    </a:cubicBezTo>
                    <a:cubicBezTo>
                      <a:pt x="242634" y="0"/>
                      <a:pt x="312615" y="69981"/>
                      <a:pt x="312615" y="156308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2" name="Forma Livre: Forma 501">
                <a:extLst>
                  <a:ext uri="{FF2B5EF4-FFF2-40B4-BE49-F238E27FC236}">
                    <a16:creationId xmlns:a16="http://schemas.microsoft.com/office/drawing/2014/main" id="{1FFE5407-6DD9-0E79-40A6-23DCE5C4574B}"/>
                  </a:ext>
                </a:extLst>
              </p:cNvPr>
              <p:cNvSpPr/>
              <p:nvPr/>
            </p:nvSpPr>
            <p:spPr>
              <a:xfrm>
                <a:off x="6074619" y="2498969"/>
                <a:ext cx="78153" cy="78153"/>
              </a:xfrm>
              <a:custGeom>
                <a:avLst/>
                <a:gdLst>
                  <a:gd name="connsiteX0" fmla="*/ 78154 w 78153"/>
                  <a:gd name="connsiteY0" fmla="*/ 39077 h 78153"/>
                  <a:gd name="connsiteX1" fmla="*/ 39077 w 78153"/>
                  <a:gd name="connsiteY1" fmla="*/ 78154 h 78153"/>
                  <a:gd name="connsiteX2" fmla="*/ 0 w 78153"/>
                  <a:gd name="connsiteY2" fmla="*/ 39077 h 78153"/>
                  <a:gd name="connsiteX3" fmla="*/ 39077 w 78153"/>
                  <a:gd name="connsiteY3" fmla="*/ 0 h 78153"/>
                  <a:gd name="connsiteX4" fmla="*/ 78154 w 78153"/>
                  <a:gd name="connsiteY4" fmla="*/ 39077 h 7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3" h="78153">
                    <a:moveTo>
                      <a:pt x="78154" y="39077"/>
                    </a:moveTo>
                    <a:cubicBezTo>
                      <a:pt x="78154" y="60658"/>
                      <a:pt x="60659" y="78154"/>
                      <a:pt x="39077" y="78154"/>
                    </a:cubicBezTo>
                    <a:cubicBezTo>
                      <a:pt x="17495" y="78154"/>
                      <a:pt x="0" y="60658"/>
                      <a:pt x="0" y="39077"/>
                    </a:cubicBezTo>
                    <a:cubicBezTo>
                      <a:pt x="0" y="17495"/>
                      <a:pt x="17495" y="0"/>
                      <a:pt x="39077" y="0"/>
                    </a:cubicBezTo>
                    <a:cubicBezTo>
                      <a:pt x="60659" y="0"/>
                      <a:pt x="78154" y="17495"/>
                      <a:pt x="78154" y="3907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3" name="Forma Livre: Forma 502">
                <a:extLst>
                  <a:ext uri="{FF2B5EF4-FFF2-40B4-BE49-F238E27FC236}">
                    <a16:creationId xmlns:a16="http://schemas.microsoft.com/office/drawing/2014/main" id="{21DC4684-0AB6-72B8-39E1-2AE55287240E}"/>
                  </a:ext>
                </a:extLst>
              </p:cNvPr>
              <p:cNvSpPr/>
              <p:nvPr/>
            </p:nvSpPr>
            <p:spPr>
              <a:xfrm>
                <a:off x="6184034" y="2995246"/>
                <a:ext cx="109415" cy="64476"/>
              </a:xfrm>
              <a:custGeom>
                <a:avLst/>
                <a:gdLst>
                  <a:gd name="connsiteX0" fmla="*/ 0 w 109415"/>
                  <a:gd name="connsiteY0" fmla="*/ 64477 h 64476"/>
                  <a:gd name="connsiteX1" fmla="*/ 109416 w 109415"/>
                  <a:gd name="connsiteY1" fmla="*/ 0 h 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415" h="64476">
                    <a:moveTo>
                      <a:pt x="0" y="64477"/>
                    </a:moveTo>
                    <a:lnTo>
                      <a:pt x="109416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4" name="Forma Livre: Forma 503">
                <a:extLst>
                  <a:ext uri="{FF2B5EF4-FFF2-40B4-BE49-F238E27FC236}">
                    <a16:creationId xmlns:a16="http://schemas.microsoft.com/office/drawing/2014/main" id="{752F4AF7-5401-1A56-38AE-91EBEF61CB47}"/>
                  </a:ext>
                </a:extLst>
              </p:cNvPr>
              <p:cNvSpPr/>
              <p:nvPr/>
            </p:nvSpPr>
            <p:spPr>
              <a:xfrm>
                <a:off x="5933942" y="2995246"/>
                <a:ext cx="109415" cy="64476"/>
              </a:xfrm>
              <a:custGeom>
                <a:avLst/>
                <a:gdLst>
                  <a:gd name="connsiteX0" fmla="*/ 0 w 109415"/>
                  <a:gd name="connsiteY0" fmla="*/ 0 h 64476"/>
                  <a:gd name="connsiteX1" fmla="*/ 109415 w 109415"/>
                  <a:gd name="connsiteY1" fmla="*/ 64477 h 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415" h="64476">
                    <a:moveTo>
                      <a:pt x="0" y="0"/>
                    </a:moveTo>
                    <a:lnTo>
                      <a:pt x="109415" y="64477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5" name="Forma Livre: Forma 504">
                <a:extLst>
                  <a:ext uri="{FF2B5EF4-FFF2-40B4-BE49-F238E27FC236}">
                    <a16:creationId xmlns:a16="http://schemas.microsoft.com/office/drawing/2014/main" id="{A5A5E86B-A3A3-057F-1AC5-2AFB1E9117F1}"/>
                  </a:ext>
                </a:extLst>
              </p:cNvPr>
              <p:cNvSpPr/>
              <p:nvPr/>
            </p:nvSpPr>
            <p:spPr>
              <a:xfrm>
                <a:off x="5877281" y="2751015"/>
                <a:ext cx="19538" cy="121138"/>
              </a:xfrm>
              <a:custGeom>
                <a:avLst/>
                <a:gdLst>
                  <a:gd name="connsiteX0" fmla="*/ 0 w 19538"/>
                  <a:gd name="connsiteY0" fmla="*/ 0 h 121138"/>
                  <a:gd name="connsiteX1" fmla="*/ 0 w 19538"/>
                  <a:gd name="connsiteY1" fmla="*/ 121138 h 12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21138">
                    <a:moveTo>
                      <a:pt x="0" y="0"/>
                    </a:moveTo>
                    <a:lnTo>
                      <a:pt x="0" y="121138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6" name="Forma Livre: Forma 505">
                <a:extLst>
                  <a:ext uri="{FF2B5EF4-FFF2-40B4-BE49-F238E27FC236}">
                    <a16:creationId xmlns:a16="http://schemas.microsoft.com/office/drawing/2014/main" id="{86F01844-04CD-A2F6-41BE-17C9DF19AF20}"/>
                  </a:ext>
                </a:extLst>
              </p:cNvPr>
              <p:cNvSpPr/>
              <p:nvPr/>
            </p:nvSpPr>
            <p:spPr>
              <a:xfrm>
                <a:off x="5933942" y="2563446"/>
                <a:ext cx="109415" cy="62523"/>
              </a:xfrm>
              <a:custGeom>
                <a:avLst/>
                <a:gdLst>
                  <a:gd name="connsiteX0" fmla="*/ 109415 w 109415"/>
                  <a:gd name="connsiteY0" fmla="*/ 0 h 62523"/>
                  <a:gd name="connsiteX1" fmla="*/ 0 w 109415"/>
                  <a:gd name="connsiteY1" fmla="*/ 62523 h 6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415" h="62523">
                    <a:moveTo>
                      <a:pt x="109415" y="0"/>
                    </a:moveTo>
                    <a:lnTo>
                      <a:pt x="0" y="62523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7" name="Forma Livre: Forma 506">
                <a:extLst>
                  <a:ext uri="{FF2B5EF4-FFF2-40B4-BE49-F238E27FC236}">
                    <a16:creationId xmlns:a16="http://schemas.microsoft.com/office/drawing/2014/main" id="{1932749A-5F02-66D6-43C7-7D2793BA50E3}"/>
                  </a:ext>
                </a:extLst>
              </p:cNvPr>
              <p:cNvSpPr/>
              <p:nvPr/>
            </p:nvSpPr>
            <p:spPr>
              <a:xfrm>
                <a:off x="6184034" y="2563446"/>
                <a:ext cx="109415" cy="62523"/>
              </a:xfrm>
              <a:custGeom>
                <a:avLst/>
                <a:gdLst>
                  <a:gd name="connsiteX0" fmla="*/ 109416 w 109415"/>
                  <a:gd name="connsiteY0" fmla="*/ 62523 h 62523"/>
                  <a:gd name="connsiteX1" fmla="*/ 0 w 109415"/>
                  <a:gd name="connsiteY1" fmla="*/ 0 h 6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415" h="62523">
                    <a:moveTo>
                      <a:pt x="109416" y="62523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8" name="Forma Livre: Forma 507">
                <a:extLst>
                  <a:ext uri="{FF2B5EF4-FFF2-40B4-BE49-F238E27FC236}">
                    <a16:creationId xmlns:a16="http://schemas.microsoft.com/office/drawing/2014/main" id="{7BFC7263-4A0B-2E1E-9EDF-8E1B0F1140FD}"/>
                  </a:ext>
                </a:extLst>
              </p:cNvPr>
              <p:cNvSpPr/>
              <p:nvPr/>
            </p:nvSpPr>
            <p:spPr>
              <a:xfrm>
                <a:off x="6350111" y="2751015"/>
                <a:ext cx="19538" cy="119184"/>
              </a:xfrm>
              <a:custGeom>
                <a:avLst/>
                <a:gdLst>
                  <a:gd name="connsiteX0" fmla="*/ 0 w 19538"/>
                  <a:gd name="connsiteY0" fmla="*/ 119185 h 119184"/>
                  <a:gd name="connsiteX1" fmla="*/ 0 w 19538"/>
                  <a:gd name="connsiteY1" fmla="*/ 0 h 119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19184">
                    <a:moveTo>
                      <a:pt x="0" y="119185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9" name="Forma Livre: Forma 508">
                <a:extLst>
                  <a:ext uri="{FF2B5EF4-FFF2-40B4-BE49-F238E27FC236}">
                    <a16:creationId xmlns:a16="http://schemas.microsoft.com/office/drawing/2014/main" id="{279982E9-1735-C346-1CB1-B67350FCA856}"/>
                  </a:ext>
                </a:extLst>
              </p:cNvPr>
              <p:cNvSpPr/>
              <p:nvPr/>
            </p:nvSpPr>
            <p:spPr>
              <a:xfrm>
                <a:off x="6074619" y="3046046"/>
                <a:ext cx="78153" cy="78153"/>
              </a:xfrm>
              <a:custGeom>
                <a:avLst/>
                <a:gdLst>
                  <a:gd name="connsiteX0" fmla="*/ 0 w 78153"/>
                  <a:gd name="connsiteY0" fmla="*/ 39077 h 78153"/>
                  <a:gd name="connsiteX1" fmla="*/ 39077 w 78153"/>
                  <a:gd name="connsiteY1" fmla="*/ 0 h 78153"/>
                  <a:gd name="connsiteX2" fmla="*/ 78154 w 78153"/>
                  <a:gd name="connsiteY2" fmla="*/ 39077 h 78153"/>
                  <a:gd name="connsiteX3" fmla="*/ 39077 w 78153"/>
                  <a:gd name="connsiteY3" fmla="*/ 78154 h 78153"/>
                  <a:gd name="connsiteX4" fmla="*/ 0 w 78153"/>
                  <a:gd name="connsiteY4" fmla="*/ 39077 h 7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3" h="78153">
                    <a:moveTo>
                      <a:pt x="0" y="39077"/>
                    </a:moveTo>
                    <a:cubicBezTo>
                      <a:pt x="0" y="17585"/>
                      <a:pt x="17584" y="0"/>
                      <a:pt x="39077" y="0"/>
                    </a:cubicBezTo>
                    <a:cubicBezTo>
                      <a:pt x="60569" y="0"/>
                      <a:pt x="78154" y="17585"/>
                      <a:pt x="78154" y="39077"/>
                    </a:cubicBezTo>
                    <a:cubicBezTo>
                      <a:pt x="78154" y="60569"/>
                      <a:pt x="60569" y="78154"/>
                      <a:pt x="39077" y="78154"/>
                    </a:cubicBezTo>
                    <a:cubicBezTo>
                      <a:pt x="17584" y="78154"/>
                      <a:pt x="0" y="60569"/>
                      <a:pt x="0" y="39077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0" name="Forma Livre: Forma 509">
                <a:extLst>
                  <a:ext uri="{FF2B5EF4-FFF2-40B4-BE49-F238E27FC236}">
                    <a16:creationId xmlns:a16="http://schemas.microsoft.com/office/drawing/2014/main" id="{D1E224AD-CC61-3473-03E5-3E0AF1490216}"/>
                  </a:ext>
                </a:extLst>
              </p:cNvPr>
              <p:cNvSpPr/>
              <p:nvPr/>
            </p:nvSpPr>
            <p:spPr>
              <a:xfrm>
                <a:off x="5838491" y="2909564"/>
                <a:ext cx="77579" cy="77579"/>
              </a:xfrm>
              <a:custGeom>
                <a:avLst/>
                <a:gdLst>
                  <a:gd name="connsiteX0" fmla="*/ 58328 w 77579"/>
                  <a:gd name="connsiteY0" fmla="*/ 72005 h 77579"/>
                  <a:gd name="connsiteX1" fmla="*/ 5574 w 77579"/>
                  <a:gd name="connsiteY1" fmla="*/ 58328 h 77579"/>
                  <a:gd name="connsiteX2" fmla="*/ 19251 w 77579"/>
                  <a:gd name="connsiteY2" fmla="*/ 5574 h 77579"/>
                  <a:gd name="connsiteX3" fmla="*/ 72005 w 77579"/>
                  <a:gd name="connsiteY3" fmla="*/ 19251 h 77579"/>
                  <a:gd name="connsiteX4" fmla="*/ 58328 w 77579"/>
                  <a:gd name="connsiteY4" fmla="*/ 72005 h 7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79" h="77579">
                    <a:moveTo>
                      <a:pt x="58328" y="72005"/>
                    </a:moveTo>
                    <a:cubicBezTo>
                      <a:pt x="38789" y="83728"/>
                      <a:pt x="15344" y="75913"/>
                      <a:pt x="5574" y="58328"/>
                    </a:cubicBezTo>
                    <a:cubicBezTo>
                      <a:pt x="-6149" y="38789"/>
                      <a:pt x="1666" y="15343"/>
                      <a:pt x="19251" y="5574"/>
                    </a:cubicBezTo>
                    <a:cubicBezTo>
                      <a:pt x="38789" y="-6149"/>
                      <a:pt x="62236" y="1667"/>
                      <a:pt x="72005" y="19251"/>
                    </a:cubicBezTo>
                    <a:cubicBezTo>
                      <a:pt x="83728" y="36836"/>
                      <a:pt x="75912" y="62236"/>
                      <a:pt x="58328" y="72005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1" name="Forma Livre: Forma 510">
                <a:extLst>
                  <a:ext uri="{FF2B5EF4-FFF2-40B4-BE49-F238E27FC236}">
                    <a16:creationId xmlns:a16="http://schemas.microsoft.com/office/drawing/2014/main" id="{843A64E7-CC29-B457-CE98-DC0854B34524}"/>
                  </a:ext>
                </a:extLst>
              </p:cNvPr>
              <p:cNvSpPr/>
              <p:nvPr/>
            </p:nvSpPr>
            <p:spPr>
              <a:xfrm>
                <a:off x="6311322" y="2636025"/>
                <a:ext cx="78019" cy="77579"/>
              </a:xfrm>
              <a:custGeom>
                <a:avLst/>
                <a:gdLst>
                  <a:gd name="connsiteX0" fmla="*/ 58328 w 78019"/>
                  <a:gd name="connsiteY0" fmla="*/ 72005 h 77579"/>
                  <a:gd name="connsiteX1" fmla="*/ 5574 w 78019"/>
                  <a:gd name="connsiteY1" fmla="*/ 58328 h 77579"/>
                  <a:gd name="connsiteX2" fmla="*/ 19251 w 78019"/>
                  <a:gd name="connsiteY2" fmla="*/ 5574 h 77579"/>
                  <a:gd name="connsiteX3" fmla="*/ 72005 w 78019"/>
                  <a:gd name="connsiteY3" fmla="*/ 19251 h 77579"/>
                  <a:gd name="connsiteX4" fmla="*/ 58328 w 78019"/>
                  <a:gd name="connsiteY4" fmla="*/ 72005 h 77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019" h="77579">
                    <a:moveTo>
                      <a:pt x="58328" y="72005"/>
                    </a:moveTo>
                    <a:cubicBezTo>
                      <a:pt x="38790" y="83728"/>
                      <a:pt x="15343" y="75913"/>
                      <a:pt x="5574" y="58328"/>
                    </a:cubicBezTo>
                    <a:cubicBezTo>
                      <a:pt x="-6149" y="38789"/>
                      <a:pt x="1667" y="15343"/>
                      <a:pt x="19251" y="5574"/>
                    </a:cubicBezTo>
                    <a:cubicBezTo>
                      <a:pt x="38790" y="-6149"/>
                      <a:pt x="62236" y="1667"/>
                      <a:pt x="72005" y="19251"/>
                    </a:cubicBezTo>
                    <a:cubicBezTo>
                      <a:pt x="83728" y="36836"/>
                      <a:pt x="77867" y="62236"/>
                      <a:pt x="58328" y="72005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2" name="Forma Livre: Forma 511">
                <a:extLst>
                  <a:ext uri="{FF2B5EF4-FFF2-40B4-BE49-F238E27FC236}">
                    <a16:creationId xmlns:a16="http://schemas.microsoft.com/office/drawing/2014/main" id="{4AA6CE1D-C482-6848-EB9C-5D3F1E93D7BA}"/>
                  </a:ext>
                </a:extLst>
              </p:cNvPr>
              <p:cNvSpPr/>
              <p:nvPr/>
            </p:nvSpPr>
            <p:spPr>
              <a:xfrm>
                <a:off x="6310881" y="2908478"/>
                <a:ext cx="78460" cy="77151"/>
              </a:xfrm>
              <a:custGeom>
                <a:avLst/>
                <a:gdLst>
                  <a:gd name="connsiteX0" fmla="*/ 58769 w 78460"/>
                  <a:gd name="connsiteY0" fmla="*/ 4706 h 77151"/>
                  <a:gd name="connsiteX1" fmla="*/ 72446 w 78460"/>
                  <a:gd name="connsiteY1" fmla="*/ 57460 h 77151"/>
                  <a:gd name="connsiteX2" fmla="*/ 19692 w 78460"/>
                  <a:gd name="connsiteY2" fmla="*/ 71137 h 77151"/>
                  <a:gd name="connsiteX3" fmla="*/ 6015 w 78460"/>
                  <a:gd name="connsiteY3" fmla="*/ 18383 h 77151"/>
                  <a:gd name="connsiteX4" fmla="*/ 58769 w 78460"/>
                  <a:gd name="connsiteY4" fmla="*/ 4706 h 7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460" h="77151">
                    <a:moveTo>
                      <a:pt x="58769" y="4706"/>
                    </a:moveTo>
                    <a:cubicBezTo>
                      <a:pt x="78308" y="16429"/>
                      <a:pt x="84169" y="39875"/>
                      <a:pt x="72446" y="57460"/>
                    </a:cubicBezTo>
                    <a:cubicBezTo>
                      <a:pt x="60723" y="76998"/>
                      <a:pt x="37277" y="82860"/>
                      <a:pt x="19692" y="71137"/>
                    </a:cubicBezTo>
                    <a:cubicBezTo>
                      <a:pt x="154" y="59414"/>
                      <a:pt x="-5708" y="35968"/>
                      <a:pt x="6015" y="18383"/>
                    </a:cubicBezTo>
                    <a:cubicBezTo>
                      <a:pt x="15784" y="798"/>
                      <a:pt x="41185" y="-5063"/>
                      <a:pt x="58769" y="470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AB53F9AD-A57F-BD4A-57CF-30CD59576D81}"/>
                  </a:ext>
                </a:extLst>
              </p:cNvPr>
              <p:cNvSpPr/>
              <p:nvPr/>
            </p:nvSpPr>
            <p:spPr>
              <a:xfrm>
                <a:off x="5838050" y="2634940"/>
                <a:ext cx="78460" cy="77151"/>
              </a:xfrm>
              <a:custGeom>
                <a:avLst/>
                <a:gdLst>
                  <a:gd name="connsiteX0" fmla="*/ 58769 w 78460"/>
                  <a:gd name="connsiteY0" fmla="*/ 4706 h 77151"/>
                  <a:gd name="connsiteX1" fmla="*/ 72446 w 78460"/>
                  <a:gd name="connsiteY1" fmla="*/ 57460 h 77151"/>
                  <a:gd name="connsiteX2" fmla="*/ 19692 w 78460"/>
                  <a:gd name="connsiteY2" fmla="*/ 71137 h 77151"/>
                  <a:gd name="connsiteX3" fmla="*/ 6015 w 78460"/>
                  <a:gd name="connsiteY3" fmla="*/ 18383 h 77151"/>
                  <a:gd name="connsiteX4" fmla="*/ 58769 w 78460"/>
                  <a:gd name="connsiteY4" fmla="*/ 4706 h 7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460" h="77151">
                    <a:moveTo>
                      <a:pt x="58769" y="4706"/>
                    </a:moveTo>
                    <a:cubicBezTo>
                      <a:pt x="78307" y="16429"/>
                      <a:pt x="84169" y="39875"/>
                      <a:pt x="72446" y="57460"/>
                    </a:cubicBezTo>
                    <a:cubicBezTo>
                      <a:pt x="60723" y="76998"/>
                      <a:pt x="37276" y="82860"/>
                      <a:pt x="19692" y="71137"/>
                    </a:cubicBezTo>
                    <a:cubicBezTo>
                      <a:pt x="153" y="59414"/>
                      <a:pt x="-5708" y="35968"/>
                      <a:pt x="6015" y="18383"/>
                    </a:cubicBezTo>
                    <a:cubicBezTo>
                      <a:pt x="15784" y="798"/>
                      <a:pt x="39230" y="-5063"/>
                      <a:pt x="58769" y="470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00" name="Forma Livre: Forma 499">
              <a:extLst>
                <a:ext uri="{FF2B5EF4-FFF2-40B4-BE49-F238E27FC236}">
                  <a16:creationId xmlns:a16="http://schemas.microsoft.com/office/drawing/2014/main" id="{198B58BF-AD88-80F8-A5BE-CCB42143FA5E}"/>
                </a:ext>
              </a:extLst>
            </p:cNvPr>
            <p:cNvSpPr/>
            <p:nvPr/>
          </p:nvSpPr>
          <p:spPr>
            <a:xfrm>
              <a:off x="6043357" y="2766646"/>
              <a:ext cx="140677" cy="87923"/>
            </a:xfrm>
            <a:custGeom>
              <a:avLst/>
              <a:gdLst>
                <a:gd name="connsiteX0" fmla="*/ 0 w 140677"/>
                <a:gd name="connsiteY0" fmla="*/ 35169 h 87923"/>
                <a:gd name="connsiteX1" fmla="*/ 52754 w 140677"/>
                <a:gd name="connsiteY1" fmla="*/ 87923 h 87923"/>
                <a:gd name="connsiteX2" fmla="*/ 140677 w 140677"/>
                <a:gd name="connsiteY2" fmla="*/ 0 h 8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677" h="87923">
                  <a:moveTo>
                    <a:pt x="0" y="35169"/>
                  </a:moveTo>
                  <a:lnTo>
                    <a:pt x="52754" y="87923"/>
                  </a:lnTo>
                  <a:lnTo>
                    <a:pt x="140677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14" name="Gráfico 4">
            <a:extLst>
              <a:ext uri="{FF2B5EF4-FFF2-40B4-BE49-F238E27FC236}">
                <a16:creationId xmlns:a16="http://schemas.microsoft.com/office/drawing/2014/main" id="{9D021DB2-587B-3C2C-986F-B9536254AD25}"/>
              </a:ext>
            </a:extLst>
          </p:cNvPr>
          <p:cNvGrpSpPr/>
          <p:nvPr/>
        </p:nvGrpSpPr>
        <p:grpSpPr>
          <a:xfrm>
            <a:off x="1594450" y="388815"/>
            <a:ext cx="599295" cy="625230"/>
            <a:chOff x="1594450" y="388815"/>
            <a:chExt cx="599295" cy="625230"/>
          </a:xfrm>
          <a:noFill/>
        </p:grpSpPr>
        <p:grpSp>
          <p:nvGrpSpPr>
            <p:cNvPr id="515" name="Gráfico 4">
              <a:extLst>
                <a:ext uri="{FF2B5EF4-FFF2-40B4-BE49-F238E27FC236}">
                  <a16:creationId xmlns:a16="http://schemas.microsoft.com/office/drawing/2014/main" id="{33180D61-9609-A17E-F069-9C6E6F9D6B6A}"/>
                </a:ext>
              </a:extLst>
            </p:cNvPr>
            <p:cNvGrpSpPr/>
            <p:nvPr/>
          </p:nvGrpSpPr>
          <p:grpSpPr>
            <a:xfrm>
              <a:off x="1594450" y="388815"/>
              <a:ext cx="488461" cy="625230"/>
              <a:chOff x="1594450" y="388815"/>
              <a:chExt cx="488461" cy="625230"/>
            </a:xfrm>
            <a:noFill/>
          </p:grpSpPr>
          <p:sp>
            <p:nvSpPr>
              <p:cNvPr id="529" name="Forma Livre: Forma 528">
                <a:extLst>
                  <a:ext uri="{FF2B5EF4-FFF2-40B4-BE49-F238E27FC236}">
                    <a16:creationId xmlns:a16="http://schemas.microsoft.com/office/drawing/2014/main" id="{30D7A068-D9C5-2D18-590D-A3159FD2E368}"/>
                  </a:ext>
                </a:extLst>
              </p:cNvPr>
              <p:cNvSpPr/>
              <p:nvPr/>
            </p:nvSpPr>
            <p:spPr>
              <a:xfrm>
                <a:off x="1594450" y="388815"/>
                <a:ext cx="488461" cy="625230"/>
              </a:xfrm>
              <a:custGeom>
                <a:avLst/>
                <a:gdLst>
                  <a:gd name="connsiteX0" fmla="*/ 488462 w 488461"/>
                  <a:gd name="connsiteY0" fmla="*/ 529492 h 625230"/>
                  <a:gd name="connsiteX1" fmla="*/ 488462 w 488461"/>
                  <a:gd name="connsiteY1" fmla="*/ 625231 h 625230"/>
                  <a:gd name="connsiteX2" fmla="*/ 314569 w 488461"/>
                  <a:gd name="connsiteY2" fmla="*/ 625231 h 625230"/>
                  <a:gd name="connsiteX3" fmla="*/ 146538 w 488461"/>
                  <a:gd name="connsiteY3" fmla="*/ 625231 h 625230"/>
                  <a:gd name="connsiteX4" fmla="*/ 0 w 488461"/>
                  <a:gd name="connsiteY4" fmla="*/ 625231 h 625230"/>
                  <a:gd name="connsiteX5" fmla="*/ 0 w 488461"/>
                  <a:gd name="connsiteY5" fmla="*/ 355600 h 625230"/>
                  <a:gd name="connsiteX6" fmla="*/ 0 w 488461"/>
                  <a:gd name="connsiteY6" fmla="*/ 150446 h 625230"/>
                  <a:gd name="connsiteX7" fmla="*/ 0 w 488461"/>
                  <a:gd name="connsiteY7" fmla="*/ 0 h 625230"/>
                  <a:gd name="connsiteX8" fmla="*/ 382954 w 488461"/>
                  <a:gd name="connsiteY8" fmla="*/ 0 h 625230"/>
                  <a:gd name="connsiteX9" fmla="*/ 488462 w 488461"/>
                  <a:gd name="connsiteY9" fmla="*/ 103554 h 625230"/>
                  <a:gd name="connsiteX10" fmla="*/ 488462 w 488461"/>
                  <a:gd name="connsiteY10" fmla="*/ 195385 h 62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8461" h="625230">
                    <a:moveTo>
                      <a:pt x="488462" y="529492"/>
                    </a:moveTo>
                    <a:lnTo>
                      <a:pt x="488462" y="625231"/>
                    </a:lnTo>
                    <a:lnTo>
                      <a:pt x="314569" y="625231"/>
                    </a:lnTo>
                    <a:lnTo>
                      <a:pt x="146538" y="625231"/>
                    </a:lnTo>
                    <a:lnTo>
                      <a:pt x="0" y="625231"/>
                    </a:lnTo>
                    <a:lnTo>
                      <a:pt x="0" y="355600"/>
                    </a:lnTo>
                    <a:lnTo>
                      <a:pt x="0" y="150446"/>
                    </a:lnTo>
                    <a:lnTo>
                      <a:pt x="0" y="0"/>
                    </a:lnTo>
                    <a:lnTo>
                      <a:pt x="382954" y="0"/>
                    </a:lnTo>
                    <a:lnTo>
                      <a:pt x="488462" y="103554"/>
                    </a:lnTo>
                    <a:lnTo>
                      <a:pt x="488462" y="195385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0" name="Forma Livre: Forma 529">
                <a:extLst>
                  <a:ext uri="{FF2B5EF4-FFF2-40B4-BE49-F238E27FC236}">
                    <a16:creationId xmlns:a16="http://schemas.microsoft.com/office/drawing/2014/main" id="{7416D057-9007-72B8-8E02-C1EFE8A5FCAF}"/>
                  </a:ext>
                </a:extLst>
              </p:cNvPr>
              <p:cNvSpPr/>
              <p:nvPr/>
            </p:nvSpPr>
            <p:spPr>
              <a:xfrm>
                <a:off x="1977404" y="388815"/>
                <a:ext cx="105507" cy="103553"/>
              </a:xfrm>
              <a:custGeom>
                <a:avLst/>
                <a:gdLst>
                  <a:gd name="connsiteX0" fmla="*/ 0 w 105507"/>
                  <a:gd name="connsiteY0" fmla="*/ 0 h 103553"/>
                  <a:gd name="connsiteX1" fmla="*/ 0 w 105507"/>
                  <a:gd name="connsiteY1" fmla="*/ 103554 h 103553"/>
                  <a:gd name="connsiteX2" fmla="*/ 105508 w 105507"/>
                  <a:gd name="connsiteY2" fmla="*/ 103554 h 103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5507" h="103553">
                    <a:moveTo>
                      <a:pt x="0" y="0"/>
                    </a:moveTo>
                    <a:lnTo>
                      <a:pt x="0" y="103554"/>
                    </a:lnTo>
                    <a:lnTo>
                      <a:pt x="105508" y="103554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16" name="Gráfico 4">
              <a:extLst>
                <a:ext uri="{FF2B5EF4-FFF2-40B4-BE49-F238E27FC236}">
                  <a16:creationId xmlns:a16="http://schemas.microsoft.com/office/drawing/2014/main" id="{61B5E5BB-B39C-22CF-3902-7E938EDE0C57}"/>
                </a:ext>
              </a:extLst>
            </p:cNvPr>
            <p:cNvGrpSpPr/>
            <p:nvPr/>
          </p:nvGrpSpPr>
          <p:grpSpPr>
            <a:xfrm>
              <a:off x="1847870" y="558220"/>
              <a:ext cx="345875" cy="443567"/>
              <a:chOff x="1847870" y="558220"/>
              <a:chExt cx="345875" cy="443567"/>
            </a:xfrm>
            <a:noFill/>
          </p:grpSpPr>
          <p:sp>
            <p:nvSpPr>
              <p:cNvPr id="526" name="Forma Livre: Forma 525">
                <a:extLst>
                  <a:ext uri="{FF2B5EF4-FFF2-40B4-BE49-F238E27FC236}">
                    <a16:creationId xmlns:a16="http://schemas.microsoft.com/office/drawing/2014/main" id="{820602F1-9E13-791B-1AAB-3B7FA1D003AF}"/>
                  </a:ext>
                </a:extLst>
              </p:cNvPr>
              <p:cNvSpPr/>
              <p:nvPr/>
            </p:nvSpPr>
            <p:spPr>
              <a:xfrm>
                <a:off x="1847870" y="558220"/>
                <a:ext cx="278605" cy="279469"/>
              </a:xfrm>
              <a:custGeom>
                <a:avLst/>
                <a:gdLst>
                  <a:gd name="connsiteX0" fmla="*/ 22072 w 278605"/>
                  <a:gd name="connsiteY0" fmla="*/ 215503 h 279469"/>
                  <a:gd name="connsiteX1" fmla="*/ 63103 w 278605"/>
                  <a:gd name="connsiteY1" fmla="*/ 22072 h 279469"/>
                  <a:gd name="connsiteX2" fmla="*/ 256534 w 278605"/>
                  <a:gd name="connsiteY2" fmla="*/ 63103 h 279469"/>
                  <a:gd name="connsiteX3" fmla="*/ 215503 w 278605"/>
                  <a:gd name="connsiteY3" fmla="*/ 256534 h 279469"/>
                  <a:gd name="connsiteX4" fmla="*/ 22072 w 278605"/>
                  <a:gd name="connsiteY4" fmla="*/ 215503 h 27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605" h="279469">
                    <a:moveTo>
                      <a:pt x="22072" y="215503"/>
                    </a:moveTo>
                    <a:cubicBezTo>
                      <a:pt x="-18959" y="151026"/>
                      <a:pt x="-1374" y="63103"/>
                      <a:pt x="63103" y="22072"/>
                    </a:cubicBezTo>
                    <a:cubicBezTo>
                      <a:pt x="127580" y="-18959"/>
                      <a:pt x="215503" y="-1374"/>
                      <a:pt x="256534" y="63103"/>
                    </a:cubicBezTo>
                    <a:cubicBezTo>
                      <a:pt x="297565" y="127580"/>
                      <a:pt x="279980" y="215503"/>
                      <a:pt x="215503" y="256534"/>
                    </a:cubicBezTo>
                    <a:cubicBezTo>
                      <a:pt x="149072" y="299518"/>
                      <a:pt x="63103" y="279980"/>
                      <a:pt x="22072" y="21550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7" name="Forma Livre: Forma 526">
                <a:extLst>
                  <a:ext uri="{FF2B5EF4-FFF2-40B4-BE49-F238E27FC236}">
                    <a16:creationId xmlns:a16="http://schemas.microsoft.com/office/drawing/2014/main" id="{AEB34E09-EBCC-7DC0-ACC2-CD72353E9DA0}"/>
                  </a:ext>
                </a:extLst>
              </p:cNvPr>
              <p:cNvSpPr/>
              <p:nvPr/>
            </p:nvSpPr>
            <p:spPr>
              <a:xfrm>
                <a:off x="2067280" y="818661"/>
                <a:ext cx="21492" cy="33215"/>
              </a:xfrm>
              <a:custGeom>
                <a:avLst/>
                <a:gdLst>
                  <a:gd name="connsiteX0" fmla="*/ 21492 w 21492"/>
                  <a:gd name="connsiteY0" fmla="*/ 33215 h 33215"/>
                  <a:gd name="connsiteX1" fmla="*/ 0 w 21492"/>
                  <a:gd name="connsiteY1" fmla="*/ 0 h 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92" h="33215">
                    <a:moveTo>
                      <a:pt x="21492" y="33215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8" name="Forma Livre: Forma 527">
                <a:extLst>
                  <a:ext uri="{FF2B5EF4-FFF2-40B4-BE49-F238E27FC236}">
                    <a16:creationId xmlns:a16="http://schemas.microsoft.com/office/drawing/2014/main" id="{0261648D-F915-BAFB-BE02-9ECAAA125671}"/>
                  </a:ext>
                </a:extLst>
              </p:cNvPr>
              <p:cNvSpPr/>
              <p:nvPr/>
            </p:nvSpPr>
            <p:spPr>
              <a:xfrm>
                <a:off x="2059465" y="836246"/>
                <a:ext cx="134279" cy="165541"/>
              </a:xfrm>
              <a:custGeom>
                <a:avLst/>
                <a:gdLst>
                  <a:gd name="connsiteX0" fmla="*/ 0 w 134279"/>
                  <a:gd name="connsiteY0" fmla="*/ 35169 h 165541"/>
                  <a:gd name="connsiteX1" fmla="*/ 54708 w 134279"/>
                  <a:gd name="connsiteY1" fmla="*/ 0 h 165541"/>
                  <a:gd name="connsiteX2" fmla="*/ 95738 w 134279"/>
                  <a:gd name="connsiteY2" fmla="*/ 64477 h 165541"/>
                  <a:gd name="connsiteX3" fmla="*/ 128954 w 134279"/>
                  <a:gd name="connsiteY3" fmla="*/ 115277 h 165541"/>
                  <a:gd name="connsiteX4" fmla="*/ 119185 w 134279"/>
                  <a:gd name="connsiteY4" fmla="*/ 160215 h 165541"/>
                  <a:gd name="connsiteX5" fmla="*/ 119185 w 134279"/>
                  <a:gd name="connsiteY5" fmla="*/ 160215 h 165541"/>
                  <a:gd name="connsiteX6" fmla="*/ 74246 w 134279"/>
                  <a:gd name="connsiteY6" fmla="*/ 150446 h 165541"/>
                  <a:gd name="connsiteX7" fmla="*/ 54708 w 134279"/>
                  <a:gd name="connsiteY7" fmla="*/ 121138 h 165541"/>
                  <a:gd name="connsiteX8" fmla="*/ 0 w 134279"/>
                  <a:gd name="connsiteY8" fmla="*/ 35169 h 16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279" h="165541">
                    <a:moveTo>
                      <a:pt x="0" y="35169"/>
                    </a:moveTo>
                    <a:lnTo>
                      <a:pt x="54708" y="0"/>
                    </a:lnTo>
                    <a:lnTo>
                      <a:pt x="95738" y="64477"/>
                    </a:lnTo>
                    <a:lnTo>
                      <a:pt x="128954" y="115277"/>
                    </a:lnTo>
                    <a:cubicBezTo>
                      <a:pt x="138723" y="130908"/>
                      <a:pt x="134815" y="150446"/>
                      <a:pt x="119185" y="160215"/>
                    </a:cubicBezTo>
                    <a:lnTo>
                      <a:pt x="119185" y="160215"/>
                    </a:lnTo>
                    <a:cubicBezTo>
                      <a:pt x="103554" y="169985"/>
                      <a:pt x="84015" y="166077"/>
                      <a:pt x="74246" y="150446"/>
                    </a:cubicBezTo>
                    <a:lnTo>
                      <a:pt x="54708" y="121138"/>
                    </a:lnTo>
                    <a:lnTo>
                      <a:pt x="0" y="35169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17" name="Forma Livre: Forma 516">
              <a:extLst>
                <a:ext uri="{FF2B5EF4-FFF2-40B4-BE49-F238E27FC236}">
                  <a16:creationId xmlns:a16="http://schemas.microsoft.com/office/drawing/2014/main" id="{1ECD3E2E-9D21-EAFE-D789-7587B6D8AD2C}"/>
                </a:ext>
              </a:extLst>
            </p:cNvPr>
            <p:cNvSpPr/>
            <p:nvPr/>
          </p:nvSpPr>
          <p:spPr>
            <a:xfrm>
              <a:off x="1664788" y="652584"/>
              <a:ext cx="54707" cy="35169"/>
            </a:xfrm>
            <a:custGeom>
              <a:avLst/>
              <a:gdLst>
                <a:gd name="connsiteX0" fmla="*/ 0 w 54707"/>
                <a:gd name="connsiteY0" fmla="*/ 13677 h 35169"/>
                <a:gd name="connsiteX1" fmla="*/ 21492 w 54707"/>
                <a:gd name="connsiteY1" fmla="*/ 35169 h 35169"/>
                <a:gd name="connsiteX2" fmla="*/ 54708 w 54707"/>
                <a:gd name="connsiteY2" fmla="*/ 0 h 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35169">
                  <a:moveTo>
                    <a:pt x="0" y="13677"/>
                  </a:moveTo>
                  <a:lnTo>
                    <a:pt x="21492" y="35169"/>
                  </a:lnTo>
                  <a:lnTo>
                    <a:pt x="54708" y="0"/>
                  </a:lnTo>
                </a:path>
              </a:pathLst>
            </a:custGeom>
            <a:noFill/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8" name="Forma Livre: Forma 517">
              <a:extLst>
                <a:ext uri="{FF2B5EF4-FFF2-40B4-BE49-F238E27FC236}">
                  <a16:creationId xmlns:a16="http://schemas.microsoft.com/office/drawing/2014/main" id="{308B5287-7DC5-7504-54A6-C13FA929B369}"/>
                </a:ext>
              </a:extLst>
            </p:cNvPr>
            <p:cNvSpPr/>
            <p:nvPr/>
          </p:nvSpPr>
          <p:spPr>
            <a:xfrm>
              <a:off x="1664788" y="771769"/>
              <a:ext cx="54707" cy="33215"/>
            </a:xfrm>
            <a:custGeom>
              <a:avLst/>
              <a:gdLst>
                <a:gd name="connsiteX0" fmla="*/ 0 w 54707"/>
                <a:gd name="connsiteY0" fmla="*/ 13677 h 33215"/>
                <a:gd name="connsiteX1" fmla="*/ 21492 w 54707"/>
                <a:gd name="connsiteY1" fmla="*/ 33215 h 33215"/>
                <a:gd name="connsiteX2" fmla="*/ 54708 w 54707"/>
                <a:gd name="connsiteY2" fmla="*/ 0 h 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33215">
                  <a:moveTo>
                    <a:pt x="0" y="13677"/>
                  </a:moveTo>
                  <a:lnTo>
                    <a:pt x="21492" y="33215"/>
                  </a:lnTo>
                  <a:lnTo>
                    <a:pt x="54708" y="0"/>
                  </a:lnTo>
                </a:path>
              </a:pathLst>
            </a:custGeom>
            <a:noFill/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9" name="Forma Livre: Forma 518">
              <a:extLst>
                <a:ext uri="{FF2B5EF4-FFF2-40B4-BE49-F238E27FC236}">
                  <a16:creationId xmlns:a16="http://schemas.microsoft.com/office/drawing/2014/main" id="{39AC9CE6-BEA1-E603-1B29-9A1886E3C11F}"/>
                </a:ext>
              </a:extLst>
            </p:cNvPr>
            <p:cNvSpPr/>
            <p:nvPr/>
          </p:nvSpPr>
          <p:spPr>
            <a:xfrm>
              <a:off x="1766388" y="670169"/>
              <a:ext cx="46892" cy="19538"/>
            </a:xfrm>
            <a:custGeom>
              <a:avLst/>
              <a:gdLst>
                <a:gd name="connsiteX0" fmla="*/ 0 w 46892"/>
                <a:gd name="connsiteY0" fmla="*/ 0 h 19538"/>
                <a:gd name="connsiteX1" fmla="*/ 46892 w 46892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892" h="19538">
                  <a:moveTo>
                    <a:pt x="0" y="0"/>
                  </a:moveTo>
                  <a:lnTo>
                    <a:pt x="46892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0" name="Forma Livre: Forma 519">
              <a:extLst>
                <a:ext uri="{FF2B5EF4-FFF2-40B4-BE49-F238E27FC236}">
                  <a16:creationId xmlns:a16="http://schemas.microsoft.com/office/drawing/2014/main" id="{092892E1-26F9-8D1C-291E-D92A453126BC}"/>
                </a:ext>
              </a:extLst>
            </p:cNvPr>
            <p:cNvSpPr/>
            <p:nvPr/>
          </p:nvSpPr>
          <p:spPr>
            <a:xfrm>
              <a:off x="1766388" y="550984"/>
              <a:ext cx="95738" cy="19538"/>
            </a:xfrm>
            <a:custGeom>
              <a:avLst/>
              <a:gdLst>
                <a:gd name="connsiteX0" fmla="*/ 0 w 95738"/>
                <a:gd name="connsiteY0" fmla="*/ 0 h 19538"/>
                <a:gd name="connsiteX1" fmla="*/ 95738 w 957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38" h="19538">
                  <a:moveTo>
                    <a:pt x="0" y="0"/>
                  </a:moveTo>
                  <a:lnTo>
                    <a:pt x="95738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1" name="Forma Livre: Forma 520">
              <a:extLst>
                <a:ext uri="{FF2B5EF4-FFF2-40B4-BE49-F238E27FC236}">
                  <a16:creationId xmlns:a16="http://schemas.microsoft.com/office/drawing/2014/main" id="{B9134808-6B39-0E22-C0A3-456A91282E57}"/>
                </a:ext>
              </a:extLst>
            </p:cNvPr>
            <p:cNvSpPr/>
            <p:nvPr/>
          </p:nvSpPr>
          <p:spPr>
            <a:xfrm>
              <a:off x="1664788" y="533399"/>
              <a:ext cx="54707" cy="35169"/>
            </a:xfrm>
            <a:custGeom>
              <a:avLst/>
              <a:gdLst>
                <a:gd name="connsiteX0" fmla="*/ 0 w 54707"/>
                <a:gd name="connsiteY0" fmla="*/ 13677 h 35169"/>
                <a:gd name="connsiteX1" fmla="*/ 19538 w 54707"/>
                <a:gd name="connsiteY1" fmla="*/ 35169 h 35169"/>
                <a:gd name="connsiteX2" fmla="*/ 54708 w 54707"/>
                <a:gd name="connsiteY2" fmla="*/ 0 h 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35169">
                  <a:moveTo>
                    <a:pt x="0" y="13677"/>
                  </a:moveTo>
                  <a:lnTo>
                    <a:pt x="19538" y="35169"/>
                  </a:lnTo>
                  <a:lnTo>
                    <a:pt x="54708" y="0"/>
                  </a:lnTo>
                </a:path>
              </a:pathLst>
            </a:custGeom>
            <a:noFill/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2" name="Forma Livre: Forma 521">
              <a:extLst>
                <a:ext uri="{FF2B5EF4-FFF2-40B4-BE49-F238E27FC236}">
                  <a16:creationId xmlns:a16="http://schemas.microsoft.com/office/drawing/2014/main" id="{43D844C1-4286-FFD9-4A95-AC8F42CDD3D8}"/>
                </a:ext>
              </a:extLst>
            </p:cNvPr>
            <p:cNvSpPr/>
            <p:nvPr/>
          </p:nvSpPr>
          <p:spPr>
            <a:xfrm>
              <a:off x="1766388" y="787400"/>
              <a:ext cx="54707" cy="19538"/>
            </a:xfrm>
            <a:custGeom>
              <a:avLst/>
              <a:gdLst>
                <a:gd name="connsiteX0" fmla="*/ 0 w 54707"/>
                <a:gd name="connsiteY0" fmla="*/ 0 h 19538"/>
                <a:gd name="connsiteX1" fmla="*/ 54708 w 54707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07" h="19538">
                  <a:moveTo>
                    <a:pt x="0" y="0"/>
                  </a:moveTo>
                  <a:lnTo>
                    <a:pt x="54708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3" name="Forma Livre: Forma 522">
              <a:extLst>
                <a:ext uri="{FF2B5EF4-FFF2-40B4-BE49-F238E27FC236}">
                  <a16:creationId xmlns:a16="http://schemas.microsoft.com/office/drawing/2014/main" id="{68E567E4-798C-81CD-D586-F17701403FC1}"/>
                </a:ext>
              </a:extLst>
            </p:cNvPr>
            <p:cNvSpPr/>
            <p:nvPr/>
          </p:nvSpPr>
          <p:spPr>
            <a:xfrm>
              <a:off x="1664788" y="889000"/>
              <a:ext cx="54707" cy="35169"/>
            </a:xfrm>
            <a:custGeom>
              <a:avLst/>
              <a:gdLst>
                <a:gd name="connsiteX0" fmla="*/ 0 w 54707"/>
                <a:gd name="connsiteY0" fmla="*/ 15631 h 35169"/>
                <a:gd name="connsiteX1" fmla="*/ 21492 w 54707"/>
                <a:gd name="connsiteY1" fmla="*/ 35169 h 35169"/>
                <a:gd name="connsiteX2" fmla="*/ 54708 w 54707"/>
                <a:gd name="connsiteY2" fmla="*/ 0 h 3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7" h="35169">
                  <a:moveTo>
                    <a:pt x="0" y="15631"/>
                  </a:moveTo>
                  <a:lnTo>
                    <a:pt x="21492" y="35169"/>
                  </a:lnTo>
                  <a:lnTo>
                    <a:pt x="54708" y="0"/>
                  </a:lnTo>
                </a:path>
              </a:pathLst>
            </a:custGeom>
            <a:noFill/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4" name="Forma Livre: Forma 523">
              <a:extLst>
                <a:ext uri="{FF2B5EF4-FFF2-40B4-BE49-F238E27FC236}">
                  <a16:creationId xmlns:a16="http://schemas.microsoft.com/office/drawing/2014/main" id="{74A603D4-125B-A76B-B532-C97EC3A240C0}"/>
                </a:ext>
              </a:extLst>
            </p:cNvPr>
            <p:cNvSpPr/>
            <p:nvPr/>
          </p:nvSpPr>
          <p:spPr>
            <a:xfrm>
              <a:off x="1766388" y="906584"/>
              <a:ext cx="162169" cy="19538"/>
            </a:xfrm>
            <a:custGeom>
              <a:avLst/>
              <a:gdLst>
                <a:gd name="connsiteX0" fmla="*/ 0 w 162169"/>
                <a:gd name="connsiteY0" fmla="*/ 0 h 19538"/>
                <a:gd name="connsiteX1" fmla="*/ 162169 w 162169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169" h="19538">
                  <a:moveTo>
                    <a:pt x="0" y="0"/>
                  </a:moveTo>
                  <a:lnTo>
                    <a:pt x="162169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5" name="Forma Livre: Forma 524">
              <a:extLst>
                <a:ext uri="{FF2B5EF4-FFF2-40B4-BE49-F238E27FC236}">
                  <a16:creationId xmlns:a16="http://schemas.microsoft.com/office/drawing/2014/main" id="{2421B8C5-C526-DEAA-8D3C-C5EB0B2E67B2}"/>
                </a:ext>
              </a:extLst>
            </p:cNvPr>
            <p:cNvSpPr/>
            <p:nvPr/>
          </p:nvSpPr>
          <p:spPr>
            <a:xfrm>
              <a:off x="1903380" y="627184"/>
              <a:ext cx="38854" cy="115276"/>
            </a:xfrm>
            <a:custGeom>
              <a:avLst/>
              <a:gdLst>
                <a:gd name="connsiteX0" fmla="*/ 13454 w 38854"/>
                <a:gd name="connsiteY0" fmla="*/ 115277 h 115276"/>
                <a:gd name="connsiteX1" fmla="*/ 38854 w 38854"/>
                <a:gd name="connsiteY1" fmla="*/ 0 h 11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54" h="115276">
                  <a:moveTo>
                    <a:pt x="13454" y="115277"/>
                  </a:moveTo>
                  <a:cubicBezTo>
                    <a:pt x="-11946" y="76200"/>
                    <a:pt x="-222" y="25400"/>
                    <a:pt x="38854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31" name="Gráfico 4">
            <a:extLst>
              <a:ext uri="{FF2B5EF4-FFF2-40B4-BE49-F238E27FC236}">
                <a16:creationId xmlns:a16="http://schemas.microsoft.com/office/drawing/2014/main" id="{5B8137D2-A97C-3BE1-ABDA-FB873372834D}"/>
              </a:ext>
            </a:extLst>
          </p:cNvPr>
          <p:cNvGrpSpPr/>
          <p:nvPr/>
        </p:nvGrpSpPr>
        <p:grpSpPr>
          <a:xfrm>
            <a:off x="5801081" y="3554046"/>
            <a:ext cx="625230" cy="625230"/>
            <a:chOff x="5801081" y="3554046"/>
            <a:chExt cx="625230" cy="625230"/>
          </a:xfrm>
          <a:noFill/>
        </p:grpSpPr>
        <p:grpSp>
          <p:nvGrpSpPr>
            <p:cNvPr id="532" name="Gráfico 4">
              <a:extLst>
                <a:ext uri="{FF2B5EF4-FFF2-40B4-BE49-F238E27FC236}">
                  <a16:creationId xmlns:a16="http://schemas.microsoft.com/office/drawing/2014/main" id="{C19A6C6A-32F9-A4B1-6077-2BD727DBC10A}"/>
                </a:ext>
              </a:extLst>
            </p:cNvPr>
            <p:cNvGrpSpPr/>
            <p:nvPr/>
          </p:nvGrpSpPr>
          <p:grpSpPr>
            <a:xfrm>
              <a:off x="5801081" y="3741615"/>
              <a:ext cx="437661" cy="437661"/>
              <a:chOff x="5801081" y="3741615"/>
              <a:chExt cx="437661" cy="437661"/>
            </a:xfrm>
            <a:noFill/>
          </p:grpSpPr>
          <p:sp>
            <p:nvSpPr>
              <p:cNvPr id="536" name="Forma Livre: Forma 535">
                <a:extLst>
                  <a:ext uri="{FF2B5EF4-FFF2-40B4-BE49-F238E27FC236}">
                    <a16:creationId xmlns:a16="http://schemas.microsoft.com/office/drawing/2014/main" id="{EC1CA490-358F-CBA1-8174-C28D7D8963E6}"/>
                  </a:ext>
                </a:extLst>
              </p:cNvPr>
              <p:cNvSpPr/>
              <p:nvPr/>
            </p:nvSpPr>
            <p:spPr>
              <a:xfrm>
                <a:off x="5801081" y="3741615"/>
                <a:ext cx="437661" cy="437661"/>
              </a:xfrm>
              <a:custGeom>
                <a:avLst/>
                <a:gdLst>
                  <a:gd name="connsiteX0" fmla="*/ 435707 w 437661"/>
                  <a:gd name="connsiteY0" fmla="*/ 189523 h 437661"/>
                  <a:gd name="connsiteX1" fmla="*/ 437661 w 437661"/>
                  <a:gd name="connsiteY1" fmla="*/ 218831 h 437661"/>
                  <a:gd name="connsiteX2" fmla="*/ 218831 w 437661"/>
                  <a:gd name="connsiteY2" fmla="*/ 437661 h 437661"/>
                  <a:gd name="connsiteX3" fmla="*/ 0 w 437661"/>
                  <a:gd name="connsiteY3" fmla="*/ 218831 h 437661"/>
                  <a:gd name="connsiteX4" fmla="*/ 218831 w 437661"/>
                  <a:gd name="connsiteY4" fmla="*/ 0 h 437661"/>
                  <a:gd name="connsiteX5" fmla="*/ 240323 w 437661"/>
                  <a:gd name="connsiteY5" fmla="*/ 1954 h 43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661" h="437661">
                    <a:moveTo>
                      <a:pt x="435707" y="189523"/>
                    </a:moveTo>
                    <a:cubicBezTo>
                      <a:pt x="437661" y="199292"/>
                      <a:pt x="437661" y="209061"/>
                      <a:pt x="437661" y="218831"/>
                    </a:cubicBezTo>
                    <a:cubicBezTo>
                      <a:pt x="437661" y="339969"/>
                      <a:pt x="339969" y="437661"/>
                      <a:pt x="218831" y="437661"/>
                    </a:cubicBezTo>
                    <a:cubicBezTo>
                      <a:pt x="97692" y="437661"/>
                      <a:pt x="0" y="339969"/>
                      <a:pt x="0" y="218831"/>
                    </a:cubicBezTo>
                    <a:cubicBezTo>
                      <a:pt x="0" y="97692"/>
                      <a:pt x="97692" y="0"/>
                      <a:pt x="218831" y="0"/>
                    </a:cubicBezTo>
                    <a:cubicBezTo>
                      <a:pt x="226646" y="0"/>
                      <a:pt x="234462" y="0"/>
                      <a:pt x="240323" y="1954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7" name="Forma Livre: Forma 536">
                <a:extLst>
                  <a:ext uri="{FF2B5EF4-FFF2-40B4-BE49-F238E27FC236}">
                    <a16:creationId xmlns:a16="http://schemas.microsoft.com/office/drawing/2014/main" id="{97BEA54A-DDBD-A963-4B7E-760190F0D6D4}"/>
                  </a:ext>
                </a:extLst>
              </p:cNvPr>
              <p:cNvSpPr/>
              <p:nvPr/>
            </p:nvSpPr>
            <p:spPr>
              <a:xfrm>
                <a:off x="6019911" y="4138246"/>
                <a:ext cx="19538" cy="41030"/>
              </a:xfrm>
              <a:custGeom>
                <a:avLst/>
                <a:gdLst>
                  <a:gd name="connsiteX0" fmla="*/ 0 w 19538"/>
                  <a:gd name="connsiteY0" fmla="*/ 0 h 41030"/>
                  <a:gd name="connsiteX1" fmla="*/ 0 w 19538"/>
                  <a:gd name="connsiteY1" fmla="*/ 41031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41030">
                    <a:moveTo>
                      <a:pt x="0" y="0"/>
                    </a:moveTo>
                    <a:lnTo>
                      <a:pt x="0" y="41031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8" name="Forma Livre: Forma 537">
                <a:extLst>
                  <a:ext uri="{FF2B5EF4-FFF2-40B4-BE49-F238E27FC236}">
                    <a16:creationId xmlns:a16="http://schemas.microsoft.com/office/drawing/2014/main" id="{4D55E61B-5BAC-F6C2-7519-0CCD6121B490}"/>
                  </a:ext>
                </a:extLst>
              </p:cNvPr>
              <p:cNvSpPr/>
              <p:nvPr/>
            </p:nvSpPr>
            <p:spPr>
              <a:xfrm>
                <a:off x="6019911" y="4138246"/>
                <a:ext cx="19538" cy="41030"/>
              </a:xfrm>
              <a:custGeom>
                <a:avLst/>
                <a:gdLst>
                  <a:gd name="connsiteX0" fmla="*/ 0 w 19538"/>
                  <a:gd name="connsiteY0" fmla="*/ 0 h 41030"/>
                  <a:gd name="connsiteX1" fmla="*/ 0 w 19538"/>
                  <a:gd name="connsiteY1" fmla="*/ 41031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41030">
                    <a:moveTo>
                      <a:pt x="0" y="0"/>
                    </a:moveTo>
                    <a:lnTo>
                      <a:pt x="0" y="41031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9" name="Forma Livre: Forma 538">
                <a:extLst>
                  <a:ext uri="{FF2B5EF4-FFF2-40B4-BE49-F238E27FC236}">
                    <a16:creationId xmlns:a16="http://schemas.microsoft.com/office/drawing/2014/main" id="{B74B16DC-1668-EACB-57F2-B98B8ACF7C5B}"/>
                  </a:ext>
                </a:extLst>
              </p:cNvPr>
              <p:cNvSpPr/>
              <p:nvPr/>
            </p:nvSpPr>
            <p:spPr>
              <a:xfrm>
                <a:off x="5910496" y="3768969"/>
                <a:ext cx="21492" cy="37123"/>
              </a:xfrm>
              <a:custGeom>
                <a:avLst/>
                <a:gdLst>
                  <a:gd name="connsiteX0" fmla="*/ 0 w 21492"/>
                  <a:gd name="connsiteY0" fmla="*/ 0 h 37123"/>
                  <a:gd name="connsiteX1" fmla="*/ 21493 w 21492"/>
                  <a:gd name="connsiteY1" fmla="*/ 37123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92" h="37123">
                    <a:moveTo>
                      <a:pt x="0" y="0"/>
                    </a:moveTo>
                    <a:lnTo>
                      <a:pt x="21493" y="37123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0" name="Forma Livre: Forma 539">
                <a:extLst>
                  <a:ext uri="{FF2B5EF4-FFF2-40B4-BE49-F238E27FC236}">
                    <a16:creationId xmlns:a16="http://schemas.microsoft.com/office/drawing/2014/main" id="{02110B1C-7BA3-0E90-183A-E4E8A13545C4}"/>
                  </a:ext>
                </a:extLst>
              </p:cNvPr>
              <p:cNvSpPr/>
              <p:nvPr/>
            </p:nvSpPr>
            <p:spPr>
              <a:xfrm>
                <a:off x="6109788" y="4112846"/>
                <a:ext cx="19538" cy="37123"/>
              </a:xfrm>
              <a:custGeom>
                <a:avLst/>
                <a:gdLst>
                  <a:gd name="connsiteX0" fmla="*/ 0 w 19538"/>
                  <a:gd name="connsiteY0" fmla="*/ 0 h 37123"/>
                  <a:gd name="connsiteX1" fmla="*/ 19538 w 19538"/>
                  <a:gd name="connsiteY1" fmla="*/ 37123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37123">
                    <a:moveTo>
                      <a:pt x="0" y="0"/>
                    </a:moveTo>
                    <a:lnTo>
                      <a:pt x="19538" y="37123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1" name="Forma Livre: Forma 540">
                <a:extLst>
                  <a:ext uri="{FF2B5EF4-FFF2-40B4-BE49-F238E27FC236}">
                    <a16:creationId xmlns:a16="http://schemas.microsoft.com/office/drawing/2014/main" id="{FF202507-8BB7-86BF-832E-FA8F80523799}"/>
                  </a:ext>
                </a:extLst>
              </p:cNvPr>
              <p:cNvSpPr/>
              <p:nvPr/>
            </p:nvSpPr>
            <p:spPr>
              <a:xfrm>
                <a:off x="5830388" y="3851030"/>
                <a:ext cx="35169" cy="19538"/>
              </a:xfrm>
              <a:custGeom>
                <a:avLst/>
                <a:gdLst>
                  <a:gd name="connsiteX0" fmla="*/ 0 w 35169"/>
                  <a:gd name="connsiteY0" fmla="*/ 0 h 19538"/>
                  <a:gd name="connsiteX1" fmla="*/ 35169 w 35169"/>
                  <a:gd name="connsiteY1" fmla="*/ 19539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69" h="19538">
                    <a:moveTo>
                      <a:pt x="0" y="0"/>
                    </a:moveTo>
                    <a:lnTo>
                      <a:pt x="35169" y="19539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2" name="Forma Livre: Forma 541">
                <a:extLst>
                  <a:ext uri="{FF2B5EF4-FFF2-40B4-BE49-F238E27FC236}">
                    <a16:creationId xmlns:a16="http://schemas.microsoft.com/office/drawing/2014/main" id="{CD72171A-8227-D9C5-E4EB-52445EE2751E}"/>
                  </a:ext>
                </a:extLst>
              </p:cNvPr>
              <p:cNvSpPr/>
              <p:nvPr/>
            </p:nvSpPr>
            <p:spPr>
              <a:xfrm>
                <a:off x="6174265" y="4048369"/>
                <a:ext cx="35169" cy="21492"/>
              </a:xfrm>
              <a:custGeom>
                <a:avLst/>
                <a:gdLst>
                  <a:gd name="connsiteX0" fmla="*/ 0 w 35169"/>
                  <a:gd name="connsiteY0" fmla="*/ 0 h 21492"/>
                  <a:gd name="connsiteX1" fmla="*/ 35169 w 35169"/>
                  <a:gd name="connsiteY1" fmla="*/ 21492 h 2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69" h="21492">
                    <a:moveTo>
                      <a:pt x="0" y="0"/>
                    </a:moveTo>
                    <a:lnTo>
                      <a:pt x="35169" y="2149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3" name="Forma Livre: Forma 542">
                <a:extLst>
                  <a:ext uri="{FF2B5EF4-FFF2-40B4-BE49-F238E27FC236}">
                    <a16:creationId xmlns:a16="http://schemas.microsoft.com/office/drawing/2014/main" id="{0CC4FCB2-826C-E7F8-87A7-9DECF81BEC50}"/>
                  </a:ext>
                </a:extLst>
              </p:cNvPr>
              <p:cNvSpPr/>
              <p:nvPr/>
            </p:nvSpPr>
            <p:spPr>
              <a:xfrm>
                <a:off x="5801081" y="3960446"/>
                <a:ext cx="41030" cy="19538"/>
              </a:xfrm>
              <a:custGeom>
                <a:avLst/>
                <a:gdLst>
                  <a:gd name="connsiteX0" fmla="*/ 0 w 41030"/>
                  <a:gd name="connsiteY0" fmla="*/ 0 h 19538"/>
                  <a:gd name="connsiteX1" fmla="*/ 41031 w 41030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0" h="19538">
                    <a:moveTo>
                      <a:pt x="0" y="0"/>
                    </a:moveTo>
                    <a:lnTo>
                      <a:pt x="41031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4" name="Forma Livre: Forma 543">
                <a:extLst>
                  <a:ext uri="{FF2B5EF4-FFF2-40B4-BE49-F238E27FC236}">
                    <a16:creationId xmlns:a16="http://schemas.microsoft.com/office/drawing/2014/main" id="{7FC1F9C9-85E3-4D8F-951F-C3C907BBD0ED}"/>
                  </a:ext>
                </a:extLst>
              </p:cNvPr>
              <p:cNvSpPr/>
              <p:nvPr/>
            </p:nvSpPr>
            <p:spPr>
              <a:xfrm>
                <a:off x="5830388" y="4048369"/>
                <a:ext cx="35169" cy="21492"/>
              </a:xfrm>
              <a:custGeom>
                <a:avLst/>
                <a:gdLst>
                  <a:gd name="connsiteX0" fmla="*/ 0 w 35169"/>
                  <a:gd name="connsiteY0" fmla="*/ 21492 h 21492"/>
                  <a:gd name="connsiteX1" fmla="*/ 35169 w 35169"/>
                  <a:gd name="connsiteY1" fmla="*/ 0 h 21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169" h="21492">
                    <a:moveTo>
                      <a:pt x="0" y="21492"/>
                    </a:moveTo>
                    <a:lnTo>
                      <a:pt x="35169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5" name="Forma Livre: Forma 544">
                <a:extLst>
                  <a:ext uri="{FF2B5EF4-FFF2-40B4-BE49-F238E27FC236}">
                    <a16:creationId xmlns:a16="http://schemas.microsoft.com/office/drawing/2014/main" id="{BEEB40E0-FC0B-8374-62F0-C927464B2777}"/>
                  </a:ext>
                </a:extLst>
              </p:cNvPr>
              <p:cNvSpPr/>
              <p:nvPr/>
            </p:nvSpPr>
            <p:spPr>
              <a:xfrm>
                <a:off x="5910496" y="4112846"/>
                <a:ext cx="21492" cy="37123"/>
              </a:xfrm>
              <a:custGeom>
                <a:avLst/>
                <a:gdLst>
                  <a:gd name="connsiteX0" fmla="*/ 0 w 21492"/>
                  <a:gd name="connsiteY0" fmla="*/ 37123 h 37123"/>
                  <a:gd name="connsiteX1" fmla="*/ 21493 w 21492"/>
                  <a:gd name="connsiteY1" fmla="*/ 0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92" h="37123">
                    <a:moveTo>
                      <a:pt x="0" y="37123"/>
                    </a:moveTo>
                    <a:lnTo>
                      <a:pt x="21493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6" name="Forma Livre: Forma 545">
                <a:extLst>
                  <a:ext uri="{FF2B5EF4-FFF2-40B4-BE49-F238E27FC236}">
                    <a16:creationId xmlns:a16="http://schemas.microsoft.com/office/drawing/2014/main" id="{8E4F6ECB-E6C1-E325-FE43-9E2584F68A6D}"/>
                  </a:ext>
                </a:extLst>
              </p:cNvPr>
              <p:cNvSpPr/>
              <p:nvPr/>
            </p:nvSpPr>
            <p:spPr>
              <a:xfrm>
                <a:off x="5992557" y="3933092"/>
                <a:ext cx="54707" cy="54707"/>
              </a:xfrm>
              <a:custGeom>
                <a:avLst/>
                <a:gdLst>
                  <a:gd name="connsiteX0" fmla="*/ 54708 w 54707"/>
                  <a:gd name="connsiteY0" fmla="*/ 27354 h 54707"/>
                  <a:gd name="connsiteX1" fmla="*/ 27354 w 54707"/>
                  <a:gd name="connsiteY1" fmla="*/ 54708 h 54707"/>
                  <a:gd name="connsiteX2" fmla="*/ 0 w 54707"/>
                  <a:gd name="connsiteY2" fmla="*/ 27354 h 54707"/>
                  <a:gd name="connsiteX3" fmla="*/ 27354 w 54707"/>
                  <a:gd name="connsiteY3" fmla="*/ 0 h 54707"/>
                  <a:gd name="connsiteX4" fmla="*/ 54708 w 54707"/>
                  <a:gd name="connsiteY4" fmla="*/ 27354 h 5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7" h="54707">
                    <a:moveTo>
                      <a:pt x="54708" y="27354"/>
                    </a:moveTo>
                    <a:cubicBezTo>
                      <a:pt x="54708" y="42461"/>
                      <a:pt x="42461" y="54708"/>
                      <a:pt x="27354" y="54708"/>
                    </a:cubicBezTo>
                    <a:cubicBezTo>
                      <a:pt x="12247" y="54708"/>
                      <a:pt x="0" y="42461"/>
                      <a:pt x="0" y="27354"/>
                    </a:cubicBezTo>
                    <a:cubicBezTo>
                      <a:pt x="0" y="12247"/>
                      <a:pt x="12247" y="0"/>
                      <a:pt x="27354" y="0"/>
                    </a:cubicBezTo>
                    <a:cubicBezTo>
                      <a:pt x="42461" y="0"/>
                      <a:pt x="54708" y="12247"/>
                      <a:pt x="54708" y="2735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7" name="Forma Livre: Forma 546">
                <a:extLst>
                  <a:ext uri="{FF2B5EF4-FFF2-40B4-BE49-F238E27FC236}">
                    <a16:creationId xmlns:a16="http://schemas.microsoft.com/office/drawing/2014/main" id="{AB9CD7E7-4F7C-96D5-1F27-07376B36E383}"/>
                  </a:ext>
                </a:extLst>
              </p:cNvPr>
              <p:cNvSpPr/>
              <p:nvPr/>
            </p:nvSpPr>
            <p:spPr>
              <a:xfrm>
                <a:off x="6019911" y="3806092"/>
                <a:ext cx="19538" cy="130907"/>
              </a:xfrm>
              <a:custGeom>
                <a:avLst/>
                <a:gdLst>
                  <a:gd name="connsiteX0" fmla="*/ 0 w 19538"/>
                  <a:gd name="connsiteY0" fmla="*/ 130908 h 130907"/>
                  <a:gd name="connsiteX1" fmla="*/ 0 w 19538"/>
                  <a:gd name="connsiteY1" fmla="*/ 0 h 13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30907">
                    <a:moveTo>
                      <a:pt x="0" y="13090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48" name="Forma Livre: Forma 547">
                <a:extLst>
                  <a:ext uri="{FF2B5EF4-FFF2-40B4-BE49-F238E27FC236}">
                    <a16:creationId xmlns:a16="http://schemas.microsoft.com/office/drawing/2014/main" id="{DA5D548E-69E6-4FEE-22E8-227FF904403E}"/>
                  </a:ext>
                </a:extLst>
              </p:cNvPr>
              <p:cNvSpPr/>
              <p:nvPr/>
            </p:nvSpPr>
            <p:spPr>
              <a:xfrm>
                <a:off x="6035542" y="3976076"/>
                <a:ext cx="46892" cy="44938"/>
              </a:xfrm>
              <a:custGeom>
                <a:avLst/>
                <a:gdLst>
                  <a:gd name="connsiteX0" fmla="*/ 0 w 46892"/>
                  <a:gd name="connsiteY0" fmla="*/ 0 h 44938"/>
                  <a:gd name="connsiteX1" fmla="*/ 46892 w 46892"/>
                  <a:gd name="connsiteY1" fmla="*/ 44939 h 44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892" h="44938">
                    <a:moveTo>
                      <a:pt x="0" y="0"/>
                    </a:moveTo>
                    <a:lnTo>
                      <a:pt x="46892" y="44939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33" name="Gráfico 4">
              <a:extLst>
                <a:ext uri="{FF2B5EF4-FFF2-40B4-BE49-F238E27FC236}">
                  <a16:creationId xmlns:a16="http://schemas.microsoft.com/office/drawing/2014/main" id="{B844DF5C-67C2-5211-C3AB-39E6136DD207}"/>
                </a:ext>
              </a:extLst>
            </p:cNvPr>
            <p:cNvGrpSpPr/>
            <p:nvPr/>
          </p:nvGrpSpPr>
          <p:grpSpPr>
            <a:xfrm>
              <a:off x="6053127" y="3554046"/>
              <a:ext cx="373184" cy="371230"/>
              <a:chOff x="6053127" y="3554046"/>
              <a:chExt cx="373184" cy="371230"/>
            </a:xfrm>
            <a:noFill/>
          </p:grpSpPr>
          <p:sp>
            <p:nvSpPr>
              <p:cNvPr id="534" name="Forma Livre: Forma 533">
                <a:extLst>
                  <a:ext uri="{FF2B5EF4-FFF2-40B4-BE49-F238E27FC236}">
                    <a16:creationId xmlns:a16="http://schemas.microsoft.com/office/drawing/2014/main" id="{82E212F0-0EE8-4182-2E13-A7712FCCA3B2}"/>
                  </a:ext>
                </a:extLst>
              </p:cNvPr>
              <p:cNvSpPr/>
              <p:nvPr/>
            </p:nvSpPr>
            <p:spPr>
              <a:xfrm>
                <a:off x="6053127" y="3554046"/>
                <a:ext cx="373184" cy="371230"/>
              </a:xfrm>
              <a:custGeom>
                <a:avLst/>
                <a:gdLst>
                  <a:gd name="connsiteX0" fmla="*/ 373185 w 373184"/>
                  <a:gd name="connsiteY0" fmla="*/ 212969 h 371230"/>
                  <a:gd name="connsiteX1" fmla="*/ 373185 w 373184"/>
                  <a:gd name="connsiteY1" fmla="*/ 158262 h 371230"/>
                  <a:gd name="connsiteX2" fmla="*/ 328247 w 373184"/>
                  <a:gd name="connsiteY2" fmla="*/ 156308 h 371230"/>
                  <a:gd name="connsiteX3" fmla="*/ 308708 w 373184"/>
                  <a:gd name="connsiteY3" fmla="*/ 107462 h 371230"/>
                  <a:gd name="connsiteX4" fmla="*/ 339969 w 373184"/>
                  <a:gd name="connsiteY4" fmla="*/ 72293 h 371230"/>
                  <a:gd name="connsiteX5" fmla="*/ 300892 w 373184"/>
                  <a:gd name="connsiteY5" fmla="*/ 33216 h 371230"/>
                  <a:gd name="connsiteX6" fmla="*/ 265723 w 373184"/>
                  <a:gd name="connsiteY6" fmla="*/ 64477 h 371230"/>
                  <a:gd name="connsiteX7" fmla="*/ 216877 w 373184"/>
                  <a:gd name="connsiteY7" fmla="*/ 44939 h 371230"/>
                  <a:gd name="connsiteX8" fmla="*/ 214923 w 373184"/>
                  <a:gd name="connsiteY8" fmla="*/ 0 h 371230"/>
                  <a:gd name="connsiteX9" fmla="*/ 158262 w 373184"/>
                  <a:gd name="connsiteY9" fmla="*/ 0 h 371230"/>
                  <a:gd name="connsiteX10" fmla="*/ 156308 w 373184"/>
                  <a:gd name="connsiteY10" fmla="*/ 44939 h 371230"/>
                  <a:gd name="connsiteX11" fmla="*/ 107462 w 373184"/>
                  <a:gd name="connsiteY11" fmla="*/ 64477 h 371230"/>
                  <a:gd name="connsiteX12" fmla="*/ 72293 w 373184"/>
                  <a:gd name="connsiteY12" fmla="*/ 33216 h 371230"/>
                  <a:gd name="connsiteX13" fmla="*/ 33216 w 373184"/>
                  <a:gd name="connsiteY13" fmla="*/ 72293 h 371230"/>
                  <a:gd name="connsiteX14" fmla="*/ 64477 w 373184"/>
                  <a:gd name="connsiteY14" fmla="*/ 107462 h 371230"/>
                  <a:gd name="connsiteX15" fmla="*/ 44939 w 373184"/>
                  <a:gd name="connsiteY15" fmla="*/ 156308 h 371230"/>
                  <a:gd name="connsiteX16" fmla="*/ 0 w 373184"/>
                  <a:gd name="connsiteY16" fmla="*/ 158262 h 371230"/>
                  <a:gd name="connsiteX17" fmla="*/ 0 w 373184"/>
                  <a:gd name="connsiteY17" fmla="*/ 212969 h 371230"/>
                  <a:gd name="connsiteX18" fmla="*/ 44939 w 373184"/>
                  <a:gd name="connsiteY18" fmla="*/ 214923 h 371230"/>
                  <a:gd name="connsiteX19" fmla="*/ 64477 w 373184"/>
                  <a:gd name="connsiteY19" fmla="*/ 263769 h 371230"/>
                  <a:gd name="connsiteX20" fmla="*/ 33216 w 373184"/>
                  <a:gd name="connsiteY20" fmla="*/ 298939 h 371230"/>
                  <a:gd name="connsiteX21" fmla="*/ 72293 w 373184"/>
                  <a:gd name="connsiteY21" fmla="*/ 338015 h 371230"/>
                  <a:gd name="connsiteX22" fmla="*/ 107462 w 373184"/>
                  <a:gd name="connsiteY22" fmla="*/ 306754 h 371230"/>
                  <a:gd name="connsiteX23" fmla="*/ 156308 w 373184"/>
                  <a:gd name="connsiteY23" fmla="*/ 326293 h 371230"/>
                  <a:gd name="connsiteX24" fmla="*/ 158262 w 373184"/>
                  <a:gd name="connsiteY24" fmla="*/ 371231 h 371230"/>
                  <a:gd name="connsiteX25" fmla="*/ 212969 w 373184"/>
                  <a:gd name="connsiteY25" fmla="*/ 371231 h 371230"/>
                  <a:gd name="connsiteX26" fmla="*/ 214923 w 373184"/>
                  <a:gd name="connsiteY26" fmla="*/ 326293 h 371230"/>
                  <a:gd name="connsiteX27" fmla="*/ 263769 w 373184"/>
                  <a:gd name="connsiteY27" fmla="*/ 306754 h 371230"/>
                  <a:gd name="connsiteX28" fmla="*/ 298939 w 373184"/>
                  <a:gd name="connsiteY28" fmla="*/ 338015 h 371230"/>
                  <a:gd name="connsiteX29" fmla="*/ 338016 w 373184"/>
                  <a:gd name="connsiteY29" fmla="*/ 298939 h 371230"/>
                  <a:gd name="connsiteX30" fmla="*/ 306754 w 373184"/>
                  <a:gd name="connsiteY30" fmla="*/ 263769 h 371230"/>
                  <a:gd name="connsiteX31" fmla="*/ 326293 w 373184"/>
                  <a:gd name="connsiteY31" fmla="*/ 214923 h 371230"/>
                  <a:gd name="connsiteX32" fmla="*/ 373185 w 373184"/>
                  <a:gd name="connsiteY32" fmla="*/ 212969 h 37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73184" h="371230">
                    <a:moveTo>
                      <a:pt x="373185" y="212969"/>
                    </a:moveTo>
                    <a:lnTo>
                      <a:pt x="373185" y="158262"/>
                    </a:lnTo>
                    <a:lnTo>
                      <a:pt x="328247" y="156308"/>
                    </a:lnTo>
                    <a:cubicBezTo>
                      <a:pt x="324339" y="138723"/>
                      <a:pt x="318477" y="123092"/>
                      <a:pt x="308708" y="107462"/>
                    </a:cubicBezTo>
                    <a:lnTo>
                      <a:pt x="339969" y="72293"/>
                    </a:lnTo>
                    <a:lnTo>
                      <a:pt x="300892" y="33216"/>
                    </a:lnTo>
                    <a:lnTo>
                      <a:pt x="265723" y="64477"/>
                    </a:lnTo>
                    <a:cubicBezTo>
                      <a:pt x="250093" y="54708"/>
                      <a:pt x="234462" y="48846"/>
                      <a:pt x="216877" y="44939"/>
                    </a:cubicBezTo>
                    <a:lnTo>
                      <a:pt x="214923" y="0"/>
                    </a:lnTo>
                    <a:lnTo>
                      <a:pt x="158262" y="0"/>
                    </a:lnTo>
                    <a:lnTo>
                      <a:pt x="156308" y="44939"/>
                    </a:lnTo>
                    <a:cubicBezTo>
                      <a:pt x="138723" y="48846"/>
                      <a:pt x="123093" y="54708"/>
                      <a:pt x="107462" y="64477"/>
                    </a:cubicBezTo>
                    <a:lnTo>
                      <a:pt x="72293" y="33216"/>
                    </a:lnTo>
                    <a:lnTo>
                      <a:pt x="33216" y="72293"/>
                    </a:lnTo>
                    <a:lnTo>
                      <a:pt x="64477" y="107462"/>
                    </a:lnTo>
                    <a:cubicBezTo>
                      <a:pt x="54708" y="123092"/>
                      <a:pt x="48846" y="138723"/>
                      <a:pt x="44939" y="156308"/>
                    </a:cubicBezTo>
                    <a:lnTo>
                      <a:pt x="0" y="158262"/>
                    </a:lnTo>
                    <a:lnTo>
                      <a:pt x="0" y="212969"/>
                    </a:lnTo>
                    <a:lnTo>
                      <a:pt x="44939" y="214923"/>
                    </a:lnTo>
                    <a:cubicBezTo>
                      <a:pt x="48846" y="232508"/>
                      <a:pt x="54708" y="248139"/>
                      <a:pt x="64477" y="263769"/>
                    </a:cubicBezTo>
                    <a:lnTo>
                      <a:pt x="33216" y="298939"/>
                    </a:lnTo>
                    <a:lnTo>
                      <a:pt x="72293" y="338015"/>
                    </a:lnTo>
                    <a:lnTo>
                      <a:pt x="107462" y="306754"/>
                    </a:lnTo>
                    <a:cubicBezTo>
                      <a:pt x="123093" y="316523"/>
                      <a:pt x="138723" y="322385"/>
                      <a:pt x="156308" y="326293"/>
                    </a:cubicBezTo>
                    <a:lnTo>
                      <a:pt x="158262" y="371231"/>
                    </a:lnTo>
                    <a:lnTo>
                      <a:pt x="212969" y="371231"/>
                    </a:lnTo>
                    <a:lnTo>
                      <a:pt x="214923" y="326293"/>
                    </a:lnTo>
                    <a:cubicBezTo>
                      <a:pt x="232508" y="322385"/>
                      <a:pt x="248139" y="316523"/>
                      <a:pt x="263769" y="306754"/>
                    </a:cubicBezTo>
                    <a:lnTo>
                      <a:pt x="298939" y="338015"/>
                    </a:lnTo>
                    <a:lnTo>
                      <a:pt x="338016" y="298939"/>
                    </a:lnTo>
                    <a:lnTo>
                      <a:pt x="306754" y="263769"/>
                    </a:lnTo>
                    <a:cubicBezTo>
                      <a:pt x="316523" y="248139"/>
                      <a:pt x="322385" y="232508"/>
                      <a:pt x="326293" y="214923"/>
                    </a:cubicBezTo>
                    <a:lnTo>
                      <a:pt x="373185" y="212969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5" name="Forma Livre: Forma 534">
                <a:extLst>
                  <a:ext uri="{FF2B5EF4-FFF2-40B4-BE49-F238E27FC236}">
                    <a16:creationId xmlns:a16="http://schemas.microsoft.com/office/drawing/2014/main" id="{35D8CCEE-0779-33A7-06B9-1935AFF7E174}"/>
                  </a:ext>
                </a:extLst>
              </p:cNvPr>
              <p:cNvSpPr/>
              <p:nvPr/>
            </p:nvSpPr>
            <p:spPr>
              <a:xfrm>
                <a:off x="6164008" y="3664926"/>
                <a:ext cx="149469" cy="149469"/>
              </a:xfrm>
              <a:custGeom>
                <a:avLst/>
                <a:gdLst>
                  <a:gd name="connsiteX0" fmla="*/ 127488 w 149469"/>
                  <a:gd name="connsiteY0" fmla="*/ 127489 h 149469"/>
                  <a:gd name="connsiteX1" fmla="*/ 21981 w 149469"/>
                  <a:gd name="connsiteY1" fmla="*/ 127489 h 149469"/>
                  <a:gd name="connsiteX2" fmla="*/ 21981 w 149469"/>
                  <a:gd name="connsiteY2" fmla="*/ 21981 h 149469"/>
                  <a:gd name="connsiteX3" fmla="*/ 127488 w 149469"/>
                  <a:gd name="connsiteY3" fmla="*/ 21981 h 149469"/>
                  <a:gd name="connsiteX4" fmla="*/ 127488 w 149469"/>
                  <a:gd name="connsiteY4" fmla="*/ 127489 h 14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469" h="149469">
                    <a:moveTo>
                      <a:pt x="127488" y="127489"/>
                    </a:moveTo>
                    <a:cubicBezTo>
                      <a:pt x="98181" y="156796"/>
                      <a:pt x="51288" y="156796"/>
                      <a:pt x="21981" y="127489"/>
                    </a:cubicBezTo>
                    <a:cubicBezTo>
                      <a:pt x="-7327" y="98181"/>
                      <a:pt x="-7327" y="51288"/>
                      <a:pt x="21981" y="21981"/>
                    </a:cubicBezTo>
                    <a:cubicBezTo>
                      <a:pt x="51288" y="-7327"/>
                      <a:pt x="98181" y="-7327"/>
                      <a:pt x="127488" y="21981"/>
                    </a:cubicBezTo>
                    <a:cubicBezTo>
                      <a:pt x="156796" y="51288"/>
                      <a:pt x="156796" y="98181"/>
                      <a:pt x="127488" y="127489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549" name="Gráfico 4">
            <a:extLst>
              <a:ext uri="{FF2B5EF4-FFF2-40B4-BE49-F238E27FC236}">
                <a16:creationId xmlns:a16="http://schemas.microsoft.com/office/drawing/2014/main" id="{D118C403-E150-8B17-0631-2C046A509F1F}"/>
              </a:ext>
            </a:extLst>
          </p:cNvPr>
          <p:cNvGrpSpPr/>
          <p:nvPr/>
        </p:nvGrpSpPr>
        <p:grpSpPr>
          <a:xfrm>
            <a:off x="-158150" y="0"/>
            <a:ext cx="3391877" cy="4179276"/>
            <a:chOff x="-158150" y="0"/>
            <a:chExt cx="3391877" cy="4179276"/>
          </a:xfrm>
          <a:noFill/>
        </p:grpSpPr>
        <p:grpSp>
          <p:nvGrpSpPr>
            <p:cNvPr id="550" name="Gráfico 4">
              <a:extLst>
                <a:ext uri="{FF2B5EF4-FFF2-40B4-BE49-F238E27FC236}">
                  <a16:creationId xmlns:a16="http://schemas.microsoft.com/office/drawing/2014/main" id="{E1F5DEBB-8B6E-11A3-51CD-BE1645299927}"/>
                </a:ext>
              </a:extLst>
            </p:cNvPr>
            <p:cNvGrpSpPr/>
            <p:nvPr/>
          </p:nvGrpSpPr>
          <p:grpSpPr>
            <a:xfrm>
              <a:off x="-158150" y="0"/>
              <a:ext cx="3391877" cy="4179276"/>
              <a:chOff x="-158150" y="0"/>
              <a:chExt cx="3391877" cy="4179276"/>
            </a:xfrm>
            <a:noFill/>
          </p:grpSpPr>
          <p:grpSp>
            <p:nvGrpSpPr>
              <p:cNvPr id="552" name="Gráfico 4">
                <a:extLst>
                  <a:ext uri="{FF2B5EF4-FFF2-40B4-BE49-F238E27FC236}">
                    <a16:creationId xmlns:a16="http://schemas.microsoft.com/office/drawing/2014/main" id="{3ACA33FE-9296-1AB2-8691-6B430CCFF0A8}"/>
                  </a:ext>
                </a:extLst>
              </p:cNvPr>
              <p:cNvGrpSpPr/>
              <p:nvPr/>
            </p:nvGrpSpPr>
            <p:grpSpPr>
              <a:xfrm>
                <a:off x="-158150" y="0"/>
                <a:ext cx="3294184" cy="4179276"/>
                <a:chOff x="-158150" y="0"/>
                <a:chExt cx="3294184" cy="4179276"/>
              </a:xfrm>
              <a:noFill/>
            </p:grpSpPr>
            <p:sp>
              <p:nvSpPr>
                <p:cNvPr id="564" name="Forma Livre: Forma 563">
                  <a:extLst>
                    <a:ext uri="{FF2B5EF4-FFF2-40B4-BE49-F238E27FC236}">
                      <a16:creationId xmlns:a16="http://schemas.microsoft.com/office/drawing/2014/main" id="{7945AA2C-2E5E-93C6-B674-4F6D503A92CB}"/>
                    </a:ext>
                  </a:extLst>
                </p:cNvPr>
                <p:cNvSpPr/>
                <p:nvPr/>
              </p:nvSpPr>
              <p:spPr>
                <a:xfrm>
                  <a:off x="2837096" y="4069861"/>
                  <a:ext cx="222738" cy="54707"/>
                </a:xfrm>
                <a:custGeom>
                  <a:avLst/>
                  <a:gdLst>
                    <a:gd name="connsiteX0" fmla="*/ 222738 w 222738"/>
                    <a:gd name="connsiteY0" fmla="*/ 0 h 54707"/>
                    <a:gd name="connsiteX1" fmla="*/ 222738 w 222738"/>
                    <a:gd name="connsiteY1" fmla="*/ 23446 h 54707"/>
                    <a:gd name="connsiteX2" fmla="*/ 191477 w 222738"/>
                    <a:gd name="connsiteY2" fmla="*/ 54708 h 54707"/>
                    <a:gd name="connsiteX3" fmla="*/ 187569 w 222738"/>
                    <a:gd name="connsiteY3" fmla="*/ 54708 h 54707"/>
                    <a:gd name="connsiteX4" fmla="*/ 31261 w 222738"/>
                    <a:gd name="connsiteY4" fmla="*/ 54708 h 54707"/>
                    <a:gd name="connsiteX5" fmla="*/ 31261 w 222738"/>
                    <a:gd name="connsiteY5" fmla="*/ 54708 h 54707"/>
                    <a:gd name="connsiteX6" fmla="*/ 0 w 222738"/>
                    <a:gd name="connsiteY6" fmla="*/ 23446 h 54707"/>
                    <a:gd name="connsiteX7" fmla="*/ 0 w 222738"/>
                    <a:gd name="connsiteY7" fmla="*/ 0 h 5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2738" h="54707">
                      <a:moveTo>
                        <a:pt x="222738" y="0"/>
                      </a:moveTo>
                      <a:lnTo>
                        <a:pt x="222738" y="23446"/>
                      </a:lnTo>
                      <a:cubicBezTo>
                        <a:pt x="222738" y="41031"/>
                        <a:pt x="209061" y="54708"/>
                        <a:pt x="191477" y="54708"/>
                      </a:cubicBezTo>
                      <a:lnTo>
                        <a:pt x="187569" y="54708"/>
                      </a:lnTo>
                      <a:lnTo>
                        <a:pt x="31261" y="54708"/>
                      </a:lnTo>
                      <a:lnTo>
                        <a:pt x="31261" y="54708"/>
                      </a:lnTo>
                      <a:cubicBezTo>
                        <a:pt x="13677" y="54708"/>
                        <a:pt x="0" y="41031"/>
                        <a:pt x="0" y="23446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5" name="Forma Livre: Forma 564">
                  <a:extLst>
                    <a:ext uri="{FF2B5EF4-FFF2-40B4-BE49-F238E27FC236}">
                      <a16:creationId xmlns:a16="http://schemas.microsoft.com/office/drawing/2014/main" id="{9ACD90E1-61E4-745D-0484-96BF31CA8761}"/>
                    </a:ext>
                  </a:extLst>
                </p:cNvPr>
                <p:cNvSpPr/>
                <p:nvPr/>
              </p:nvSpPr>
              <p:spPr>
                <a:xfrm>
                  <a:off x="2880080" y="4124569"/>
                  <a:ext cx="128953" cy="54707"/>
                </a:xfrm>
                <a:custGeom>
                  <a:avLst/>
                  <a:gdLst>
                    <a:gd name="connsiteX0" fmla="*/ 128954 w 128953"/>
                    <a:gd name="connsiteY0" fmla="*/ 0 h 54707"/>
                    <a:gd name="connsiteX1" fmla="*/ 64477 w 128953"/>
                    <a:gd name="connsiteY1" fmla="*/ 54707 h 54707"/>
                    <a:gd name="connsiteX2" fmla="*/ 0 w 128953"/>
                    <a:gd name="connsiteY2" fmla="*/ 0 h 5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8953" h="54707">
                      <a:moveTo>
                        <a:pt x="128954" y="0"/>
                      </a:moveTo>
                      <a:cubicBezTo>
                        <a:pt x="128954" y="29308"/>
                        <a:pt x="128954" y="54707"/>
                        <a:pt x="64477" y="54707"/>
                      </a:cubicBezTo>
                      <a:cubicBezTo>
                        <a:pt x="0" y="54707"/>
                        <a:pt x="0" y="29308"/>
                        <a:pt x="0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6" name="Forma Livre: Forma 565">
                  <a:extLst>
                    <a:ext uri="{FF2B5EF4-FFF2-40B4-BE49-F238E27FC236}">
                      <a16:creationId xmlns:a16="http://schemas.microsoft.com/office/drawing/2014/main" id="{081FB344-B02F-E7F4-861E-56256AA335EF}"/>
                    </a:ext>
                  </a:extLst>
                </p:cNvPr>
                <p:cNvSpPr/>
                <p:nvPr/>
              </p:nvSpPr>
              <p:spPr>
                <a:xfrm>
                  <a:off x="2760896" y="3649784"/>
                  <a:ext cx="375138" cy="420076"/>
                </a:xfrm>
                <a:custGeom>
                  <a:avLst/>
                  <a:gdLst>
                    <a:gd name="connsiteX0" fmla="*/ 298939 w 375138"/>
                    <a:gd name="connsiteY0" fmla="*/ 420077 h 420076"/>
                    <a:gd name="connsiteX1" fmla="*/ 298939 w 375138"/>
                    <a:gd name="connsiteY1" fmla="*/ 420077 h 420076"/>
                    <a:gd name="connsiteX2" fmla="*/ 359508 w 375138"/>
                    <a:gd name="connsiteY2" fmla="*/ 261815 h 420076"/>
                    <a:gd name="connsiteX3" fmla="*/ 375139 w 375138"/>
                    <a:gd name="connsiteY3" fmla="*/ 203200 h 420076"/>
                    <a:gd name="connsiteX4" fmla="*/ 375139 w 375138"/>
                    <a:gd name="connsiteY4" fmla="*/ 187569 h 420076"/>
                    <a:gd name="connsiteX5" fmla="*/ 187569 w 375138"/>
                    <a:gd name="connsiteY5" fmla="*/ 0 h 420076"/>
                    <a:gd name="connsiteX6" fmla="*/ 0 w 375138"/>
                    <a:gd name="connsiteY6" fmla="*/ 187569 h 420076"/>
                    <a:gd name="connsiteX7" fmla="*/ 0 w 375138"/>
                    <a:gd name="connsiteY7" fmla="*/ 203200 h 420076"/>
                    <a:gd name="connsiteX8" fmla="*/ 15631 w 375138"/>
                    <a:gd name="connsiteY8" fmla="*/ 259862 h 420076"/>
                    <a:gd name="connsiteX9" fmla="*/ 76200 w 375138"/>
                    <a:gd name="connsiteY9" fmla="*/ 416169 h 420076"/>
                    <a:gd name="connsiteX10" fmla="*/ 76200 w 375138"/>
                    <a:gd name="connsiteY10" fmla="*/ 418123 h 420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5138" h="420076">
                      <a:moveTo>
                        <a:pt x="298939" y="420077"/>
                      </a:moveTo>
                      <a:lnTo>
                        <a:pt x="298939" y="420077"/>
                      </a:lnTo>
                      <a:cubicBezTo>
                        <a:pt x="298939" y="334108"/>
                        <a:pt x="324339" y="339969"/>
                        <a:pt x="359508" y="261815"/>
                      </a:cubicBezTo>
                      <a:cubicBezTo>
                        <a:pt x="367323" y="244231"/>
                        <a:pt x="373185" y="224692"/>
                        <a:pt x="375139" y="203200"/>
                      </a:cubicBezTo>
                      <a:lnTo>
                        <a:pt x="375139" y="187569"/>
                      </a:lnTo>
                      <a:cubicBezTo>
                        <a:pt x="375139" y="84015"/>
                        <a:pt x="291123" y="0"/>
                        <a:pt x="187569" y="0"/>
                      </a:cubicBezTo>
                      <a:cubicBezTo>
                        <a:pt x="84015" y="0"/>
                        <a:pt x="0" y="84015"/>
                        <a:pt x="0" y="187569"/>
                      </a:cubicBezTo>
                      <a:lnTo>
                        <a:pt x="0" y="203200"/>
                      </a:lnTo>
                      <a:cubicBezTo>
                        <a:pt x="1954" y="222738"/>
                        <a:pt x="7816" y="242277"/>
                        <a:pt x="15631" y="259862"/>
                      </a:cubicBezTo>
                      <a:cubicBezTo>
                        <a:pt x="50800" y="338015"/>
                        <a:pt x="76200" y="332154"/>
                        <a:pt x="76200" y="416169"/>
                      </a:cubicBezTo>
                      <a:lnTo>
                        <a:pt x="76200" y="418123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7" name="Forma Livre: Forma 566">
                  <a:extLst>
                    <a:ext uri="{FF2B5EF4-FFF2-40B4-BE49-F238E27FC236}">
                      <a16:creationId xmlns:a16="http://schemas.microsoft.com/office/drawing/2014/main" id="{9F0322D9-D66E-30FF-304B-211389404646}"/>
                    </a:ext>
                  </a:extLst>
                </p:cNvPr>
                <p:cNvSpPr/>
                <p:nvPr/>
              </p:nvSpPr>
              <p:spPr>
                <a:xfrm>
                  <a:off x="2837096" y="4052276"/>
                  <a:ext cx="222738" cy="19538"/>
                </a:xfrm>
                <a:custGeom>
                  <a:avLst/>
                  <a:gdLst>
                    <a:gd name="connsiteX0" fmla="*/ 0 w 222738"/>
                    <a:gd name="connsiteY0" fmla="*/ 0 h 19538"/>
                    <a:gd name="connsiteX1" fmla="*/ 222738 w 222738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2738" h="19538">
                      <a:moveTo>
                        <a:pt x="0" y="0"/>
                      </a:moveTo>
                      <a:lnTo>
                        <a:pt x="222738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8" name="Forma Livre: Forma 567">
                  <a:extLst>
                    <a:ext uri="{FF2B5EF4-FFF2-40B4-BE49-F238E27FC236}">
                      <a16:creationId xmlns:a16="http://schemas.microsoft.com/office/drawing/2014/main" id="{566E68CF-97DD-0908-597B-FB151C94BC11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53" name="Forma Livre: Forma 552">
                <a:extLst>
                  <a:ext uri="{FF2B5EF4-FFF2-40B4-BE49-F238E27FC236}">
                    <a16:creationId xmlns:a16="http://schemas.microsoft.com/office/drawing/2014/main" id="{D63A0195-9251-6160-3863-D9527F64D29B}"/>
                  </a:ext>
                </a:extLst>
              </p:cNvPr>
              <p:cNvSpPr/>
              <p:nvPr/>
            </p:nvSpPr>
            <p:spPr>
              <a:xfrm>
                <a:off x="2948465" y="3554046"/>
                <a:ext cx="19538" cy="58615"/>
              </a:xfrm>
              <a:custGeom>
                <a:avLst/>
                <a:gdLst>
                  <a:gd name="connsiteX0" fmla="*/ 0 w 19538"/>
                  <a:gd name="connsiteY0" fmla="*/ 0 h 58615"/>
                  <a:gd name="connsiteX1" fmla="*/ 0 w 19538"/>
                  <a:gd name="connsiteY1" fmla="*/ 58615 h 5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58615">
                    <a:moveTo>
                      <a:pt x="0" y="0"/>
                    </a:moveTo>
                    <a:lnTo>
                      <a:pt x="0" y="58615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4" name="Forma Livre: Forma 553">
                <a:extLst>
                  <a:ext uri="{FF2B5EF4-FFF2-40B4-BE49-F238E27FC236}">
                    <a16:creationId xmlns:a16="http://schemas.microsoft.com/office/drawing/2014/main" id="{499351E2-C0ED-C724-72F2-809CE62C7E5C}"/>
                  </a:ext>
                </a:extLst>
              </p:cNvPr>
              <p:cNvSpPr/>
              <p:nvPr/>
            </p:nvSpPr>
            <p:spPr>
              <a:xfrm>
                <a:off x="2846865" y="3593123"/>
                <a:ext cx="15630" cy="37123"/>
              </a:xfrm>
              <a:custGeom>
                <a:avLst/>
                <a:gdLst>
                  <a:gd name="connsiteX0" fmla="*/ 0 w 15630"/>
                  <a:gd name="connsiteY0" fmla="*/ 0 h 37123"/>
                  <a:gd name="connsiteX1" fmla="*/ 15631 w 15630"/>
                  <a:gd name="connsiteY1" fmla="*/ 37123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30" h="37123">
                    <a:moveTo>
                      <a:pt x="0" y="0"/>
                    </a:moveTo>
                    <a:lnTo>
                      <a:pt x="15631" y="37123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5" name="Forma Livre: Forma 554">
                <a:extLst>
                  <a:ext uri="{FF2B5EF4-FFF2-40B4-BE49-F238E27FC236}">
                    <a16:creationId xmlns:a16="http://schemas.microsoft.com/office/drawing/2014/main" id="{BB6C3712-C0E9-F404-6B53-63D6E42636A3}"/>
                  </a:ext>
                </a:extLst>
              </p:cNvPr>
              <p:cNvSpPr/>
              <p:nvPr/>
            </p:nvSpPr>
            <p:spPr>
              <a:xfrm>
                <a:off x="2702280" y="3737707"/>
                <a:ext cx="37123" cy="13676"/>
              </a:xfrm>
              <a:custGeom>
                <a:avLst/>
                <a:gdLst>
                  <a:gd name="connsiteX0" fmla="*/ 0 w 37123"/>
                  <a:gd name="connsiteY0" fmla="*/ 0 h 13676"/>
                  <a:gd name="connsiteX1" fmla="*/ 37123 w 37123"/>
                  <a:gd name="connsiteY1" fmla="*/ 13677 h 13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3676">
                    <a:moveTo>
                      <a:pt x="0" y="0"/>
                    </a:moveTo>
                    <a:lnTo>
                      <a:pt x="37123" y="13677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6" name="Forma Livre: Forma 555">
                <a:extLst>
                  <a:ext uri="{FF2B5EF4-FFF2-40B4-BE49-F238E27FC236}">
                    <a16:creationId xmlns:a16="http://schemas.microsoft.com/office/drawing/2014/main" id="{198234EC-CDC4-6DD0-F9F3-C802EAC90871}"/>
                  </a:ext>
                </a:extLst>
              </p:cNvPr>
              <p:cNvSpPr/>
              <p:nvPr/>
            </p:nvSpPr>
            <p:spPr>
              <a:xfrm>
                <a:off x="2747219" y="3638061"/>
                <a:ext cx="41030" cy="41030"/>
              </a:xfrm>
              <a:custGeom>
                <a:avLst/>
                <a:gdLst>
                  <a:gd name="connsiteX0" fmla="*/ 0 w 41030"/>
                  <a:gd name="connsiteY0" fmla="*/ 0 h 41030"/>
                  <a:gd name="connsiteX1" fmla="*/ 41031 w 41030"/>
                  <a:gd name="connsiteY1" fmla="*/ 41031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0" h="41030">
                    <a:moveTo>
                      <a:pt x="0" y="0"/>
                    </a:moveTo>
                    <a:lnTo>
                      <a:pt x="41031" y="41031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7" name="Forma Livre: Forma 556">
                <a:extLst>
                  <a:ext uri="{FF2B5EF4-FFF2-40B4-BE49-F238E27FC236}">
                    <a16:creationId xmlns:a16="http://schemas.microsoft.com/office/drawing/2014/main" id="{6F203588-B4F2-68B9-1774-77F21C326E9C}"/>
                  </a:ext>
                </a:extLst>
              </p:cNvPr>
              <p:cNvSpPr/>
              <p:nvPr/>
            </p:nvSpPr>
            <p:spPr>
              <a:xfrm>
                <a:off x="2663203" y="3839307"/>
                <a:ext cx="58615" cy="19538"/>
              </a:xfrm>
              <a:custGeom>
                <a:avLst/>
                <a:gdLst>
                  <a:gd name="connsiteX0" fmla="*/ 0 w 58615"/>
                  <a:gd name="connsiteY0" fmla="*/ 0 h 19538"/>
                  <a:gd name="connsiteX1" fmla="*/ 58615 w 58615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615" h="19538">
                    <a:moveTo>
                      <a:pt x="0" y="0"/>
                    </a:moveTo>
                    <a:lnTo>
                      <a:pt x="58615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8" name="Forma Livre: Forma 557">
                <a:extLst>
                  <a:ext uri="{FF2B5EF4-FFF2-40B4-BE49-F238E27FC236}">
                    <a16:creationId xmlns:a16="http://schemas.microsoft.com/office/drawing/2014/main" id="{11FC07C1-2B42-212D-FBA7-2384CA513B2D}"/>
                  </a:ext>
                </a:extLst>
              </p:cNvPr>
              <p:cNvSpPr/>
              <p:nvPr/>
            </p:nvSpPr>
            <p:spPr>
              <a:xfrm>
                <a:off x="2702280" y="3925276"/>
                <a:ext cx="37123" cy="15630"/>
              </a:xfrm>
              <a:custGeom>
                <a:avLst/>
                <a:gdLst>
                  <a:gd name="connsiteX0" fmla="*/ 0 w 37123"/>
                  <a:gd name="connsiteY0" fmla="*/ 15631 h 15630"/>
                  <a:gd name="connsiteX1" fmla="*/ 37123 w 37123"/>
                  <a:gd name="connsiteY1" fmla="*/ 0 h 1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5630">
                    <a:moveTo>
                      <a:pt x="0" y="15631"/>
                    </a:moveTo>
                    <a:lnTo>
                      <a:pt x="37123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9" name="Forma Livre: Forma 558">
                <a:extLst>
                  <a:ext uri="{FF2B5EF4-FFF2-40B4-BE49-F238E27FC236}">
                    <a16:creationId xmlns:a16="http://schemas.microsoft.com/office/drawing/2014/main" id="{96F7C9E9-F544-AB9D-5270-4F0E9BF2FA84}"/>
                  </a:ext>
                </a:extLst>
              </p:cNvPr>
              <p:cNvSpPr/>
              <p:nvPr/>
            </p:nvSpPr>
            <p:spPr>
              <a:xfrm>
                <a:off x="3034434" y="3593123"/>
                <a:ext cx="15630" cy="37123"/>
              </a:xfrm>
              <a:custGeom>
                <a:avLst/>
                <a:gdLst>
                  <a:gd name="connsiteX0" fmla="*/ 15631 w 15630"/>
                  <a:gd name="connsiteY0" fmla="*/ 0 h 37123"/>
                  <a:gd name="connsiteX1" fmla="*/ 0 w 15630"/>
                  <a:gd name="connsiteY1" fmla="*/ 37123 h 3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630" h="37123">
                    <a:moveTo>
                      <a:pt x="15631" y="0"/>
                    </a:moveTo>
                    <a:lnTo>
                      <a:pt x="0" y="37123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0" name="Forma Livre: Forma 559">
                <a:extLst>
                  <a:ext uri="{FF2B5EF4-FFF2-40B4-BE49-F238E27FC236}">
                    <a16:creationId xmlns:a16="http://schemas.microsoft.com/office/drawing/2014/main" id="{BB23C162-0AA7-6E73-C0C4-2C53A18E7D38}"/>
                  </a:ext>
                </a:extLst>
              </p:cNvPr>
              <p:cNvSpPr/>
              <p:nvPr/>
            </p:nvSpPr>
            <p:spPr>
              <a:xfrm>
                <a:off x="3157527" y="3737707"/>
                <a:ext cx="37123" cy="13676"/>
              </a:xfrm>
              <a:custGeom>
                <a:avLst/>
                <a:gdLst>
                  <a:gd name="connsiteX0" fmla="*/ 37123 w 37123"/>
                  <a:gd name="connsiteY0" fmla="*/ 0 h 13676"/>
                  <a:gd name="connsiteX1" fmla="*/ 0 w 37123"/>
                  <a:gd name="connsiteY1" fmla="*/ 13677 h 13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3676">
                    <a:moveTo>
                      <a:pt x="37123" y="0"/>
                    </a:moveTo>
                    <a:lnTo>
                      <a:pt x="0" y="13677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1" name="Forma Livre: Forma 560">
                <a:extLst>
                  <a:ext uri="{FF2B5EF4-FFF2-40B4-BE49-F238E27FC236}">
                    <a16:creationId xmlns:a16="http://schemas.microsoft.com/office/drawing/2014/main" id="{942EC5C3-4AC6-42B1-A4BE-FD0AA7DB78D8}"/>
                  </a:ext>
                </a:extLst>
              </p:cNvPr>
              <p:cNvSpPr/>
              <p:nvPr/>
            </p:nvSpPr>
            <p:spPr>
              <a:xfrm>
                <a:off x="3108680" y="3638061"/>
                <a:ext cx="41030" cy="41030"/>
              </a:xfrm>
              <a:custGeom>
                <a:avLst/>
                <a:gdLst>
                  <a:gd name="connsiteX0" fmla="*/ 41031 w 41030"/>
                  <a:gd name="connsiteY0" fmla="*/ 0 h 41030"/>
                  <a:gd name="connsiteX1" fmla="*/ 0 w 41030"/>
                  <a:gd name="connsiteY1" fmla="*/ 41031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0" h="41030">
                    <a:moveTo>
                      <a:pt x="41031" y="0"/>
                    </a:moveTo>
                    <a:lnTo>
                      <a:pt x="0" y="41031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2" name="Forma Livre: Forma 561">
                <a:extLst>
                  <a:ext uri="{FF2B5EF4-FFF2-40B4-BE49-F238E27FC236}">
                    <a16:creationId xmlns:a16="http://schemas.microsoft.com/office/drawing/2014/main" id="{A80BE199-4D7E-1C44-D501-55E4FF5CEFC2}"/>
                  </a:ext>
                </a:extLst>
              </p:cNvPr>
              <p:cNvSpPr/>
              <p:nvPr/>
            </p:nvSpPr>
            <p:spPr>
              <a:xfrm>
                <a:off x="3175111" y="3839307"/>
                <a:ext cx="58615" cy="19538"/>
              </a:xfrm>
              <a:custGeom>
                <a:avLst/>
                <a:gdLst>
                  <a:gd name="connsiteX0" fmla="*/ 58616 w 58615"/>
                  <a:gd name="connsiteY0" fmla="*/ 0 h 19538"/>
                  <a:gd name="connsiteX1" fmla="*/ 0 w 58615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615" h="19538">
                    <a:moveTo>
                      <a:pt x="58616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3" name="Forma Livre: Forma 562">
                <a:extLst>
                  <a:ext uri="{FF2B5EF4-FFF2-40B4-BE49-F238E27FC236}">
                    <a16:creationId xmlns:a16="http://schemas.microsoft.com/office/drawing/2014/main" id="{C052F7AC-B7B6-3E3B-392D-CD923942A89E}"/>
                  </a:ext>
                </a:extLst>
              </p:cNvPr>
              <p:cNvSpPr/>
              <p:nvPr/>
            </p:nvSpPr>
            <p:spPr>
              <a:xfrm>
                <a:off x="3157527" y="3925276"/>
                <a:ext cx="37123" cy="15630"/>
              </a:xfrm>
              <a:custGeom>
                <a:avLst/>
                <a:gdLst>
                  <a:gd name="connsiteX0" fmla="*/ 37123 w 37123"/>
                  <a:gd name="connsiteY0" fmla="*/ 15631 h 15630"/>
                  <a:gd name="connsiteX1" fmla="*/ 0 w 37123"/>
                  <a:gd name="connsiteY1" fmla="*/ 0 h 1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23" h="15630">
                    <a:moveTo>
                      <a:pt x="37123" y="15631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551" name="Forma Livre: Forma 550">
              <a:extLst>
                <a:ext uri="{FF2B5EF4-FFF2-40B4-BE49-F238E27FC236}">
                  <a16:creationId xmlns:a16="http://schemas.microsoft.com/office/drawing/2014/main" id="{645D3912-B19A-4A6C-8CAD-B3BBA4D0BFEC}"/>
                </a:ext>
              </a:extLst>
            </p:cNvPr>
            <p:cNvSpPr/>
            <p:nvPr/>
          </p:nvSpPr>
          <p:spPr>
            <a:xfrm>
              <a:off x="2948465" y="3727938"/>
              <a:ext cx="111369" cy="111369"/>
            </a:xfrm>
            <a:custGeom>
              <a:avLst/>
              <a:gdLst>
                <a:gd name="connsiteX0" fmla="*/ 111369 w 111369"/>
                <a:gd name="connsiteY0" fmla="*/ 111369 h 111369"/>
                <a:gd name="connsiteX1" fmla="*/ 0 w 111369"/>
                <a:gd name="connsiteY1" fmla="*/ 0 h 11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369" h="111369">
                  <a:moveTo>
                    <a:pt x="111369" y="111369"/>
                  </a:moveTo>
                  <a:cubicBezTo>
                    <a:pt x="111369" y="50800"/>
                    <a:pt x="60569" y="0"/>
                    <a:pt x="0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69" name="Gráfico 4">
            <a:extLst>
              <a:ext uri="{FF2B5EF4-FFF2-40B4-BE49-F238E27FC236}">
                <a16:creationId xmlns:a16="http://schemas.microsoft.com/office/drawing/2014/main" id="{EE88541A-9D4F-14FB-A64C-362F636AA6E5}"/>
              </a:ext>
            </a:extLst>
          </p:cNvPr>
          <p:cNvGrpSpPr/>
          <p:nvPr/>
        </p:nvGrpSpPr>
        <p:grpSpPr>
          <a:xfrm>
            <a:off x="2635850" y="407619"/>
            <a:ext cx="625230" cy="606426"/>
            <a:chOff x="2635850" y="407619"/>
            <a:chExt cx="625230" cy="606426"/>
          </a:xfrm>
          <a:noFill/>
        </p:grpSpPr>
        <p:sp>
          <p:nvSpPr>
            <p:cNvPr id="570" name="Forma Livre: Forma 569">
              <a:extLst>
                <a:ext uri="{FF2B5EF4-FFF2-40B4-BE49-F238E27FC236}">
                  <a16:creationId xmlns:a16="http://schemas.microsoft.com/office/drawing/2014/main" id="{E91356BC-14F2-9135-02D6-2D97888E7B8F}"/>
                </a:ext>
              </a:extLst>
            </p:cNvPr>
            <p:cNvSpPr/>
            <p:nvPr/>
          </p:nvSpPr>
          <p:spPr>
            <a:xfrm>
              <a:off x="2777746" y="407619"/>
              <a:ext cx="280868" cy="280868"/>
            </a:xfrm>
            <a:custGeom>
              <a:avLst/>
              <a:gdLst>
                <a:gd name="connsiteX0" fmla="*/ 6596 w 280868"/>
                <a:gd name="connsiteY0" fmla="*/ 182442 h 280868"/>
                <a:gd name="connsiteX1" fmla="*/ 98427 w 280868"/>
                <a:gd name="connsiteY1" fmla="*/ 6596 h 280868"/>
                <a:gd name="connsiteX2" fmla="*/ 274273 w 280868"/>
                <a:gd name="connsiteY2" fmla="*/ 98427 h 280868"/>
                <a:gd name="connsiteX3" fmla="*/ 182442 w 280868"/>
                <a:gd name="connsiteY3" fmla="*/ 274273 h 280868"/>
                <a:gd name="connsiteX4" fmla="*/ 6596 w 280868"/>
                <a:gd name="connsiteY4" fmla="*/ 182442 h 28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68" h="280868">
                  <a:moveTo>
                    <a:pt x="6596" y="182442"/>
                  </a:moveTo>
                  <a:cubicBezTo>
                    <a:pt x="-16850" y="108196"/>
                    <a:pt x="24181" y="30042"/>
                    <a:pt x="98427" y="6596"/>
                  </a:cubicBezTo>
                  <a:cubicBezTo>
                    <a:pt x="172673" y="-16850"/>
                    <a:pt x="250827" y="24181"/>
                    <a:pt x="274273" y="98427"/>
                  </a:cubicBezTo>
                  <a:cubicBezTo>
                    <a:pt x="297719" y="172673"/>
                    <a:pt x="256688" y="250827"/>
                    <a:pt x="182442" y="274273"/>
                  </a:cubicBezTo>
                  <a:cubicBezTo>
                    <a:pt x="108196" y="297719"/>
                    <a:pt x="30042" y="256688"/>
                    <a:pt x="6596" y="182442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1" name="Forma Livre: Forma 570">
              <a:extLst>
                <a:ext uri="{FF2B5EF4-FFF2-40B4-BE49-F238E27FC236}">
                  <a16:creationId xmlns:a16="http://schemas.microsoft.com/office/drawing/2014/main" id="{C3FF143C-F54A-DC3D-2A54-4C00171D89B9}"/>
                </a:ext>
              </a:extLst>
            </p:cNvPr>
            <p:cNvSpPr/>
            <p:nvPr/>
          </p:nvSpPr>
          <p:spPr>
            <a:xfrm>
              <a:off x="2960188" y="681892"/>
              <a:ext cx="11723" cy="39076"/>
            </a:xfrm>
            <a:custGeom>
              <a:avLst/>
              <a:gdLst>
                <a:gd name="connsiteX0" fmla="*/ 11723 w 11723"/>
                <a:gd name="connsiteY0" fmla="*/ 39077 h 39076"/>
                <a:gd name="connsiteX1" fmla="*/ 0 w 11723"/>
                <a:gd name="connsiteY1" fmla="*/ 0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23" h="39076">
                  <a:moveTo>
                    <a:pt x="11723" y="39077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2" name="Forma Livre: Forma 571">
              <a:extLst>
                <a:ext uri="{FF2B5EF4-FFF2-40B4-BE49-F238E27FC236}">
                  <a16:creationId xmlns:a16="http://schemas.microsoft.com/office/drawing/2014/main" id="{E7EFB139-4E98-BF38-C883-64D6FF7F76B9}"/>
                </a:ext>
              </a:extLst>
            </p:cNvPr>
            <p:cNvSpPr/>
            <p:nvPr/>
          </p:nvSpPr>
          <p:spPr>
            <a:xfrm>
              <a:off x="2942603" y="713153"/>
              <a:ext cx="102595" cy="184657"/>
            </a:xfrm>
            <a:custGeom>
              <a:avLst/>
              <a:gdLst>
                <a:gd name="connsiteX0" fmla="*/ 0 w 102595"/>
                <a:gd name="connsiteY0" fmla="*/ 17585 h 184657"/>
                <a:gd name="connsiteX1" fmla="*/ 56662 w 102595"/>
                <a:gd name="connsiteY1" fmla="*/ 0 h 184657"/>
                <a:gd name="connsiteX2" fmla="*/ 85969 w 102595"/>
                <a:gd name="connsiteY2" fmla="*/ 93785 h 184657"/>
                <a:gd name="connsiteX3" fmla="*/ 101600 w 102595"/>
                <a:gd name="connsiteY3" fmla="*/ 146538 h 184657"/>
                <a:gd name="connsiteX4" fmla="*/ 82061 w 102595"/>
                <a:gd name="connsiteY4" fmla="*/ 183662 h 184657"/>
                <a:gd name="connsiteX5" fmla="*/ 82061 w 102595"/>
                <a:gd name="connsiteY5" fmla="*/ 183662 h 184657"/>
                <a:gd name="connsiteX6" fmla="*/ 44939 w 102595"/>
                <a:gd name="connsiteY6" fmla="*/ 164123 h 184657"/>
                <a:gd name="connsiteX7" fmla="*/ 35169 w 102595"/>
                <a:gd name="connsiteY7" fmla="*/ 134815 h 184657"/>
                <a:gd name="connsiteX8" fmla="*/ 0 w 102595"/>
                <a:gd name="connsiteY8" fmla="*/ 17585 h 18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595" h="184657">
                  <a:moveTo>
                    <a:pt x="0" y="17585"/>
                  </a:moveTo>
                  <a:lnTo>
                    <a:pt x="56662" y="0"/>
                  </a:lnTo>
                  <a:lnTo>
                    <a:pt x="85969" y="93785"/>
                  </a:lnTo>
                  <a:lnTo>
                    <a:pt x="101600" y="146538"/>
                  </a:lnTo>
                  <a:cubicBezTo>
                    <a:pt x="105508" y="162169"/>
                    <a:pt x="97692" y="179754"/>
                    <a:pt x="82061" y="183662"/>
                  </a:cubicBezTo>
                  <a:lnTo>
                    <a:pt x="82061" y="183662"/>
                  </a:lnTo>
                  <a:cubicBezTo>
                    <a:pt x="66431" y="187569"/>
                    <a:pt x="48846" y="179754"/>
                    <a:pt x="44939" y="164123"/>
                  </a:cubicBezTo>
                  <a:lnTo>
                    <a:pt x="35169" y="134815"/>
                  </a:lnTo>
                  <a:lnTo>
                    <a:pt x="0" y="17585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3" name="Forma Livre: Forma 572">
              <a:extLst>
                <a:ext uri="{FF2B5EF4-FFF2-40B4-BE49-F238E27FC236}">
                  <a16:creationId xmlns:a16="http://schemas.microsoft.com/office/drawing/2014/main" id="{6439797B-E370-1E6B-CB5D-4C89FE75A12B}"/>
                </a:ext>
              </a:extLst>
            </p:cNvPr>
            <p:cNvSpPr/>
            <p:nvPr/>
          </p:nvSpPr>
          <p:spPr>
            <a:xfrm>
              <a:off x="2663203" y="490415"/>
              <a:ext cx="597877" cy="494323"/>
            </a:xfrm>
            <a:custGeom>
              <a:avLst/>
              <a:gdLst>
                <a:gd name="connsiteX0" fmla="*/ 597877 w 597877"/>
                <a:gd name="connsiteY0" fmla="*/ 494323 h 494323"/>
                <a:gd name="connsiteX1" fmla="*/ 0 w 597877"/>
                <a:gd name="connsiteY1" fmla="*/ 494323 h 494323"/>
                <a:gd name="connsiteX2" fmla="*/ 0 w 597877"/>
                <a:gd name="connsiteY2" fmla="*/ 0 h 49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877" h="494323">
                  <a:moveTo>
                    <a:pt x="597877" y="494323"/>
                  </a:moveTo>
                  <a:lnTo>
                    <a:pt x="0" y="494323"/>
                  </a:lnTo>
                  <a:lnTo>
                    <a:pt x="0" y="0"/>
                  </a:lnTo>
                </a:path>
              </a:pathLst>
            </a:custGeom>
            <a:noFill/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4" name="Forma Livre: Forma 573">
              <a:extLst>
                <a:ext uri="{FF2B5EF4-FFF2-40B4-BE49-F238E27FC236}">
                  <a16:creationId xmlns:a16="http://schemas.microsoft.com/office/drawing/2014/main" id="{A5EC8DC0-1E81-9965-FDD9-FFA81139A4BA}"/>
                </a:ext>
              </a:extLst>
            </p:cNvPr>
            <p:cNvSpPr/>
            <p:nvPr/>
          </p:nvSpPr>
          <p:spPr>
            <a:xfrm>
              <a:off x="3206373" y="724876"/>
              <a:ext cx="19538" cy="259861"/>
            </a:xfrm>
            <a:custGeom>
              <a:avLst/>
              <a:gdLst>
                <a:gd name="connsiteX0" fmla="*/ 0 w 19538"/>
                <a:gd name="connsiteY0" fmla="*/ 259862 h 259861"/>
                <a:gd name="connsiteX1" fmla="*/ 0 w 19538"/>
                <a:gd name="connsiteY1" fmla="*/ 0 h 2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59861">
                  <a:moveTo>
                    <a:pt x="0" y="2598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5" name="Forma Livre: Forma 574">
              <a:extLst>
                <a:ext uri="{FF2B5EF4-FFF2-40B4-BE49-F238E27FC236}">
                  <a16:creationId xmlns:a16="http://schemas.microsoft.com/office/drawing/2014/main" id="{8806562F-A887-9160-3B0A-FBDF3B2C39DA}"/>
                </a:ext>
              </a:extLst>
            </p:cNvPr>
            <p:cNvSpPr/>
            <p:nvPr/>
          </p:nvSpPr>
          <p:spPr>
            <a:xfrm>
              <a:off x="3136034" y="781538"/>
              <a:ext cx="19538" cy="203199"/>
            </a:xfrm>
            <a:custGeom>
              <a:avLst/>
              <a:gdLst>
                <a:gd name="connsiteX0" fmla="*/ 0 w 19538"/>
                <a:gd name="connsiteY0" fmla="*/ 203200 h 203199"/>
                <a:gd name="connsiteX1" fmla="*/ 0 w 19538"/>
                <a:gd name="connsiteY1" fmla="*/ 0 h 20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03199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6" name="Forma Livre: Forma 575">
              <a:extLst>
                <a:ext uri="{FF2B5EF4-FFF2-40B4-BE49-F238E27FC236}">
                  <a16:creationId xmlns:a16="http://schemas.microsoft.com/office/drawing/2014/main" id="{E53FA73C-48FE-938F-C7E0-D8792EB033B7}"/>
                </a:ext>
              </a:extLst>
            </p:cNvPr>
            <p:cNvSpPr/>
            <p:nvPr/>
          </p:nvSpPr>
          <p:spPr>
            <a:xfrm>
              <a:off x="3065696" y="908538"/>
              <a:ext cx="19538" cy="76199"/>
            </a:xfrm>
            <a:custGeom>
              <a:avLst/>
              <a:gdLst>
                <a:gd name="connsiteX0" fmla="*/ 0 w 19538"/>
                <a:gd name="connsiteY0" fmla="*/ 76200 h 76199"/>
                <a:gd name="connsiteX1" fmla="*/ 0 w 19538"/>
                <a:gd name="connsiteY1" fmla="*/ 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76199">
                  <a:moveTo>
                    <a:pt x="0" y="7620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7" name="Forma Livre: Forma 576">
              <a:extLst>
                <a:ext uri="{FF2B5EF4-FFF2-40B4-BE49-F238E27FC236}">
                  <a16:creationId xmlns:a16="http://schemas.microsoft.com/office/drawing/2014/main" id="{BF1C16D4-C7CA-D5D9-3D9F-4DDB8B87FDCF}"/>
                </a:ext>
              </a:extLst>
            </p:cNvPr>
            <p:cNvSpPr/>
            <p:nvPr/>
          </p:nvSpPr>
          <p:spPr>
            <a:xfrm>
              <a:off x="2997311" y="928076"/>
              <a:ext cx="19538" cy="56661"/>
            </a:xfrm>
            <a:custGeom>
              <a:avLst/>
              <a:gdLst>
                <a:gd name="connsiteX0" fmla="*/ 0 w 19538"/>
                <a:gd name="connsiteY0" fmla="*/ 56662 h 56661"/>
                <a:gd name="connsiteX1" fmla="*/ 0 w 19538"/>
                <a:gd name="connsiteY1" fmla="*/ 0 h 5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6661">
                  <a:moveTo>
                    <a:pt x="0" y="566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orma Livre: Forma 577">
              <a:extLst>
                <a:ext uri="{FF2B5EF4-FFF2-40B4-BE49-F238E27FC236}">
                  <a16:creationId xmlns:a16="http://schemas.microsoft.com/office/drawing/2014/main" id="{FB977E3E-6115-6A03-E1D0-7985C60D6F98}"/>
                </a:ext>
              </a:extLst>
            </p:cNvPr>
            <p:cNvSpPr/>
            <p:nvPr/>
          </p:nvSpPr>
          <p:spPr>
            <a:xfrm>
              <a:off x="2926973" y="892907"/>
              <a:ext cx="19538" cy="91830"/>
            </a:xfrm>
            <a:custGeom>
              <a:avLst/>
              <a:gdLst>
                <a:gd name="connsiteX0" fmla="*/ 0 w 19538"/>
                <a:gd name="connsiteY0" fmla="*/ 91831 h 91830"/>
                <a:gd name="connsiteX1" fmla="*/ 0 w 19538"/>
                <a:gd name="connsiteY1" fmla="*/ 0 h 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91830">
                  <a:moveTo>
                    <a:pt x="0" y="91831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orma Livre: Forma 578">
              <a:extLst>
                <a:ext uri="{FF2B5EF4-FFF2-40B4-BE49-F238E27FC236}">
                  <a16:creationId xmlns:a16="http://schemas.microsoft.com/office/drawing/2014/main" id="{C4485C5A-BC0F-5C63-6A55-C84235C42ECA}"/>
                </a:ext>
              </a:extLst>
            </p:cNvPr>
            <p:cNvSpPr/>
            <p:nvPr/>
          </p:nvSpPr>
          <p:spPr>
            <a:xfrm>
              <a:off x="2858588" y="777630"/>
              <a:ext cx="19538" cy="207107"/>
            </a:xfrm>
            <a:custGeom>
              <a:avLst/>
              <a:gdLst>
                <a:gd name="connsiteX0" fmla="*/ 0 w 19538"/>
                <a:gd name="connsiteY0" fmla="*/ 207108 h 207107"/>
                <a:gd name="connsiteX1" fmla="*/ 0 w 19538"/>
                <a:gd name="connsiteY1" fmla="*/ 0 h 20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07107">
                  <a:moveTo>
                    <a:pt x="0" y="20710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orma Livre: Forma 579">
              <a:extLst>
                <a:ext uri="{FF2B5EF4-FFF2-40B4-BE49-F238E27FC236}">
                  <a16:creationId xmlns:a16="http://schemas.microsoft.com/office/drawing/2014/main" id="{92016F14-BA57-CC92-6880-1C851429D0B6}"/>
                </a:ext>
              </a:extLst>
            </p:cNvPr>
            <p:cNvSpPr/>
            <p:nvPr/>
          </p:nvSpPr>
          <p:spPr>
            <a:xfrm>
              <a:off x="2788250" y="832338"/>
              <a:ext cx="19538" cy="152399"/>
            </a:xfrm>
            <a:custGeom>
              <a:avLst/>
              <a:gdLst>
                <a:gd name="connsiteX0" fmla="*/ 0 w 19538"/>
                <a:gd name="connsiteY0" fmla="*/ 152400 h 152399"/>
                <a:gd name="connsiteX1" fmla="*/ 0 w 19538"/>
                <a:gd name="connsiteY1" fmla="*/ 0 h 15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52399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orma Livre: Forma 580">
              <a:extLst>
                <a:ext uri="{FF2B5EF4-FFF2-40B4-BE49-F238E27FC236}">
                  <a16:creationId xmlns:a16="http://schemas.microsoft.com/office/drawing/2014/main" id="{6378F253-742B-F344-4B41-4DEF1E4026A7}"/>
                </a:ext>
              </a:extLst>
            </p:cNvPr>
            <p:cNvSpPr/>
            <p:nvPr/>
          </p:nvSpPr>
          <p:spPr>
            <a:xfrm>
              <a:off x="2717911" y="887046"/>
              <a:ext cx="19538" cy="97692"/>
            </a:xfrm>
            <a:custGeom>
              <a:avLst/>
              <a:gdLst>
                <a:gd name="connsiteX0" fmla="*/ 0 w 19538"/>
                <a:gd name="connsiteY0" fmla="*/ 97692 h 97692"/>
                <a:gd name="connsiteX1" fmla="*/ 0 w 19538"/>
                <a:gd name="connsiteY1" fmla="*/ 0 h 9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97692">
                  <a:moveTo>
                    <a:pt x="0" y="9769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orma Livre: Forma 581">
              <a:extLst>
                <a:ext uri="{FF2B5EF4-FFF2-40B4-BE49-F238E27FC236}">
                  <a16:creationId xmlns:a16="http://schemas.microsoft.com/office/drawing/2014/main" id="{375EF6C0-D329-7E1D-23B2-69DE1E08F448}"/>
                </a:ext>
              </a:extLst>
            </p:cNvPr>
            <p:cNvSpPr/>
            <p:nvPr/>
          </p:nvSpPr>
          <p:spPr>
            <a:xfrm>
              <a:off x="2743311" y="410307"/>
              <a:ext cx="390769" cy="234461"/>
            </a:xfrm>
            <a:custGeom>
              <a:avLst/>
              <a:gdLst>
                <a:gd name="connsiteX0" fmla="*/ 0 w 390769"/>
                <a:gd name="connsiteY0" fmla="*/ 234462 h 234461"/>
                <a:gd name="connsiteX1" fmla="*/ 134815 w 390769"/>
                <a:gd name="connsiteY1" fmla="*/ 99646 h 234461"/>
                <a:gd name="connsiteX2" fmla="*/ 173892 w 390769"/>
                <a:gd name="connsiteY2" fmla="*/ 138723 h 234461"/>
                <a:gd name="connsiteX3" fmla="*/ 212969 w 390769"/>
                <a:gd name="connsiteY3" fmla="*/ 177800 h 234461"/>
                <a:gd name="connsiteX4" fmla="*/ 390769 w 390769"/>
                <a:gd name="connsiteY4" fmla="*/ 0 h 234461"/>
                <a:gd name="connsiteX5" fmla="*/ 332154 w 390769"/>
                <a:gd name="connsiteY5" fmla="*/ 0 h 23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769" h="234461">
                  <a:moveTo>
                    <a:pt x="0" y="234462"/>
                  </a:moveTo>
                  <a:lnTo>
                    <a:pt x="134815" y="99646"/>
                  </a:lnTo>
                  <a:lnTo>
                    <a:pt x="173892" y="138723"/>
                  </a:lnTo>
                  <a:lnTo>
                    <a:pt x="212969" y="177800"/>
                  </a:lnTo>
                  <a:lnTo>
                    <a:pt x="390769" y="0"/>
                  </a:lnTo>
                  <a:lnTo>
                    <a:pt x="332154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A6D86307-649F-D1F9-DFC4-A8319599F615}"/>
                </a:ext>
              </a:extLst>
            </p:cNvPr>
            <p:cNvSpPr/>
            <p:nvPr/>
          </p:nvSpPr>
          <p:spPr>
            <a:xfrm>
              <a:off x="3134080" y="410307"/>
              <a:ext cx="19538" cy="58615"/>
            </a:xfrm>
            <a:custGeom>
              <a:avLst/>
              <a:gdLst>
                <a:gd name="connsiteX0" fmla="*/ 0 w 19538"/>
                <a:gd name="connsiteY0" fmla="*/ 0 h 58615"/>
                <a:gd name="connsiteX1" fmla="*/ 0 w 19538"/>
                <a:gd name="connsiteY1" fmla="*/ 58615 h 5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8615">
                  <a:moveTo>
                    <a:pt x="0" y="0"/>
                  </a:moveTo>
                  <a:lnTo>
                    <a:pt x="0" y="58615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DC4BDA13-01EC-1296-4C20-17E10E493DA5}"/>
                </a:ext>
              </a:extLst>
            </p:cNvPr>
            <p:cNvSpPr/>
            <p:nvPr/>
          </p:nvSpPr>
          <p:spPr>
            <a:xfrm>
              <a:off x="2635850" y="490415"/>
              <a:ext cx="54707" cy="19538"/>
            </a:xfrm>
            <a:custGeom>
              <a:avLst/>
              <a:gdLst>
                <a:gd name="connsiteX0" fmla="*/ 54708 w 54707"/>
                <a:gd name="connsiteY0" fmla="*/ 0 h 19538"/>
                <a:gd name="connsiteX1" fmla="*/ 0 w 54707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07" h="19538">
                  <a:moveTo>
                    <a:pt x="54708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97D15675-B9D8-48A0-4A1D-3B16F52FF944}"/>
                </a:ext>
              </a:extLst>
            </p:cNvPr>
            <p:cNvSpPr/>
            <p:nvPr/>
          </p:nvSpPr>
          <p:spPr>
            <a:xfrm>
              <a:off x="3261080" y="957384"/>
              <a:ext cx="19538" cy="56661"/>
            </a:xfrm>
            <a:custGeom>
              <a:avLst/>
              <a:gdLst>
                <a:gd name="connsiteX0" fmla="*/ 0 w 19538"/>
                <a:gd name="connsiteY0" fmla="*/ 56662 h 56661"/>
                <a:gd name="connsiteX1" fmla="*/ 0 w 19538"/>
                <a:gd name="connsiteY1" fmla="*/ 0 h 5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6661">
                  <a:moveTo>
                    <a:pt x="0" y="566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86" name="Gráfico 4">
            <a:extLst>
              <a:ext uri="{FF2B5EF4-FFF2-40B4-BE49-F238E27FC236}">
                <a16:creationId xmlns:a16="http://schemas.microsoft.com/office/drawing/2014/main" id="{00270E0A-4A6E-19E6-94CB-305FED07923B}"/>
              </a:ext>
            </a:extLst>
          </p:cNvPr>
          <p:cNvGrpSpPr/>
          <p:nvPr/>
        </p:nvGrpSpPr>
        <p:grpSpPr>
          <a:xfrm>
            <a:off x="2635850" y="4683369"/>
            <a:ext cx="625230" cy="550984"/>
            <a:chOff x="2635850" y="4683369"/>
            <a:chExt cx="625230" cy="550984"/>
          </a:xfrm>
          <a:noFill/>
        </p:grpSpPr>
        <p:grpSp>
          <p:nvGrpSpPr>
            <p:cNvPr id="587" name="Gráfico 4">
              <a:extLst>
                <a:ext uri="{FF2B5EF4-FFF2-40B4-BE49-F238E27FC236}">
                  <a16:creationId xmlns:a16="http://schemas.microsoft.com/office/drawing/2014/main" id="{C0D10FF3-29C9-2456-4620-DE9A65445825}"/>
                </a:ext>
              </a:extLst>
            </p:cNvPr>
            <p:cNvGrpSpPr/>
            <p:nvPr/>
          </p:nvGrpSpPr>
          <p:grpSpPr>
            <a:xfrm>
              <a:off x="2755034" y="4769338"/>
              <a:ext cx="381000" cy="381000"/>
              <a:chOff x="2755034" y="4769338"/>
              <a:chExt cx="381000" cy="381000"/>
            </a:xfrm>
            <a:noFill/>
          </p:grpSpPr>
          <p:sp>
            <p:nvSpPr>
              <p:cNvPr id="597" name="Forma Livre: Forma 596">
                <a:extLst>
                  <a:ext uri="{FF2B5EF4-FFF2-40B4-BE49-F238E27FC236}">
                    <a16:creationId xmlns:a16="http://schemas.microsoft.com/office/drawing/2014/main" id="{95AEA13D-F33F-F71C-4FD8-138ED8C14E15}"/>
                  </a:ext>
                </a:extLst>
              </p:cNvPr>
              <p:cNvSpPr/>
              <p:nvPr/>
            </p:nvSpPr>
            <p:spPr>
              <a:xfrm>
                <a:off x="2866403" y="4876800"/>
                <a:ext cx="164123" cy="164123"/>
              </a:xfrm>
              <a:custGeom>
                <a:avLst/>
                <a:gdLst>
                  <a:gd name="connsiteX0" fmla="*/ 164123 w 164123"/>
                  <a:gd name="connsiteY0" fmla="*/ 82062 h 164123"/>
                  <a:gd name="connsiteX1" fmla="*/ 82062 w 164123"/>
                  <a:gd name="connsiteY1" fmla="*/ 164123 h 164123"/>
                  <a:gd name="connsiteX2" fmla="*/ 0 w 164123"/>
                  <a:gd name="connsiteY2" fmla="*/ 82062 h 164123"/>
                  <a:gd name="connsiteX3" fmla="*/ 82062 w 164123"/>
                  <a:gd name="connsiteY3" fmla="*/ 0 h 164123"/>
                  <a:gd name="connsiteX4" fmla="*/ 164123 w 164123"/>
                  <a:gd name="connsiteY4" fmla="*/ 82062 h 16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123" h="164123">
                    <a:moveTo>
                      <a:pt x="164123" y="82062"/>
                    </a:moveTo>
                    <a:cubicBezTo>
                      <a:pt x="164123" y="127383"/>
                      <a:pt x="127383" y="164123"/>
                      <a:pt x="82062" y="164123"/>
                    </a:cubicBezTo>
                    <a:cubicBezTo>
                      <a:pt x="36740" y="164123"/>
                      <a:pt x="0" y="127383"/>
                      <a:pt x="0" y="82062"/>
                    </a:cubicBezTo>
                    <a:cubicBezTo>
                      <a:pt x="0" y="36740"/>
                      <a:pt x="36740" y="0"/>
                      <a:pt x="82062" y="0"/>
                    </a:cubicBezTo>
                    <a:cubicBezTo>
                      <a:pt x="127383" y="0"/>
                      <a:pt x="164123" y="36740"/>
                      <a:pt x="164123" y="8206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8" name="Forma Livre: Forma 597">
                <a:extLst>
                  <a:ext uri="{FF2B5EF4-FFF2-40B4-BE49-F238E27FC236}">
                    <a16:creationId xmlns:a16="http://schemas.microsoft.com/office/drawing/2014/main" id="{93D071FA-E0E4-82B2-7264-351E9777C45C}"/>
                  </a:ext>
                </a:extLst>
              </p:cNvPr>
              <p:cNvSpPr/>
              <p:nvPr/>
            </p:nvSpPr>
            <p:spPr>
              <a:xfrm>
                <a:off x="2755034" y="4769338"/>
                <a:ext cx="381000" cy="381000"/>
              </a:xfrm>
              <a:custGeom>
                <a:avLst/>
                <a:gdLst>
                  <a:gd name="connsiteX0" fmla="*/ 381000 w 381000"/>
                  <a:gd name="connsiteY0" fmla="*/ 220784 h 381000"/>
                  <a:gd name="connsiteX1" fmla="*/ 381000 w 381000"/>
                  <a:gd name="connsiteY1" fmla="*/ 160215 h 381000"/>
                  <a:gd name="connsiteX2" fmla="*/ 377092 w 381000"/>
                  <a:gd name="connsiteY2" fmla="*/ 156308 h 381000"/>
                  <a:gd name="connsiteX3" fmla="*/ 343877 w 381000"/>
                  <a:gd name="connsiteY3" fmla="*/ 156308 h 381000"/>
                  <a:gd name="connsiteX4" fmla="*/ 339969 w 381000"/>
                  <a:gd name="connsiteY4" fmla="*/ 154354 h 381000"/>
                  <a:gd name="connsiteX5" fmla="*/ 322385 w 381000"/>
                  <a:gd name="connsiteY5" fmla="*/ 111369 h 381000"/>
                  <a:gd name="connsiteX6" fmla="*/ 322385 w 381000"/>
                  <a:gd name="connsiteY6" fmla="*/ 107462 h 381000"/>
                  <a:gd name="connsiteX7" fmla="*/ 345831 w 381000"/>
                  <a:gd name="connsiteY7" fmla="*/ 84015 h 381000"/>
                  <a:gd name="connsiteX8" fmla="*/ 345831 w 381000"/>
                  <a:gd name="connsiteY8" fmla="*/ 78154 h 381000"/>
                  <a:gd name="connsiteX9" fmla="*/ 302846 w 381000"/>
                  <a:gd name="connsiteY9" fmla="*/ 35169 h 381000"/>
                  <a:gd name="connsiteX10" fmla="*/ 296985 w 381000"/>
                  <a:gd name="connsiteY10" fmla="*/ 35169 h 381000"/>
                  <a:gd name="connsiteX11" fmla="*/ 273538 w 381000"/>
                  <a:gd name="connsiteY11" fmla="*/ 58615 h 381000"/>
                  <a:gd name="connsiteX12" fmla="*/ 269631 w 381000"/>
                  <a:gd name="connsiteY12" fmla="*/ 58615 h 381000"/>
                  <a:gd name="connsiteX13" fmla="*/ 226646 w 381000"/>
                  <a:gd name="connsiteY13" fmla="*/ 41031 h 381000"/>
                  <a:gd name="connsiteX14" fmla="*/ 224692 w 381000"/>
                  <a:gd name="connsiteY14" fmla="*/ 37123 h 381000"/>
                  <a:gd name="connsiteX15" fmla="*/ 224692 w 381000"/>
                  <a:gd name="connsiteY15" fmla="*/ 3908 h 381000"/>
                  <a:gd name="connsiteX16" fmla="*/ 220784 w 381000"/>
                  <a:gd name="connsiteY16" fmla="*/ 0 h 381000"/>
                  <a:gd name="connsiteX17" fmla="*/ 160215 w 381000"/>
                  <a:gd name="connsiteY17" fmla="*/ 0 h 381000"/>
                  <a:gd name="connsiteX18" fmla="*/ 156308 w 381000"/>
                  <a:gd name="connsiteY18" fmla="*/ 3908 h 381000"/>
                  <a:gd name="connsiteX19" fmla="*/ 156308 w 381000"/>
                  <a:gd name="connsiteY19" fmla="*/ 37123 h 381000"/>
                  <a:gd name="connsiteX20" fmla="*/ 154354 w 381000"/>
                  <a:gd name="connsiteY20" fmla="*/ 41031 h 381000"/>
                  <a:gd name="connsiteX21" fmla="*/ 111369 w 381000"/>
                  <a:gd name="connsiteY21" fmla="*/ 58615 h 381000"/>
                  <a:gd name="connsiteX22" fmla="*/ 107462 w 381000"/>
                  <a:gd name="connsiteY22" fmla="*/ 58615 h 381000"/>
                  <a:gd name="connsiteX23" fmla="*/ 84015 w 381000"/>
                  <a:gd name="connsiteY23" fmla="*/ 35169 h 381000"/>
                  <a:gd name="connsiteX24" fmla="*/ 78154 w 381000"/>
                  <a:gd name="connsiteY24" fmla="*/ 35169 h 381000"/>
                  <a:gd name="connsiteX25" fmla="*/ 35169 w 381000"/>
                  <a:gd name="connsiteY25" fmla="*/ 78154 h 381000"/>
                  <a:gd name="connsiteX26" fmla="*/ 35169 w 381000"/>
                  <a:gd name="connsiteY26" fmla="*/ 84015 h 381000"/>
                  <a:gd name="connsiteX27" fmla="*/ 58615 w 381000"/>
                  <a:gd name="connsiteY27" fmla="*/ 107462 h 381000"/>
                  <a:gd name="connsiteX28" fmla="*/ 58615 w 381000"/>
                  <a:gd name="connsiteY28" fmla="*/ 111369 h 381000"/>
                  <a:gd name="connsiteX29" fmla="*/ 41031 w 381000"/>
                  <a:gd name="connsiteY29" fmla="*/ 154354 h 381000"/>
                  <a:gd name="connsiteX30" fmla="*/ 37123 w 381000"/>
                  <a:gd name="connsiteY30" fmla="*/ 156308 h 381000"/>
                  <a:gd name="connsiteX31" fmla="*/ 3908 w 381000"/>
                  <a:gd name="connsiteY31" fmla="*/ 156308 h 381000"/>
                  <a:gd name="connsiteX32" fmla="*/ 0 w 381000"/>
                  <a:gd name="connsiteY32" fmla="*/ 160215 h 381000"/>
                  <a:gd name="connsiteX33" fmla="*/ 0 w 381000"/>
                  <a:gd name="connsiteY33" fmla="*/ 220784 h 381000"/>
                  <a:gd name="connsiteX34" fmla="*/ 3908 w 381000"/>
                  <a:gd name="connsiteY34" fmla="*/ 224692 h 381000"/>
                  <a:gd name="connsiteX35" fmla="*/ 37123 w 381000"/>
                  <a:gd name="connsiteY35" fmla="*/ 224692 h 381000"/>
                  <a:gd name="connsiteX36" fmla="*/ 41031 w 381000"/>
                  <a:gd name="connsiteY36" fmla="*/ 226646 h 381000"/>
                  <a:gd name="connsiteX37" fmla="*/ 58615 w 381000"/>
                  <a:gd name="connsiteY37" fmla="*/ 269631 h 381000"/>
                  <a:gd name="connsiteX38" fmla="*/ 58615 w 381000"/>
                  <a:gd name="connsiteY38" fmla="*/ 273538 h 381000"/>
                  <a:gd name="connsiteX39" fmla="*/ 35169 w 381000"/>
                  <a:gd name="connsiteY39" fmla="*/ 296984 h 381000"/>
                  <a:gd name="connsiteX40" fmla="*/ 35169 w 381000"/>
                  <a:gd name="connsiteY40" fmla="*/ 302846 h 381000"/>
                  <a:gd name="connsiteX41" fmla="*/ 78154 w 381000"/>
                  <a:gd name="connsiteY41" fmla="*/ 345830 h 381000"/>
                  <a:gd name="connsiteX42" fmla="*/ 84015 w 381000"/>
                  <a:gd name="connsiteY42" fmla="*/ 345830 h 381000"/>
                  <a:gd name="connsiteX43" fmla="*/ 107462 w 381000"/>
                  <a:gd name="connsiteY43" fmla="*/ 322385 h 381000"/>
                  <a:gd name="connsiteX44" fmla="*/ 111369 w 381000"/>
                  <a:gd name="connsiteY44" fmla="*/ 322385 h 381000"/>
                  <a:gd name="connsiteX45" fmla="*/ 152400 w 381000"/>
                  <a:gd name="connsiteY45" fmla="*/ 339969 h 381000"/>
                  <a:gd name="connsiteX46" fmla="*/ 154354 w 381000"/>
                  <a:gd name="connsiteY46" fmla="*/ 343877 h 381000"/>
                  <a:gd name="connsiteX47" fmla="*/ 154354 w 381000"/>
                  <a:gd name="connsiteY47" fmla="*/ 377092 h 381000"/>
                  <a:gd name="connsiteX48" fmla="*/ 158261 w 381000"/>
                  <a:gd name="connsiteY48" fmla="*/ 381000 h 381000"/>
                  <a:gd name="connsiteX49" fmla="*/ 218831 w 381000"/>
                  <a:gd name="connsiteY49" fmla="*/ 381000 h 381000"/>
                  <a:gd name="connsiteX50" fmla="*/ 222738 w 381000"/>
                  <a:gd name="connsiteY50" fmla="*/ 377092 h 381000"/>
                  <a:gd name="connsiteX51" fmla="*/ 222738 w 381000"/>
                  <a:gd name="connsiteY51" fmla="*/ 343877 h 381000"/>
                  <a:gd name="connsiteX52" fmla="*/ 224692 w 381000"/>
                  <a:gd name="connsiteY52" fmla="*/ 339969 h 381000"/>
                  <a:gd name="connsiteX53" fmla="*/ 267677 w 381000"/>
                  <a:gd name="connsiteY53" fmla="*/ 322385 h 381000"/>
                  <a:gd name="connsiteX54" fmla="*/ 271585 w 381000"/>
                  <a:gd name="connsiteY54" fmla="*/ 322385 h 381000"/>
                  <a:gd name="connsiteX55" fmla="*/ 295031 w 381000"/>
                  <a:gd name="connsiteY55" fmla="*/ 345830 h 381000"/>
                  <a:gd name="connsiteX56" fmla="*/ 300892 w 381000"/>
                  <a:gd name="connsiteY56" fmla="*/ 345830 h 381000"/>
                  <a:gd name="connsiteX57" fmla="*/ 343877 w 381000"/>
                  <a:gd name="connsiteY57" fmla="*/ 302846 h 381000"/>
                  <a:gd name="connsiteX58" fmla="*/ 343877 w 381000"/>
                  <a:gd name="connsiteY58" fmla="*/ 296984 h 381000"/>
                  <a:gd name="connsiteX59" fmla="*/ 320431 w 381000"/>
                  <a:gd name="connsiteY59" fmla="*/ 273538 h 381000"/>
                  <a:gd name="connsiteX60" fmla="*/ 320431 w 381000"/>
                  <a:gd name="connsiteY60" fmla="*/ 269631 h 381000"/>
                  <a:gd name="connsiteX61" fmla="*/ 338015 w 381000"/>
                  <a:gd name="connsiteY61" fmla="*/ 226646 h 381000"/>
                  <a:gd name="connsiteX62" fmla="*/ 341923 w 381000"/>
                  <a:gd name="connsiteY62" fmla="*/ 224692 h 381000"/>
                  <a:gd name="connsiteX63" fmla="*/ 375138 w 381000"/>
                  <a:gd name="connsiteY63" fmla="*/ 224692 h 381000"/>
                  <a:gd name="connsiteX64" fmla="*/ 381000 w 381000"/>
                  <a:gd name="connsiteY64" fmla="*/ 220784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381000" h="381000">
                    <a:moveTo>
                      <a:pt x="381000" y="220784"/>
                    </a:moveTo>
                    <a:lnTo>
                      <a:pt x="381000" y="160215"/>
                    </a:lnTo>
                    <a:cubicBezTo>
                      <a:pt x="381000" y="158261"/>
                      <a:pt x="379046" y="156308"/>
                      <a:pt x="377092" y="156308"/>
                    </a:cubicBezTo>
                    <a:lnTo>
                      <a:pt x="343877" y="156308"/>
                    </a:lnTo>
                    <a:cubicBezTo>
                      <a:pt x="341923" y="156308"/>
                      <a:pt x="339969" y="154354"/>
                      <a:pt x="339969" y="154354"/>
                    </a:cubicBezTo>
                    <a:cubicBezTo>
                      <a:pt x="336062" y="138723"/>
                      <a:pt x="330200" y="125046"/>
                      <a:pt x="322385" y="111369"/>
                    </a:cubicBezTo>
                    <a:cubicBezTo>
                      <a:pt x="322385" y="109415"/>
                      <a:pt x="322385" y="107462"/>
                      <a:pt x="322385" y="107462"/>
                    </a:cubicBezTo>
                    <a:lnTo>
                      <a:pt x="345831" y="84015"/>
                    </a:lnTo>
                    <a:cubicBezTo>
                      <a:pt x="347784" y="82061"/>
                      <a:pt x="347784" y="80108"/>
                      <a:pt x="345831" y="78154"/>
                    </a:cubicBezTo>
                    <a:lnTo>
                      <a:pt x="302846" y="35169"/>
                    </a:lnTo>
                    <a:cubicBezTo>
                      <a:pt x="300892" y="33215"/>
                      <a:pt x="298938" y="33215"/>
                      <a:pt x="296985" y="35169"/>
                    </a:cubicBezTo>
                    <a:lnTo>
                      <a:pt x="273538" y="58615"/>
                    </a:lnTo>
                    <a:cubicBezTo>
                      <a:pt x="271585" y="60569"/>
                      <a:pt x="269631" y="60569"/>
                      <a:pt x="269631" y="58615"/>
                    </a:cubicBezTo>
                    <a:cubicBezTo>
                      <a:pt x="255954" y="50800"/>
                      <a:pt x="242277" y="44938"/>
                      <a:pt x="226646" y="41031"/>
                    </a:cubicBezTo>
                    <a:cubicBezTo>
                      <a:pt x="224692" y="41031"/>
                      <a:pt x="224692" y="39077"/>
                      <a:pt x="224692" y="37123"/>
                    </a:cubicBezTo>
                    <a:lnTo>
                      <a:pt x="224692" y="3908"/>
                    </a:lnTo>
                    <a:cubicBezTo>
                      <a:pt x="224692" y="1954"/>
                      <a:pt x="222738" y="0"/>
                      <a:pt x="220784" y="0"/>
                    </a:cubicBezTo>
                    <a:lnTo>
                      <a:pt x="160215" y="0"/>
                    </a:lnTo>
                    <a:cubicBezTo>
                      <a:pt x="158261" y="0"/>
                      <a:pt x="156308" y="1954"/>
                      <a:pt x="156308" y="3908"/>
                    </a:cubicBezTo>
                    <a:lnTo>
                      <a:pt x="156308" y="37123"/>
                    </a:lnTo>
                    <a:cubicBezTo>
                      <a:pt x="156308" y="39077"/>
                      <a:pt x="154354" y="41031"/>
                      <a:pt x="154354" y="41031"/>
                    </a:cubicBezTo>
                    <a:cubicBezTo>
                      <a:pt x="140677" y="42985"/>
                      <a:pt x="125046" y="50800"/>
                      <a:pt x="111369" y="58615"/>
                    </a:cubicBezTo>
                    <a:cubicBezTo>
                      <a:pt x="109415" y="58615"/>
                      <a:pt x="107462" y="58615"/>
                      <a:pt x="107462" y="58615"/>
                    </a:cubicBezTo>
                    <a:lnTo>
                      <a:pt x="84015" y="35169"/>
                    </a:lnTo>
                    <a:cubicBezTo>
                      <a:pt x="82061" y="33215"/>
                      <a:pt x="80108" y="33215"/>
                      <a:pt x="78154" y="35169"/>
                    </a:cubicBezTo>
                    <a:lnTo>
                      <a:pt x="35169" y="78154"/>
                    </a:lnTo>
                    <a:cubicBezTo>
                      <a:pt x="33215" y="80108"/>
                      <a:pt x="33215" y="82061"/>
                      <a:pt x="35169" y="84015"/>
                    </a:cubicBezTo>
                    <a:lnTo>
                      <a:pt x="58615" y="107462"/>
                    </a:lnTo>
                    <a:cubicBezTo>
                      <a:pt x="60569" y="109415"/>
                      <a:pt x="60569" y="111369"/>
                      <a:pt x="58615" y="111369"/>
                    </a:cubicBezTo>
                    <a:cubicBezTo>
                      <a:pt x="50800" y="125046"/>
                      <a:pt x="44938" y="138723"/>
                      <a:pt x="41031" y="154354"/>
                    </a:cubicBezTo>
                    <a:cubicBezTo>
                      <a:pt x="41031" y="156308"/>
                      <a:pt x="39077" y="156308"/>
                      <a:pt x="37123" y="156308"/>
                    </a:cubicBezTo>
                    <a:lnTo>
                      <a:pt x="3908" y="156308"/>
                    </a:lnTo>
                    <a:cubicBezTo>
                      <a:pt x="1954" y="156308"/>
                      <a:pt x="0" y="158261"/>
                      <a:pt x="0" y="160215"/>
                    </a:cubicBezTo>
                    <a:lnTo>
                      <a:pt x="0" y="220784"/>
                    </a:lnTo>
                    <a:cubicBezTo>
                      <a:pt x="0" y="222738"/>
                      <a:pt x="1954" y="224692"/>
                      <a:pt x="3908" y="224692"/>
                    </a:cubicBezTo>
                    <a:lnTo>
                      <a:pt x="37123" y="224692"/>
                    </a:lnTo>
                    <a:cubicBezTo>
                      <a:pt x="39077" y="224692"/>
                      <a:pt x="41031" y="226646"/>
                      <a:pt x="41031" y="226646"/>
                    </a:cubicBezTo>
                    <a:cubicBezTo>
                      <a:pt x="44938" y="242277"/>
                      <a:pt x="50800" y="255954"/>
                      <a:pt x="58615" y="269631"/>
                    </a:cubicBezTo>
                    <a:cubicBezTo>
                      <a:pt x="58615" y="271585"/>
                      <a:pt x="58615" y="273538"/>
                      <a:pt x="58615" y="273538"/>
                    </a:cubicBezTo>
                    <a:lnTo>
                      <a:pt x="35169" y="296984"/>
                    </a:lnTo>
                    <a:cubicBezTo>
                      <a:pt x="33215" y="298938"/>
                      <a:pt x="33215" y="300892"/>
                      <a:pt x="35169" y="302846"/>
                    </a:cubicBezTo>
                    <a:lnTo>
                      <a:pt x="78154" y="345830"/>
                    </a:lnTo>
                    <a:cubicBezTo>
                      <a:pt x="80108" y="347784"/>
                      <a:pt x="82061" y="347784"/>
                      <a:pt x="84015" y="345830"/>
                    </a:cubicBezTo>
                    <a:lnTo>
                      <a:pt x="107462" y="322385"/>
                    </a:lnTo>
                    <a:cubicBezTo>
                      <a:pt x="109415" y="320431"/>
                      <a:pt x="111369" y="320431"/>
                      <a:pt x="111369" y="322385"/>
                    </a:cubicBezTo>
                    <a:cubicBezTo>
                      <a:pt x="125046" y="330200"/>
                      <a:pt x="138723" y="336061"/>
                      <a:pt x="152400" y="339969"/>
                    </a:cubicBezTo>
                    <a:cubicBezTo>
                      <a:pt x="154354" y="339969"/>
                      <a:pt x="154354" y="341923"/>
                      <a:pt x="154354" y="343877"/>
                    </a:cubicBezTo>
                    <a:lnTo>
                      <a:pt x="154354" y="377092"/>
                    </a:lnTo>
                    <a:cubicBezTo>
                      <a:pt x="154354" y="379046"/>
                      <a:pt x="156308" y="381000"/>
                      <a:pt x="158261" y="381000"/>
                    </a:cubicBezTo>
                    <a:lnTo>
                      <a:pt x="218831" y="381000"/>
                    </a:lnTo>
                    <a:cubicBezTo>
                      <a:pt x="220784" y="381000"/>
                      <a:pt x="222738" y="379046"/>
                      <a:pt x="222738" y="377092"/>
                    </a:cubicBezTo>
                    <a:lnTo>
                      <a:pt x="222738" y="343877"/>
                    </a:lnTo>
                    <a:cubicBezTo>
                      <a:pt x="222738" y="341923"/>
                      <a:pt x="224692" y="339969"/>
                      <a:pt x="224692" y="339969"/>
                    </a:cubicBezTo>
                    <a:cubicBezTo>
                      <a:pt x="240323" y="336061"/>
                      <a:pt x="254000" y="330200"/>
                      <a:pt x="267677" y="322385"/>
                    </a:cubicBezTo>
                    <a:cubicBezTo>
                      <a:pt x="269631" y="322385"/>
                      <a:pt x="271585" y="322385"/>
                      <a:pt x="271585" y="322385"/>
                    </a:cubicBezTo>
                    <a:lnTo>
                      <a:pt x="295031" y="345830"/>
                    </a:lnTo>
                    <a:cubicBezTo>
                      <a:pt x="296985" y="347784"/>
                      <a:pt x="298938" y="347784"/>
                      <a:pt x="300892" y="345830"/>
                    </a:cubicBezTo>
                    <a:lnTo>
                      <a:pt x="343877" y="302846"/>
                    </a:lnTo>
                    <a:cubicBezTo>
                      <a:pt x="345831" y="300892"/>
                      <a:pt x="345831" y="298938"/>
                      <a:pt x="343877" y="296984"/>
                    </a:cubicBezTo>
                    <a:lnTo>
                      <a:pt x="320431" y="273538"/>
                    </a:lnTo>
                    <a:cubicBezTo>
                      <a:pt x="318477" y="271585"/>
                      <a:pt x="318477" y="269631"/>
                      <a:pt x="320431" y="269631"/>
                    </a:cubicBezTo>
                    <a:cubicBezTo>
                      <a:pt x="328246" y="255954"/>
                      <a:pt x="334108" y="242277"/>
                      <a:pt x="338015" y="226646"/>
                    </a:cubicBezTo>
                    <a:cubicBezTo>
                      <a:pt x="338015" y="224692"/>
                      <a:pt x="339969" y="224692"/>
                      <a:pt x="341923" y="224692"/>
                    </a:cubicBezTo>
                    <a:lnTo>
                      <a:pt x="375138" y="224692"/>
                    </a:lnTo>
                    <a:cubicBezTo>
                      <a:pt x="379046" y="224692"/>
                      <a:pt x="381000" y="222738"/>
                      <a:pt x="381000" y="220784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588" name="Gráfico 4">
              <a:extLst>
                <a:ext uri="{FF2B5EF4-FFF2-40B4-BE49-F238E27FC236}">
                  <a16:creationId xmlns:a16="http://schemas.microsoft.com/office/drawing/2014/main" id="{1A77F31A-E1A0-67E5-C501-14A48725E5CC}"/>
                </a:ext>
              </a:extLst>
            </p:cNvPr>
            <p:cNvGrpSpPr/>
            <p:nvPr/>
          </p:nvGrpSpPr>
          <p:grpSpPr>
            <a:xfrm>
              <a:off x="2635850" y="4683369"/>
              <a:ext cx="625230" cy="550984"/>
              <a:chOff x="2635850" y="4683369"/>
              <a:chExt cx="625230" cy="550984"/>
            </a:xfrm>
            <a:noFill/>
          </p:grpSpPr>
          <p:grpSp>
            <p:nvGrpSpPr>
              <p:cNvPr id="589" name="Gráfico 4">
                <a:extLst>
                  <a:ext uri="{FF2B5EF4-FFF2-40B4-BE49-F238E27FC236}">
                    <a16:creationId xmlns:a16="http://schemas.microsoft.com/office/drawing/2014/main" id="{09290859-A7C4-A59A-2B7D-6E5BE191D29C}"/>
                  </a:ext>
                </a:extLst>
              </p:cNvPr>
              <p:cNvGrpSpPr/>
              <p:nvPr/>
            </p:nvGrpSpPr>
            <p:grpSpPr>
              <a:xfrm>
                <a:off x="2751126" y="4943230"/>
                <a:ext cx="470877" cy="291122"/>
                <a:chOff x="2751126" y="4943230"/>
                <a:chExt cx="470877" cy="291122"/>
              </a:xfrm>
              <a:noFill/>
            </p:grpSpPr>
            <p:sp>
              <p:nvSpPr>
                <p:cNvPr id="595" name="Forma Livre: Forma 594">
                  <a:extLst>
                    <a:ext uri="{FF2B5EF4-FFF2-40B4-BE49-F238E27FC236}">
                      <a16:creationId xmlns:a16="http://schemas.microsoft.com/office/drawing/2014/main" id="{CDF4491C-11AB-2D93-BA74-782DF6F984F4}"/>
                    </a:ext>
                  </a:extLst>
                </p:cNvPr>
                <p:cNvSpPr/>
                <p:nvPr/>
              </p:nvSpPr>
              <p:spPr>
                <a:xfrm>
                  <a:off x="2751126" y="4958861"/>
                  <a:ext cx="470877" cy="275492"/>
                </a:xfrm>
                <a:custGeom>
                  <a:avLst/>
                  <a:gdLst>
                    <a:gd name="connsiteX0" fmla="*/ 470877 w 470877"/>
                    <a:gd name="connsiteY0" fmla="*/ 0 h 275492"/>
                    <a:gd name="connsiteX1" fmla="*/ 449385 w 470877"/>
                    <a:gd name="connsiteY1" fmla="*/ 107461 h 275492"/>
                    <a:gd name="connsiteX2" fmla="*/ 390769 w 470877"/>
                    <a:gd name="connsiteY2" fmla="*/ 195384 h 275492"/>
                    <a:gd name="connsiteX3" fmla="*/ 302846 w 470877"/>
                    <a:gd name="connsiteY3" fmla="*/ 254000 h 275492"/>
                    <a:gd name="connsiteX4" fmla="*/ 195385 w 470877"/>
                    <a:gd name="connsiteY4" fmla="*/ 275492 h 275492"/>
                    <a:gd name="connsiteX5" fmla="*/ 87923 w 470877"/>
                    <a:gd name="connsiteY5" fmla="*/ 254000 h 275492"/>
                    <a:gd name="connsiteX6" fmla="*/ 0 w 470877"/>
                    <a:gd name="connsiteY6" fmla="*/ 195384 h 27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0877" h="275492">
                      <a:moveTo>
                        <a:pt x="470877" y="0"/>
                      </a:moveTo>
                      <a:cubicBezTo>
                        <a:pt x="470877" y="37123"/>
                        <a:pt x="463062" y="74246"/>
                        <a:pt x="449385" y="107461"/>
                      </a:cubicBezTo>
                      <a:cubicBezTo>
                        <a:pt x="435708" y="140677"/>
                        <a:pt x="416169" y="169985"/>
                        <a:pt x="390769" y="195384"/>
                      </a:cubicBezTo>
                      <a:cubicBezTo>
                        <a:pt x="365370" y="220785"/>
                        <a:pt x="336062" y="240323"/>
                        <a:pt x="302846" y="254000"/>
                      </a:cubicBezTo>
                      <a:cubicBezTo>
                        <a:pt x="269631" y="267677"/>
                        <a:pt x="234462" y="275492"/>
                        <a:pt x="195385" y="275492"/>
                      </a:cubicBezTo>
                      <a:cubicBezTo>
                        <a:pt x="158262" y="275492"/>
                        <a:pt x="121139" y="267677"/>
                        <a:pt x="87923" y="254000"/>
                      </a:cubicBezTo>
                      <a:cubicBezTo>
                        <a:pt x="54708" y="240323"/>
                        <a:pt x="25400" y="220785"/>
                        <a:pt x="0" y="195384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6" name="Forma Livre: Forma 595">
                  <a:extLst>
                    <a:ext uri="{FF2B5EF4-FFF2-40B4-BE49-F238E27FC236}">
                      <a16:creationId xmlns:a16="http://schemas.microsoft.com/office/drawing/2014/main" id="{04488E8B-9259-3289-F107-E0342FD90A10}"/>
                    </a:ext>
                  </a:extLst>
                </p:cNvPr>
                <p:cNvSpPr/>
                <p:nvPr/>
              </p:nvSpPr>
              <p:spPr>
                <a:xfrm>
                  <a:off x="3184881" y="4943230"/>
                  <a:ext cx="37122" cy="33215"/>
                </a:xfrm>
                <a:custGeom>
                  <a:avLst/>
                  <a:gdLst>
                    <a:gd name="connsiteX0" fmla="*/ 37123 w 37122"/>
                    <a:gd name="connsiteY0" fmla="*/ 15631 h 33215"/>
                    <a:gd name="connsiteX1" fmla="*/ 37123 w 37122"/>
                    <a:gd name="connsiteY1" fmla="*/ 0 h 33215"/>
                    <a:gd name="connsiteX2" fmla="*/ 35169 w 37122"/>
                    <a:gd name="connsiteY2" fmla="*/ 0 h 33215"/>
                    <a:gd name="connsiteX3" fmla="*/ 0 w 37122"/>
                    <a:gd name="connsiteY3" fmla="*/ 33215 h 33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22" h="33215">
                      <a:moveTo>
                        <a:pt x="37123" y="15631"/>
                      </a:moveTo>
                      <a:lnTo>
                        <a:pt x="37123" y="0"/>
                      </a:lnTo>
                      <a:lnTo>
                        <a:pt x="35169" y="0"/>
                      </a:lnTo>
                      <a:lnTo>
                        <a:pt x="0" y="33215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590" name="Forma Livre: Forma 589">
                <a:extLst>
                  <a:ext uri="{FF2B5EF4-FFF2-40B4-BE49-F238E27FC236}">
                    <a16:creationId xmlns:a16="http://schemas.microsoft.com/office/drawing/2014/main" id="{D52C5E86-ECCF-A605-46E3-CE19220B8D2C}"/>
                  </a:ext>
                </a:extLst>
              </p:cNvPr>
              <p:cNvSpPr/>
              <p:nvPr/>
            </p:nvSpPr>
            <p:spPr>
              <a:xfrm>
                <a:off x="3222004" y="4943230"/>
                <a:ext cx="39076" cy="33215"/>
              </a:xfrm>
              <a:custGeom>
                <a:avLst/>
                <a:gdLst>
                  <a:gd name="connsiteX0" fmla="*/ 0 w 39076"/>
                  <a:gd name="connsiteY0" fmla="*/ 15631 h 33215"/>
                  <a:gd name="connsiteX1" fmla="*/ 0 w 39076"/>
                  <a:gd name="connsiteY1" fmla="*/ 0 h 33215"/>
                  <a:gd name="connsiteX2" fmla="*/ 1954 w 39076"/>
                  <a:gd name="connsiteY2" fmla="*/ 0 h 33215"/>
                  <a:gd name="connsiteX3" fmla="*/ 39077 w 39076"/>
                  <a:gd name="connsiteY3" fmla="*/ 33215 h 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76" h="33215">
                    <a:moveTo>
                      <a:pt x="0" y="15631"/>
                    </a:moveTo>
                    <a:lnTo>
                      <a:pt x="0" y="0"/>
                    </a:lnTo>
                    <a:lnTo>
                      <a:pt x="1954" y="0"/>
                    </a:lnTo>
                    <a:lnTo>
                      <a:pt x="39077" y="33215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91" name="Gráfico 4">
                <a:extLst>
                  <a:ext uri="{FF2B5EF4-FFF2-40B4-BE49-F238E27FC236}">
                    <a16:creationId xmlns:a16="http://schemas.microsoft.com/office/drawing/2014/main" id="{2614DC02-4627-1BC1-ABEF-4CE08D12567A}"/>
                  </a:ext>
                </a:extLst>
              </p:cNvPr>
              <p:cNvGrpSpPr/>
              <p:nvPr/>
            </p:nvGrpSpPr>
            <p:grpSpPr>
              <a:xfrm>
                <a:off x="2635850" y="4683369"/>
                <a:ext cx="509953" cy="291123"/>
                <a:chOff x="2635850" y="4683369"/>
                <a:chExt cx="509953" cy="291123"/>
              </a:xfrm>
              <a:noFill/>
            </p:grpSpPr>
            <p:sp>
              <p:nvSpPr>
                <p:cNvPr id="592" name="Forma Livre: Forma 591">
                  <a:extLst>
                    <a:ext uri="{FF2B5EF4-FFF2-40B4-BE49-F238E27FC236}">
                      <a16:creationId xmlns:a16="http://schemas.microsoft.com/office/drawing/2014/main" id="{FE182BFC-9E10-8077-639B-FBE1728A5DA6}"/>
                    </a:ext>
                  </a:extLst>
                </p:cNvPr>
                <p:cNvSpPr/>
                <p:nvPr/>
              </p:nvSpPr>
              <p:spPr>
                <a:xfrm>
                  <a:off x="2674927" y="4683369"/>
                  <a:ext cx="470877" cy="275492"/>
                </a:xfrm>
                <a:custGeom>
                  <a:avLst/>
                  <a:gdLst>
                    <a:gd name="connsiteX0" fmla="*/ 0 w 470877"/>
                    <a:gd name="connsiteY0" fmla="*/ 275492 h 275492"/>
                    <a:gd name="connsiteX1" fmla="*/ 21492 w 470877"/>
                    <a:gd name="connsiteY1" fmla="*/ 168031 h 275492"/>
                    <a:gd name="connsiteX2" fmla="*/ 80108 w 470877"/>
                    <a:gd name="connsiteY2" fmla="*/ 80108 h 275492"/>
                    <a:gd name="connsiteX3" fmla="*/ 168031 w 470877"/>
                    <a:gd name="connsiteY3" fmla="*/ 21492 h 275492"/>
                    <a:gd name="connsiteX4" fmla="*/ 275492 w 470877"/>
                    <a:gd name="connsiteY4" fmla="*/ 0 h 275492"/>
                    <a:gd name="connsiteX5" fmla="*/ 382954 w 470877"/>
                    <a:gd name="connsiteY5" fmla="*/ 21492 h 275492"/>
                    <a:gd name="connsiteX6" fmla="*/ 470877 w 470877"/>
                    <a:gd name="connsiteY6" fmla="*/ 80108 h 27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70877" h="275492">
                      <a:moveTo>
                        <a:pt x="0" y="275492"/>
                      </a:moveTo>
                      <a:cubicBezTo>
                        <a:pt x="0" y="238369"/>
                        <a:pt x="7815" y="201246"/>
                        <a:pt x="21492" y="168031"/>
                      </a:cubicBezTo>
                      <a:cubicBezTo>
                        <a:pt x="35169" y="134816"/>
                        <a:pt x="54708" y="105508"/>
                        <a:pt x="80108" y="80108"/>
                      </a:cubicBezTo>
                      <a:cubicBezTo>
                        <a:pt x="105508" y="54708"/>
                        <a:pt x="134815" y="35169"/>
                        <a:pt x="168031" y="21492"/>
                      </a:cubicBezTo>
                      <a:cubicBezTo>
                        <a:pt x="201246" y="7816"/>
                        <a:pt x="236416" y="0"/>
                        <a:pt x="275492" y="0"/>
                      </a:cubicBezTo>
                      <a:cubicBezTo>
                        <a:pt x="312615" y="0"/>
                        <a:pt x="349738" y="7816"/>
                        <a:pt x="382954" y="21492"/>
                      </a:cubicBezTo>
                      <a:cubicBezTo>
                        <a:pt x="416169" y="35169"/>
                        <a:pt x="445477" y="54708"/>
                        <a:pt x="470877" y="80108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3" name="Forma Livre: Forma 592">
                  <a:extLst>
                    <a:ext uri="{FF2B5EF4-FFF2-40B4-BE49-F238E27FC236}">
                      <a16:creationId xmlns:a16="http://schemas.microsoft.com/office/drawing/2014/main" id="{54506A42-C85E-4C44-E0D8-91E99DD39BF3}"/>
                    </a:ext>
                  </a:extLst>
                </p:cNvPr>
                <p:cNvSpPr/>
                <p:nvPr/>
              </p:nvSpPr>
              <p:spPr>
                <a:xfrm>
                  <a:off x="2674927" y="4943230"/>
                  <a:ext cx="37122" cy="31261"/>
                </a:xfrm>
                <a:custGeom>
                  <a:avLst/>
                  <a:gdLst>
                    <a:gd name="connsiteX0" fmla="*/ 0 w 37122"/>
                    <a:gd name="connsiteY0" fmla="*/ 15631 h 31261"/>
                    <a:gd name="connsiteX1" fmla="*/ 0 w 37122"/>
                    <a:gd name="connsiteY1" fmla="*/ 31262 h 31261"/>
                    <a:gd name="connsiteX2" fmla="*/ 1954 w 37122"/>
                    <a:gd name="connsiteY2" fmla="*/ 31262 h 31261"/>
                    <a:gd name="connsiteX3" fmla="*/ 37123 w 37122"/>
                    <a:gd name="connsiteY3" fmla="*/ 0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22" h="31261">
                      <a:moveTo>
                        <a:pt x="0" y="15631"/>
                      </a:moveTo>
                      <a:lnTo>
                        <a:pt x="0" y="31262"/>
                      </a:lnTo>
                      <a:lnTo>
                        <a:pt x="1954" y="31262"/>
                      </a:lnTo>
                      <a:lnTo>
                        <a:pt x="37123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4" name="Forma Livre: Forma 593">
                  <a:extLst>
                    <a:ext uri="{FF2B5EF4-FFF2-40B4-BE49-F238E27FC236}">
                      <a16:creationId xmlns:a16="http://schemas.microsoft.com/office/drawing/2014/main" id="{381A7FF5-C28B-F17A-CE85-EBF8B57202D1}"/>
                    </a:ext>
                  </a:extLst>
                </p:cNvPr>
                <p:cNvSpPr/>
                <p:nvPr/>
              </p:nvSpPr>
              <p:spPr>
                <a:xfrm>
                  <a:off x="2635850" y="4943230"/>
                  <a:ext cx="39076" cy="31261"/>
                </a:xfrm>
                <a:custGeom>
                  <a:avLst/>
                  <a:gdLst>
                    <a:gd name="connsiteX0" fmla="*/ 39077 w 39076"/>
                    <a:gd name="connsiteY0" fmla="*/ 15631 h 31261"/>
                    <a:gd name="connsiteX1" fmla="*/ 39077 w 39076"/>
                    <a:gd name="connsiteY1" fmla="*/ 31262 h 31261"/>
                    <a:gd name="connsiteX2" fmla="*/ 37123 w 39076"/>
                    <a:gd name="connsiteY2" fmla="*/ 31262 h 31261"/>
                    <a:gd name="connsiteX3" fmla="*/ 0 w 39076"/>
                    <a:gd name="connsiteY3" fmla="*/ 0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76" h="31261">
                      <a:moveTo>
                        <a:pt x="39077" y="15631"/>
                      </a:moveTo>
                      <a:lnTo>
                        <a:pt x="39077" y="31262"/>
                      </a:lnTo>
                      <a:lnTo>
                        <a:pt x="37123" y="3126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599" name="Gráfico 4">
            <a:extLst>
              <a:ext uri="{FF2B5EF4-FFF2-40B4-BE49-F238E27FC236}">
                <a16:creationId xmlns:a16="http://schemas.microsoft.com/office/drawing/2014/main" id="{9C8F0D35-798F-7D59-359C-9D153F21E07A}"/>
              </a:ext>
            </a:extLst>
          </p:cNvPr>
          <p:cNvGrpSpPr/>
          <p:nvPr/>
        </p:nvGrpSpPr>
        <p:grpSpPr>
          <a:xfrm>
            <a:off x="-158150" y="0"/>
            <a:ext cx="3419230" cy="6289430"/>
            <a:chOff x="-158150" y="0"/>
            <a:chExt cx="3419230" cy="6289430"/>
          </a:xfrm>
          <a:noFill/>
        </p:grpSpPr>
        <p:grpSp>
          <p:nvGrpSpPr>
            <p:cNvPr id="600" name="Gráfico 4">
              <a:extLst>
                <a:ext uri="{FF2B5EF4-FFF2-40B4-BE49-F238E27FC236}">
                  <a16:creationId xmlns:a16="http://schemas.microsoft.com/office/drawing/2014/main" id="{9C6F3790-98D4-6FAD-37FE-65D7ED58E4FC}"/>
                </a:ext>
              </a:extLst>
            </p:cNvPr>
            <p:cNvGrpSpPr/>
            <p:nvPr/>
          </p:nvGrpSpPr>
          <p:grpSpPr>
            <a:xfrm>
              <a:off x="-158150" y="0"/>
              <a:ext cx="3419230" cy="6289430"/>
              <a:chOff x="-158150" y="0"/>
              <a:chExt cx="3419230" cy="6289430"/>
            </a:xfrm>
            <a:noFill/>
          </p:grpSpPr>
          <p:grpSp>
            <p:nvGrpSpPr>
              <p:cNvPr id="602" name="Gráfico 4">
                <a:extLst>
                  <a:ext uri="{FF2B5EF4-FFF2-40B4-BE49-F238E27FC236}">
                    <a16:creationId xmlns:a16="http://schemas.microsoft.com/office/drawing/2014/main" id="{4B71734A-682D-2704-3053-07BCEC1D798A}"/>
                  </a:ext>
                </a:extLst>
              </p:cNvPr>
              <p:cNvGrpSpPr/>
              <p:nvPr/>
            </p:nvGrpSpPr>
            <p:grpSpPr>
              <a:xfrm>
                <a:off x="-158150" y="0"/>
                <a:ext cx="3006969" cy="6056923"/>
                <a:chOff x="-158150" y="0"/>
                <a:chExt cx="3006969" cy="6056923"/>
              </a:xfrm>
              <a:noFill/>
            </p:grpSpPr>
            <p:sp>
              <p:nvSpPr>
                <p:cNvPr id="607" name="Forma Livre: Forma 606">
                  <a:extLst>
                    <a:ext uri="{FF2B5EF4-FFF2-40B4-BE49-F238E27FC236}">
                      <a16:creationId xmlns:a16="http://schemas.microsoft.com/office/drawing/2014/main" id="{CEC7E255-61B9-4696-98A0-0BB7FA90D2B4}"/>
                    </a:ext>
                  </a:extLst>
                </p:cNvPr>
                <p:cNvSpPr/>
                <p:nvPr/>
              </p:nvSpPr>
              <p:spPr>
                <a:xfrm>
                  <a:off x="2637745" y="5738446"/>
                  <a:ext cx="211074" cy="318476"/>
                </a:xfrm>
                <a:custGeom>
                  <a:avLst/>
                  <a:gdLst>
                    <a:gd name="connsiteX0" fmla="*/ 103613 w 211074"/>
                    <a:gd name="connsiteY0" fmla="*/ 0 h 318476"/>
                    <a:gd name="connsiteX1" fmla="*/ 211074 w 211074"/>
                    <a:gd name="connsiteY1" fmla="*/ 115277 h 318476"/>
                    <a:gd name="connsiteX2" fmla="*/ 105567 w 211074"/>
                    <a:gd name="connsiteY2" fmla="*/ 318477 h 318476"/>
                    <a:gd name="connsiteX3" fmla="*/ 59 w 211074"/>
                    <a:gd name="connsiteY3" fmla="*/ 115277 h 318476"/>
                    <a:gd name="connsiteX4" fmla="*/ 103613 w 211074"/>
                    <a:gd name="connsiteY4" fmla="*/ 0 h 318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1074" h="318476">
                      <a:moveTo>
                        <a:pt x="103613" y="0"/>
                      </a:moveTo>
                      <a:cubicBezTo>
                        <a:pt x="162228" y="0"/>
                        <a:pt x="211074" y="52753"/>
                        <a:pt x="211074" y="115277"/>
                      </a:cubicBezTo>
                      <a:cubicBezTo>
                        <a:pt x="211074" y="183661"/>
                        <a:pt x="105567" y="318477"/>
                        <a:pt x="105567" y="318477"/>
                      </a:cubicBezTo>
                      <a:cubicBezTo>
                        <a:pt x="105567" y="318477"/>
                        <a:pt x="59" y="187569"/>
                        <a:pt x="59" y="115277"/>
                      </a:cubicBezTo>
                      <a:cubicBezTo>
                        <a:pt x="-1895" y="50800"/>
                        <a:pt x="44997" y="0"/>
                        <a:pt x="103613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8" name="Forma Livre: Forma 607">
                  <a:extLst>
                    <a:ext uri="{FF2B5EF4-FFF2-40B4-BE49-F238E27FC236}">
                      <a16:creationId xmlns:a16="http://schemas.microsoft.com/office/drawing/2014/main" id="{6FF32A1F-C2A2-A5EB-BE0E-C18DBEA64165}"/>
                    </a:ext>
                  </a:extLst>
                </p:cNvPr>
                <p:cNvSpPr/>
                <p:nvPr/>
              </p:nvSpPr>
              <p:spPr>
                <a:xfrm>
                  <a:off x="2700327" y="5802923"/>
                  <a:ext cx="85969" cy="85969"/>
                </a:xfrm>
                <a:custGeom>
                  <a:avLst/>
                  <a:gdLst>
                    <a:gd name="connsiteX0" fmla="*/ 0 w 85969"/>
                    <a:gd name="connsiteY0" fmla="*/ 42985 h 85969"/>
                    <a:gd name="connsiteX1" fmla="*/ 42985 w 85969"/>
                    <a:gd name="connsiteY1" fmla="*/ 0 h 85969"/>
                    <a:gd name="connsiteX2" fmla="*/ 85969 w 85969"/>
                    <a:gd name="connsiteY2" fmla="*/ 42985 h 85969"/>
                    <a:gd name="connsiteX3" fmla="*/ 42985 w 85969"/>
                    <a:gd name="connsiteY3" fmla="*/ 85969 h 85969"/>
                    <a:gd name="connsiteX4" fmla="*/ 0 w 85969"/>
                    <a:gd name="connsiteY4" fmla="*/ 42985 h 85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969" h="85969">
                      <a:moveTo>
                        <a:pt x="0" y="42985"/>
                      </a:moveTo>
                      <a:cubicBezTo>
                        <a:pt x="0" y="19538"/>
                        <a:pt x="19538" y="0"/>
                        <a:pt x="42985" y="0"/>
                      </a:cubicBezTo>
                      <a:cubicBezTo>
                        <a:pt x="66431" y="0"/>
                        <a:pt x="85969" y="19538"/>
                        <a:pt x="85969" y="42985"/>
                      </a:cubicBezTo>
                      <a:cubicBezTo>
                        <a:pt x="85969" y="66431"/>
                        <a:pt x="66431" y="85969"/>
                        <a:pt x="42985" y="85969"/>
                      </a:cubicBezTo>
                      <a:cubicBezTo>
                        <a:pt x="19538" y="84015"/>
                        <a:pt x="0" y="66431"/>
                        <a:pt x="0" y="42985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9" name="Forma Livre: Forma 608">
                  <a:extLst>
                    <a:ext uri="{FF2B5EF4-FFF2-40B4-BE49-F238E27FC236}">
                      <a16:creationId xmlns:a16="http://schemas.microsoft.com/office/drawing/2014/main" id="{1F306AD5-1FEB-EE1E-2781-19EC0EBB0C08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03" name="Gráfico 4">
                <a:extLst>
                  <a:ext uri="{FF2B5EF4-FFF2-40B4-BE49-F238E27FC236}">
                    <a16:creationId xmlns:a16="http://schemas.microsoft.com/office/drawing/2014/main" id="{A9450EA7-1B84-4507-EBED-F9A66CA87472}"/>
                  </a:ext>
                </a:extLst>
              </p:cNvPr>
              <p:cNvGrpSpPr/>
              <p:nvPr/>
            </p:nvGrpSpPr>
            <p:grpSpPr>
              <a:xfrm>
                <a:off x="3028573" y="6054969"/>
                <a:ext cx="232507" cy="232507"/>
                <a:chOff x="3028573" y="6054969"/>
                <a:chExt cx="232507" cy="232507"/>
              </a:xfrm>
              <a:noFill/>
            </p:grpSpPr>
            <p:sp>
              <p:nvSpPr>
                <p:cNvPr id="605" name="Forma Livre: Forma 604">
                  <a:extLst>
                    <a:ext uri="{FF2B5EF4-FFF2-40B4-BE49-F238E27FC236}">
                      <a16:creationId xmlns:a16="http://schemas.microsoft.com/office/drawing/2014/main" id="{A57DC845-27F2-373C-898A-52376F1DBC66}"/>
                    </a:ext>
                  </a:extLst>
                </p:cNvPr>
                <p:cNvSpPr/>
                <p:nvPr/>
              </p:nvSpPr>
              <p:spPr>
                <a:xfrm>
                  <a:off x="3028573" y="6054969"/>
                  <a:ext cx="232507" cy="232507"/>
                </a:xfrm>
                <a:custGeom>
                  <a:avLst/>
                  <a:gdLst>
                    <a:gd name="connsiteX0" fmla="*/ 0 w 232507"/>
                    <a:gd name="connsiteY0" fmla="*/ 0 h 232507"/>
                    <a:gd name="connsiteX1" fmla="*/ 232508 w 232507"/>
                    <a:gd name="connsiteY1" fmla="*/ 0 h 232507"/>
                    <a:gd name="connsiteX2" fmla="*/ 232508 w 232507"/>
                    <a:gd name="connsiteY2" fmla="*/ 232507 h 232507"/>
                    <a:gd name="connsiteX3" fmla="*/ 0 w 232507"/>
                    <a:gd name="connsiteY3" fmla="*/ 232507 h 232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2507" h="232507">
                      <a:moveTo>
                        <a:pt x="0" y="0"/>
                      </a:moveTo>
                      <a:lnTo>
                        <a:pt x="232508" y="0"/>
                      </a:lnTo>
                      <a:lnTo>
                        <a:pt x="232508" y="232507"/>
                      </a:lnTo>
                      <a:lnTo>
                        <a:pt x="0" y="232507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06" name="Forma Livre: Forma 605">
                  <a:extLst>
                    <a:ext uri="{FF2B5EF4-FFF2-40B4-BE49-F238E27FC236}">
                      <a16:creationId xmlns:a16="http://schemas.microsoft.com/office/drawing/2014/main" id="{6F36597C-4FF3-54A1-F66A-F090768D6878}"/>
                    </a:ext>
                  </a:extLst>
                </p:cNvPr>
                <p:cNvSpPr/>
                <p:nvPr/>
              </p:nvSpPr>
              <p:spPr>
                <a:xfrm>
                  <a:off x="3104773" y="6054969"/>
                  <a:ext cx="78153" cy="54707"/>
                </a:xfrm>
                <a:custGeom>
                  <a:avLst/>
                  <a:gdLst>
                    <a:gd name="connsiteX0" fmla="*/ 0 w 78153"/>
                    <a:gd name="connsiteY0" fmla="*/ 0 h 54707"/>
                    <a:gd name="connsiteX1" fmla="*/ 78154 w 78153"/>
                    <a:gd name="connsiteY1" fmla="*/ 0 h 54707"/>
                    <a:gd name="connsiteX2" fmla="*/ 78154 w 78153"/>
                    <a:gd name="connsiteY2" fmla="*/ 54707 h 54707"/>
                    <a:gd name="connsiteX3" fmla="*/ 0 w 78153"/>
                    <a:gd name="connsiteY3" fmla="*/ 54707 h 5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153" h="54707">
                      <a:moveTo>
                        <a:pt x="0" y="0"/>
                      </a:moveTo>
                      <a:lnTo>
                        <a:pt x="78154" y="0"/>
                      </a:lnTo>
                      <a:lnTo>
                        <a:pt x="78154" y="54707"/>
                      </a:lnTo>
                      <a:lnTo>
                        <a:pt x="0" y="54707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04" name="Forma Livre: Forma 603">
                <a:extLst>
                  <a:ext uri="{FF2B5EF4-FFF2-40B4-BE49-F238E27FC236}">
                    <a16:creationId xmlns:a16="http://schemas.microsoft.com/office/drawing/2014/main" id="{D192695D-D044-62B1-C763-4BCB06103F46}"/>
                  </a:ext>
                </a:extLst>
              </p:cNvPr>
              <p:cNvSpPr/>
              <p:nvPr/>
            </p:nvSpPr>
            <p:spPr>
              <a:xfrm>
                <a:off x="2743311" y="5884984"/>
                <a:ext cx="382953" cy="404445"/>
              </a:xfrm>
              <a:custGeom>
                <a:avLst/>
                <a:gdLst>
                  <a:gd name="connsiteX0" fmla="*/ 382954 w 382953"/>
                  <a:gd name="connsiteY0" fmla="*/ 37123 h 404445"/>
                  <a:gd name="connsiteX1" fmla="*/ 308708 w 382953"/>
                  <a:gd name="connsiteY1" fmla="*/ 0 h 404445"/>
                  <a:gd name="connsiteX2" fmla="*/ 281354 w 382953"/>
                  <a:gd name="connsiteY2" fmla="*/ 0 h 404445"/>
                  <a:gd name="connsiteX3" fmla="*/ 187569 w 382953"/>
                  <a:gd name="connsiteY3" fmla="*/ 93784 h 404445"/>
                  <a:gd name="connsiteX4" fmla="*/ 187569 w 382953"/>
                  <a:gd name="connsiteY4" fmla="*/ 310661 h 404445"/>
                  <a:gd name="connsiteX5" fmla="*/ 93785 w 382953"/>
                  <a:gd name="connsiteY5" fmla="*/ 404446 h 404445"/>
                  <a:gd name="connsiteX6" fmla="*/ 0 w 382953"/>
                  <a:gd name="connsiteY6" fmla="*/ 310661 h 404445"/>
                  <a:gd name="connsiteX7" fmla="*/ 0 w 382953"/>
                  <a:gd name="connsiteY7" fmla="*/ 271585 h 40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2953" h="404445">
                    <a:moveTo>
                      <a:pt x="382954" y="37123"/>
                    </a:moveTo>
                    <a:cubicBezTo>
                      <a:pt x="365369" y="13677"/>
                      <a:pt x="338015" y="0"/>
                      <a:pt x="308708" y="0"/>
                    </a:cubicBezTo>
                    <a:lnTo>
                      <a:pt x="281354" y="0"/>
                    </a:lnTo>
                    <a:cubicBezTo>
                      <a:pt x="230554" y="0"/>
                      <a:pt x="187569" y="41030"/>
                      <a:pt x="187569" y="93784"/>
                    </a:cubicBezTo>
                    <a:lnTo>
                      <a:pt x="187569" y="310661"/>
                    </a:lnTo>
                    <a:cubicBezTo>
                      <a:pt x="187569" y="361462"/>
                      <a:pt x="146538" y="404446"/>
                      <a:pt x="93785" y="404446"/>
                    </a:cubicBezTo>
                    <a:cubicBezTo>
                      <a:pt x="42985" y="404446"/>
                      <a:pt x="0" y="363415"/>
                      <a:pt x="0" y="310661"/>
                    </a:cubicBezTo>
                    <a:lnTo>
                      <a:pt x="0" y="271585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custDash>
                  <a:ds d="154005" sp="154005"/>
                </a:custDash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01" name="Forma Livre: Forma 600">
              <a:extLst>
                <a:ext uri="{FF2B5EF4-FFF2-40B4-BE49-F238E27FC236}">
                  <a16:creationId xmlns:a16="http://schemas.microsoft.com/office/drawing/2014/main" id="{6D35B3D7-1CF1-213F-7725-13FCFCADC72B}"/>
                </a:ext>
              </a:extLst>
            </p:cNvPr>
            <p:cNvSpPr/>
            <p:nvPr/>
          </p:nvSpPr>
          <p:spPr>
            <a:xfrm>
              <a:off x="3177065" y="6232769"/>
              <a:ext cx="42984" cy="19538"/>
            </a:xfrm>
            <a:custGeom>
              <a:avLst/>
              <a:gdLst>
                <a:gd name="connsiteX0" fmla="*/ 42985 w 42984"/>
                <a:gd name="connsiteY0" fmla="*/ 0 h 19538"/>
                <a:gd name="connsiteX1" fmla="*/ 0 w 429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84" h="19538">
                  <a:moveTo>
                    <a:pt x="42985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10" name="Gráfico 4">
            <a:extLst>
              <a:ext uri="{FF2B5EF4-FFF2-40B4-BE49-F238E27FC236}">
                <a16:creationId xmlns:a16="http://schemas.microsoft.com/office/drawing/2014/main" id="{88E9E218-A91D-495C-4DD2-C8EA7F96FEF3}"/>
              </a:ext>
            </a:extLst>
          </p:cNvPr>
          <p:cNvGrpSpPr/>
          <p:nvPr/>
        </p:nvGrpSpPr>
        <p:grpSpPr>
          <a:xfrm>
            <a:off x="5814758" y="5716953"/>
            <a:ext cx="597876" cy="572476"/>
            <a:chOff x="5814758" y="5716953"/>
            <a:chExt cx="597876" cy="572476"/>
          </a:xfrm>
          <a:noFill/>
        </p:grpSpPr>
        <p:grpSp>
          <p:nvGrpSpPr>
            <p:cNvPr id="611" name="Gráfico 4">
              <a:extLst>
                <a:ext uri="{FF2B5EF4-FFF2-40B4-BE49-F238E27FC236}">
                  <a16:creationId xmlns:a16="http://schemas.microsoft.com/office/drawing/2014/main" id="{5BE1F8C8-6CFE-C371-28E5-C733F468AA55}"/>
                </a:ext>
              </a:extLst>
            </p:cNvPr>
            <p:cNvGrpSpPr/>
            <p:nvPr/>
          </p:nvGrpSpPr>
          <p:grpSpPr>
            <a:xfrm>
              <a:off x="5814758" y="5716953"/>
              <a:ext cx="384907" cy="486507"/>
              <a:chOff x="5814758" y="5716953"/>
              <a:chExt cx="384907" cy="486507"/>
            </a:xfrm>
            <a:noFill/>
          </p:grpSpPr>
          <p:sp>
            <p:nvSpPr>
              <p:cNvPr id="619" name="Forma Livre: Forma 618">
                <a:extLst>
                  <a:ext uri="{FF2B5EF4-FFF2-40B4-BE49-F238E27FC236}">
                    <a16:creationId xmlns:a16="http://schemas.microsoft.com/office/drawing/2014/main" id="{15E6F7AC-13B5-7823-E45A-49F8AB0FFEC3}"/>
                  </a:ext>
                </a:extLst>
              </p:cNvPr>
              <p:cNvSpPr/>
              <p:nvPr/>
            </p:nvSpPr>
            <p:spPr>
              <a:xfrm>
                <a:off x="5814758" y="5716953"/>
                <a:ext cx="267676" cy="486507"/>
              </a:xfrm>
              <a:custGeom>
                <a:avLst/>
                <a:gdLst>
                  <a:gd name="connsiteX0" fmla="*/ 267677 w 267676"/>
                  <a:gd name="connsiteY0" fmla="*/ 486508 h 486507"/>
                  <a:gd name="connsiteX1" fmla="*/ 0 w 267676"/>
                  <a:gd name="connsiteY1" fmla="*/ 486508 h 486507"/>
                  <a:gd name="connsiteX2" fmla="*/ 0 w 267676"/>
                  <a:gd name="connsiteY2" fmla="*/ 0 h 486507"/>
                  <a:gd name="connsiteX3" fmla="*/ 119184 w 267676"/>
                  <a:gd name="connsiteY3" fmla="*/ 0 h 48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676" h="486507">
                    <a:moveTo>
                      <a:pt x="267677" y="486508"/>
                    </a:moveTo>
                    <a:lnTo>
                      <a:pt x="0" y="486508"/>
                    </a:lnTo>
                    <a:lnTo>
                      <a:pt x="0" y="0"/>
                    </a:lnTo>
                    <a:lnTo>
                      <a:pt x="119184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0" name="Forma Livre: Forma 619">
                <a:extLst>
                  <a:ext uri="{FF2B5EF4-FFF2-40B4-BE49-F238E27FC236}">
                    <a16:creationId xmlns:a16="http://schemas.microsoft.com/office/drawing/2014/main" id="{817DAC97-4562-483B-7D64-2EE185D03C20}"/>
                  </a:ext>
                </a:extLst>
              </p:cNvPr>
              <p:cNvSpPr/>
              <p:nvPr/>
            </p:nvSpPr>
            <p:spPr>
              <a:xfrm>
                <a:off x="6078527" y="5716953"/>
                <a:ext cx="121138" cy="236415"/>
              </a:xfrm>
              <a:custGeom>
                <a:avLst/>
                <a:gdLst>
                  <a:gd name="connsiteX0" fmla="*/ 0 w 121138"/>
                  <a:gd name="connsiteY0" fmla="*/ 0 h 236415"/>
                  <a:gd name="connsiteX1" fmla="*/ 121138 w 121138"/>
                  <a:gd name="connsiteY1" fmla="*/ 0 h 236415"/>
                  <a:gd name="connsiteX2" fmla="*/ 121138 w 121138"/>
                  <a:gd name="connsiteY2" fmla="*/ 236416 h 236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38" h="236415">
                    <a:moveTo>
                      <a:pt x="0" y="0"/>
                    </a:moveTo>
                    <a:lnTo>
                      <a:pt x="121138" y="0"/>
                    </a:lnTo>
                    <a:lnTo>
                      <a:pt x="121138" y="236416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1" name="Forma Livre: Forma 620">
                <a:extLst>
                  <a:ext uri="{FF2B5EF4-FFF2-40B4-BE49-F238E27FC236}">
                    <a16:creationId xmlns:a16="http://schemas.microsoft.com/office/drawing/2014/main" id="{B313E937-0CAA-D570-8A7B-D143D12CF2DA}"/>
                  </a:ext>
                </a:extLst>
              </p:cNvPr>
              <p:cNvSpPr/>
              <p:nvPr/>
            </p:nvSpPr>
            <p:spPr>
              <a:xfrm>
                <a:off x="5945665" y="5716953"/>
                <a:ext cx="121138" cy="76199"/>
              </a:xfrm>
              <a:custGeom>
                <a:avLst/>
                <a:gdLst>
                  <a:gd name="connsiteX0" fmla="*/ 121139 w 121138"/>
                  <a:gd name="connsiteY0" fmla="*/ 48846 h 76199"/>
                  <a:gd name="connsiteX1" fmla="*/ 121139 w 121138"/>
                  <a:gd name="connsiteY1" fmla="*/ 0 h 76199"/>
                  <a:gd name="connsiteX2" fmla="*/ 0 w 121138"/>
                  <a:gd name="connsiteY2" fmla="*/ 0 h 76199"/>
                  <a:gd name="connsiteX3" fmla="*/ 0 w 121138"/>
                  <a:gd name="connsiteY3" fmla="*/ 48846 h 76199"/>
                  <a:gd name="connsiteX4" fmla="*/ 27354 w 121138"/>
                  <a:gd name="connsiteY4" fmla="*/ 76200 h 76199"/>
                  <a:gd name="connsiteX5" fmla="*/ 74247 w 121138"/>
                  <a:gd name="connsiteY5" fmla="*/ 76200 h 76199"/>
                  <a:gd name="connsiteX6" fmla="*/ 95738 w 121138"/>
                  <a:gd name="connsiteY6" fmla="*/ 76200 h 76199"/>
                  <a:gd name="connsiteX7" fmla="*/ 121139 w 121138"/>
                  <a:gd name="connsiteY7" fmla="*/ 48846 h 7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138" h="76199">
                    <a:moveTo>
                      <a:pt x="121139" y="48846"/>
                    </a:moveTo>
                    <a:lnTo>
                      <a:pt x="121139" y="0"/>
                    </a:lnTo>
                    <a:lnTo>
                      <a:pt x="0" y="0"/>
                    </a:lnTo>
                    <a:lnTo>
                      <a:pt x="0" y="48846"/>
                    </a:lnTo>
                    <a:cubicBezTo>
                      <a:pt x="0" y="64477"/>
                      <a:pt x="11723" y="76200"/>
                      <a:pt x="27354" y="76200"/>
                    </a:cubicBezTo>
                    <a:lnTo>
                      <a:pt x="74247" y="76200"/>
                    </a:lnTo>
                    <a:lnTo>
                      <a:pt x="95738" y="76200"/>
                    </a:lnTo>
                    <a:cubicBezTo>
                      <a:pt x="109416" y="76200"/>
                      <a:pt x="121139" y="64477"/>
                      <a:pt x="121139" y="488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22" name="Gráfico 4">
                <a:extLst>
                  <a:ext uri="{FF2B5EF4-FFF2-40B4-BE49-F238E27FC236}">
                    <a16:creationId xmlns:a16="http://schemas.microsoft.com/office/drawing/2014/main" id="{EB9AA8B8-7DC1-3297-37BD-FDCA3D1FA0BC}"/>
                  </a:ext>
                </a:extLst>
              </p:cNvPr>
              <p:cNvGrpSpPr/>
              <p:nvPr/>
            </p:nvGrpSpPr>
            <p:grpSpPr>
              <a:xfrm>
                <a:off x="5875326" y="5853723"/>
                <a:ext cx="257907" cy="259861"/>
                <a:chOff x="5875326" y="5853723"/>
                <a:chExt cx="257907" cy="259861"/>
              </a:xfrm>
              <a:noFill/>
            </p:grpSpPr>
            <p:sp>
              <p:nvSpPr>
                <p:cNvPr id="623" name="Forma Livre: Forma 622">
                  <a:extLst>
                    <a:ext uri="{FF2B5EF4-FFF2-40B4-BE49-F238E27FC236}">
                      <a16:creationId xmlns:a16="http://schemas.microsoft.com/office/drawing/2014/main" id="{C2C961BA-1062-765D-36C8-EE00ADC84C10}"/>
                    </a:ext>
                  </a:extLst>
                </p:cNvPr>
                <p:cNvSpPr/>
                <p:nvPr/>
              </p:nvSpPr>
              <p:spPr>
                <a:xfrm>
                  <a:off x="5988650" y="5986584"/>
                  <a:ext cx="56661" cy="19538"/>
                </a:xfrm>
                <a:custGeom>
                  <a:avLst/>
                  <a:gdLst>
                    <a:gd name="connsiteX0" fmla="*/ 0 w 56661"/>
                    <a:gd name="connsiteY0" fmla="*/ 0 h 19538"/>
                    <a:gd name="connsiteX1" fmla="*/ 56662 w 56661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661" h="19538">
                      <a:moveTo>
                        <a:pt x="0" y="0"/>
                      </a:moveTo>
                      <a:lnTo>
                        <a:pt x="56662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4" name="Forma Livre: Forma 623">
                  <a:extLst>
                    <a:ext uri="{FF2B5EF4-FFF2-40B4-BE49-F238E27FC236}">
                      <a16:creationId xmlns:a16="http://schemas.microsoft.com/office/drawing/2014/main" id="{64B6BD3F-5050-8E88-C85C-293D336DBE7A}"/>
                    </a:ext>
                  </a:extLst>
                </p:cNvPr>
                <p:cNvSpPr/>
                <p:nvPr/>
              </p:nvSpPr>
              <p:spPr>
                <a:xfrm>
                  <a:off x="5877280" y="5959230"/>
                  <a:ext cx="68384" cy="42984"/>
                </a:xfrm>
                <a:custGeom>
                  <a:avLst/>
                  <a:gdLst>
                    <a:gd name="connsiteX0" fmla="*/ 0 w 68384"/>
                    <a:gd name="connsiteY0" fmla="*/ 13677 h 42984"/>
                    <a:gd name="connsiteX1" fmla="*/ 27354 w 68384"/>
                    <a:gd name="connsiteY1" fmla="*/ 42985 h 42984"/>
                    <a:gd name="connsiteX2" fmla="*/ 68385 w 68384"/>
                    <a:gd name="connsiteY2" fmla="*/ 0 h 4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8384" h="42984">
                      <a:moveTo>
                        <a:pt x="0" y="13677"/>
                      </a:moveTo>
                      <a:lnTo>
                        <a:pt x="27354" y="42985"/>
                      </a:lnTo>
                      <a:lnTo>
                        <a:pt x="68385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5" name="Forma Livre: Forma 624">
                  <a:extLst>
                    <a:ext uri="{FF2B5EF4-FFF2-40B4-BE49-F238E27FC236}">
                      <a16:creationId xmlns:a16="http://schemas.microsoft.com/office/drawing/2014/main" id="{7DC49FCE-D67B-0077-4DD7-E42F5A67E10A}"/>
                    </a:ext>
                  </a:extLst>
                </p:cNvPr>
                <p:cNvSpPr/>
                <p:nvPr/>
              </p:nvSpPr>
              <p:spPr>
                <a:xfrm>
                  <a:off x="5988650" y="6096000"/>
                  <a:ext cx="56661" cy="19538"/>
                </a:xfrm>
                <a:custGeom>
                  <a:avLst/>
                  <a:gdLst>
                    <a:gd name="connsiteX0" fmla="*/ 0 w 56661"/>
                    <a:gd name="connsiteY0" fmla="*/ 0 h 19538"/>
                    <a:gd name="connsiteX1" fmla="*/ 56662 w 56661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661" h="19538">
                      <a:moveTo>
                        <a:pt x="0" y="0"/>
                      </a:moveTo>
                      <a:lnTo>
                        <a:pt x="56662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6" name="Forma Livre: Forma 625">
                  <a:extLst>
                    <a:ext uri="{FF2B5EF4-FFF2-40B4-BE49-F238E27FC236}">
                      <a16:creationId xmlns:a16="http://schemas.microsoft.com/office/drawing/2014/main" id="{D455B19F-C6A5-4559-FF49-B5B0958FF73A}"/>
                    </a:ext>
                  </a:extLst>
                </p:cNvPr>
                <p:cNvSpPr/>
                <p:nvPr/>
              </p:nvSpPr>
              <p:spPr>
                <a:xfrm>
                  <a:off x="5875326" y="6072553"/>
                  <a:ext cx="70338" cy="41030"/>
                </a:xfrm>
                <a:custGeom>
                  <a:avLst/>
                  <a:gdLst>
                    <a:gd name="connsiteX0" fmla="*/ 0 w 70338"/>
                    <a:gd name="connsiteY0" fmla="*/ 13677 h 41030"/>
                    <a:gd name="connsiteX1" fmla="*/ 27354 w 70338"/>
                    <a:gd name="connsiteY1" fmla="*/ 41031 h 41030"/>
                    <a:gd name="connsiteX2" fmla="*/ 70339 w 70338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338" h="41030">
                      <a:moveTo>
                        <a:pt x="0" y="13677"/>
                      </a:moveTo>
                      <a:lnTo>
                        <a:pt x="27354" y="41031"/>
                      </a:lnTo>
                      <a:lnTo>
                        <a:pt x="70339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7" name="Forma Livre: Forma 626">
                  <a:extLst>
                    <a:ext uri="{FF2B5EF4-FFF2-40B4-BE49-F238E27FC236}">
                      <a16:creationId xmlns:a16="http://schemas.microsoft.com/office/drawing/2014/main" id="{03EBFF66-614B-071F-3674-612DE6529190}"/>
                    </a:ext>
                  </a:extLst>
                </p:cNvPr>
                <p:cNvSpPr/>
                <p:nvPr/>
              </p:nvSpPr>
              <p:spPr>
                <a:xfrm>
                  <a:off x="5988650" y="5875215"/>
                  <a:ext cx="144584" cy="19538"/>
                </a:xfrm>
                <a:custGeom>
                  <a:avLst/>
                  <a:gdLst>
                    <a:gd name="connsiteX0" fmla="*/ 0 w 144584"/>
                    <a:gd name="connsiteY0" fmla="*/ 0 h 19538"/>
                    <a:gd name="connsiteX1" fmla="*/ 144585 w 144584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584" h="19538">
                      <a:moveTo>
                        <a:pt x="0" y="0"/>
                      </a:moveTo>
                      <a:lnTo>
                        <a:pt x="144585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8" name="Forma Livre: Forma 627">
                  <a:extLst>
                    <a:ext uri="{FF2B5EF4-FFF2-40B4-BE49-F238E27FC236}">
                      <a16:creationId xmlns:a16="http://schemas.microsoft.com/office/drawing/2014/main" id="{BC5037D3-1DD3-2E29-F2E1-8513A5424B61}"/>
                    </a:ext>
                  </a:extLst>
                </p:cNvPr>
                <p:cNvSpPr/>
                <p:nvPr/>
              </p:nvSpPr>
              <p:spPr>
                <a:xfrm>
                  <a:off x="5875326" y="5853723"/>
                  <a:ext cx="70338" cy="41030"/>
                </a:xfrm>
                <a:custGeom>
                  <a:avLst/>
                  <a:gdLst>
                    <a:gd name="connsiteX0" fmla="*/ 0 w 70338"/>
                    <a:gd name="connsiteY0" fmla="*/ 13677 h 41030"/>
                    <a:gd name="connsiteX1" fmla="*/ 27354 w 70338"/>
                    <a:gd name="connsiteY1" fmla="*/ 41031 h 41030"/>
                    <a:gd name="connsiteX2" fmla="*/ 70339 w 70338"/>
                    <a:gd name="connsiteY2" fmla="*/ 0 h 4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338" h="41030">
                      <a:moveTo>
                        <a:pt x="0" y="13677"/>
                      </a:moveTo>
                      <a:lnTo>
                        <a:pt x="27354" y="41031"/>
                      </a:lnTo>
                      <a:lnTo>
                        <a:pt x="70339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612" name="Forma Livre: Forma 611">
              <a:extLst>
                <a:ext uri="{FF2B5EF4-FFF2-40B4-BE49-F238E27FC236}">
                  <a16:creationId xmlns:a16="http://schemas.microsoft.com/office/drawing/2014/main" id="{01F50085-0699-B2A2-4690-B7A0458E71AC}"/>
                </a:ext>
              </a:extLst>
            </p:cNvPr>
            <p:cNvSpPr/>
            <p:nvPr/>
          </p:nvSpPr>
          <p:spPr>
            <a:xfrm>
              <a:off x="6082434" y="5953369"/>
              <a:ext cx="330199" cy="336061"/>
            </a:xfrm>
            <a:custGeom>
              <a:avLst/>
              <a:gdLst>
                <a:gd name="connsiteX0" fmla="*/ 287216 w 330199"/>
                <a:gd name="connsiteY0" fmla="*/ 0 h 336061"/>
                <a:gd name="connsiteX1" fmla="*/ 330200 w 330199"/>
                <a:gd name="connsiteY1" fmla="*/ 0 h 336061"/>
                <a:gd name="connsiteX2" fmla="*/ 330200 w 330199"/>
                <a:gd name="connsiteY2" fmla="*/ 336061 h 336061"/>
                <a:gd name="connsiteX3" fmla="*/ 0 w 330199"/>
                <a:gd name="connsiteY3" fmla="*/ 336061 h 336061"/>
                <a:gd name="connsiteX4" fmla="*/ 0 w 330199"/>
                <a:gd name="connsiteY4" fmla="*/ 0 h 336061"/>
                <a:gd name="connsiteX5" fmla="*/ 298939 w 330199"/>
                <a:gd name="connsiteY5" fmla="*/ 0 h 33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199" h="336061">
                  <a:moveTo>
                    <a:pt x="287216" y="0"/>
                  </a:moveTo>
                  <a:lnTo>
                    <a:pt x="330200" y="0"/>
                  </a:lnTo>
                  <a:lnTo>
                    <a:pt x="330200" y="336061"/>
                  </a:lnTo>
                  <a:lnTo>
                    <a:pt x="0" y="336061"/>
                  </a:lnTo>
                  <a:lnTo>
                    <a:pt x="0" y="0"/>
                  </a:lnTo>
                  <a:lnTo>
                    <a:pt x="298939" y="0"/>
                  </a:lnTo>
                </a:path>
              </a:pathLst>
            </a:custGeom>
            <a:noFill/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orma Livre: Forma 612">
              <a:extLst>
                <a:ext uri="{FF2B5EF4-FFF2-40B4-BE49-F238E27FC236}">
                  <a16:creationId xmlns:a16="http://schemas.microsoft.com/office/drawing/2014/main" id="{B7B359CC-9EBD-52EF-0AA3-460BA4E7E57C}"/>
                </a:ext>
              </a:extLst>
            </p:cNvPr>
            <p:cNvSpPr/>
            <p:nvPr/>
          </p:nvSpPr>
          <p:spPr>
            <a:xfrm>
              <a:off x="6334481" y="5963138"/>
              <a:ext cx="19538" cy="31261"/>
            </a:xfrm>
            <a:custGeom>
              <a:avLst/>
              <a:gdLst>
                <a:gd name="connsiteX0" fmla="*/ 0 w 19538"/>
                <a:gd name="connsiteY0" fmla="*/ 31261 h 31261"/>
                <a:gd name="connsiteX1" fmla="*/ 0 w 19538"/>
                <a:gd name="connsiteY1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1261">
                  <a:moveTo>
                    <a:pt x="0" y="31261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F217B0F9-17B1-C5BE-0B96-B1C16CC78C69}"/>
                </a:ext>
              </a:extLst>
            </p:cNvPr>
            <p:cNvSpPr/>
            <p:nvPr/>
          </p:nvSpPr>
          <p:spPr>
            <a:xfrm>
              <a:off x="6160588" y="5963138"/>
              <a:ext cx="19538" cy="31261"/>
            </a:xfrm>
            <a:custGeom>
              <a:avLst/>
              <a:gdLst>
                <a:gd name="connsiteX0" fmla="*/ 0 w 19538"/>
                <a:gd name="connsiteY0" fmla="*/ 31261 h 31261"/>
                <a:gd name="connsiteX1" fmla="*/ 0 w 19538"/>
                <a:gd name="connsiteY1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1261">
                  <a:moveTo>
                    <a:pt x="0" y="31261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CF3B6F94-A5A8-04E5-AFF9-72A806B53DDE}"/>
                </a:ext>
              </a:extLst>
            </p:cNvPr>
            <p:cNvSpPr/>
            <p:nvPr/>
          </p:nvSpPr>
          <p:spPr>
            <a:xfrm>
              <a:off x="6248511" y="6099907"/>
              <a:ext cx="42984" cy="19538"/>
            </a:xfrm>
            <a:custGeom>
              <a:avLst/>
              <a:gdLst>
                <a:gd name="connsiteX0" fmla="*/ 0 w 42984"/>
                <a:gd name="connsiteY0" fmla="*/ 0 h 19538"/>
                <a:gd name="connsiteX1" fmla="*/ 42985 w 429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84" h="19538">
                  <a:moveTo>
                    <a:pt x="0" y="0"/>
                  </a:moveTo>
                  <a:lnTo>
                    <a:pt x="42985" y="0"/>
                  </a:lnTo>
                </a:path>
              </a:pathLst>
            </a:custGeom>
            <a:ln w="19526" cap="sq">
              <a:solidFill>
                <a:srgbClr val="2D54A5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576F0D11-8A23-797D-F931-DBAE29E63565}"/>
                </a:ext>
              </a:extLst>
            </p:cNvPr>
            <p:cNvSpPr/>
            <p:nvPr/>
          </p:nvSpPr>
          <p:spPr>
            <a:xfrm>
              <a:off x="6248511" y="6162430"/>
              <a:ext cx="42984" cy="19538"/>
            </a:xfrm>
            <a:custGeom>
              <a:avLst/>
              <a:gdLst>
                <a:gd name="connsiteX0" fmla="*/ 0 w 42984"/>
                <a:gd name="connsiteY0" fmla="*/ 0 h 19538"/>
                <a:gd name="connsiteX1" fmla="*/ 42985 w 429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84" h="19538">
                  <a:moveTo>
                    <a:pt x="0" y="0"/>
                  </a:moveTo>
                  <a:lnTo>
                    <a:pt x="42985" y="0"/>
                  </a:lnTo>
                </a:path>
              </a:pathLst>
            </a:custGeom>
            <a:ln w="19526" cap="sq">
              <a:solidFill>
                <a:srgbClr val="2D54A5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81BE84FE-32E6-E83C-F0E6-ACB4534B6B71}"/>
                </a:ext>
              </a:extLst>
            </p:cNvPr>
            <p:cNvSpPr/>
            <p:nvPr/>
          </p:nvSpPr>
          <p:spPr>
            <a:xfrm>
              <a:off x="6248511" y="6226907"/>
              <a:ext cx="42984" cy="19538"/>
            </a:xfrm>
            <a:custGeom>
              <a:avLst/>
              <a:gdLst>
                <a:gd name="connsiteX0" fmla="*/ 0 w 42984"/>
                <a:gd name="connsiteY0" fmla="*/ 0 h 19538"/>
                <a:gd name="connsiteX1" fmla="*/ 42985 w 429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84" h="19538">
                  <a:moveTo>
                    <a:pt x="0" y="0"/>
                  </a:moveTo>
                  <a:lnTo>
                    <a:pt x="42985" y="0"/>
                  </a:lnTo>
                </a:path>
              </a:pathLst>
            </a:custGeom>
            <a:ln w="19526" cap="sq">
              <a:solidFill>
                <a:srgbClr val="2D54A5"/>
              </a:solidFill>
              <a:custDash>
                <a:ds d="166800" sp="166800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E88858AF-A0FD-6657-6A7B-FBABE1D56E92}"/>
                </a:ext>
              </a:extLst>
            </p:cNvPr>
            <p:cNvSpPr/>
            <p:nvPr/>
          </p:nvSpPr>
          <p:spPr>
            <a:xfrm>
              <a:off x="6082434" y="6037384"/>
              <a:ext cx="330200" cy="19538"/>
            </a:xfrm>
            <a:custGeom>
              <a:avLst/>
              <a:gdLst>
                <a:gd name="connsiteX0" fmla="*/ 0 w 330200"/>
                <a:gd name="connsiteY0" fmla="*/ 0 h 19538"/>
                <a:gd name="connsiteX1" fmla="*/ 330200 w 33020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200" h="19538">
                  <a:moveTo>
                    <a:pt x="0" y="0"/>
                  </a:moveTo>
                  <a:lnTo>
                    <a:pt x="33020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29" name="Gráfico 4">
            <a:extLst>
              <a:ext uri="{FF2B5EF4-FFF2-40B4-BE49-F238E27FC236}">
                <a16:creationId xmlns:a16="http://schemas.microsoft.com/office/drawing/2014/main" id="{66F1BB9A-813F-1CD3-586C-F2AB698686BE}"/>
              </a:ext>
            </a:extLst>
          </p:cNvPr>
          <p:cNvGrpSpPr/>
          <p:nvPr/>
        </p:nvGrpSpPr>
        <p:grpSpPr>
          <a:xfrm>
            <a:off x="5799127" y="4607169"/>
            <a:ext cx="627184" cy="627184"/>
            <a:chOff x="5799127" y="4607169"/>
            <a:chExt cx="627184" cy="627184"/>
          </a:xfrm>
          <a:noFill/>
        </p:grpSpPr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57FEF9EC-E28E-3D95-BBFF-8256A17C48A8}"/>
                </a:ext>
              </a:extLst>
            </p:cNvPr>
            <p:cNvSpPr/>
            <p:nvPr/>
          </p:nvSpPr>
          <p:spPr>
            <a:xfrm>
              <a:off x="5924173" y="4798646"/>
              <a:ext cx="379046" cy="246184"/>
            </a:xfrm>
            <a:custGeom>
              <a:avLst/>
              <a:gdLst>
                <a:gd name="connsiteX0" fmla="*/ 0 w 379046"/>
                <a:gd name="connsiteY0" fmla="*/ 123092 h 246184"/>
                <a:gd name="connsiteX1" fmla="*/ 189523 w 379046"/>
                <a:gd name="connsiteY1" fmla="*/ 0 h 246184"/>
                <a:gd name="connsiteX2" fmla="*/ 379047 w 379046"/>
                <a:gd name="connsiteY2" fmla="*/ 123092 h 246184"/>
                <a:gd name="connsiteX3" fmla="*/ 189523 w 379046"/>
                <a:gd name="connsiteY3" fmla="*/ 246185 h 246184"/>
                <a:gd name="connsiteX4" fmla="*/ 0 w 379046"/>
                <a:gd name="connsiteY4" fmla="*/ 123092 h 24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46" h="246184">
                  <a:moveTo>
                    <a:pt x="0" y="123092"/>
                  </a:moveTo>
                  <a:cubicBezTo>
                    <a:pt x="0" y="123092"/>
                    <a:pt x="84016" y="0"/>
                    <a:pt x="189523" y="0"/>
                  </a:cubicBezTo>
                  <a:cubicBezTo>
                    <a:pt x="295031" y="0"/>
                    <a:pt x="379047" y="123092"/>
                    <a:pt x="379047" y="123092"/>
                  </a:cubicBezTo>
                  <a:cubicBezTo>
                    <a:pt x="379047" y="123092"/>
                    <a:pt x="295031" y="246185"/>
                    <a:pt x="189523" y="246185"/>
                  </a:cubicBezTo>
                  <a:cubicBezTo>
                    <a:pt x="84016" y="246185"/>
                    <a:pt x="0" y="123092"/>
                    <a:pt x="0" y="123092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137A0EC8-8B9C-374E-1623-419B6757C40D}"/>
                </a:ext>
              </a:extLst>
            </p:cNvPr>
            <p:cNvSpPr/>
            <p:nvPr/>
          </p:nvSpPr>
          <p:spPr>
            <a:xfrm>
              <a:off x="5799127" y="4607169"/>
              <a:ext cx="627184" cy="627184"/>
            </a:xfrm>
            <a:custGeom>
              <a:avLst/>
              <a:gdLst>
                <a:gd name="connsiteX0" fmla="*/ 627185 w 627184"/>
                <a:gd name="connsiteY0" fmla="*/ 363415 h 627184"/>
                <a:gd name="connsiteX1" fmla="*/ 627185 w 627184"/>
                <a:gd name="connsiteY1" fmla="*/ 263769 h 627184"/>
                <a:gd name="connsiteX2" fmla="*/ 621323 w 627184"/>
                <a:gd name="connsiteY2" fmla="*/ 257908 h 627184"/>
                <a:gd name="connsiteX3" fmla="*/ 566615 w 627184"/>
                <a:gd name="connsiteY3" fmla="*/ 257908 h 627184"/>
                <a:gd name="connsiteX4" fmla="*/ 560754 w 627184"/>
                <a:gd name="connsiteY4" fmla="*/ 254000 h 627184"/>
                <a:gd name="connsiteX5" fmla="*/ 531446 w 627184"/>
                <a:gd name="connsiteY5" fmla="*/ 183661 h 627184"/>
                <a:gd name="connsiteX6" fmla="*/ 531446 w 627184"/>
                <a:gd name="connsiteY6" fmla="*/ 175846 h 627184"/>
                <a:gd name="connsiteX7" fmla="*/ 570523 w 627184"/>
                <a:gd name="connsiteY7" fmla="*/ 136769 h 627184"/>
                <a:gd name="connsiteX8" fmla="*/ 570523 w 627184"/>
                <a:gd name="connsiteY8" fmla="*/ 127000 h 627184"/>
                <a:gd name="connsiteX9" fmla="*/ 500185 w 627184"/>
                <a:gd name="connsiteY9" fmla="*/ 56661 h 627184"/>
                <a:gd name="connsiteX10" fmla="*/ 490416 w 627184"/>
                <a:gd name="connsiteY10" fmla="*/ 56661 h 627184"/>
                <a:gd name="connsiteX11" fmla="*/ 451339 w 627184"/>
                <a:gd name="connsiteY11" fmla="*/ 95738 h 627184"/>
                <a:gd name="connsiteX12" fmla="*/ 443523 w 627184"/>
                <a:gd name="connsiteY12" fmla="*/ 95738 h 627184"/>
                <a:gd name="connsiteX13" fmla="*/ 373185 w 627184"/>
                <a:gd name="connsiteY13" fmla="*/ 66431 h 627184"/>
                <a:gd name="connsiteX14" fmla="*/ 369277 w 627184"/>
                <a:gd name="connsiteY14" fmla="*/ 60569 h 627184"/>
                <a:gd name="connsiteX15" fmla="*/ 369277 w 627184"/>
                <a:gd name="connsiteY15" fmla="*/ 5862 h 627184"/>
                <a:gd name="connsiteX16" fmla="*/ 363416 w 627184"/>
                <a:gd name="connsiteY16" fmla="*/ 0 h 627184"/>
                <a:gd name="connsiteX17" fmla="*/ 263769 w 627184"/>
                <a:gd name="connsiteY17" fmla="*/ 0 h 627184"/>
                <a:gd name="connsiteX18" fmla="*/ 257908 w 627184"/>
                <a:gd name="connsiteY18" fmla="*/ 5862 h 627184"/>
                <a:gd name="connsiteX19" fmla="*/ 257908 w 627184"/>
                <a:gd name="connsiteY19" fmla="*/ 60569 h 627184"/>
                <a:gd name="connsiteX20" fmla="*/ 254000 w 627184"/>
                <a:gd name="connsiteY20" fmla="*/ 66431 h 627184"/>
                <a:gd name="connsiteX21" fmla="*/ 183661 w 627184"/>
                <a:gd name="connsiteY21" fmla="*/ 95738 h 627184"/>
                <a:gd name="connsiteX22" fmla="*/ 175846 w 627184"/>
                <a:gd name="connsiteY22" fmla="*/ 95738 h 627184"/>
                <a:gd name="connsiteX23" fmla="*/ 136769 w 627184"/>
                <a:gd name="connsiteY23" fmla="*/ 56661 h 627184"/>
                <a:gd name="connsiteX24" fmla="*/ 127000 w 627184"/>
                <a:gd name="connsiteY24" fmla="*/ 56661 h 627184"/>
                <a:gd name="connsiteX25" fmla="*/ 56661 w 627184"/>
                <a:gd name="connsiteY25" fmla="*/ 127000 h 627184"/>
                <a:gd name="connsiteX26" fmla="*/ 56661 w 627184"/>
                <a:gd name="connsiteY26" fmla="*/ 136769 h 627184"/>
                <a:gd name="connsiteX27" fmla="*/ 95738 w 627184"/>
                <a:gd name="connsiteY27" fmla="*/ 175846 h 627184"/>
                <a:gd name="connsiteX28" fmla="*/ 95738 w 627184"/>
                <a:gd name="connsiteY28" fmla="*/ 183661 h 627184"/>
                <a:gd name="connsiteX29" fmla="*/ 66431 w 627184"/>
                <a:gd name="connsiteY29" fmla="*/ 254000 h 627184"/>
                <a:gd name="connsiteX30" fmla="*/ 60569 w 627184"/>
                <a:gd name="connsiteY30" fmla="*/ 257908 h 627184"/>
                <a:gd name="connsiteX31" fmla="*/ 5862 w 627184"/>
                <a:gd name="connsiteY31" fmla="*/ 257908 h 627184"/>
                <a:gd name="connsiteX32" fmla="*/ 0 w 627184"/>
                <a:gd name="connsiteY32" fmla="*/ 263769 h 627184"/>
                <a:gd name="connsiteX33" fmla="*/ 0 w 627184"/>
                <a:gd name="connsiteY33" fmla="*/ 363415 h 627184"/>
                <a:gd name="connsiteX34" fmla="*/ 5862 w 627184"/>
                <a:gd name="connsiteY34" fmla="*/ 369277 h 627184"/>
                <a:gd name="connsiteX35" fmla="*/ 60569 w 627184"/>
                <a:gd name="connsiteY35" fmla="*/ 369277 h 627184"/>
                <a:gd name="connsiteX36" fmla="*/ 66431 w 627184"/>
                <a:gd name="connsiteY36" fmla="*/ 373184 h 627184"/>
                <a:gd name="connsiteX37" fmla="*/ 95738 w 627184"/>
                <a:gd name="connsiteY37" fmla="*/ 443523 h 627184"/>
                <a:gd name="connsiteX38" fmla="*/ 95738 w 627184"/>
                <a:gd name="connsiteY38" fmla="*/ 451338 h 627184"/>
                <a:gd name="connsiteX39" fmla="*/ 56661 w 627184"/>
                <a:gd name="connsiteY39" fmla="*/ 490415 h 627184"/>
                <a:gd name="connsiteX40" fmla="*/ 56661 w 627184"/>
                <a:gd name="connsiteY40" fmla="*/ 500184 h 627184"/>
                <a:gd name="connsiteX41" fmla="*/ 127000 w 627184"/>
                <a:gd name="connsiteY41" fmla="*/ 570523 h 627184"/>
                <a:gd name="connsiteX42" fmla="*/ 136769 w 627184"/>
                <a:gd name="connsiteY42" fmla="*/ 570523 h 627184"/>
                <a:gd name="connsiteX43" fmla="*/ 175846 w 627184"/>
                <a:gd name="connsiteY43" fmla="*/ 531446 h 627184"/>
                <a:gd name="connsiteX44" fmla="*/ 183661 w 627184"/>
                <a:gd name="connsiteY44" fmla="*/ 531446 h 627184"/>
                <a:gd name="connsiteX45" fmla="*/ 254000 w 627184"/>
                <a:gd name="connsiteY45" fmla="*/ 560754 h 627184"/>
                <a:gd name="connsiteX46" fmla="*/ 257908 w 627184"/>
                <a:gd name="connsiteY46" fmla="*/ 566615 h 627184"/>
                <a:gd name="connsiteX47" fmla="*/ 257908 w 627184"/>
                <a:gd name="connsiteY47" fmla="*/ 621323 h 627184"/>
                <a:gd name="connsiteX48" fmla="*/ 263769 w 627184"/>
                <a:gd name="connsiteY48" fmla="*/ 627184 h 627184"/>
                <a:gd name="connsiteX49" fmla="*/ 363416 w 627184"/>
                <a:gd name="connsiteY49" fmla="*/ 627184 h 627184"/>
                <a:gd name="connsiteX50" fmla="*/ 369277 w 627184"/>
                <a:gd name="connsiteY50" fmla="*/ 621323 h 627184"/>
                <a:gd name="connsiteX51" fmla="*/ 369277 w 627184"/>
                <a:gd name="connsiteY51" fmla="*/ 566615 h 627184"/>
                <a:gd name="connsiteX52" fmla="*/ 373185 w 627184"/>
                <a:gd name="connsiteY52" fmla="*/ 560754 h 627184"/>
                <a:gd name="connsiteX53" fmla="*/ 443523 w 627184"/>
                <a:gd name="connsiteY53" fmla="*/ 531446 h 627184"/>
                <a:gd name="connsiteX54" fmla="*/ 451339 w 627184"/>
                <a:gd name="connsiteY54" fmla="*/ 531446 h 627184"/>
                <a:gd name="connsiteX55" fmla="*/ 490416 w 627184"/>
                <a:gd name="connsiteY55" fmla="*/ 570523 h 627184"/>
                <a:gd name="connsiteX56" fmla="*/ 500185 w 627184"/>
                <a:gd name="connsiteY56" fmla="*/ 570523 h 627184"/>
                <a:gd name="connsiteX57" fmla="*/ 570523 w 627184"/>
                <a:gd name="connsiteY57" fmla="*/ 500184 h 627184"/>
                <a:gd name="connsiteX58" fmla="*/ 570523 w 627184"/>
                <a:gd name="connsiteY58" fmla="*/ 490415 h 627184"/>
                <a:gd name="connsiteX59" fmla="*/ 531446 w 627184"/>
                <a:gd name="connsiteY59" fmla="*/ 451338 h 627184"/>
                <a:gd name="connsiteX60" fmla="*/ 531446 w 627184"/>
                <a:gd name="connsiteY60" fmla="*/ 443523 h 627184"/>
                <a:gd name="connsiteX61" fmla="*/ 560754 w 627184"/>
                <a:gd name="connsiteY61" fmla="*/ 373184 h 627184"/>
                <a:gd name="connsiteX62" fmla="*/ 566615 w 627184"/>
                <a:gd name="connsiteY62" fmla="*/ 369277 h 627184"/>
                <a:gd name="connsiteX63" fmla="*/ 621323 w 627184"/>
                <a:gd name="connsiteY63" fmla="*/ 369277 h 627184"/>
                <a:gd name="connsiteX64" fmla="*/ 627185 w 627184"/>
                <a:gd name="connsiteY64" fmla="*/ 363415 h 62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27184" h="627184">
                  <a:moveTo>
                    <a:pt x="627185" y="363415"/>
                  </a:moveTo>
                  <a:lnTo>
                    <a:pt x="627185" y="263769"/>
                  </a:lnTo>
                  <a:cubicBezTo>
                    <a:pt x="627185" y="259862"/>
                    <a:pt x="625231" y="257908"/>
                    <a:pt x="621323" y="257908"/>
                  </a:cubicBezTo>
                  <a:lnTo>
                    <a:pt x="566615" y="257908"/>
                  </a:lnTo>
                  <a:cubicBezTo>
                    <a:pt x="564661" y="257908"/>
                    <a:pt x="560754" y="255954"/>
                    <a:pt x="560754" y="254000"/>
                  </a:cubicBezTo>
                  <a:cubicBezTo>
                    <a:pt x="554892" y="228600"/>
                    <a:pt x="545123" y="205154"/>
                    <a:pt x="531446" y="183661"/>
                  </a:cubicBezTo>
                  <a:cubicBezTo>
                    <a:pt x="529492" y="181708"/>
                    <a:pt x="529492" y="177800"/>
                    <a:pt x="531446" y="175846"/>
                  </a:cubicBezTo>
                  <a:lnTo>
                    <a:pt x="570523" y="136769"/>
                  </a:lnTo>
                  <a:cubicBezTo>
                    <a:pt x="572477" y="134815"/>
                    <a:pt x="572477" y="130908"/>
                    <a:pt x="570523" y="127000"/>
                  </a:cubicBezTo>
                  <a:lnTo>
                    <a:pt x="500185" y="56661"/>
                  </a:lnTo>
                  <a:cubicBezTo>
                    <a:pt x="498231" y="54708"/>
                    <a:pt x="494323" y="54708"/>
                    <a:pt x="490416" y="56661"/>
                  </a:cubicBezTo>
                  <a:lnTo>
                    <a:pt x="451339" y="95738"/>
                  </a:lnTo>
                  <a:cubicBezTo>
                    <a:pt x="449385" y="97692"/>
                    <a:pt x="445477" y="97692"/>
                    <a:pt x="443523" y="95738"/>
                  </a:cubicBezTo>
                  <a:cubicBezTo>
                    <a:pt x="422031" y="82061"/>
                    <a:pt x="398585" y="72292"/>
                    <a:pt x="373185" y="66431"/>
                  </a:cubicBezTo>
                  <a:cubicBezTo>
                    <a:pt x="371231" y="66431"/>
                    <a:pt x="369277" y="62523"/>
                    <a:pt x="369277" y="60569"/>
                  </a:cubicBezTo>
                  <a:lnTo>
                    <a:pt x="369277" y="5862"/>
                  </a:lnTo>
                  <a:cubicBezTo>
                    <a:pt x="369277" y="1954"/>
                    <a:pt x="367323" y="0"/>
                    <a:pt x="363416" y="0"/>
                  </a:cubicBezTo>
                  <a:lnTo>
                    <a:pt x="263769" y="0"/>
                  </a:lnTo>
                  <a:cubicBezTo>
                    <a:pt x="259862" y="0"/>
                    <a:pt x="257908" y="1954"/>
                    <a:pt x="257908" y="5862"/>
                  </a:cubicBezTo>
                  <a:lnTo>
                    <a:pt x="257908" y="60569"/>
                  </a:lnTo>
                  <a:cubicBezTo>
                    <a:pt x="257908" y="62523"/>
                    <a:pt x="255954" y="66431"/>
                    <a:pt x="254000" y="66431"/>
                  </a:cubicBezTo>
                  <a:cubicBezTo>
                    <a:pt x="232508" y="70338"/>
                    <a:pt x="205154" y="82061"/>
                    <a:pt x="183661" y="95738"/>
                  </a:cubicBezTo>
                  <a:cubicBezTo>
                    <a:pt x="181708" y="97692"/>
                    <a:pt x="177800" y="97692"/>
                    <a:pt x="175846" y="95738"/>
                  </a:cubicBezTo>
                  <a:lnTo>
                    <a:pt x="136769" y="56661"/>
                  </a:lnTo>
                  <a:cubicBezTo>
                    <a:pt x="134815" y="54708"/>
                    <a:pt x="130908" y="54708"/>
                    <a:pt x="127000" y="56661"/>
                  </a:cubicBezTo>
                  <a:lnTo>
                    <a:pt x="56661" y="127000"/>
                  </a:lnTo>
                  <a:cubicBezTo>
                    <a:pt x="54708" y="128954"/>
                    <a:pt x="54708" y="132862"/>
                    <a:pt x="56661" y="136769"/>
                  </a:cubicBezTo>
                  <a:lnTo>
                    <a:pt x="95738" y="175846"/>
                  </a:lnTo>
                  <a:cubicBezTo>
                    <a:pt x="97692" y="177800"/>
                    <a:pt x="97692" y="181708"/>
                    <a:pt x="95738" y="183661"/>
                  </a:cubicBezTo>
                  <a:cubicBezTo>
                    <a:pt x="82062" y="205154"/>
                    <a:pt x="72293" y="228600"/>
                    <a:pt x="66431" y="254000"/>
                  </a:cubicBezTo>
                  <a:cubicBezTo>
                    <a:pt x="66431" y="255954"/>
                    <a:pt x="62523" y="257908"/>
                    <a:pt x="60569" y="257908"/>
                  </a:cubicBezTo>
                  <a:lnTo>
                    <a:pt x="5862" y="257908"/>
                  </a:lnTo>
                  <a:cubicBezTo>
                    <a:pt x="1954" y="257908"/>
                    <a:pt x="0" y="259862"/>
                    <a:pt x="0" y="263769"/>
                  </a:cubicBezTo>
                  <a:lnTo>
                    <a:pt x="0" y="363415"/>
                  </a:lnTo>
                  <a:cubicBezTo>
                    <a:pt x="0" y="367323"/>
                    <a:pt x="1954" y="369277"/>
                    <a:pt x="5862" y="369277"/>
                  </a:cubicBezTo>
                  <a:lnTo>
                    <a:pt x="60569" y="369277"/>
                  </a:lnTo>
                  <a:cubicBezTo>
                    <a:pt x="62523" y="369277"/>
                    <a:pt x="66431" y="371231"/>
                    <a:pt x="66431" y="373184"/>
                  </a:cubicBezTo>
                  <a:cubicBezTo>
                    <a:pt x="72293" y="398585"/>
                    <a:pt x="82062" y="422031"/>
                    <a:pt x="95738" y="443523"/>
                  </a:cubicBezTo>
                  <a:cubicBezTo>
                    <a:pt x="97692" y="445477"/>
                    <a:pt x="97692" y="449384"/>
                    <a:pt x="95738" y="451338"/>
                  </a:cubicBezTo>
                  <a:lnTo>
                    <a:pt x="56661" y="490415"/>
                  </a:lnTo>
                  <a:cubicBezTo>
                    <a:pt x="54708" y="492369"/>
                    <a:pt x="54708" y="496277"/>
                    <a:pt x="56661" y="500184"/>
                  </a:cubicBezTo>
                  <a:lnTo>
                    <a:pt x="127000" y="570523"/>
                  </a:lnTo>
                  <a:cubicBezTo>
                    <a:pt x="128954" y="572477"/>
                    <a:pt x="132862" y="572477"/>
                    <a:pt x="136769" y="570523"/>
                  </a:cubicBezTo>
                  <a:lnTo>
                    <a:pt x="175846" y="531446"/>
                  </a:lnTo>
                  <a:cubicBezTo>
                    <a:pt x="177800" y="529492"/>
                    <a:pt x="181708" y="529492"/>
                    <a:pt x="183661" y="531446"/>
                  </a:cubicBezTo>
                  <a:cubicBezTo>
                    <a:pt x="205154" y="545123"/>
                    <a:pt x="230554" y="554893"/>
                    <a:pt x="254000" y="560754"/>
                  </a:cubicBezTo>
                  <a:cubicBezTo>
                    <a:pt x="255954" y="560754"/>
                    <a:pt x="257908" y="564662"/>
                    <a:pt x="257908" y="566615"/>
                  </a:cubicBezTo>
                  <a:lnTo>
                    <a:pt x="257908" y="621323"/>
                  </a:lnTo>
                  <a:cubicBezTo>
                    <a:pt x="257908" y="625231"/>
                    <a:pt x="259862" y="627184"/>
                    <a:pt x="263769" y="627184"/>
                  </a:cubicBezTo>
                  <a:lnTo>
                    <a:pt x="363416" y="627184"/>
                  </a:lnTo>
                  <a:cubicBezTo>
                    <a:pt x="367323" y="627184"/>
                    <a:pt x="369277" y="625231"/>
                    <a:pt x="369277" y="621323"/>
                  </a:cubicBezTo>
                  <a:lnTo>
                    <a:pt x="369277" y="566615"/>
                  </a:lnTo>
                  <a:cubicBezTo>
                    <a:pt x="369277" y="564662"/>
                    <a:pt x="371231" y="560754"/>
                    <a:pt x="373185" y="560754"/>
                  </a:cubicBezTo>
                  <a:cubicBezTo>
                    <a:pt x="398585" y="554893"/>
                    <a:pt x="422031" y="545123"/>
                    <a:pt x="443523" y="531446"/>
                  </a:cubicBezTo>
                  <a:cubicBezTo>
                    <a:pt x="445477" y="529492"/>
                    <a:pt x="449385" y="529492"/>
                    <a:pt x="451339" y="531446"/>
                  </a:cubicBezTo>
                  <a:lnTo>
                    <a:pt x="490416" y="570523"/>
                  </a:lnTo>
                  <a:cubicBezTo>
                    <a:pt x="492370" y="572477"/>
                    <a:pt x="496277" y="572477"/>
                    <a:pt x="500185" y="570523"/>
                  </a:cubicBezTo>
                  <a:lnTo>
                    <a:pt x="570523" y="500184"/>
                  </a:lnTo>
                  <a:cubicBezTo>
                    <a:pt x="572477" y="498230"/>
                    <a:pt x="572477" y="494323"/>
                    <a:pt x="570523" y="490415"/>
                  </a:cubicBezTo>
                  <a:lnTo>
                    <a:pt x="531446" y="451338"/>
                  </a:lnTo>
                  <a:cubicBezTo>
                    <a:pt x="529492" y="449384"/>
                    <a:pt x="529492" y="445477"/>
                    <a:pt x="531446" y="443523"/>
                  </a:cubicBezTo>
                  <a:cubicBezTo>
                    <a:pt x="545123" y="422031"/>
                    <a:pt x="554892" y="398585"/>
                    <a:pt x="560754" y="373184"/>
                  </a:cubicBezTo>
                  <a:cubicBezTo>
                    <a:pt x="560754" y="371231"/>
                    <a:pt x="564661" y="369277"/>
                    <a:pt x="566615" y="369277"/>
                  </a:cubicBezTo>
                  <a:lnTo>
                    <a:pt x="621323" y="369277"/>
                  </a:lnTo>
                  <a:cubicBezTo>
                    <a:pt x="625231" y="369277"/>
                    <a:pt x="627185" y="367323"/>
                    <a:pt x="627185" y="363415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orma Livre: Forma 631">
              <a:extLst>
                <a:ext uri="{FF2B5EF4-FFF2-40B4-BE49-F238E27FC236}">
                  <a16:creationId xmlns:a16="http://schemas.microsoft.com/office/drawing/2014/main" id="{CFD19903-7382-D996-8E0E-C664FB624D1B}"/>
                </a:ext>
              </a:extLst>
            </p:cNvPr>
            <p:cNvSpPr/>
            <p:nvPr/>
          </p:nvSpPr>
          <p:spPr>
            <a:xfrm>
              <a:off x="6051173" y="4859215"/>
              <a:ext cx="125046" cy="125046"/>
            </a:xfrm>
            <a:custGeom>
              <a:avLst/>
              <a:gdLst>
                <a:gd name="connsiteX0" fmla="*/ 107462 w 125046"/>
                <a:gd name="connsiteY0" fmla="*/ 48846 h 125046"/>
                <a:gd name="connsiteX1" fmla="*/ 80108 w 125046"/>
                <a:gd name="connsiteY1" fmla="*/ 21492 h 125046"/>
                <a:gd name="connsiteX2" fmla="*/ 85970 w 125046"/>
                <a:gd name="connsiteY2" fmla="*/ 3908 h 125046"/>
                <a:gd name="connsiteX3" fmla="*/ 62523 w 125046"/>
                <a:gd name="connsiteY3" fmla="*/ 0 h 125046"/>
                <a:gd name="connsiteX4" fmla="*/ 0 w 125046"/>
                <a:gd name="connsiteY4" fmla="*/ 62523 h 125046"/>
                <a:gd name="connsiteX5" fmla="*/ 62523 w 125046"/>
                <a:gd name="connsiteY5" fmla="*/ 125046 h 125046"/>
                <a:gd name="connsiteX6" fmla="*/ 125047 w 125046"/>
                <a:gd name="connsiteY6" fmla="*/ 62523 h 125046"/>
                <a:gd name="connsiteX7" fmla="*/ 123093 w 125046"/>
                <a:gd name="connsiteY7" fmla="*/ 44939 h 125046"/>
                <a:gd name="connsiteX8" fmla="*/ 107462 w 125046"/>
                <a:gd name="connsiteY8" fmla="*/ 48846 h 12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5046" h="125046">
                  <a:moveTo>
                    <a:pt x="107462" y="48846"/>
                  </a:moveTo>
                  <a:cubicBezTo>
                    <a:pt x="91831" y="48846"/>
                    <a:pt x="80108" y="37123"/>
                    <a:pt x="80108" y="21492"/>
                  </a:cubicBezTo>
                  <a:cubicBezTo>
                    <a:pt x="80108" y="13677"/>
                    <a:pt x="82062" y="7816"/>
                    <a:pt x="85970" y="3908"/>
                  </a:cubicBezTo>
                  <a:cubicBezTo>
                    <a:pt x="78154" y="1954"/>
                    <a:pt x="70339" y="0"/>
                    <a:pt x="62523" y="0"/>
                  </a:cubicBezTo>
                  <a:cubicBezTo>
                    <a:pt x="27354" y="0"/>
                    <a:pt x="0" y="29308"/>
                    <a:pt x="0" y="62523"/>
                  </a:cubicBezTo>
                  <a:cubicBezTo>
                    <a:pt x="0" y="97692"/>
                    <a:pt x="29308" y="125046"/>
                    <a:pt x="62523" y="125046"/>
                  </a:cubicBezTo>
                  <a:cubicBezTo>
                    <a:pt x="97692" y="125046"/>
                    <a:pt x="125047" y="95739"/>
                    <a:pt x="125047" y="62523"/>
                  </a:cubicBezTo>
                  <a:cubicBezTo>
                    <a:pt x="125047" y="56662"/>
                    <a:pt x="123093" y="50800"/>
                    <a:pt x="123093" y="44939"/>
                  </a:cubicBezTo>
                  <a:cubicBezTo>
                    <a:pt x="119185" y="46892"/>
                    <a:pt x="113323" y="48846"/>
                    <a:pt x="107462" y="48846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33" name="Gráfico 4">
            <a:extLst>
              <a:ext uri="{FF2B5EF4-FFF2-40B4-BE49-F238E27FC236}">
                <a16:creationId xmlns:a16="http://schemas.microsoft.com/office/drawing/2014/main" id="{1AC978F4-3236-A46C-9038-8AF0FC7DF84D}"/>
              </a:ext>
            </a:extLst>
          </p:cNvPr>
          <p:cNvGrpSpPr/>
          <p:nvPr/>
        </p:nvGrpSpPr>
        <p:grpSpPr>
          <a:xfrm>
            <a:off x="-158150" y="0"/>
            <a:ext cx="6583485" cy="1011115"/>
            <a:chOff x="-158150" y="0"/>
            <a:chExt cx="6583485" cy="1011115"/>
          </a:xfrm>
          <a:noFill/>
        </p:grpSpPr>
        <p:grpSp>
          <p:nvGrpSpPr>
            <p:cNvPr id="634" name="Gráfico 4">
              <a:extLst>
                <a:ext uri="{FF2B5EF4-FFF2-40B4-BE49-F238E27FC236}">
                  <a16:creationId xmlns:a16="http://schemas.microsoft.com/office/drawing/2014/main" id="{3B0BBB3A-35AE-E63B-CA5E-8CB7E336310F}"/>
                </a:ext>
              </a:extLst>
            </p:cNvPr>
            <p:cNvGrpSpPr/>
            <p:nvPr/>
          </p:nvGrpSpPr>
          <p:grpSpPr>
            <a:xfrm>
              <a:off x="-158150" y="0"/>
              <a:ext cx="6559062" cy="715107"/>
              <a:chOff x="-158150" y="0"/>
              <a:chExt cx="6559062" cy="715107"/>
            </a:xfrm>
            <a:noFill/>
          </p:grpSpPr>
          <p:sp>
            <p:nvSpPr>
              <p:cNvPr id="639" name="Forma Livre: Forma 638">
                <a:extLst>
                  <a:ext uri="{FF2B5EF4-FFF2-40B4-BE49-F238E27FC236}">
                    <a16:creationId xmlns:a16="http://schemas.microsoft.com/office/drawing/2014/main" id="{AFF1C8D6-25F6-4EB9-9E82-E46B1DE0E908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0" name="Forma Livre: Forma 639">
                <a:extLst>
                  <a:ext uri="{FF2B5EF4-FFF2-40B4-BE49-F238E27FC236}">
                    <a16:creationId xmlns:a16="http://schemas.microsoft.com/office/drawing/2014/main" id="{F0B567E9-F51A-F08B-D264-B896E1549DED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1" name="Forma Livre: Forma 640">
                <a:extLst>
                  <a:ext uri="{FF2B5EF4-FFF2-40B4-BE49-F238E27FC236}">
                    <a16:creationId xmlns:a16="http://schemas.microsoft.com/office/drawing/2014/main" id="{0938B771-DF61-0CD0-283B-48E9A87D5E0A}"/>
                  </a:ext>
                </a:extLst>
              </p:cNvPr>
              <p:cNvSpPr/>
              <p:nvPr/>
            </p:nvSpPr>
            <p:spPr>
              <a:xfrm>
                <a:off x="5801081" y="523630"/>
                <a:ext cx="599831" cy="191476"/>
              </a:xfrm>
              <a:custGeom>
                <a:avLst/>
                <a:gdLst>
                  <a:gd name="connsiteX0" fmla="*/ 599831 w 599831"/>
                  <a:gd name="connsiteY0" fmla="*/ 109415 h 191476"/>
                  <a:gd name="connsiteX1" fmla="*/ 459154 w 599831"/>
                  <a:gd name="connsiteY1" fmla="*/ 109415 h 191476"/>
                  <a:gd name="connsiteX2" fmla="*/ 416169 w 599831"/>
                  <a:gd name="connsiteY2" fmla="*/ 72292 h 191476"/>
                  <a:gd name="connsiteX3" fmla="*/ 373185 w 599831"/>
                  <a:gd name="connsiteY3" fmla="*/ 191477 h 191476"/>
                  <a:gd name="connsiteX4" fmla="*/ 316523 w 599831"/>
                  <a:gd name="connsiteY4" fmla="*/ 0 h 191476"/>
                  <a:gd name="connsiteX5" fmla="*/ 259861 w 599831"/>
                  <a:gd name="connsiteY5" fmla="*/ 183662 h 191476"/>
                  <a:gd name="connsiteX6" fmla="*/ 211015 w 599831"/>
                  <a:gd name="connsiteY6" fmla="*/ 37123 h 191476"/>
                  <a:gd name="connsiteX7" fmla="*/ 169985 w 599831"/>
                  <a:gd name="connsiteY7" fmla="*/ 169985 h 191476"/>
                  <a:gd name="connsiteX8" fmla="*/ 89877 w 599831"/>
                  <a:gd name="connsiteY8" fmla="*/ 68385 h 191476"/>
                  <a:gd name="connsiteX9" fmla="*/ 48846 w 599831"/>
                  <a:gd name="connsiteY9" fmla="*/ 109415 h 191476"/>
                  <a:gd name="connsiteX10" fmla="*/ 0 w 599831"/>
                  <a:gd name="connsiteY10" fmla="*/ 109415 h 19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9831" h="191476">
                    <a:moveTo>
                      <a:pt x="599831" y="109415"/>
                    </a:moveTo>
                    <a:lnTo>
                      <a:pt x="459154" y="109415"/>
                    </a:lnTo>
                    <a:lnTo>
                      <a:pt x="416169" y="72292"/>
                    </a:lnTo>
                    <a:lnTo>
                      <a:pt x="373185" y="191477"/>
                    </a:lnTo>
                    <a:lnTo>
                      <a:pt x="316523" y="0"/>
                    </a:lnTo>
                    <a:lnTo>
                      <a:pt x="259861" y="183662"/>
                    </a:lnTo>
                    <a:lnTo>
                      <a:pt x="211015" y="37123"/>
                    </a:lnTo>
                    <a:lnTo>
                      <a:pt x="169985" y="169985"/>
                    </a:lnTo>
                    <a:lnTo>
                      <a:pt x="89877" y="68385"/>
                    </a:lnTo>
                    <a:lnTo>
                      <a:pt x="48846" y="109415"/>
                    </a:lnTo>
                    <a:lnTo>
                      <a:pt x="0" y="109415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F9989557-9C66-1BF1-0F0E-08C5B6AE7C20}"/>
                </a:ext>
              </a:extLst>
            </p:cNvPr>
            <p:cNvSpPr/>
            <p:nvPr/>
          </p:nvSpPr>
          <p:spPr>
            <a:xfrm>
              <a:off x="5824527" y="697523"/>
              <a:ext cx="453291" cy="171938"/>
            </a:xfrm>
            <a:custGeom>
              <a:avLst/>
              <a:gdLst>
                <a:gd name="connsiteX0" fmla="*/ 0 w 453291"/>
                <a:gd name="connsiteY0" fmla="*/ 0 h 171938"/>
                <a:gd name="connsiteX1" fmla="*/ 226646 w 453291"/>
                <a:gd name="connsiteY1" fmla="*/ 171938 h 171938"/>
                <a:gd name="connsiteX2" fmla="*/ 453292 w 453291"/>
                <a:gd name="connsiteY2" fmla="*/ 0 h 17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291" h="171938">
                  <a:moveTo>
                    <a:pt x="0" y="0"/>
                  </a:moveTo>
                  <a:cubicBezTo>
                    <a:pt x="27354" y="99646"/>
                    <a:pt x="119184" y="171938"/>
                    <a:pt x="226646" y="171938"/>
                  </a:cubicBezTo>
                  <a:cubicBezTo>
                    <a:pt x="334107" y="171938"/>
                    <a:pt x="425938" y="99646"/>
                    <a:pt x="453292" y="0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orma Livre: Forma 635">
              <a:extLst>
                <a:ext uri="{FF2B5EF4-FFF2-40B4-BE49-F238E27FC236}">
                  <a16:creationId xmlns:a16="http://schemas.microsoft.com/office/drawing/2014/main" id="{2527718A-0B6E-9DFC-D812-B8C6FF238B19}"/>
                </a:ext>
              </a:extLst>
            </p:cNvPr>
            <p:cNvSpPr/>
            <p:nvPr/>
          </p:nvSpPr>
          <p:spPr>
            <a:xfrm>
              <a:off x="5826480" y="396630"/>
              <a:ext cx="453292" cy="171938"/>
            </a:xfrm>
            <a:custGeom>
              <a:avLst/>
              <a:gdLst>
                <a:gd name="connsiteX0" fmla="*/ 453293 w 453292"/>
                <a:gd name="connsiteY0" fmla="*/ 171938 h 171938"/>
                <a:gd name="connsiteX1" fmla="*/ 226646 w 453292"/>
                <a:gd name="connsiteY1" fmla="*/ 0 h 171938"/>
                <a:gd name="connsiteX2" fmla="*/ 0 w 453292"/>
                <a:gd name="connsiteY2" fmla="*/ 171938 h 17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292" h="171938">
                  <a:moveTo>
                    <a:pt x="453293" y="171938"/>
                  </a:moveTo>
                  <a:cubicBezTo>
                    <a:pt x="425939" y="72292"/>
                    <a:pt x="334108" y="0"/>
                    <a:pt x="226646" y="0"/>
                  </a:cubicBezTo>
                  <a:cubicBezTo>
                    <a:pt x="119185" y="0"/>
                    <a:pt x="27354" y="72292"/>
                    <a:pt x="0" y="171938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orma Livre: Forma 636">
              <a:extLst>
                <a:ext uri="{FF2B5EF4-FFF2-40B4-BE49-F238E27FC236}">
                  <a16:creationId xmlns:a16="http://schemas.microsoft.com/office/drawing/2014/main" id="{CDA54887-07D1-7330-5991-EE1CA5B33AAD}"/>
                </a:ext>
              </a:extLst>
            </p:cNvPr>
            <p:cNvSpPr/>
            <p:nvPr/>
          </p:nvSpPr>
          <p:spPr>
            <a:xfrm>
              <a:off x="6215296" y="803030"/>
              <a:ext cx="60569" cy="60569"/>
            </a:xfrm>
            <a:custGeom>
              <a:avLst/>
              <a:gdLst>
                <a:gd name="connsiteX0" fmla="*/ 60569 w 60569"/>
                <a:gd name="connsiteY0" fmla="*/ 60569 h 60569"/>
                <a:gd name="connsiteX1" fmla="*/ 0 w 60569"/>
                <a:gd name="connsiteY1" fmla="*/ 0 h 60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569" h="60569">
                  <a:moveTo>
                    <a:pt x="60569" y="60569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15889920-146A-2D2E-9C5A-EA302EEF5B30}"/>
                </a:ext>
              </a:extLst>
            </p:cNvPr>
            <p:cNvSpPr/>
            <p:nvPr/>
          </p:nvSpPr>
          <p:spPr>
            <a:xfrm>
              <a:off x="6240696" y="826476"/>
              <a:ext cx="184638" cy="184638"/>
            </a:xfrm>
            <a:custGeom>
              <a:avLst/>
              <a:gdLst>
                <a:gd name="connsiteX0" fmla="*/ 0 w 184638"/>
                <a:gd name="connsiteY0" fmla="*/ 72292 h 184638"/>
                <a:gd name="connsiteX1" fmla="*/ 72293 w 184638"/>
                <a:gd name="connsiteY1" fmla="*/ 0 h 184638"/>
                <a:gd name="connsiteX2" fmla="*/ 109416 w 184638"/>
                <a:gd name="connsiteY2" fmla="*/ 37123 h 184638"/>
                <a:gd name="connsiteX3" fmla="*/ 169985 w 184638"/>
                <a:gd name="connsiteY3" fmla="*/ 97692 h 184638"/>
                <a:gd name="connsiteX4" fmla="*/ 169985 w 184638"/>
                <a:gd name="connsiteY4" fmla="*/ 169985 h 184638"/>
                <a:gd name="connsiteX5" fmla="*/ 169985 w 184638"/>
                <a:gd name="connsiteY5" fmla="*/ 169985 h 184638"/>
                <a:gd name="connsiteX6" fmla="*/ 97692 w 184638"/>
                <a:gd name="connsiteY6" fmla="*/ 169985 h 184638"/>
                <a:gd name="connsiteX7" fmla="*/ 58615 w 184638"/>
                <a:gd name="connsiteY7" fmla="*/ 130908 h 184638"/>
                <a:gd name="connsiteX8" fmla="*/ 0 w 184638"/>
                <a:gd name="connsiteY8" fmla="*/ 72292 h 18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638" h="184638">
                  <a:moveTo>
                    <a:pt x="0" y="72292"/>
                  </a:moveTo>
                  <a:lnTo>
                    <a:pt x="72293" y="0"/>
                  </a:lnTo>
                  <a:lnTo>
                    <a:pt x="109416" y="37123"/>
                  </a:lnTo>
                  <a:lnTo>
                    <a:pt x="169985" y="97692"/>
                  </a:lnTo>
                  <a:cubicBezTo>
                    <a:pt x="189523" y="117231"/>
                    <a:pt x="189523" y="150446"/>
                    <a:pt x="169985" y="169985"/>
                  </a:cubicBezTo>
                  <a:lnTo>
                    <a:pt x="169985" y="169985"/>
                  </a:lnTo>
                  <a:cubicBezTo>
                    <a:pt x="150446" y="189523"/>
                    <a:pt x="117231" y="189523"/>
                    <a:pt x="97692" y="169985"/>
                  </a:cubicBezTo>
                  <a:lnTo>
                    <a:pt x="58615" y="130908"/>
                  </a:lnTo>
                  <a:lnTo>
                    <a:pt x="0" y="72292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42" name="Gráfico 4">
            <a:extLst>
              <a:ext uri="{FF2B5EF4-FFF2-40B4-BE49-F238E27FC236}">
                <a16:creationId xmlns:a16="http://schemas.microsoft.com/office/drawing/2014/main" id="{4B40C9D0-D298-1C52-8FAF-D384F7718D23}"/>
              </a:ext>
            </a:extLst>
          </p:cNvPr>
          <p:cNvGrpSpPr/>
          <p:nvPr/>
        </p:nvGrpSpPr>
        <p:grpSpPr>
          <a:xfrm>
            <a:off x="3690927" y="5666153"/>
            <a:ext cx="625230" cy="623276"/>
            <a:chOff x="3690927" y="5666153"/>
            <a:chExt cx="625230" cy="623276"/>
          </a:xfrm>
          <a:noFill/>
        </p:grpSpPr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084F0D14-D52A-D0D5-373B-7624EEF2E554}"/>
                </a:ext>
              </a:extLst>
            </p:cNvPr>
            <p:cNvSpPr/>
            <p:nvPr/>
          </p:nvSpPr>
          <p:spPr>
            <a:xfrm>
              <a:off x="3690927" y="5802923"/>
              <a:ext cx="39076" cy="166076"/>
            </a:xfrm>
            <a:custGeom>
              <a:avLst/>
              <a:gdLst>
                <a:gd name="connsiteX0" fmla="*/ 0 w 39076"/>
                <a:gd name="connsiteY0" fmla="*/ 166077 h 166076"/>
                <a:gd name="connsiteX1" fmla="*/ 0 w 39076"/>
                <a:gd name="connsiteY1" fmla="*/ 21492 h 166076"/>
                <a:gd name="connsiteX2" fmla="*/ 21492 w 39076"/>
                <a:gd name="connsiteY2" fmla="*/ 0 h 166076"/>
                <a:gd name="connsiteX3" fmla="*/ 39077 w 39076"/>
                <a:gd name="connsiteY3" fmla="*/ 0 h 1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6" h="166076">
                  <a:moveTo>
                    <a:pt x="0" y="166077"/>
                  </a:moveTo>
                  <a:lnTo>
                    <a:pt x="0" y="21492"/>
                  </a:lnTo>
                  <a:cubicBezTo>
                    <a:pt x="0" y="9769"/>
                    <a:pt x="9769" y="0"/>
                    <a:pt x="21492" y="0"/>
                  </a:cubicBezTo>
                  <a:lnTo>
                    <a:pt x="39077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orma Livre: Forma 643">
              <a:extLst>
                <a:ext uri="{FF2B5EF4-FFF2-40B4-BE49-F238E27FC236}">
                  <a16:creationId xmlns:a16="http://schemas.microsoft.com/office/drawing/2014/main" id="{B16B299B-429B-9E39-2C92-F5C74FF060E8}"/>
                </a:ext>
              </a:extLst>
            </p:cNvPr>
            <p:cNvSpPr/>
            <p:nvPr/>
          </p:nvSpPr>
          <p:spPr>
            <a:xfrm>
              <a:off x="4275127" y="5802923"/>
              <a:ext cx="39076" cy="166076"/>
            </a:xfrm>
            <a:custGeom>
              <a:avLst/>
              <a:gdLst>
                <a:gd name="connsiteX0" fmla="*/ 0 w 39076"/>
                <a:gd name="connsiteY0" fmla="*/ 0 h 166076"/>
                <a:gd name="connsiteX1" fmla="*/ 17585 w 39076"/>
                <a:gd name="connsiteY1" fmla="*/ 0 h 166076"/>
                <a:gd name="connsiteX2" fmla="*/ 39077 w 39076"/>
                <a:gd name="connsiteY2" fmla="*/ 21492 h 166076"/>
                <a:gd name="connsiteX3" fmla="*/ 39077 w 39076"/>
                <a:gd name="connsiteY3" fmla="*/ 166077 h 1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6" h="166076">
                  <a:moveTo>
                    <a:pt x="0" y="0"/>
                  </a:moveTo>
                  <a:lnTo>
                    <a:pt x="17585" y="0"/>
                  </a:lnTo>
                  <a:cubicBezTo>
                    <a:pt x="29308" y="0"/>
                    <a:pt x="39077" y="9769"/>
                    <a:pt x="39077" y="21492"/>
                  </a:cubicBezTo>
                  <a:lnTo>
                    <a:pt x="39077" y="166077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orma Livre: Forma 644">
              <a:extLst>
                <a:ext uri="{FF2B5EF4-FFF2-40B4-BE49-F238E27FC236}">
                  <a16:creationId xmlns:a16="http://schemas.microsoft.com/office/drawing/2014/main" id="{B8DB780B-7F09-23A3-740F-B91028E11BC6}"/>
                </a:ext>
              </a:extLst>
            </p:cNvPr>
            <p:cNvSpPr/>
            <p:nvPr/>
          </p:nvSpPr>
          <p:spPr>
            <a:xfrm>
              <a:off x="3954696" y="5802923"/>
              <a:ext cx="99646" cy="19538"/>
            </a:xfrm>
            <a:custGeom>
              <a:avLst/>
              <a:gdLst>
                <a:gd name="connsiteX0" fmla="*/ 0 w 99646"/>
                <a:gd name="connsiteY0" fmla="*/ 0 h 19538"/>
                <a:gd name="connsiteX1" fmla="*/ 99646 w 996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646" h="19538">
                  <a:moveTo>
                    <a:pt x="0" y="0"/>
                  </a:moveTo>
                  <a:lnTo>
                    <a:pt x="99646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46" name="Gráfico 4">
              <a:extLst>
                <a:ext uri="{FF2B5EF4-FFF2-40B4-BE49-F238E27FC236}">
                  <a16:creationId xmlns:a16="http://schemas.microsoft.com/office/drawing/2014/main" id="{742F1252-46E8-3B48-E8D4-BF4C665BDC3B}"/>
                </a:ext>
              </a:extLst>
            </p:cNvPr>
            <p:cNvGrpSpPr/>
            <p:nvPr/>
          </p:nvGrpSpPr>
          <p:grpSpPr>
            <a:xfrm>
              <a:off x="3736354" y="5666153"/>
              <a:ext cx="216388" cy="211015"/>
              <a:chOff x="3736354" y="5666153"/>
              <a:chExt cx="216388" cy="211015"/>
            </a:xfrm>
            <a:noFill/>
          </p:grpSpPr>
          <p:sp>
            <p:nvSpPr>
              <p:cNvPr id="666" name="Forma Livre: Forma 665">
                <a:extLst>
                  <a:ext uri="{FF2B5EF4-FFF2-40B4-BE49-F238E27FC236}">
                    <a16:creationId xmlns:a16="http://schemas.microsoft.com/office/drawing/2014/main" id="{AB486A4D-D782-3FEC-C3BC-D253BD2601F5}"/>
                  </a:ext>
                </a:extLst>
              </p:cNvPr>
              <p:cNvSpPr/>
              <p:nvPr/>
            </p:nvSpPr>
            <p:spPr>
              <a:xfrm>
                <a:off x="3796434" y="5666153"/>
                <a:ext cx="93784" cy="93784"/>
              </a:xfrm>
              <a:custGeom>
                <a:avLst/>
                <a:gdLst>
                  <a:gd name="connsiteX0" fmla="*/ 93785 w 93784"/>
                  <a:gd name="connsiteY0" fmla="*/ 46892 h 93784"/>
                  <a:gd name="connsiteX1" fmla="*/ 46892 w 93784"/>
                  <a:gd name="connsiteY1" fmla="*/ 93784 h 93784"/>
                  <a:gd name="connsiteX2" fmla="*/ 0 w 93784"/>
                  <a:gd name="connsiteY2" fmla="*/ 46892 h 93784"/>
                  <a:gd name="connsiteX3" fmla="*/ 46892 w 93784"/>
                  <a:gd name="connsiteY3" fmla="*/ 0 h 93784"/>
                  <a:gd name="connsiteX4" fmla="*/ 93785 w 93784"/>
                  <a:gd name="connsiteY4" fmla="*/ 46892 h 9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93784">
                    <a:moveTo>
                      <a:pt x="93785" y="46892"/>
                    </a:moveTo>
                    <a:cubicBezTo>
                      <a:pt x="93785" y="72293"/>
                      <a:pt x="72293" y="93784"/>
                      <a:pt x="46892" y="93784"/>
                    </a:cubicBezTo>
                    <a:cubicBezTo>
                      <a:pt x="21492" y="93784"/>
                      <a:pt x="0" y="72293"/>
                      <a:pt x="0" y="46892"/>
                    </a:cubicBez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2293" y="0"/>
                      <a:pt x="93785" y="19538"/>
                      <a:pt x="93785" y="468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7" name="Forma Livre: Forma 666">
                <a:extLst>
                  <a:ext uri="{FF2B5EF4-FFF2-40B4-BE49-F238E27FC236}">
                    <a16:creationId xmlns:a16="http://schemas.microsoft.com/office/drawing/2014/main" id="{77E5225F-41BE-32AE-6841-9488635B8A9E}"/>
                  </a:ext>
                </a:extLst>
              </p:cNvPr>
              <p:cNvSpPr/>
              <p:nvPr/>
            </p:nvSpPr>
            <p:spPr>
              <a:xfrm>
                <a:off x="3736354" y="5716953"/>
                <a:ext cx="67896" cy="160215"/>
              </a:xfrm>
              <a:custGeom>
                <a:avLst/>
                <a:gdLst>
                  <a:gd name="connsiteX0" fmla="*/ 50311 w 67896"/>
                  <a:gd name="connsiteY0" fmla="*/ 60569 h 160215"/>
                  <a:gd name="connsiteX1" fmla="*/ 62035 w 67896"/>
                  <a:gd name="connsiteY1" fmla="*/ 146538 h 160215"/>
                  <a:gd name="connsiteX2" fmla="*/ 52265 w 67896"/>
                  <a:gd name="connsiteY2" fmla="*/ 160215 h 160215"/>
                  <a:gd name="connsiteX3" fmla="*/ 28819 w 67896"/>
                  <a:gd name="connsiteY3" fmla="*/ 160215 h 160215"/>
                  <a:gd name="connsiteX4" fmla="*/ 19050 w 67896"/>
                  <a:gd name="connsiteY4" fmla="*/ 152400 h 160215"/>
                  <a:gd name="connsiteX5" fmla="*/ 1465 w 67896"/>
                  <a:gd name="connsiteY5" fmla="*/ 93784 h 160215"/>
                  <a:gd name="connsiteX6" fmla="*/ 1465 w 67896"/>
                  <a:gd name="connsiteY6" fmla="*/ 76200 h 160215"/>
                  <a:gd name="connsiteX7" fmla="*/ 15142 w 67896"/>
                  <a:gd name="connsiteY7" fmla="*/ 23446 h 160215"/>
                  <a:gd name="connsiteX8" fmla="*/ 46404 w 67896"/>
                  <a:gd name="connsiteY8" fmla="*/ 0 h 160215"/>
                  <a:gd name="connsiteX9" fmla="*/ 67896 w 67896"/>
                  <a:gd name="connsiteY9" fmla="*/ 0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896" h="160215">
                    <a:moveTo>
                      <a:pt x="50311" y="60569"/>
                    </a:moveTo>
                    <a:lnTo>
                      <a:pt x="62035" y="146538"/>
                    </a:lnTo>
                    <a:cubicBezTo>
                      <a:pt x="63989" y="154354"/>
                      <a:pt x="58127" y="160215"/>
                      <a:pt x="52265" y="160215"/>
                    </a:cubicBezTo>
                    <a:lnTo>
                      <a:pt x="28819" y="160215"/>
                    </a:lnTo>
                    <a:cubicBezTo>
                      <a:pt x="24912" y="160215"/>
                      <a:pt x="19050" y="156308"/>
                      <a:pt x="19050" y="152400"/>
                    </a:cubicBezTo>
                    <a:lnTo>
                      <a:pt x="1465" y="93784"/>
                    </a:lnTo>
                    <a:cubicBezTo>
                      <a:pt x="-488" y="87923"/>
                      <a:pt x="-488" y="82061"/>
                      <a:pt x="1465" y="76200"/>
                    </a:cubicBezTo>
                    <a:lnTo>
                      <a:pt x="15142" y="23446"/>
                    </a:lnTo>
                    <a:cubicBezTo>
                      <a:pt x="19050" y="9769"/>
                      <a:pt x="32727" y="0"/>
                      <a:pt x="46404" y="0"/>
                    </a:cubicBezTo>
                    <a:lnTo>
                      <a:pt x="67896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8" name="Forma Livre: Forma 667">
                <a:extLst>
                  <a:ext uri="{FF2B5EF4-FFF2-40B4-BE49-F238E27FC236}">
                    <a16:creationId xmlns:a16="http://schemas.microsoft.com/office/drawing/2014/main" id="{0688CA38-1A4B-369C-A44B-CB88939F4D1A}"/>
                  </a:ext>
                </a:extLst>
              </p:cNvPr>
              <p:cNvSpPr/>
              <p:nvPr/>
            </p:nvSpPr>
            <p:spPr>
              <a:xfrm>
                <a:off x="3882404" y="5716953"/>
                <a:ext cx="70338" cy="160215"/>
              </a:xfrm>
              <a:custGeom>
                <a:avLst/>
                <a:gdLst>
                  <a:gd name="connsiteX0" fmla="*/ 17584 w 70338"/>
                  <a:gd name="connsiteY0" fmla="*/ 60569 h 160215"/>
                  <a:gd name="connsiteX1" fmla="*/ 5862 w 70338"/>
                  <a:gd name="connsiteY1" fmla="*/ 146538 h 160215"/>
                  <a:gd name="connsiteX2" fmla="*/ 15631 w 70338"/>
                  <a:gd name="connsiteY2" fmla="*/ 160215 h 160215"/>
                  <a:gd name="connsiteX3" fmla="*/ 39077 w 70338"/>
                  <a:gd name="connsiteY3" fmla="*/ 160215 h 160215"/>
                  <a:gd name="connsiteX4" fmla="*/ 48846 w 70338"/>
                  <a:gd name="connsiteY4" fmla="*/ 152400 h 160215"/>
                  <a:gd name="connsiteX5" fmla="*/ 68385 w 70338"/>
                  <a:gd name="connsiteY5" fmla="*/ 91830 h 160215"/>
                  <a:gd name="connsiteX6" fmla="*/ 70338 w 70338"/>
                  <a:gd name="connsiteY6" fmla="*/ 76200 h 160215"/>
                  <a:gd name="connsiteX7" fmla="*/ 62523 w 70338"/>
                  <a:gd name="connsiteY7" fmla="*/ 35169 h 160215"/>
                  <a:gd name="connsiteX8" fmla="*/ 19538 w 70338"/>
                  <a:gd name="connsiteY8" fmla="*/ 0 h 160215"/>
                  <a:gd name="connsiteX9" fmla="*/ 0 w 70338"/>
                  <a:gd name="connsiteY9" fmla="*/ 0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338" h="160215">
                    <a:moveTo>
                      <a:pt x="17584" y="60569"/>
                    </a:moveTo>
                    <a:lnTo>
                      <a:pt x="5862" y="146538"/>
                    </a:lnTo>
                    <a:cubicBezTo>
                      <a:pt x="3908" y="154354"/>
                      <a:pt x="9769" y="160215"/>
                      <a:pt x="15631" y="160215"/>
                    </a:cubicBezTo>
                    <a:lnTo>
                      <a:pt x="39077" y="160215"/>
                    </a:lnTo>
                    <a:cubicBezTo>
                      <a:pt x="42985" y="160215"/>
                      <a:pt x="48846" y="156308"/>
                      <a:pt x="48846" y="152400"/>
                    </a:cubicBezTo>
                    <a:lnTo>
                      <a:pt x="68385" y="91830"/>
                    </a:lnTo>
                    <a:cubicBezTo>
                      <a:pt x="70338" y="85969"/>
                      <a:pt x="70338" y="82061"/>
                      <a:pt x="70338" y="76200"/>
                    </a:cubicBezTo>
                    <a:lnTo>
                      <a:pt x="62523" y="35169"/>
                    </a:lnTo>
                    <a:cubicBezTo>
                      <a:pt x="58615" y="13677"/>
                      <a:pt x="41031" y="0"/>
                      <a:pt x="19538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47" name="Forma Livre: Forma 646">
              <a:extLst>
                <a:ext uri="{FF2B5EF4-FFF2-40B4-BE49-F238E27FC236}">
                  <a16:creationId xmlns:a16="http://schemas.microsoft.com/office/drawing/2014/main" id="{6BB60119-DE6C-D948-30BA-1C7BDE63961B}"/>
                </a:ext>
              </a:extLst>
            </p:cNvPr>
            <p:cNvSpPr/>
            <p:nvPr/>
          </p:nvSpPr>
          <p:spPr>
            <a:xfrm>
              <a:off x="4277080" y="5969000"/>
              <a:ext cx="39076" cy="183661"/>
            </a:xfrm>
            <a:custGeom>
              <a:avLst/>
              <a:gdLst>
                <a:gd name="connsiteX0" fmla="*/ 39077 w 39076"/>
                <a:gd name="connsiteY0" fmla="*/ 0 h 183661"/>
                <a:gd name="connsiteX1" fmla="*/ 39077 w 39076"/>
                <a:gd name="connsiteY1" fmla="*/ 162169 h 183661"/>
                <a:gd name="connsiteX2" fmla="*/ 17584 w 39076"/>
                <a:gd name="connsiteY2" fmla="*/ 183661 h 183661"/>
                <a:gd name="connsiteX3" fmla="*/ 0 w 39076"/>
                <a:gd name="connsiteY3" fmla="*/ 183661 h 18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6" h="183661">
                  <a:moveTo>
                    <a:pt x="39077" y="0"/>
                  </a:moveTo>
                  <a:lnTo>
                    <a:pt x="39077" y="162169"/>
                  </a:lnTo>
                  <a:cubicBezTo>
                    <a:pt x="39077" y="173892"/>
                    <a:pt x="29308" y="183661"/>
                    <a:pt x="17584" y="183661"/>
                  </a:cubicBezTo>
                  <a:lnTo>
                    <a:pt x="0" y="183661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orma Livre: Forma 647">
              <a:extLst>
                <a:ext uri="{FF2B5EF4-FFF2-40B4-BE49-F238E27FC236}">
                  <a16:creationId xmlns:a16="http://schemas.microsoft.com/office/drawing/2014/main" id="{B0B06B39-C9AC-BFDE-1A19-92D79EB9B6EA}"/>
                </a:ext>
              </a:extLst>
            </p:cNvPr>
            <p:cNvSpPr/>
            <p:nvPr/>
          </p:nvSpPr>
          <p:spPr>
            <a:xfrm>
              <a:off x="3690927" y="5969000"/>
              <a:ext cx="39076" cy="183661"/>
            </a:xfrm>
            <a:custGeom>
              <a:avLst/>
              <a:gdLst>
                <a:gd name="connsiteX0" fmla="*/ 0 w 39076"/>
                <a:gd name="connsiteY0" fmla="*/ 0 h 183661"/>
                <a:gd name="connsiteX1" fmla="*/ 0 w 39076"/>
                <a:gd name="connsiteY1" fmla="*/ 162169 h 183661"/>
                <a:gd name="connsiteX2" fmla="*/ 21492 w 39076"/>
                <a:gd name="connsiteY2" fmla="*/ 183661 h 183661"/>
                <a:gd name="connsiteX3" fmla="*/ 39077 w 39076"/>
                <a:gd name="connsiteY3" fmla="*/ 183661 h 18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76" h="183661">
                  <a:moveTo>
                    <a:pt x="0" y="0"/>
                  </a:moveTo>
                  <a:lnTo>
                    <a:pt x="0" y="162169"/>
                  </a:lnTo>
                  <a:cubicBezTo>
                    <a:pt x="0" y="173892"/>
                    <a:pt x="9769" y="183661"/>
                    <a:pt x="21492" y="183661"/>
                  </a:cubicBezTo>
                  <a:lnTo>
                    <a:pt x="39077" y="183661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orma Livre: Forma 648">
              <a:extLst>
                <a:ext uri="{FF2B5EF4-FFF2-40B4-BE49-F238E27FC236}">
                  <a16:creationId xmlns:a16="http://schemas.microsoft.com/office/drawing/2014/main" id="{8CF20250-0063-B4E6-5569-349A63D754A5}"/>
                </a:ext>
              </a:extLst>
            </p:cNvPr>
            <p:cNvSpPr/>
            <p:nvPr/>
          </p:nvSpPr>
          <p:spPr>
            <a:xfrm>
              <a:off x="3954696" y="6150707"/>
              <a:ext cx="97692" cy="19538"/>
            </a:xfrm>
            <a:custGeom>
              <a:avLst/>
              <a:gdLst>
                <a:gd name="connsiteX0" fmla="*/ 0 w 97692"/>
                <a:gd name="connsiteY0" fmla="*/ 0 h 19538"/>
                <a:gd name="connsiteX1" fmla="*/ 97692 w 97692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92" h="19538">
                  <a:moveTo>
                    <a:pt x="0" y="0"/>
                  </a:moveTo>
                  <a:lnTo>
                    <a:pt x="97692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orma Livre: Forma 649">
              <a:extLst>
                <a:ext uri="{FF2B5EF4-FFF2-40B4-BE49-F238E27FC236}">
                  <a16:creationId xmlns:a16="http://schemas.microsoft.com/office/drawing/2014/main" id="{4CD80375-A537-C53B-2B0B-695CE3E0A444}"/>
                </a:ext>
              </a:extLst>
            </p:cNvPr>
            <p:cNvSpPr/>
            <p:nvPr/>
          </p:nvSpPr>
          <p:spPr>
            <a:xfrm>
              <a:off x="3788619" y="5802923"/>
              <a:ext cx="109415" cy="19538"/>
            </a:xfrm>
            <a:custGeom>
              <a:avLst/>
              <a:gdLst>
                <a:gd name="connsiteX0" fmla="*/ 0 w 109415"/>
                <a:gd name="connsiteY0" fmla="*/ 0 h 19538"/>
                <a:gd name="connsiteX1" fmla="*/ 109416 w 1094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5" h="19538">
                  <a:moveTo>
                    <a:pt x="0" y="0"/>
                  </a:moveTo>
                  <a:lnTo>
                    <a:pt x="109416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51" name="Gráfico 4">
              <a:extLst>
                <a:ext uri="{FF2B5EF4-FFF2-40B4-BE49-F238E27FC236}">
                  <a16:creationId xmlns:a16="http://schemas.microsoft.com/office/drawing/2014/main" id="{0F94138F-6F80-B061-157B-01123D2FAB7F}"/>
                </a:ext>
              </a:extLst>
            </p:cNvPr>
            <p:cNvGrpSpPr/>
            <p:nvPr/>
          </p:nvGrpSpPr>
          <p:grpSpPr>
            <a:xfrm>
              <a:off x="4056784" y="5666153"/>
              <a:ext cx="218342" cy="211015"/>
              <a:chOff x="4056784" y="5666153"/>
              <a:chExt cx="218342" cy="211015"/>
            </a:xfrm>
            <a:noFill/>
          </p:grpSpPr>
          <p:sp>
            <p:nvSpPr>
              <p:cNvPr id="663" name="Forma Livre: Forma 662">
                <a:extLst>
                  <a:ext uri="{FF2B5EF4-FFF2-40B4-BE49-F238E27FC236}">
                    <a16:creationId xmlns:a16="http://schemas.microsoft.com/office/drawing/2014/main" id="{B580CC12-38EE-44C1-BD6A-41C1947234C4}"/>
                  </a:ext>
                </a:extLst>
              </p:cNvPr>
              <p:cNvSpPr/>
              <p:nvPr/>
            </p:nvSpPr>
            <p:spPr>
              <a:xfrm>
                <a:off x="4116865" y="5666153"/>
                <a:ext cx="93784" cy="93784"/>
              </a:xfrm>
              <a:custGeom>
                <a:avLst/>
                <a:gdLst>
                  <a:gd name="connsiteX0" fmla="*/ 93785 w 93784"/>
                  <a:gd name="connsiteY0" fmla="*/ 46892 h 93784"/>
                  <a:gd name="connsiteX1" fmla="*/ 46892 w 93784"/>
                  <a:gd name="connsiteY1" fmla="*/ 93784 h 93784"/>
                  <a:gd name="connsiteX2" fmla="*/ 0 w 93784"/>
                  <a:gd name="connsiteY2" fmla="*/ 46892 h 93784"/>
                  <a:gd name="connsiteX3" fmla="*/ 46892 w 93784"/>
                  <a:gd name="connsiteY3" fmla="*/ 0 h 93784"/>
                  <a:gd name="connsiteX4" fmla="*/ 93785 w 93784"/>
                  <a:gd name="connsiteY4" fmla="*/ 46892 h 9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93784">
                    <a:moveTo>
                      <a:pt x="93785" y="46892"/>
                    </a:moveTo>
                    <a:cubicBezTo>
                      <a:pt x="93785" y="72293"/>
                      <a:pt x="72292" y="93784"/>
                      <a:pt x="46892" y="93784"/>
                    </a:cubicBezTo>
                    <a:cubicBezTo>
                      <a:pt x="21492" y="93784"/>
                      <a:pt x="0" y="72293"/>
                      <a:pt x="0" y="46892"/>
                    </a:cubicBez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2292" y="0"/>
                      <a:pt x="93785" y="19538"/>
                      <a:pt x="93785" y="468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4" name="Forma Livre: Forma 663">
                <a:extLst>
                  <a:ext uri="{FF2B5EF4-FFF2-40B4-BE49-F238E27FC236}">
                    <a16:creationId xmlns:a16="http://schemas.microsoft.com/office/drawing/2014/main" id="{E39D5A1B-FE35-47AF-9ECA-0509D2E84C18}"/>
                  </a:ext>
                </a:extLst>
              </p:cNvPr>
              <p:cNvSpPr/>
              <p:nvPr/>
            </p:nvSpPr>
            <p:spPr>
              <a:xfrm>
                <a:off x="4056784" y="5716953"/>
                <a:ext cx="67896" cy="160215"/>
              </a:xfrm>
              <a:custGeom>
                <a:avLst/>
                <a:gdLst>
                  <a:gd name="connsiteX0" fmla="*/ 50312 w 67896"/>
                  <a:gd name="connsiteY0" fmla="*/ 60569 h 160215"/>
                  <a:gd name="connsiteX1" fmla="*/ 62035 w 67896"/>
                  <a:gd name="connsiteY1" fmla="*/ 146538 h 160215"/>
                  <a:gd name="connsiteX2" fmla="*/ 52265 w 67896"/>
                  <a:gd name="connsiteY2" fmla="*/ 160215 h 160215"/>
                  <a:gd name="connsiteX3" fmla="*/ 28819 w 67896"/>
                  <a:gd name="connsiteY3" fmla="*/ 160215 h 160215"/>
                  <a:gd name="connsiteX4" fmla="*/ 19050 w 67896"/>
                  <a:gd name="connsiteY4" fmla="*/ 152400 h 160215"/>
                  <a:gd name="connsiteX5" fmla="*/ 1465 w 67896"/>
                  <a:gd name="connsiteY5" fmla="*/ 93784 h 160215"/>
                  <a:gd name="connsiteX6" fmla="*/ 1465 w 67896"/>
                  <a:gd name="connsiteY6" fmla="*/ 76200 h 160215"/>
                  <a:gd name="connsiteX7" fmla="*/ 15142 w 67896"/>
                  <a:gd name="connsiteY7" fmla="*/ 23446 h 160215"/>
                  <a:gd name="connsiteX8" fmla="*/ 46404 w 67896"/>
                  <a:gd name="connsiteY8" fmla="*/ 0 h 160215"/>
                  <a:gd name="connsiteX9" fmla="*/ 67896 w 67896"/>
                  <a:gd name="connsiteY9" fmla="*/ 0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896" h="160215">
                    <a:moveTo>
                      <a:pt x="50312" y="60569"/>
                    </a:moveTo>
                    <a:lnTo>
                      <a:pt x="62035" y="146538"/>
                    </a:lnTo>
                    <a:cubicBezTo>
                      <a:pt x="63988" y="154354"/>
                      <a:pt x="58127" y="160215"/>
                      <a:pt x="52265" y="160215"/>
                    </a:cubicBezTo>
                    <a:lnTo>
                      <a:pt x="28819" y="160215"/>
                    </a:lnTo>
                    <a:cubicBezTo>
                      <a:pt x="24912" y="160215"/>
                      <a:pt x="19050" y="156308"/>
                      <a:pt x="19050" y="152400"/>
                    </a:cubicBezTo>
                    <a:lnTo>
                      <a:pt x="1465" y="93784"/>
                    </a:lnTo>
                    <a:cubicBezTo>
                      <a:pt x="-488" y="87923"/>
                      <a:pt x="-488" y="82061"/>
                      <a:pt x="1465" y="76200"/>
                    </a:cubicBezTo>
                    <a:lnTo>
                      <a:pt x="15142" y="23446"/>
                    </a:lnTo>
                    <a:cubicBezTo>
                      <a:pt x="19050" y="9769"/>
                      <a:pt x="32727" y="0"/>
                      <a:pt x="46404" y="0"/>
                    </a:cubicBezTo>
                    <a:lnTo>
                      <a:pt x="67896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5" name="Forma Livre: Forma 664">
                <a:extLst>
                  <a:ext uri="{FF2B5EF4-FFF2-40B4-BE49-F238E27FC236}">
                    <a16:creationId xmlns:a16="http://schemas.microsoft.com/office/drawing/2014/main" id="{AE3651AE-9057-11F2-1EB6-5D931A539DAB}"/>
                  </a:ext>
                </a:extLst>
              </p:cNvPr>
              <p:cNvSpPr/>
              <p:nvPr/>
            </p:nvSpPr>
            <p:spPr>
              <a:xfrm>
                <a:off x="4204788" y="5716953"/>
                <a:ext cx="70338" cy="160215"/>
              </a:xfrm>
              <a:custGeom>
                <a:avLst/>
                <a:gdLst>
                  <a:gd name="connsiteX0" fmla="*/ 17584 w 70338"/>
                  <a:gd name="connsiteY0" fmla="*/ 60569 h 160215"/>
                  <a:gd name="connsiteX1" fmla="*/ 5862 w 70338"/>
                  <a:gd name="connsiteY1" fmla="*/ 146538 h 160215"/>
                  <a:gd name="connsiteX2" fmla="*/ 15631 w 70338"/>
                  <a:gd name="connsiteY2" fmla="*/ 160215 h 160215"/>
                  <a:gd name="connsiteX3" fmla="*/ 39077 w 70338"/>
                  <a:gd name="connsiteY3" fmla="*/ 160215 h 160215"/>
                  <a:gd name="connsiteX4" fmla="*/ 48846 w 70338"/>
                  <a:gd name="connsiteY4" fmla="*/ 152400 h 160215"/>
                  <a:gd name="connsiteX5" fmla="*/ 68385 w 70338"/>
                  <a:gd name="connsiteY5" fmla="*/ 91830 h 160215"/>
                  <a:gd name="connsiteX6" fmla="*/ 70338 w 70338"/>
                  <a:gd name="connsiteY6" fmla="*/ 76200 h 160215"/>
                  <a:gd name="connsiteX7" fmla="*/ 62523 w 70338"/>
                  <a:gd name="connsiteY7" fmla="*/ 35169 h 160215"/>
                  <a:gd name="connsiteX8" fmla="*/ 19538 w 70338"/>
                  <a:gd name="connsiteY8" fmla="*/ 0 h 160215"/>
                  <a:gd name="connsiteX9" fmla="*/ 0 w 70338"/>
                  <a:gd name="connsiteY9" fmla="*/ 0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338" h="160215">
                    <a:moveTo>
                      <a:pt x="17584" y="60569"/>
                    </a:moveTo>
                    <a:lnTo>
                      <a:pt x="5862" y="146538"/>
                    </a:lnTo>
                    <a:cubicBezTo>
                      <a:pt x="3908" y="154354"/>
                      <a:pt x="9769" y="160215"/>
                      <a:pt x="15631" y="160215"/>
                    </a:cubicBezTo>
                    <a:lnTo>
                      <a:pt x="39077" y="160215"/>
                    </a:lnTo>
                    <a:cubicBezTo>
                      <a:pt x="42985" y="160215"/>
                      <a:pt x="48846" y="156308"/>
                      <a:pt x="48846" y="152400"/>
                    </a:cubicBezTo>
                    <a:lnTo>
                      <a:pt x="68385" y="91830"/>
                    </a:lnTo>
                    <a:cubicBezTo>
                      <a:pt x="70338" y="85969"/>
                      <a:pt x="70338" y="82061"/>
                      <a:pt x="70338" y="76200"/>
                    </a:cubicBezTo>
                    <a:lnTo>
                      <a:pt x="62523" y="35169"/>
                    </a:lnTo>
                    <a:cubicBezTo>
                      <a:pt x="58615" y="13677"/>
                      <a:pt x="41031" y="0"/>
                      <a:pt x="19538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73F748ED-C0A7-1B6E-74BD-B17E24BAC947}"/>
                </a:ext>
              </a:extLst>
            </p:cNvPr>
            <p:cNvSpPr/>
            <p:nvPr/>
          </p:nvSpPr>
          <p:spPr>
            <a:xfrm>
              <a:off x="4109050" y="5802923"/>
              <a:ext cx="109415" cy="19538"/>
            </a:xfrm>
            <a:custGeom>
              <a:avLst/>
              <a:gdLst>
                <a:gd name="connsiteX0" fmla="*/ 0 w 109415"/>
                <a:gd name="connsiteY0" fmla="*/ 0 h 19538"/>
                <a:gd name="connsiteX1" fmla="*/ 109415 w 1094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5" h="19538">
                  <a:moveTo>
                    <a:pt x="0" y="0"/>
                  </a:moveTo>
                  <a:lnTo>
                    <a:pt x="109415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53" name="Gráfico 4">
              <a:extLst>
                <a:ext uri="{FF2B5EF4-FFF2-40B4-BE49-F238E27FC236}">
                  <a16:creationId xmlns:a16="http://schemas.microsoft.com/office/drawing/2014/main" id="{D5094812-F6C6-39E0-0882-BF7CD050D427}"/>
                </a:ext>
              </a:extLst>
            </p:cNvPr>
            <p:cNvGrpSpPr/>
            <p:nvPr/>
          </p:nvGrpSpPr>
          <p:grpSpPr>
            <a:xfrm>
              <a:off x="4054342" y="6076461"/>
              <a:ext cx="218342" cy="212969"/>
              <a:chOff x="4054342" y="6076461"/>
              <a:chExt cx="218342" cy="212969"/>
            </a:xfrm>
            <a:noFill/>
          </p:grpSpPr>
          <p:sp>
            <p:nvSpPr>
              <p:cNvPr id="660" name="Forma Livre: Forma 659">
                <a:extLst>
                  <a:ext uri="{FF2B5EF4-FFF2-40B4-BE49-F238E27FC236}">
                    <a16:creationId xmlns:a16="http://schemas.microsoft.com/office/drawing/2014/main" id="{DAC9FD70-E913-FC40-28B2-597F696CA055}"/>
                  </a:ext>
                </a:extLst>
              </p:cNvPr>
              <p:cNvSpPr/>
              <p:nvPr/>
            </p:nvSpPr>
            <p:spPr>
              <a:xfrm>
                <a:off x="4116865" y="6195646"/>
                <a:ext cx="93784" cy="93784"/>
              </a:xfrm>
              <a:custGeom>
                <a:avLst/>
                <a:gdLst>
                  <a:gd name="connsiteX0" fmla="*/ 0 w 93784"/>
                  <a:gd name="connsiteY0" fmla="*/ 46892 h 93784"/>
                  <a:gd name="connsiteX1" fmla="*/ 46892 w 93784"/>
                  <a:gd name="connsiteY1" fmla="*/ 0 h 93784"/>
                  <a:gd name="connsiteX2" fmla="*/ 93785 w 93784"/>
                  <a:gd name="connsiteY2" fmla="*/ 46892 h 93784"/>
                  <a:gd name="connsiteX3" fmla="*/ 46892 w 93784"/>
                  <a:gd name="connsiteY3" fmla="*/ 93784 h 93784"/>
                  <a:gd name="connsiteX4" fmla="*/ 0 w 93784"/>
                  <a:gd name="connsiteY4" fmla="*/ 46892 h 9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93784">
                    <a:moveTo>
                      <a:pt x="0" y="46892"/>
                    </a:move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2292" y="0"/>
                      <a:pt x="93785" y="21492"/>
                      <a:pt x="93785" y="46892"/>
                    </a:cubicBezTo>
                    <a:cubicBezTo>
                      <a:pt x="93785" y="72292"/>
                      <a:pt x="72292" y="93784"/>
                      <a:pt x="46892" y="93784"/>
                    </a:cubicBezTo>
                    <a:cubicBezTo>
                      <a:pt x="21492" y="93784"/>
                      <a:pt x="0" y="72292"/>
                      <a:pt x="0" y="468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1" name="Forma Livre: Forma 660">
                <a:extLst>
                  <a:ext uri="{FF2B5EF4-FFF2-40B4-BE49-F238E27FC236}">
                    <a16:creationId xmlns:a16="http://schemas.microsoft.com/office/drawing/2014/main" id="{74C14F25-DC7F-47F0-0A55-B1A904F4BAC0}"/>
                  </a:ext>
                </a:extLst>
              </p:cNvPr>
              <p:cNvSpPr/>
              <p:nvPr/>
            </p:nvSpPr>
            <p:spPr>
              <a:xfrm>
                <a:off x="4204788" y="6076461"/>
                <a:ext cx="67896" cy="160215"/>
              </a:xfrm>
              <a:custGeom>
                <a:avLst/>
                <a:gdLst>
                  <a:gd name="connsiteX0" fmla="*/ 17584 w 67896"/>
                  <a:gd name="connsiteY0" fmla="*/ 99646 h 160215"/>
                  <a:gd name="connsiteX1" fmla="*/ 5862 w 67896"/>
                  <a:gd name="connsiteY1" fmla="*/ 13677 h 160215"/>
                  <a:gd name="connsiteX2" fmla="*/ 15631 w 67896"/>
                  <a:gd name="connsiteY2" fmla="*/ 0 h 160215"/>
                  <a:gd name="connsiteX3" fmla="*/ 39077 w 67896"/>
                  <a:gd name="connsiteY3" fmla="*/ 0 h 160215"/>
                  <a:gd name="connsiteX4" fmla="*/ 48846 w 67896"/>
                  <a:gd name="connsiteY4" fmla="*/ 7815 h 160215"/>
                  <a:gd name="connsiteX5" fmla="*/ 66431 w 67896"/>
                  <a:gd name="connsiteY5" fmla="*/ 66431 h 160215"/>
                  <a:gd name="connsiteX6" fmla="*/ 66431 w 67896"/>
                  <a:gd name="connsiteY6" fmla="*/ 84015 h 160215"/>
                  <a:gd name="connsiteX7" fmla="*/ 52754 w 67896"/>
                  <a:gd name="connsiteY7" fmla="*/ 136769 h 160215"/>
                  <a:gd name="connsiteX8" fmla="*/ 21492 w 67896"/>
                  <a:gd name="connsiteY8" fmla="*/ 160216 h 160215"/>
                  <a:gd name="connsiteX9" fmla="*/ 0 w 67896"/>
                  <a:gd name="connsiteY9" fmla="*/ 160216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896" h="160215">
                    <a:moveTo>
                      <a:pt x="17584" y="99646"/>
                    </a:moveTo>
                    <a:lnTo>
                      <a:pt x="5862" y="13677"/>
                    </a:lnTo>
                    <a:cubicBezTo>
                      <a:pt x="3908" y="5861"/>
                      <a:pt x="9769" y="0"/>
                      <a:pt x="15631" y="0"/>
                    </a:cubicBezTo>
                    <a:lnTo>
                      <a:pt x="39077" y="0"/>
                    </a:lnTo>
                    <a:cubicBezTo>
                      <a:pt x="42985" y="0"/>
                      <a:pt x="48846" y="3908"/>
                      <a:pt x="48846" y="7815"/>
                    </a:cubicBezTo>
                    <a:lnTo>
                      <a:pt x="66431" y="66431"/>
                    </a:lnTo>
                    <a:cubicBezTo>
                      <a:pt x="68385" y="72293"/>
                      <a:pt x="68385" y="78154"/>
                      <a:pt x="66431" y="84015"/>
                    </a:cubicBezTo>
                    <a:lnTo>
                      <a:pt x="52754" y="136769"/>
                    </a:lnTo>
                    <a:cubicBezTo>
                      <a:pt x="48846" y="150446"/>
                      <a:pt x="35169" y="160216"/>
                      <a:pt x="21492" y="160216"/>
                    </a:cubicBezTo>
                    <a:lnTo>
                      <a:pt x="0" y="160216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2" name="Forma Livre: Forma 661">
                <a:extLst>
                  <a:ext uri="{FF2B5EF4-FFF2-40B4-BE49-F238E27FC236}">
                    <a16:creationId xmlns:a16="http://schemas.microsoft.com/office/drawing/2014/main" id="{69DF65B2-2E03-2827-067A-A8E5EEF13C05}"/>
                  </a:ext>
                </a:extLst>
              </p:cNvPr>
              <p:cNvSpPr/>
              <p:nvPr/>
            </p:nvSpPr>
            <p:spPr>
              <a:xfrm>
                <a:off x="4054342" y="6076461"/>
                <a:ext cx="70338" cy="160215"/>
              </a:xfrm>
              <a:custGeom>
                <a:avLst/>
                <a:gdLst>
                  <a:gd name="connsiteX0" fmla="*/ 52754 w 70338"/>
                  <a:gd name="connsiteY0" fmla="*/ 99646 h 160215"/>
                  <a:gd name="connsiteX1" fmla="*/ 64477 w 70338"/>
                  <a:gd name="connsiteY1" fmla="*/ 13677 h 160215"/>
                  <a:gd name="connsiteX2" fmla="*/ 54707 w 70338"/>
                  <a:gd name="connsiteY2" fmla="*/ 0 h 160215"/>
                  <a:gd name="connsiteX3" fmla="*/ 31261 w 70338"/>
                  <a:gd name="connsiteY3" fmla="*/ 0 h 160215"/>
                  <a:gd name="connsiteX4" fmla="*/ 21492 w 70338"/>
                  <a:gd name="connsiteY4" fmla="*/ 7815 h 160215"/>
                  <a:gd name="connsiteX5" fmla="*/ 1954 w 70338"/>
                  <a:gd name="connsiteY5" fmla="*/ 68385 h 160215"/>
                  <a:gd name="connsiteX6" fmla="*/ 0 w 70338"/>
                  <a:gd name="connsiteY6" fmla="*/ 84015 h 160215"/>
                  <a:gd name="connsiteX7" fmla="*/ 7815 w 70338"/>
                  <a:gd name="connsiteY7" fmla="*/ 125046 h 160215"/>
                  <a:gd name="connsiteX8" fmla="*/ 50800 w 70338"/>
                  <a:gd name="connsiteY8" fmla="*/ 160216 h 160215"/>
                  <a:gd name="connsiteX9" fmla="*/ 70338 w 70338"/>
                  <a:gd name="connsiteY9" fmla="*/ 160216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338" h="160215">
                    <a:moveTo>
                      <a:pt x="52754" y="99646"/>
                    </a:moveTo>
                    <a:lnTo>
                      <a:pt x="64477" y="13677"/>
                    </a:lnTo>
                    <a:cubicBezTo>
                      <a:pt x="66431" y="5861"/>
                      <a:pt x="60569" y="0"/>
                      <a:pt x="54707" y="0"/>
                    </a:cubicBezTo>
                    <a:lnTo>
                      <a:pt x="31261" y="0"/>
                    </a:lnTo>
                    <a:cubicBezTo>
                      <a:pt x="27354" y="0"/>
                      <a:pt x="21492" y="3908"/>
                      <a:pt x="21492" y="7815"/>
                    </a:cubicBezTo>
                    <a:lnTo>
                      <a:pt x="1954" y="68385"/>
                    </a:lnTo>
                    <a:cubicBezTo>
                      <a:pt x="0" y="74246"/>
                      <a:pt x="0" y="78154"/>
                      <a:pt x="0" y="84015"/>
                    </a:cubicBezTo>
                    <a:lnTo>
                      <a:pt x="7815" y="125046"/>
                    </a:lnTo>
                    <a:cubicBezTo>
                      <a:pt x="11723" y="146538"/>
                      <a:pt x="29308" y="160216"/>
                      <a:pt x="50800" y="160216"/>
                    </a:cubicBezTo>
                    <a:lnTo>
                      <a:pt x="70338" y="160216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0D5E79E3-84DA-515C-AE13-FD608C8FF22E}"/>
                </a:ext>
              </a:extLst>
            </p:cNvPr>
            <p:cNvSpPr/>
            <p:nvPr/>
          </p:nvSpPr>
          <p:spPr>
            <a:xfrm>
              <a:off x="4109050" y="6150707"/>
              <a:ext cx="109415" cy="19538"/>
            </a:xfrm>
            <a:custGeom>
              <a:avLst/>
              <a:gdLst>
                <a:gd name="connsiteX0" fmla="*/ 109415 w 109415"/>
                <a:gd name="connsiteY0" fmla="*/ 0 h 19538"/>
                <a:gd name="connsiteX1" fmla="*/ 0 w 1094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5" h="19538">
                  <a:moveTo>
                    <a:pt x="109415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55" name="Gráfico 4">
              <a:extLst>
                <a:ext uri="{FF2B5EF4-FFF2-40B4-BE49-F238E27FC236}">
                  <a16:creationId xmlns:a16="http://schemas.microsoft.com/office/drawing/2014/main" id="{FA6F427C-1084-9724-E380-6D5892FE605F}"/>
                </a:ext>
              </a:extLst>
            </p:cNvPr>
            <p:cNvGrpSpPr/>
            <p:nvPr/>
          </p:nvGrpSpPr>
          <p:grpSpPr>
            <a:xfrm>
              <a:off x="3733911" y="6076461"/>
              <a:ext cx="216388" cy="212969"/>
              <a:chOff x="3733911" y="6076461"/>
              <a:chExt cx="216388" cy="212969"/>
            </a:xfrm>
            <a:noFill/>
          </p:grpSpPr>
          <p:sp>
            <p:nvSpPr>
              <p:cNvPr id="657" name="Forma Livre: Forma 656">
                <a:extLst>
                  <a:ext uri="{FF2B5EF4-FFF2-40B4-BE49-F238E27FC236}">
                    <a16:creationId xmlns:a16="http://schemas.microsoft.com/office/drawing/2014/main" id="{F4D07089-124D-E3C2-145E-13DF6B21CCBC}"/>
                  </a:ext>
                </a:extLst>
              </p:cNvPr>
              <p:cNvSpPr/>
              <p:nvPr/>
            </p:nvSpPr>
            <p:spPr>
              <a:xfrm>
                <a:off x="3796434" y="6195646"/>
                <a:ext cx="93784" cy="93784"/>
              </a:xfrm>
              <a:custGeom>
                <a:avLst/>
                <a:gdLst>
                  <a:gd name="connsiteX0" fmla="*/ 0 w 93784"/>
                  <a:gd name="connsiteY0" fmla="*/ 46892 h 93784"/>
                  <a:gd name="connsiteX1" fmla="*/ 46892 w 93784"/>
                  <a:gd name="connsiteY1" fmla="*/ 0 h 93784"/>
                  <a:gd name="connsiteX2" fmla="*/ 93785 w 93784"/>
                  <a:gd name="connsiteY2" fmla="*/ 46892 h 93784"/>
                  <a:gd name="connsiteX3" fmla="*/ 46892 w 93784"/>
                  <a:gd name="connsiteY3" fmla="*/ 93784 h 93784"/>
                  <a:gd name="connsiteX4" fmla="*/ 0 w 93784"/>
                  <a:gd name="connsiteY4" fmla="*/ 46892 h 9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93784">
                    <a:moveTo>
                      <a:pt x="0" y="46892"/>
                    </a:move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2293" y="0"/>
                      <a:pt x="93785" y="21492"/>
                      <a:pt x="93785" y="46892"/>
                    </a:cubicBezTo>
                    <a:cubicBezTo>
                      <a:pt x="93785" y="72292"/>
                      <a:pt x="72293" y="93784"/>
                      <a:pt x="46892" y="93784"/>
                    </a:cubicBezTo>
                    <a:cubicBezTo>
                      <a:pt x="21492" y="93784"/>
                      <a:pt x="0" y="72292"/>
                      <a:pt x="0" y="4689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8" name="Forma Livre: Forma 657">
                <a:extLst>
                  <a:ext uri="{FF2B5EF4-FFF2-40B4-BE49-F238E27FC236}">
                    <a16:creationId xmlns:a16="http://schemas.microsoft.com/office/drawing/2014/main" id="{9DBFDB4F-3049-9833-50DC-A726EBBE5ADF}"/>
                  </a:ext>
                </a:extLst>
              </p:cNvPr>
              <p:cNvSpPr/>
              <p:nvPr/>
            </p:nvSpPr>
            <p:spPr>
              <a:xfrm>
                <a:off x="3882404" y="6076461"/>
                <a:ext cx="67896" cy="160215"/>
              </a:xfrm>
              <a:custGeom>
                <a:avLst/>
                <a:gdLst>
                  <a:gd name="connsiteX0" fmla="*/ 17584 w 67896"/>
                  <a:gd name="connsiteY0" fmla="*/ 99646 h 160215"/>
                  <a:gd name="connsiteX1" fmla="*/ 5862 w 67896"/>
                  <a:gd name="connsiteY1" fmla="*/ 13677 h 160215"/>
                  <a:gd name="connsiteX2" fmla="*/ 15631 w 67896"/>
                  <a:gd name="connsiteY2" fmla="*/ 0 h 160215"/>
                  <a:gd name="connsiteX3" fmla="*/ 39077 w 67896"/>
                  <a:gd name="connsiteY3" fmla="*/ 0 h 160215"/>
                  <a:gd name="connsiteX4" fmla="*/ 48846 w 67896"/>
                  <a:gd name="connsiteY4" fmla="*/ 7815 h 160215"/>
                  <a:gd name="connsiteX5" fmla="*/ 66431 w 67896"/>
                  <a:gd name="connsiteY5" fmla="*/ 66431 h 160215"/>
                  <a:gd name="connsiteX6" fmla="*/ 66431 w 67896"/>
                  <a:gd name="connsiteY6" fmla="*/ 84015 h 160215"/>
                  <a:gd name="connsiteX7" fmla="*/ 52754 w 67896"/>
                  <a:gd name="connsiteY7" fmla="*/ 136769 h 160215"/>
                  <a:gd name="connsiteX8" fmla="*/ 21492 w 67896"/>
                  <a:gd name="connsiteY8" fmla="*/ 160216 h 160215"/>
                  <a:gd name="connsiteX9" fmla="*/ 0 w 67896"/>
                  <a:gd name="connsiteY9" fmla="*/ 160216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896" h="160215">
                    <a:moveTo>
                      <a:pt x="17584" y="99646"/>
                    </a:moveTo>
                    <a:lnTo>
                      <a:pt x="5862" y="13677"/>
                    </a:lnTo>
                    <a:cubicBezTo>
                      <a:pt x="3908" y="5861"/>
                      <a:pt x="9769" y="0"/>
                      <a:pt x="15631" y="0"/>
                    </a:cubicBezTo>
                    <a:lnTo>
                      <a:pt x="39077" y="0"/>
                    </a:lnTo>
                    <a:cubicBezTo>
                      <a:pt x="42985" y="0"/>
                      <a:pt x="48846" y="3908"/>
                      <a:pt x="48846" y="7815"/>
                    </a:cubicBezTo>
                    <a:lnTo>
                      <a:pt x="66431" y="66431"/>
                    </a:lnTo>
                    <a:cubicBezTo>
                      <a:pt x="68385" y="72293"/>
                      <a:pt x="68385" y="78154"/>
                      <a:pt x="66431" y="84015"/>
                    </a:cubicBezTo>
                    <a:lnTo>
                      <a:pt x="52754" y="136769"/>
                    </a:lnTo>
                    <a:cubicBezTo>
                      <a:pt x="48846" y="150446"/>
                      <a:pt x="35169" y="160216"/>
                      <a:pt x="21492" y="160216"/>
                    </a:cubicBezTo>
                    <a:lnTo>
                      <a:pt x="0" y="160216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9" name="Forma Livre: Forma 658">
                <a:extLst>
                  <a:ext uri="{FF2B5EF4-FFF2-40B4-BE49-F238E27FC236}">
                    <a16:creationId xmlns:a16="http://schemas.microsoft.com/office/drawing/2014/main" id="{6B2D4831-B38A-A34C-0950-245D1F0B9D38}"/>
                  </a:ext>
                </a:extLst>
              </p:cNvPr>
              <p:cNvSpPr/>
              <p:nvPr/>
            </p:nvSpPr>
            <p:spPr>
              <a:xfrm>
                <a:off x="3733911" y="6076461"/>
                <a:ext cx="70338" cy="160215"/>
              </a:xfrm>
              <a:custGeom>
                <a:avLst/>
                <a:gdLst>
                  <a:gd name="connsiteX0" fmla="*/ 52754 w 70338"/>
                  <a:gd name="connsiteY0" fmla="*/ 99646 h 160215"/>
                  <a:gd name="connsiteX1" fmla="*/ 64477 w 70338"/>
                  <a:gd name="connsiteY1" fmla="*/ 13677 h 160215"/>
                  <a:gd name="connsiteX2" fmla="*/ 54708 w 70338"/>
                  <a:gd name="connsiteY2" fmla="*/ 0 h 160215"/>
                  <a:gd name="connsiteX3" fmla="*/ 31262 w 70338"/>
                  <a:gd name="connsiteY3" fmla="*/ 0 h 160215"/>
                  <a:gd name="connsiteX4" fmla="*/ 21492 w 70338"/>
                  <a:gd name="connsiteY4" fmla="*/ 7815 h 160215"/>
                  <a:gd name="connsiteX5" fmla="*/ 1954 w 70338"/>
                  <a:gd name="connsiteY5" fmla="*/ 68385 h 160215"/>
                  <a:gd name="connsiteX6" fmla="*/ 0 w 70338"/>
                  <a:gd name="connsiteY6" fmla="*/ 84015 h 160215"/>
                  <a:gd name="connsiteX7" fmla="*/ 7816 w 70338"/>
                  <a:gd name="connsiteY7" fmla="*/ 125046 h 160215"/>
                  <a:gd name="connsiteX8" fmla="*/ 50800 w 70338"/>
                  <a:gd name="connsiteY8" fmla="*/ 160216 h 160215"/>
                  <a:gd name="connsiteX9" fmla="*/ 70339 w 70338"/>
                  <a:gd name="connsiteY9" fmla="*/ 160216 h 160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0338" h="160215">
                    <a:moveTo>
                      <a:pt x="52754" y="99646"/>
                    </a:moveTo>
                    <a:lnTo>
                      <a:pt x="64477" y="13677"/>
                    </a:lnTo>
                    <a:cubicBezTo>
                      <a:pt x="66431" y="5861"/>
                      <a:pt x="60569" y="0"/>
                      <a:pt x="54708" y="0"/>
                    </a:cubicBezTo>
                    <a:lnTo>
                      <a:pt x="31262" y="0"/>
                    </a:lnTo>
                    <a:cubicBezTo>
                      <a:pt x="27354" y="0"/>
                      <a:pt x="21492" y="3908"/>
                      <a:pt x="21492" y="7815"/>
                    </a:cubicBezTo>
                    <a:lnTo>
                      <a:pt x="1954" y="68385"/>
                    </a:lnTo>
                    <a:cubicBezTo>
                      <a:pt x="0" y="74246"/>
                      <a:pt x="0" y="78154"/>
                      <a:pt x="0" y="84015"/>
                    </a:cubicBezTo>
                    <a:lnTo>
                      <a:pt x="7816" y="125046"/>
                    </a:lnTo>
                    <a:cubicBezTo>
                      <a:pt x="11723" y="146538"/>
                      <a:pt x="29308" y="160216"/>
                      <a:pt x="50800" y="160216"/>
                    </a:cubicBezTo>
                    <a:lnTo>
                      <a:pt x="70339" y="160216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D5928708-4831-541F-CE6C-DAF3B300E8A7}"/>
                </a:ext>
              </a:extLst>
            </p:cNvPr>
            <p:cNvSpPr/>
            <p:nvPr/>
          </p:nvSpPr>
          <p:spPr>
            <a:xfrm>
              <a:off x="3788619" y="6150707"/>
              <a:ext cx="109415" cy="19538"/>
            </a:xfrm>
            <a:custGeom>
              <a:avLst/>
              <a:gdLst>
                <a:gd name="connsiteX0" fmla="*/ 109416 w 109415"/>
                <a:gd name="connsiteY0" fmla="*/ 0 h 19538"/>
                <a:gd name="connsiteX1" fmla="*/ 0 w 1094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15" h="19538">
                  <a:moveTo>
                    <a:pt x="109416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69" name="Gráfico 4">
            <a:extLst>
              <a:ext uri="{FF2B5EF4-FFF2-40B4-BE49-F238E27FC236}">
                <a16:creationId xmlns:a16="http://schemas.microsoft.com/office/drawing/2014/main" id="{866103D6-AA98-CDC2-4C40-60F2F8F93DFF}"/>
              </a:ext>
            </a:extLst>
          </p:cNvPr>
          <p:cNvGrpSpPr/>
          <p:nvPr/>
        </p:nvGrpSpPr>
        <p:grpSpPr>
          <a:xfrm>
            <a:off x="3728050" y="4609122"/>
            <a:ext cx="550984" cy="625230"/>
            <a:chOff x="3728050" y="4609122"/>
            <a:chExt cx="550984" cy="625230"/>
          </a:xfrm>
          <a:noFill/>
        </p:grpSpPr>
        <p:grpSp>
          <p:nvGrpSpPr>
            <p:cNvPr id="670" name="Gráfico 4">
              <a:extLst>
                <a:ext uri="{FF2B5EF4-FFF2-40B4-BE49-F238E27FC236}">
                  <a16:creationId xmlns:a16="http://schemas.microsoft.com/office/drawing/2014/main" id="{6BD93E57-C429-DF60-97FA-ACD20E459DA0}"/>
                </a:ext>
              </a:extLst>
            </p:cNvPr>
            <p:cNvGrpSpPr/>
            <p:nvPr/>
          </p:nvGrpSpPr>
          <p:grpSpPr>
            <a:xfrm>
              <a:off x="3728050" y="4609122"/>
              <a:ext cx="537307" cy="625230"/>
              <a:chOff x="3728050" y="4609122"/>
              <a:chExt cx="537307" cy="625230"/>
            </a:xfrm>
            <a:noFill/>
          </p:grpSpPr>
          <p:grpSp>
            <p:nvGrpSpPr>
              <p:cNvPr id="672" name="Gráfico 4">
                <a:extLst>
                  <a:ext uri="{FF2B5EF4-FFF2-40B4-BE49-F238E27FC236}">
                    <a16:creationId xmlns:a16="http://schemas.microsoft.com/office/drawing/2014/main" id="{C3FA5CFF-2454-724D-C8CC-6A2C34BD27C1}"/>
                  </a:ext>
                </a:extLst>
              </p:cNvPr>
              <p:cNvGrpSpPr/>
              <p:nvPr/>
            </p:nvGrpSpPr>
            <p:grpSpPr>
              <a:xfrm>
                <a:off x="3728050" y="4609122"/>
                <a:ext cx="328246" cy="625230"/>
                <a:chOff x="3728050" y="4609122"/>
                <a:chExt cx="328246" cy="625230"/>
              </a:xfrm>
              <a:noFill/>
            </p:grpSpPr>
            <p:grpSp>
              <p:nvGrpSpPr>
                <p:cNvPr id="678" name="Gráfico 4">
                  <a:extLst>
                    <a:ext uri="{FF2B5EF4-FFF2-40B4-BE49-F238E27FC236}">
                      <a16:creationId xmlns:a16="http://schemas.microsoft.com/office/drawing/2014/main" id="{887F1E24-95AB-4F37-B821-544C49963578}"/>
                    </a:ext>
                  </a:extLst>
                </p:cNvPr>
                <p:cNvGrpSpPr/>
                <p:nvPr/>
              </p:nvGrpSpPr>
              <p:grpSpPr>
                <a:xfrm>
                  <a:off x="3728050" y="4609122"/>
                  <a:ext cx="328246" cy="625230"/>
                  <a:chOff x="3728050" y="4609122"/>
                  <a:chExt cx="328246" cy="625230"/>
                </a:xfrm>
                <a:noFill/>
              </p:grpSpPr>
              <p:grpSp>
                <p:nvGrpSpPr>
                  <p:cNvPr id="680" name="Gráfico 4">
                    <a:extLst>
                      <a:ext uri="{FF2B5EF4-FFF2-40B4-BE49-F238E27FC236}">
                        <a16:creationId xmlns:a16="http://schemas.microsoft.com/office/drawing/2014/main" id="{D21205E2-6A49-70F5-5F6A-5C2D2E0ACCF5}"/>
                      </a:ext>
                    </a:extLst>
                  </p:cNvPr>
                  <p:cNvGrpSpPr/>
                  <p:nvPr/>
                </p:nvGrpSpPr>
                <p:grpSpPr>
                  <a:xfrm>
                    <a:off x="3788619" y="4609122"/>
                    <a:ext cx="109415" cy="625230"/>
                    <a:chOff x="3788619" y="4609122"/>
                    <a:chExt cx="109415" cy="625230"/>
                  </a:xfrm>
                  <a:noFill/>
                </p:grpSpPr>
                <p:sp>
                  <p:nvSpPr>
                    <p:cNvPr id="682" name="Forma Livre: Forma 681">
                      <a:extLst>
                        <a:ext uri="{FF2B5EF4-FFF2-40B4-BE49-F238E27FC236}">
                          <a16:creationId xmlns:a16="http://schemas.microsoft.com/office/drawing/2014/main" id="{9C9886DB-97B8-261D-64FB-2FEE1C7DE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889" y="4609122"/>
                      <a:ext cx="90837" cy="111369"/>
                    </a:xfrm>
                    <a:custGeom>
                      <a:avLst/>
                      <a:gdLst>
                        <a:gd name="connsiteX0" fmla="*/ 41530 w 90837"/>
                        <a:gd name="connsiteY0" fmla="*/ 0 h 111369"/>
                        <a:gd name="connsiteX1" fmla="*/ 47391 w 90837"/>
                        <a:gd name="connsiteY1" fmla="*/ 0 h 111369"/>
                        <a:gd name="connsiteX2" fmla="*/ 90376 w 90837"/>
                        <a:gd name="connsiteY2" fmla="*/ 48846 h 111369"/>
                        <a:gd name="connsiteX3" fmla="*/ 88422 w 90837"/>
                        <a:gd name="connsiteY3" fmla="*/ 72293 h 111369"/>
                        <a:gd name="connsiteX4" fmla="*/ 45438 w 90837"/>
                        <a:gd name="connsiteY4" fmla="*/ 111369 h 111369"/>
                        <a:gd name="connsiteX5" fmla="*/ 45438 w 90837"/>
                        <a:gd name="connsiteY5" fmla="*/ 111369 h 111369"/>
                        <a:gd name="connsiteX6" fmla="*/ 2453 w 90837"/>
                        <a:gd name="connsiteY6" fmla="*/ 72293 h 111369"/>
                        <a:gd name="connsiteX7" fmla="*/ 499 w 90837"/>
                        <a:gd name="connsiteY7" fmla="*/ 48846 h 111369"/>
                        <a:gd name="connsiteX8" fmla="*/ 41530 w 90837"/>
                        <a:gd name="connsiteY8" fmla="*/ 0 h 1113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0837" h="111369">
                          <a:moveTo>
                            <a:pt x="41530" y="0"/>
                          </a:moveTo>
                          <a:lnTo>
                            <a:pt x="47391" y="0"/>
                          </a:lnTo>
                          <a:cubicBezTo>
                            <a:pt x="72791" y="0"/>
                            <a:pt x="94284" y="23446"/>
                            <a:pt x="90376" y="48846"/>
                          </a:cubicBezTo>
                          <a:lnTo>
                            <a:pt x="88422" y="72293"/>
                          </a:lnTo>
                          <a:cubicBezTo>
                            <a:pt x="86468" y="93785"/>
                            <a:pt x="66930" y="111369"/>
                            <a:pt x="45438" y="111369"/>
                          </a:cubicBezTo>
                          <a:lnTo>
                            <a:pt x="45438" y="111369"/>
                          </a:lnTo>
                          <a:cubicBezTo>
                            <a:pt x="23945" y="111369"/>
                            <a:pt x="4407" y="95739"/>
                            <a:pt x="2453" y="72293"/>
                          </a:cubicBezTo>
                          <a:lnTo>
                            <a:pt x="499" y="48846"/>
                          </a:lnTo>
                          <a:cubicBezTo>
                            <a:pt x="-3409" y="21492"/>
                            <a:pt x="16130" y="0"/>
                            <a:pt x="41530" y="0"/>
                          </a:cubicBezTo>
                          <a:close/>
                        </a:path>
                      </a:pathLst>
                    </a:custGeom>
                    <a:noFill/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683" name="Forma Livre: Forma 682">
                      <a:extLst>
                        <a:ext uri="{FF2B5EF4-FFF2-40B4-BE49-F238E27FC236}">
                          <a16:creationId xmlns:a16="http://schemas.microsoft.com/office/drawing/2014/main" id="{A26F226E-6E84-CAD2-064F-834941DA7A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8619" y="4954953"/>
                      <a:ext cx="19538" cy="279399"/>
                    </a:xfrm>
                    <a:custGeom>
                      <a:avLst/>
                      <a:gdLst>
                        <a:gd name="connsiteX0" fmla="*/ 0 w 19538"/>
                        <a:gd name="connsiteY0" fmla="*/ 279400 h 279399"/>
                        <a:gd name="connsiteX1" fmla="*/ 0 w 19538"/>
                        <a:gd name="connsiteY1" fmla="*/ 0 h 2793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279399">
                          <a:moveTo>
                            <a:pt x="0" y="2794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684" name="Forma Livre: Forma 683">
                      <a:extLst>
                        <a:ext uri="{FF2B5EF4-FFF2-40B4-BE49-F238E27FC236}">
                          <a16:creationId xmlns:a16="http://schemas.microsoft.com/office/drawing/2014/main" id="{B827CDFF-3E00-0388-1095-83CE2AFB91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8034" y="4954953"/>
                      <a:ext cx="19538" cy="279399"/>
                    </a:xfrm>
                    <a:custGeom>
                      <a:avLst/>
                      <a:gdLst>
                        <a:gd name="connsiteX0" fmla="*/ 0 w 19538"/>
                        <a:gd name="connsiteY0" fmla="*/ 0 h 279399"/>
                        <a:gd name="connsiteX1" fmla="*/ 0 w 19538"/>
                        <a:gd name="connsiteY1" fmla="*/ 279400 h 2793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279399">
                          <a:moveTo>
                            <a:pt x="0" y="0"/>
                          </a:moveTo>
                          <a:lnTo>
                            <a:pt x="0" y="279400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681" name="Forma Livre: Forma 680">
                    <a:extLst>
                      <a:ext uri="{FF2B5EF4-FFF2-40B4-BE49-F238E27FC236}">
                        <a16:creationId xmlns:a16="http://schemas.microsoft.com/office/drawing/2014/main" id="{11A88C48-CE71-3838-36F5-C45C54E79D42}"/>
                      </a:ext>
                    </a:extLst>
                  </p:cNvPr>
                  <p:cNvSpPr/>
                  <p:nvPr/>
                </p:nvSpPr>
                <p:spPr>
                  <a:xfrm>
                    <a:off x="3728050" y="4771292"/>
                    <a:ext cx="328246" cy="193430"/>
                  </a:xfrm>
                  <a:custGeom>
                    <a:avLst/>
                    <a:gdLst>
                      <a:gd name="connsiteX0" fmla="*/ 169985 w 328246"/>
                      <a:gd name="connsiteY0" fmla="*/ 191477 h 193430"/>
                      <a:gd name="connsiteX1" fmla="*/ 169985 w 328246"/>
                      <a:gd name="connsiteY1" fmla="*/ 80108 h 193430"/>
                      <a:gd name="connsiteX2" fmla="*/ 187569 w 328246"/>
                      <a:gd name="connsiteY2" fmla="*/ 62523 h 193430"/>
                      <a:gd name="connsiteX3" fmla="*/ 273538 w 328246"/>
                      <a:gd name="connsiteY3" fmla="*/ 60569 h 193430"/>
                      <a:gd name="connsiteX4" fmla="*/ 328246 w 328246"/>
                      <a:gd name="connsiteY4" fmla="*/ 5862 h 193430"/>
                      <a:gd name="connsiteX5" fmla="*/ 328246 w 328246"/>
                      <a:gd name="connsiteY5" fmla="*/ 5862 h 193430"/>
                      <a:gd name="connsiteX6" fmla="*/ 119185 w 328246"/>
                      <a:gd name="connsiteY6" fmla="*/ 0 h 193430"/>
                      <a:gd name="connsiteX7" fmla="*/ 52754 w 328246"/>
                      <a:gd name="connsiteY7" fmla="*/ 3908 h 193430"/>
                      <a:gd name="connsiteX8" fmla="*/ 52754 w 328246"/>
                      <a:gd name="connsiteY8" fmla="*/ 3908 h 193430"/>
                      <a:gd name="connsiteX9" fmla="*/ 0 w 328246"/>
                      <a:gd name="connsiteY9" fmla="*/ 64477 h 193430"/>
                      <a:gd name="connsiteX10" fmla="*/ 0 w 328246"/>
                      <a:gd name="connsiteY10" fmla="*/ 150446 h 193430"/>
                      <a:gd name="connsiteX11" fmla="*/ 0 w 328246"/>
                      <a:gd name="connsiteY11" fmla="*/ 150446 h 193430"/>
                      <a:gd name="connsiteX12" fmla="*/ 33216 w 328246"/>
                      <a:gd name="connsiteY12" fmla="*/ 193431 h 193430"/>
                      <a:gd name="connsiteX13" fmla="*/ 60569 w 328246"/>
                      <a:gd name="connsiteY13" fmla="*/ 193431 h 193430"/>
                      <a:gd name="connsiteX14" fmla="*/ 60569 w 328246"/>
                      <a:gd name="connsiteY14" fmla="*/ 87923 h 193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28246" h="193430">
                        <a:moveTo>
                          <a:pt x="169985" y="191477"/>
                        </a:moveTo>
                        <a:lnTo>
                          <a:pt x="169985" y="80108"/>
                        </a:lnTo>
                        <a:cubicBezTo>
                          <a:pt x="169985" y="70339"/>
                          <a:pt x="177800" y="62523"/>
                          <a:pt x="187569" y="62523"/>
                        </a:cubicBezTo>
                        <a:lnTo>
                          <a:pt x="273538" y="60569"/>
                        </a:lnTo>
                        <a:cubicBezTo>
                          <a:pt x="302846" y="60569"/>
                          <a:pt x="328246" y="35169"/>
                          <a:pt x="328246" y="5862"/>
                        </a:cubicBezTo>
                        <a:lnTo>
                          <a:pt x="328246" y="5862"/>
                        </a:lnTo>
                        <a:cubicBezTo>
                          <a:pt x="255954" y="5862"/>
                          <a:pt x="191477" y="1954"/>
                          <a:pt x="119185" y="0"/>
                        </a:cubicBezTo>
                        <a:cubicBezTo>
                          <a:pt x="95739" y="0"/>
                          <a:pt x="70339" y="0"/>
                          <a:pt x="52754" y="3908"/>
                        </a:cubicBezTo>
                        <a:lnTo>
                          <a:pt x="52754" y="3908"/>
                        </a:lnTo>
                        <a:cubicBezTo>
                          <a:pt x="21492" y="11723"/>
                          <a:pt x="0" y="35169"/>
                          <a:pt x="0" y="64477"/>
                        </a:cubicBezTo>
                        <a:lnTo>
                          <a:pt x="0" y="150446"/>
                        </a:lnTo>
                        <a:lnTo>
                          <a:pt x="0" y="150446"/>
                        </a:lnTo>
                        <a:cubicBezTo>
                          <a:pt x="0" y="168031"/>
                          <a:pt x="15631" y="193431"/>
                          <a:pt x="33216" y="193431"/>
                        </a:cubicBezTo>
                        <a:lnTo>
                          <a:pt x="60569" y="193431"/>
                        </a:lnTo>
                        <a:lnTo>
                          <a:pt x="60569" y="87923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679" name="Forma Livre: Forma 678">
                  <a:extLst>
                    <a:ext uri="{FF2B5EF4-FFF2-40B4-BE49-F238E27FC236}">
                      <a16:creationId xmlns:a16="http://schemas.microsoft.com/office/drawing/2014/main" id="{7FDA45EB-C8B4-FF85-102D-87D1308AD929}"/>
                    </a:ext>
                  </a:extLst>
                </p:cNvPr>
                <p:cNvSpPr/>
                <p:nvPr/>
              </p:nvSpPr>
              <p:spPr>
                <a:xfrm>
                  <a:off x="3843327" y="4992076"/>
                  <a:ext cx="19538" cy="242276"/>
                </a:xfrm>
                <a:custGeom>
                  <a:avLst/>
                  <a:gdLst>
                    <a:gd name="connsiteX0" fmla="*/ 0 w 19538"/>
                    <a:gd name="connsiteY0" fmla="*/ 242277 h 242276"/>
                    <a:gd name="connsiteX1" fmla="*/ 0 w 19538"/>
                    <a:gd name="connsiteY1" fmla="*/ 0 h 24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42276">
                      <a:moveTo>
                        <a:pt x="0" y="242277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73" name="Gráfico 4">
                <a:extLst>
                  <a:ext uri="{FF2B5EF4-FFF2-40B4-BE49-F238E27FC236}">
                    <a16:creationId xmlns:a16="http://schemas.microsoft.com/office/drawing/2014/main" id="{7649EB61-D620-DBA2-F17D-5BAF99044BEB}"/>
                  </a:ext>
                </a:extLst>
              </p:cNvPr>
              <p:cNvGrpSpPr/>
              <p:nvPr/>
            </p:nvGrpSpPr>
            <p:grpSpPr>
              <a:xfrm>
                <a:off x="4015265" y="4609123"/>
                <a:ext cx="250092" cy="173892"/>
                <a:chOff x="4015265" y="4609123"/>
                <a:chExt cx="250092" cy="173892"/>
              </a:xfrm>
              <a:noFill/>
            </p:grpSpPr>
            <p:sp>
              <p:nvSpPr>
                <p:cNvPr id="675" name="Forma Livre: Forma 674">
                  <a:extLst>
                    <a:ext uri="{FF2B5EF4-FFF2-40B4-BE49-F238E27FC236}">
                      <a16:creationId xmlns:a16="http://schemas.microsoft.com/office/drawing/2014/main" id="{7AC1183E-DA1E-FD9A-285C-8FE29B13E0B5}"/>
                    </a:ext>
                  </a:extLst>
                </p:cNvPr>
                <p:cNvSpPr/>
                <p:nvPr/>
              </p:nvSpPr>
              <p:spPr>
                <a:xfrm>
                  <a:off x="4015265" y="4609123"/>
                  <a:ext cx="19538" cy="164123"/>
                </a:xfrm>
                <a:custGeom>
                  <a:avLst/>
                  <a:gdLst>
                    <a:gd name="connsiteX0" fmla="*/ 0 w 19538"/>
                    <a:gd name="connsiteY0" fmla="*/ 0 h 164123"/>
                    <a:gd name="connsiteX1" fmla="*/ 0 w 19538"/>
                    <a:gd name="connsiteY1" fmla="*/ 164123 h 164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164123">
                      <a:moveTo>
                        <a:pt x="0" y="0"/>
                      </a:moveTo>
                      <a:lnTo>
                        <a:pt x="0" y="164123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76" name="Forma Livre: Forma 675">
                  <a:extLst>
                    <a:ext uri="{FF2B5EF4-FFF2-40B4-BE49-F238E27FC236}">
                      <a16:creationId xmlns:a16="http://schemas.microsoft.com/office/drawing/2014/main" id="{7A41A534-055E-987D-9C4C-7F344CF07CAC}"/>
                    </a:ext>
                  </a:extLst>
                </p:cNvPr>
                <p:cNvSpPr/>
                <p:nvPr/>
              </p:nvSpPr>
              <p:spPr>
                <a:xfrm>
                  <a:off x="4015265" y="4640384"/>
                  <a:ext cx="138723" cy="95738"/>
                </a:xfrm>
                <a:custGeom>
                  <a:avLst/>
                  <a:gdLst>
                    <a:gd name="connsiteX0" fmla="*/ 0 w 138723"/>
                    <a:gd name="connsiteY0" fmla="*/ 0 h 95738"/>
                    <a:gd name="connsiteX1" fmla="*/ 138723 w 138723"/>
                    <a:gd name="connsiteY1" fmla="*/ 0 h 95738"/>
                    <a:gd name="connsiteX2" fmla="*/ 138723 w 138723"/>
                    <a:gd name="connsiteY2" fmla="*/ 95738 h 95738"/>
                    <a:gd name="connsiteX3" fmla="*/ 0 w 138723"/>
                    <a:gd name="connsiteY3" fmla="*/ 95738 h 95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8723" h="95738">
                      <a:moveTo>
                        <a:pt x="0" y="0"/>
                      </a:moveTo>
                      <a:lnTo>
                        <a:pt x="138723" y="0"/>
                      </a:lnTo>
                      <a:lnTo>
                        <a:pt x="138723" y="95738"/>
                      </a:lnTo>
                      <a:lnTo>
                        <a:pt x="0" y="95738"/>
                      </a:ln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77" name="Forma Livre: Forma 676">
                  <a:extLst>
                    <a:ext uri="{FF2B5EF4-FFF2-40B4-BE49-F238E27FC236}">
                      <a16:creationId xmlns:a16="http://schemas.microsoft.com/office/drawing/2014/main" id="{B3ADBEBD-6958-F7D2-8765-58BB14FC3249}"/>
                    </a:ext>
                  </a:extLst>
                </p:cNvPr>
                <p:cNvSpPr/>
                <p:nvPr/>
              </p:nvSpPr>
              <p:spPr>
                <a:xfrm>
                  <a:off x="4136404" y="4673599"/>
                  <a:ext cx="128953" cy="109415"/>
                </a:xfrm>
                <a:custGeom>
                  <a:avLst/>
                  <a:gdLst>
                    <a:gd name="connsiteX0" fmla="*/ 17584 w 128953"/>
                    <a:gd name="connsiteY0" fmla="*/ 0 h 109415"/>
                    <a:gd name="connsiteX1" fmla="*/ 128954 w 128953"/>
                    <a:gd name="connsiteY1" fmla="*/ 0 h 109415"/>
                    <a:gd name="connsiteX2" fmla="*/ 107462 w 128953"/>
                    <a:gd name="connsiteY2" fmla="*/ 54708 h 109415"/>
                    <a:gd name="connsiteX3" fmla="*/ 128954 w 128953"/>
                    <a:gd name="connsiteY3" fmla="*/ 109416 h 109415"/>
                    <a:gd name="connsiteX4" fmla="*/ 0 w 128953"/>
                    <a:gd name="connsiteY4" fmla="*/ 109416 h 109415"/>
                    <a:gd name="connsiteX5" fmla="*/ 0 w 128953"/>
                    <a:gd name="connsiteY5" fmla="*/ 60569 h 109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953" h="109415">
                      <a:moveTo>
                        <a:pt x="17584" y="0"/>
                      </a:moveTo>
                      <a:lnTo>
                        <a:pt x="128954" y="0"/>
                      </a:lnTo>
                      <a:lnTo>
                        <a:pt x="107462" y="54708"/>
                      </a:lnTo>
                      <a:lnTo>
                        <a:pt x="128954" y="109416"/>
                      </a:lnTo>
                      <a:lnTo>
                        <a:pt x="0" y="109416"/>
                      </a:lnTo>
                      <a:lnTo>
                        <a:pt x="0" y="60569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74" name="Forma Livre: Forma 673">
                <a:extLst>
                  <a:ext uri="{FF2B5EF4-FFF2-40B4-BE49-F238E27FC236}">
                    <a16:creationId xmlns:a16="http://schemas.microsoft.com/office/drawing/2014/main" id="{03793C8E-CDE8-2BEB-80CB-CF32B6316B9C}"/>
                  </a:ext>
                </a:extLst>
              </p:cNvPr>
              <p:cNvSpPr/>
              <p:nvPr/>
            </p:nvSpPr>
            <p:spPr>
              <a:xfrm>
                <a:off x="4015265" y="4826000"/>
                <a:ext cx="19538" cy="408353"/>
              </a:xfrm>
              <a:custGeom>
                <a:avLst/>
                <a:gdLst>
                  <a:gd name="connsiteX0" fmla="*/ 0 w 19538"/>
                  <a:gd name="connsiteY0" fmla="*/ 0 h 408353"/>
                  <a:gd name="connsiteX1" fmla="*/ 0 w 19538"/>
                  <a:gd name="connsiteY1" fmla="*/ 408354 h 408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408353">
                    <a:moveTo>
                      <a:pt x="0" y="0"/>
                    </a:moveTo>
                    <a:lnTo>
                      <a:pt x="0" y="408354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71" name="Forma Livre: Forma 670">
              <a:extLst>
                <a:ext uri="{FF2B5EF4-FFF2-40B4-BE49-F238E27FC236}">
                  <a16:creationId xmlns:a16="http://schemas.microsoft.com/office/drawing/2014/main" id="{A6DC7707-45D3-6D37-BC1B-B179663D96D8}"/>
                </a:ext>
              </a:extLst>
            </p:cNvPr>
            <p:cNvSpPr/>
            <p:nvPr/>
          </p:nvSpPr>
          <p:spPr>
            <a:xfrm>
              <a:off x="3737819" y="5234353"/>
              <a:ext cx="541215" cy="19538"/>
            </a:xfrm>
            <a:custGeom>
              <a:avLst/>
              <a:gdLst>
                <a:gd name="connsiteX0" fmla="*/ 0 w 541215"/>
                <a:gd name="connsiteY0" fmla="*/ 0 h 19538"/>
                <a:gd name="connsiteX1" fmla="*/ 541216 w 5412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1215" h="19538">
                  <a:moveTo>
                    <a:pt x="0" y="0"/>
                  </a:moveTo>
                  <a:lnTo>
                    <a:pt x="541216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85" name="Gráfico 4">
            <a:extLst>
              <a:ext uri="{FF2B5EF4-FFF2-40B4-BE49-F238E27FC236}">
                <a16:creationId xmlns:a16="http://schemas.microsoft.com/office/drawing/2014/main" id="{06CA51D2-0BB3-908A-5FC0-F43E484E77DD}"/>
              </a:ext>
            </a:extLst>
          </p:cNvPr>
          <p:cNvGrpSpPr/>
          <p:nvPr/>
        </p:nvGrpSpPr>
        <p:grpSpPr>
          <a:xfrm>
            <a:off x="1572957" y="5644661"/>
            <a:ext cx="640861" cy="644769"/>
            <a:chOff x="1572957" y="5644661"/>
            <a:chExt cx="640861" cy="644769"/>
          </a:xfrm>
          <a:noFill/>
        </p:grpSpPr>
        <p:grpSp>
          <p:nvGrpSpPr>
            <p:cNvPr id="686" name="Gráfico 4">
              <a:extLst>
                <a:ext uri="{FF2B5EF4-FFF2-40B4-BE49-F238E27FC236}">
                  <a16:creationId xmlns:a16="http://schemas.microsoft.com/office/drawing/2014/main" id="{1FBF2C80-2F29-53B9-AE6A-357764EE990F}"/>
                </a:ext>
              </a:extLst>
            </p:cNvPr>
            <p:cNvGrpSpPr/>
            <p:nvPr/>
          </p:nvGrpSpPr>
          <p:grpSpPr>
            <a:xfrm>
              <a:off x="1825003" y="5720861"/>
              <a:ext cx="140676" cy="220784"/>
              <a:chOff x="1825003" y="5720861"/>
              <a:chExt cx="140676" cy="220784"/>
            </a:xfrm>
            <a:noFill/>
          </p:grpSpPr>
          <p:grpSp>
            <p:nvGrpSpPr>
              <p:cNvPr id="715" name="Gráfico 4">
                <a:extLst>
                  <a:ext uri="{FF2B5EF4-FFF2-40B4-BE49-F238E27FC236}">
                    <a16:creationId xmlns:a16="http://schemas.microsoft.com/office/drawing/2014/main" id="{6BACE49C-A94B-52A3-1712-30F4403B76AD}"/>
                  </a:ext>
                </a:extLst>
              </p:cNvPr>
              <p:cNvGrpSpPr/>
              <p:nvPr/>
            </p:nvGrpSpPr>
            <p:grpSpPr>
              <a:xfrm>
                <a:off x="1825003" y="5720861"/>
                <a:ext cx="140676" cy="189523"/>
                <a:chOff x="1825003" y="5720861"/>
                <a:chExt cx="140676" cy="189523"/>
              </a:xfrm>
              <a:noFill/>
            </p:grpSpPr>
            <p:sp>
              <p:nvSpPr>
                <p:cNvPr id="717" name="Forma Livre: Forma 716">
                  <a:extLst>
                    <a:ext uri="{FF2B5EF4-FFF2-40B4-BE49-F238E27FC236}">
                      <a16:creationId xmlns:a16="http://schemas.microsoft.com/office/drawing/2014/main" id="{C6BB26E5-B09A-7FA1-F6E7-5CCF2DE03361}"/>
                    </a:ext>
                  </a:extLst>
                </p:cNvPr>
                <p:cNvSpPr/>
                <p:nvPr/>
              </p:nvSpPr>
              <p:spPr>
                <a:xfrm>
                  <a:off x="1852357" y="5879122"/>
                  <a:ext cx="84015" cy="31261"/>
                </a:xfrm>
                <a:custGeom>
                  <a:avLst/>
                  <a:gdLst>
                    <a:gd name="connsiteX0" fmla="*/ 84015 w 84015"/>
                    <a:gd name="connsiteY0" fmla="*/ 0 h 31261"/>
                    <a:gd name="connsiteX1" fmla="*/ 84015 w 84015"/>
                    <a:gd name="connsiteY1" fmla="*/ 19538 h 31261"/>
                    <a:gd name="connsiteX2" fmla="*/ 72292 w 84015"/>
                    <a:gd name="connsiteY2" fmla="*/ 31262 h 31261"/>
                    <a:gd name="connsiteX3" fmla="*/ 70338 w 84015"/>
                    <a:gd name="connsiteY3" fmla="*/ 31262 h 31261"/>
                    <a:gd name="connsiteX4" fmla="*/ 11723 w 84015"/>
                    <a:gd name="connsiteY4" fmla="*/ 31262 h 31261"/>
                    <a:gd name="connsiteX5" fmla="*/ 11723 w 84015"/>
                    <a:gd name="connsiteY5" fmla="*/ 31262 h 31261"/>
                    <a:gd name="connsiteX6" fmla="*/ 0 w 84015"/>
                    <a:gd name="connsiteY6" fmla="*/ 19538 h 31261"/>
                    <a:gd name="connsiteX7" fmla="*/ 0 w 84015"/>
                    <a:gd name="connsiteY7" fmla="*/ 0 h 31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015" h="31261">
                      <a:moveTo>
                        <a:pt x="84015" y="0"/>
                      </a:moveTo>
                      <a:lnTo>
                        <a:pt x="84015" y="19538"/>
                      </a:lnTo>
                      <a:cubicBezTo>
                        <a:pt x="84015" y="25400"/>
                        <a:pt x="78154" y="31262"/>
                        <a:pt x="72292" y="31262"/>
                      </a:cubicBezTo>
                      <a:lnTo>
                        <a:pt x="70338" y="31262"/>
                      </a:lnTo>
                      <a:lnTo>
                        <a:pt x="11723" y="31262"/>
                      </a:lnTo>
                      <a:lnTo>
                        <a:pt x="11723" y="31262"/>
                      </a:lnTo>
                      <a:cubicBezTo>
                        <a:pt x="5861" y="31262"/>
                        <a:pt x="0" y="25400"/>
                        <a:pt x="0" y="19538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8" name="Forma Livre: Forma 717">
                  <a:extLst>
                    <a:ext uri="{FF2B5EF4-FFF2-40B4-BE49-F238E27FC236}">
                      <a16:creationId xmlns:a16="http://schemas.microsoft.com/office/drawing/2014/main" id="{05DD46BB-549D-B0E3-4D62-7579C99DE572}"/>
                    </a:ext>
                  </a:extLst>
                </p:cNvPr>
                <p:cNvSpPr/>
                <p:nvPr/>
              </p:nvSpPr>
              <p:spPr>
                <a:xfrm>
                  <a:off x="1825003" y="5720861"/>
                  <a:ext cx="140676" cy="158261"/>
                </a:xfrm>
                <a:custGeom>
                  <a:avLst/>
                  <a:gdLst>
                    <a:gd name="connsiteX0" fmla="*/ 111369 w 140676"/>
                    <a:gd name="connsiteY0" fmla="*/ 158262 h 158261"/>
                    <a:gd name="connsiteX1" fmla="*/ 111369 w 140676"/>
                    <a:gd name="connsiteY1" fmla="*/ 158262 h 158261"/>
                    <a:gd name="connsiteX2" fmla="*/ 134815 w 140676"/>
                    <a:gd name="connsiteY2" fmla="*/ 97692 h 158261"/>
                    <a:gd name="connsiteX3" fmla="*/ 140677 w 140676"/>
                    <a:gd name="connsiteY3" fmla="*/ 76200 h 158261"/>
                    <a:gd name="connsiteX4" fmla="*/ 140677 w 140676"/>
                    <a:gd name="connsiteY4" fmla="*/ 70339 h 158261"/>
                    <a:gd name="connsiteX5" fmla="*/ 70338 w 140676"/>
                    <a:gd name="connsiteY5" fmla="*/ 0 h 158261"/>
                    <a:gd name="connsiteX6" fmla="*/ 0 w 140676"/>
                    <a:gd name="connsiteY6" fmla="*/ 70339 h 158261"/>
                    <a:gd name="connsiteX7" fmla="*/ 0 w 140676"/>
                    <a:gd name="connsiteY7" fmla="*/ 76200 h 158261"/>
                    <a:gd name="connsiteX8" fmla="*/ 5862 w 140676"/>
                    <a:gd name="connsiteY8" fmla="*/ 97692 h 158261"/>
                    <a:gd name="connsiteX9" fmla="*/ 29308 w 140676"/>
                    <a:gd name="connsiteY9" fmla="*/ 156308 h 158261"/>
                    <a:gd name="connsiteX10" fmla="*/ 29308 w 140676"/>
                    <a:gd name="connsiteY10" fmla="*/ 156308 h 158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676" h="158261">
                      <a:moveTo>
                        <a:pt x="111369" y="158262"/>
                      </a:moveTo>
                      <a:lnTo>
                        <a:pt x="111369" y="158262"/>
                      </a:lnTo>
                      <a:cubicBezTo>
                        <a:pt x="111369" y="125047"/>
                        <a:pt x="121138" y="127000"/>
                        <a:pt x="134815" y="97692"/>
                      </a:cubicBezTo>
                      <a:cubicBezTo>
                        <a:pt x="138723" y="91831"/>
                        <a:pt x="140677" y="84016"/>
                        <a:pt x="140677" y="76200"/>
                      </a:cubicBezTo>
                      <a:lnTo>
                        <a:pt x="140677" y="70339"/>
                      </a:lnTo>
                      <a:cubicBezTo>
                        <a:pt x="140677" y="31262"/>
                        <a:pt x="109415" y="0"/>
                        <a:pt x="70338" y="0"/>
                      </a:cubicBezTo>
                      <a:cubicBezTo>
                        <a:pt x="31262" y="0"/>
                        <a:pt x="0" y="31262"/>
                        <a:pt x="0" y="70339"/>
                      </a:cubicBezTo>
                      <a:lnTo>
                        <a:pt x="0" y="76200"/>
                      </a:lnTo>
                      <a:cubicBezTo>
                        <a:pt x="0" y="84016"/>
                        <a:pt x="1954" y="91831"/>
                        <a:pt x="5862" y="97692"/>
                      </a:cubicBezTo>
                      <a:cubicBezTo>
                        <a:pt x="19538" y="127000"/>
                        <a:pt x="29308" y="125047"/>
                        <a:pt x="29308" y="156308"/>
                      </a:cubicBezTo>
                      <a:lnTo>
                        <a:pt x="29308" y="156308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19" name="Forma Livre: Forma 718">
                  <a:extLst>
                    <a:ext uri="{FF2B5EF4-FFF2-40B4-BE49-F238E27FC236}">
                      <a16:creationId xmlns:a16="http://schemas.microsoft.com/office/drawing/2014/main" id="{16F3BC5F-ED78-1B1D-DD69-EDABDBC33DE9}"/>
                    </a:ext>
                  </a:extLst>
                </p:cNvPr>
                <p:cNvSpPr/>
                <p:nvPr/>
              </p:nvSpPr>
              <p:spPr>
                <a:xfrm>
                  <a:off x="1850403" y="5873261"/>
                  <a:ext cx="85969" cy="19538"/>
                </a:xfrm>
                <a:custGeom>
                  <a:avLst/>
                  <a:gdLst>
                    <a:gd name="connsiteX0" fmla="*/ 0 w 85969"/>
                    <a:gd name="connsiteY0" fmla="*/ 0 h 19538"/>
                    <a:gd name="connsiteX1" fmla="*/ 85969 w 85969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69" h="19538">
                      <a:moveTo>
                        <a:pt x="0" y="0"/>
                      </a:moveTo>
                      <a:lnTo>
                        <a:pt x="85969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16" name="Forma Livre: Forma 715">
                <a:extLst>
                  <a:ext uri="{FF2B5EF4-FFF2-40B4-BE49-F238E27FC236}">
                    <a16:creationId xmlns:a16="http://schemas.microsoft.com/office/drawing/2014/main" id="{5F3D441C-8E5B-4B05-8CA6-B58FA929BD45}"/>
                  </a:ext>
                </a:extLst>
              </p:cNvPr>
              <p:cNvSpPr/>
              <p:nvPr/>
            </p:nvSpPr>
            <p:spPr>
              <a:xfrm>
                <a:off x="1867988" y="5912338"/>
                <a:ext cx="50800" cy="29307"/>
              </a:xfrm>
              <a:custGeom>
                <a:avLst/>
                <a:gdLst>
                  <a:gd name="connsiteX0" fmla="*/ 50800 w 50800"/>
                  <a:gd name="connsiteY0" fmla="*/ 0 h 29307"/>
                  <a:gd name="connsiteX1" fmla="*/ 50800 w 50800"/>
                  <a:gd name="connsiteY1" fmla="*/ 0 h 29307"/>
                  <a:gd name="connsiteX2" fmla="*/ 0 w 50800"/>
                  <a:gd name="connsiteY2" fmla="*/ 0 h 29307"/>
                  <a:gd name="connsiteX3" fmla="*/ 0 w 50800"/>
                  <a:gd name="connsiteY3" fmla="*/ 0 h 29307"/>
                  <a:gd name="connsiteX4" fmla="*/ 25400 w 50800"/>
                  <a:gd name="connsiteY4" fmla="*/ 29308 h 29307"/>
                  <a:gd name="connsiteX5" fmla="*/ 25400 w 50800"/>
                  <a:gd name="connsiteY5" fmla="*/ 29308 h 29307"/>
                  <a:gd name="connsiteX6" fmla="*/ 50800 w 50800"/>
                  <a:gd name="connsiteY6" fmla="*/ 0 h 29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00" h="29307">
                    <a:moveTo>
                      <a:pt x="50800" y="0"/>
                    </a:moveTo>
                    <a:lnTo>
                      <a:pt x="50800" y="0"/>
                    </a:ln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17584"/>
                      <a:pt x="1954" y="29308"/>
                      <a:pt x="25400" y="29308"/>
                    </a:cubicBezTo>
                    <a:lnTo>
                      <a:pt x="25400" y="29308"/>
                    </a:lnTo>
                    <a:cubicBezTo>
                      <a:pt x="46892" y="29308"/>
                      <a:pt x="50800" y="15631"/>
                      <a:pt x="50800" y="0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87" name="Forma Livre: Forma 686">
              <a:extLst>
                <a:ext uri="{FF2B5EF4-FFF2-40B4-BE49-F238E27FC236}">
                  <a16:creationId xmlns:a16="http://schemas.microsoft.com/office/drawing/2014/main" id="{04481368-2386-A19F-E1E2-9B8DAF7F4854}"/>
                </a:ext>
              </a:extLst>
            </p:cNvPr>
            <p:cNvSpPr/>
            <p:nvPr/>
          </p:nvSpPr>
          <p:spPr>
            <a:xfrm>
              <a:off x="1572957" y="6283569"/>
              <a:ext cx="607646" cy="19538"/>
            </a:xfrm>
            <a:custGeom>
              <a:avLst/>
              <a:gdLst>
                <a:gd name="connsiteX0" fmla="*/ 0 w 607646"/>
                <a:gd name="connsiteY0" fmla="*/ 0 h 19538"/>
                <a:gd name="connsiteX1" fmla="*/ 607646 w 6076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7646" h="19538">
                  <a:moveTo>
                    <a:pt x="0" y="0"/>
                  </a:moveTo>
                  <a:lnTo>
                    <a:pt x="607646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88" name="Gráfico 4">
              <a:extLst>
                <a:ext uri="{FF2B5EF4-FFF2-40B4-BE49-F238E27FC236}">
                  <a16:creationId xmlns:a16="http://schemas.microsoft.com/office/drawing/2014/main" id="{36343BD9-C29A-3977-BD4C-178B6A317C3F}"/>
                </a:ext>
              </a:extLst>
            </p:cNvPr>
            <p:cNvGrpSpPr/>
            <p:nvPr/>
          </p:nvGrpSpPr>
          <p:grpSpPr>
            <a:xfrm>
              <a:off x="1789834" y="5894754"/>
              <a:ext cx="207107" cy="394676"/>
              <a:chOff x="1789834" y="5894754"/>
              <a:chExt cx="207107" cy="394676"/>
            </a:xfrm>
            <a:noFill/>
          </p:grpSpPr>
          <p:sp>
            <p:nvSpPr>
              <p:cNvPr id="710" name="Forma Livre: Forma 709">
                <a:extLst>
                  <a:ext uri="{FF2B5EF4-FFF2-40B4-BE49-F238E27FC236}">
                    <a16:creationId xmlns:a16="http://schemas.microsoft.com/office/drawing/2014/main" id="{17248DD1-00E3-2CD8-E6E5-4FBA8283935B}"/>
                  </a:ext>
                </a:extLst>
              </p:cNvPr>
              <p:cNvSpPr/>
              <p:nvPr/>
            </p:nvSpPr>
            <p:spPr>
              <a:xfrm>
                <a:off x="1838680" y="6090138"/>
                <a:ext cx="19538" cy="199292"/>
              </a:xfrm>
              <a:custGeom>
                <a:avLst/>
                <a:gdLst>
                  <a:gd name="connsiteX0" fmla="*/ 0 w 19538"/>
                  <a:gd name="connsiteY0" fmla="*/ 199292 h 199292"/>
                  <a:gd name="connsiteX1" fmla="*/ 0 w 19538"/>
                  <a:gd name="connsiteY1" fmla="*/ 0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199292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1" name="Forma Livre: Forma 710">
                <a:extLst>
                  <a:ext uri="{FF2B5EF4-FFF2-40B4-BE49-F238E27FC236}">
                    <a16:creationId xmlns:a16="http://schemas.microsoft.com/office/drawing/2014/main" id="{B76724B6-B6BC-D015-B945-85F935313180}"/>
                  </a:ext>
                </a:extLst>
              </p:cNvPr>
              <p:cNvSpPr/>
              <p:nvPr/>
            </p:nvSpPr>
            <p:spPr>
              <a:xfrm>
                <a:off x="1948096" y="6090138"/>
                <a:ext cx="19538" cy="199292"/>
              </a:xfrm>
              <a:custGeom>
                <a:avLst/>
                <a:gdLst>
                  <a:gd name="connsiteX0" fmla="*/ 0 w 19538"/>
                  <a:gd name="connsiteY0" fmla="*/ 0 h 199292"/>
                  <a:gd name="connsiteX1" fmla="*/ 0 w 19538"/>
                  <a:gd name="connsiteY1" fmla="*/ 199292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0"/>
                    </a:moveTo>
                    <a:lnTo>
                      <a:pt x="0" y="19929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2" name="Forma Livre: Forma 711">
                <a:extLst>
                  <a:ext uri="{FF2B5EF4-FFF2-40B4-BE49-F238E27FC236}">
                    <a16:creationId xmlns:a16="http://schemas.microsoft.com/office/drawing/2014/main" id="{BE4046CF-7819-0453-BC6E-4A3BB48F9553}"/>
                  </a:ext>
                </a:extLst>
              </p:cNvPr>
              <p:cNvSpPr/>
              <p:nvPr/>
            </p:nvSpPr>
            <p:spPr>
              <a:xfrm>
                <a:off x="1934419" y="5894754"/>
                <a:ext cx="62523" cy="197337"/>
              </a:xfrm>
              <a:custGeom>
                <a:avLst/>
                <a:gdLst>
                  <a:gd name="connsiteX0" fmla="*/ 0 w 62523"/>
                  <a:gd name="connsiteY0" fmla="*/ 0 h 197337"/>
                  <a:gd name="connsiteX1" fmla="*/ 27354 w 62523"/>
                  <a:gd name="connsiteY1" fmla="*/ 5861 h 197337"/>
                  <a:gd name="connsiteX2" fmla="*/ 62523 w 62523"/>
                  <a:gd name="connsiteY2" fmla="*/ 60569 h 197337"/>
                  <a:gd name="connsiteX3" fmla="*/ 62523 w 62523"/>
                  <a:gd name="connsiteY3" fmla="*/ 158261 h 197337"/>
                  <a:gd name="connsiteX4" fmla="*/ 62523 w 62523"/>
                  <a:gd name="connsiteY4" fmla="*/ 158261 h 197337"/>
                  <a:gd name="connsiteX5" fmla="*/ 29308 w 62523"/>
                  <a:gd name="connsiteY5" fmla="*/ 197338 h 197337"/>
                  <a:gd name="connsiteX6" fmla="*/ 13677 w 62523"/>
                  <a:gd name="connsiteY6" fmla="*/ 197338 h 197337"/>
                  <a:gd name="connsiteX7" fmla="*/ 13677 w 62523"/>
                  <a:gd name="connsiteY7" fmla="*/ 84015 h 197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523" h="197337">
                    <a:moveTo>
                      <a:pt x="0" y="0"/>
                    </a:moveTo>
                    <a:cubicBezTo>
                      <a:pt x="9769" y="0"/>
                      <a:pt x="19538" y="1953"/>
                      <a:pt x="27354" y="5861"/>
                    </a:cubicBezTo>
                    <a:cubicBezTo>
                      <a:pt x="50800" y="15631"/>
                      <a:pt x="62523" y="41030"/>
                      <a:pt x="62523" y="60569"/>
                    </a:cubicBezTo>
                    <a:lnTo>
                      <a:pt x="62523" y="158261"/>
                    </a:lnTo>
                    <a:lnTo>
                      <a:pt x="62523" y="158261"/>
                    </a:lnTo>
                    <a:cubicBezTo>
                      <a:pt x="62523" y="173892"/>
                      <a:pt x="48846" y="197338"/>
                      <a:pt x="29308" y="197338"/>
                    </a:cubicBezTo>
                    <a:lnTo>
                      <a:pt x="13677" y="197338"/>
                    </a:lnTo>
                    <a:lnTo>
                      <a:pt x="13677" y="84015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3" name="Forma Livre: Forma 712">
                <a:extLst>
                  <a:ext uri="{FF2B5EF4-FFF2-40B4-BE49-F238E27FC236}">
                    <a16:creationId xmlns:a16="http://schemas.microsoft.com/office/drawing/2014/main" id="{2FACD222-B949-31B9-6146-D64E5F84AD7A}"/>
                  </a:ext>
                </a:extLst>
              </p:cNvPr>
              <p:cNvSpPr/>
              <p:nvPr/>
            </p:nvSpPr>
            <p:spPr>
              <a:xfrm>
                <a:off x="1789834" y="5894754"/>
                <a:ext cx="60569" cy="195384"/>
              </a:xfrm>
              <a:custGeom>
                <a:avLst/>
                <a:gdLst>
                  <a:gd name="connsiteX0" fmla="*/ 48846 w 60569"/>
                  <a:gd name="connsiteY0" fmla="*/ 82061 h 195384"/>
                  <a:gd name="connsiteX1" fmla="*/ 48846 w 60569"/>
                  <a:gd name="connsiteY1" fmla="*/ 195385 h 195384"/>
                  <a:gd name="connsiteX2" fmla="*/ 33215 w 60569"/>
                  <a:gd name="connsiteY2" fmla="*/ 195385 h 195384"/>
                  <a:gd name="connsiteX3" fmla="*/ 0 w 60569"/>
                  <a:gd name="connsiteY3" fmla="*/ 156308 h 195384"/>
                  <a:gd name="connsiteX4" fmla="*/ 0 w 60569"/>
                  <a:gd name="connsiteY4" fmla="*/ 156308 h 195384"/>
                  <a:gd name="connsiteX5" fmla="*/ 0 w 60569"/>
                  <a:gd name="connsiteY5" fmla="*/ 58615 h 195384"/>
                  <a:gd name="connsiteX6" fmla="*/ 31262 w 60569"/>
                  <a:gd name="connsiteY6" fmla="*/ 5861 h 195384"/>
                  <a:gd name="connsiteX7" fmla="*/ 60569 w 60569"/>
                  <a:gd name="connsiteY7" fmla="*/ 0 h 195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569" h="195384">
                    <a:moveTo>
                      <a:pt x="48846" y="82061"/>
                    </a:moveTo>
                    <a:lnTo>
                      <a:pt x="48846" y="195385"/>
                    </a:lnTo>
                    <a:lnTo>
                      <a:pt x="33215" y="195385"/>
                    </a:lnTo>
                    <a:cubicBezTo>
                      <a:pt x="15631" y="195385"/>
                      <a:pt x="0" y="171938"/>
                      <a:pt x="0" y="156308"/>
                    </a:cubicBezTo>
                    <a:lnTo>
                      <a:pt x="0" y="156308"/>
                    </a:lnTo>
                    <a:lnTo>
                      <a:pt x="0" y="58615"/>
                    </a:lnTo>
                    <a:cubicBezTo>
                      <a:pt x="0" y="39077"/>
                      <a:pt x="9769" y="17584"/>
                      <a:pt x="31262" y="5861"/>
                    </a:cubicBezTo>
                    <a:cubicBezTo>
                      <a:pt x="39077" y="1953"/>
                      <a:pt x="48846" y="0"/>
                      <a:pt x="60569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4" name="Forma Livre: Forma 713">
                <a:extLst>
                  <a:ext uri="{FF2B5EF4-FFF2-40B4-BE49-F238E27FC236}">
                    <a16:creationId xmlns:a16="http://schemas.microsoft.com/office/drawing/2014/main" id="{DB2EEF18-FE41-8E3C-6F4D-7E6AAE7A6F0E}"/>
                  </a:ext>
                </a:extLst>
              </p:cNvPr>
              <p:cNvSpPr/>
              <p:nvPr/>
            </p:nvSpPr>
            <p:spPr>
              <a:xfrm>
                <a:off x="1893388" y="6090138"/>
                <a:ext cx="19538" cy="199292"/>
              </a:xfrm>
              <a:custGeom>
                <a:avLst/>
                <a:gdLst>
                  <a:gd name="connsiteX0" fmla="*/ 0 w 19538"/>
                  <a:gd name="connsiteY0" fmla="*/ 199292 h 199292"/>
                  <a:gd name="connsiteX1" fmla="*/ 0 w 19538"/>
                  <a:gd name="connsiteY1" fmla="*/ 0 h 199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9292">
                    <a:moveTo>
                      <a:pt x="0" y="199292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89" name="Gráfico 4">
              <a:extLst>
                <a:ext uri="{FF2B5EF4-FFF2-40B4-BE49-F238E27FC236}">
                  <a16:creationId xmlns:a16="http://schemas.microsoft.com/office/drawing/2014/main" id="{30A4E052-6536-FA60-4B6E-4E4E3959633E}"/>
                </a:ext>
              </a:extLst>
            </p:cNvPr>
            <p:cNvGrpSpPr/>
            <p:nvPr/>
          </p:nvGrpSpPr>
          <p:grpSpPr>
            <a:xfrm>
              <a:off x="2041880" y="5830276"/>
              <a:ext cx="171938" cy="453292"/>
              <a:chOff x="2041880" y="5830276"/>
              <a:chExt cx="171938" cy="453292"/>
            </a:xfrm>
            <a:noFill/>
          </p:grpSpPr>
          <p:sp>
            <p:nvSpPr>
              <p:cNvPr id="705" name="Forma Livre: Forma 704">
                <a:extLst>
                  <a:ext uri="{FF2B5EF4-FFF2-40B4-BE49-F238E27FC236}">
                    <a16:creationId xmlns:a16="http://schemas.microsoft.com/office/drawing/2014/main" id="{20B8B633-071B-5B49-5F13-4DC3D15B9ECF}"/>
                  </a:ext>
                </a:extLst>
              </p:cNvPr>
              <p:cNvSpPr/>
              <p:nvPr/>
            </p:nvSpPr>
            <p:spPr>
              <a:xfrm>
                <a:off x="2090180" y="5830276"/>
                <a:ext cx="74957" cy="89877"/>
              </a:xfrm>
              <a:custGeom>
                <a:avLst/>
                <a:gdLst>
                  <a:gd name="connsiteX0" fmla="*/ 35716 w 74957"/>
                  <a:gd name="connsiteY0" fmla="*/ 0 h 89877"/>
                  <a:gd name="connsiteX1" fmla="*/ 39624 w 74957"/>
                  <a:gd name="connsiteY1" fmla="*/ 0 h 89877"/>
                  <a:gd name="connsiteX2" fmla="*/ 74793 w 74957"/>
                  <a:gd name="connsiteY2" fmla="*/ 39077 h 89877"/>
                  <a:gd name="connsiteX3" fmla="*/ 72839 w 74957"/>
                  <a:gd name="connsiteY3" fmla="*/ 58615 h 89877"/>
                  <a:gd name="connsiteX4" fmla="*/ 37670 w 74957"/>
                  <a:gd name="connsiteY4" fmla="*/ 89877 h 89877"/>
                  <a:gd name="connsiteX5" fmla="*/ 37670 w 74957"/>
                  <a:gd name="connsiteY5" fmla="*/ 89877 h 89877"/>
                  <a:gd name="connsiteX6" fmla="*/ 2501 w 74957"/>
                  <a:gd name="connsiteY6" fmla="*/ 58615 h 89877"/>
                  <a:gd name="connsiteX7" fmla="*/ 547 w 74957"/>
                  <a:gd name="connsiteY7" fmla="*/ 39077 h 89877"/>
                  <a:gd name="connsiteX8" fmla="*/ 35716 w 74957"/>
                  <a:gd name="connsiteY8" fmla="*/ 0 h 89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957" h="89877">
                    <a:moveTo>
                      <a:pt x="35716" y="0"/>
                    </a:moveTo>
                    <a:lnTo>
                      <a:pt x="39624" y="0"/>
                    </a:lnTo>
                    <a:cubicBezTo>
                      <a:pt x="61116" y="0"/>
                      <a:pt x="76747" y="19538"/>
                      <a:pt x="74793" y="39077"/>
                    </a:cubicBezTo>
                    <a:lnTo>
                      <a:pt x="72839" y="58615"/>
                    </a:lnTo>
                    <a:cubicBezTo>
                      <a:pt x="70885" y="76200"/>
                      <a:pt x="55255" y="89877"/>
                      <a:pt x="37670" y="89877"/>
                    </a:cubicBezTo>
                    <a:lnTo>
                      <a:pt x="37670" y="89877"/>
                    </a:lnTo>
                    <a:cubicBezTo>
                      <a:pt x="20085" y="89877"/>
                      <a:pt x="4455" y="76200"/>
                      <a:pt x="2501" y="58615"/>
                    </a:cubicBezTo>
                    <a:lnTo>
                      <a:pt x="547" y="39077"/>
                    </a:lnTo>
                    <a:cubicBezTo>
                      <a:pt x="-3361" y="17584"/>
                      <a:pt x="14224" y="0"/>
                      <a:pt x="35716" y="0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6" name="Forma Livre: Forma 705">
                <a:extLst>
                  <a:ext uri="{FF2B5EF4-FFF2-40B4-BE49-F238E27FC236}">
                    <a16:creationId xmlns:a16="http://schemas.microsoft.com/office/drawing/2014/main" id="{7DCA37A7-0C1A-4EC6-3130-562DFD2ED928}"/>
                  </a:ext>
                </a:extLst>
              </p:cNvPr>
              <p:cNvSpPr/>
              <p:nvPr/>
            </p:nvSpPr>
            <p:spPr>
              <a:xfrm>
                <a:off x="2082911" y="6117492"/>
                <a:ext cx="19538" cy="166076"/>
              </a:xfrm>
              <a:custGeom>
                <a:avLst/>
                <a:gdLst>
                  <a:gd name="connsiteX0" fmla="*/ 0 w 19538"/>
                  <a:gd name="connsiteY0" fmla="*/ 166077 h 166076"/>
                  <a:gd name="connsiteX1" fmla="*/ 0 w 19538"/>
                  <a:gd name="connsiteY1" fmla="*/ 0 h 16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6076">
                    <a:moveTo>
                      <a:pt x="0" y="166077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7" name="Forma Livre: Forma 706">
                <a:extLst>
                  <a:ext uri="{FF2B5EF4-FFF2-40B4-BE49-F238E27FC236}">
                    <a16:creationId xmlns:a16="http://schemas.microsoft.com/office/drawing/2014/main" id="{45A7E54A-6868-A4DF-D87E-2FCC84B19793}"/>
                  </a:ext>
                </a:extLst>
              </p:cNvPr>
              <p:cNvSpPr/>
              <p:nvPr/>
            </p:nvSpPr>
            <p:spPr>
              <a:xfrm>
                <a:off x="2172788" y="6117492"/>
                <a:ext cx="19538" cy="166076"/>
              </a:xfrm>
              <a:custGeom>
                <a:avLst/>
                <a:gdLst>
                  <a:gd name="connsiteX0" fmla="*/ 0 w 19538"/>
                  <a:gd name="connsiteY0" fmla="*/ 0 h 166076"/>
                  <a:gd name="connsiteX1" fmla="*/ 0 w 19538"/>
                  <a:gd name="connsiteY1" fmla="*/ 166077 h 16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6076">
                    <a:moveTo>
                      <a:pt x="0" y="0"/>
                    </a:moveTo>
                    <a:lnTo>
                      <a:pt x="0" y="166077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8" name="Forma Livre: Forma 707">
                <a:extLst>
                  <a:ext uri="{FF2B5EF4-FFF2-40B4-BE49-F238E27FC236}">
                    <a16:creationId xmlns:a16="http://schemas.microsoft.com/office/drawing/2014/main" id="{DDBE2E7A-63F3-B5FB-E56B-87FAC57A7B3B}"/>
                  </a:ext>
                </a:extLst>
              </p:cNvPr>
              <p:cNvSpPr/>
              <p:nvPr/>
            </p:nvSpPr>
            <p:spPr>
              <a:xfrm>
                <a:off x="2041880" y="5953369"/>
                <a:ext cx="171938" cy="166077"/>
              </a:xfrm>
              <a:custGeom>
                <a:avLst/>
                <a:gdLst>
                  <a:gd name="connsiteX0" fmla="*/ 41031 w 171938"/>
                  <a:gd name="connsiteY0" fmla="*/ 70338 h 166077"/>
                  <a:gd name="connsiteX1" fmla="*/ 41031 w 171938"/>
                  <a:gd name="connsiteY1" fmla="*/ 166077 h 166077"/>
                  <a:gd name="connsiteX2" fmla="*/ 27354 w 171938"/>
                  <a:gd name="connsiteY2" fmla="*/ 166077 h 166077"/>
                  <a:gd name="connsiteX3" fmla="*/ 0 w 171938"/>
                  <a:gd name="connsiteY3" fmla="*/ 132861 h 166077"/>
                  <a:gd name="connsiteX4" fmla="*/ 0 w 171938"/>
                  <a:gd name="connsiteY4" fmla="*/ 132861 h 166077"/>
                  <a:gd name="connsiteX5" fmla="*/ 0 w 171938"/>
                  <a:gd name="connsiteY5" fmla="*/ 50800 h 166077"/>
                  <a:gd name="connsiteX6" fmla="*/ 42985 w 171938"/>
                  <a:gd name="connsiteY6" fmla="*/ 5861 h 166077"/>
                  <a:gd name="connsiteX7" fmla="*/ 42985 w 171938"/>
                  <a:gd name="connsiteY7" fmla="*/ 5861 h 166077"/>
                  <a:gd name="connsiteX8" fmla="*/ 128954 w 171938"/>
                  <a:gd name="connsiteY8" fmla="*/ 5861 h 166077"/>
                  <a:gd name="connsiteX9" fmla="*/ 128954 w 171938"/>
                  <a:gd name="connsiteY9" fmla="*/ 5861 h 166077"/>
                  <a:gd name="connsiteX10" fmla="*/ 171939 w 171938"/>
                  <a:gd name="connsiteY10" fmla="*/ 50800 h 166077"/>
                  <a:gd name="connsiteX11" fmla="*/ 171939 w 171938"/>
                  <a:gd name="connsiteY11" fmla="*/ 132861 h 166077"/>
                  <a:gd name="connsiteX12" fmla="*/ 171939 w 171938"/>
                  <a:gd name="connsiteY12" fmla="*/ 132861 h 166077"/>
                  <a:gd name="connsiteX13" fmla="*/ 144585 w 171938"/>
                  <a:gd name="connsiteY13" fmla="*/ 166077 h 166077"/>
                  <a:gd name="connsiteX14" fmla="*/ 130908 w 171938"/>
                  <a:gd name="connsiteY14" fmla="*/ 166077 h 166077"/>
                  <a:gd name="connsiteX15" fmla="*/ 130908 w 171938"/>
                  <a:gd name="connsiteY15" fmla="*/ 70338 h 166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1938" h="166077">
                    <a:moveTo>
                      <a:pt x="41031" y="70338"/>
                    </a:moveTo>
                    <a:lnTo>
                      <a:pt x="41031" y="166077"/>
                    </a:lnTo>
                    <a:lnTo>
                      <a:pt x="27354" y="166077"/>
                    </a:lnTo>
                    <a:cubicBezTo>
                      <a:pt x="11723" y="166077"/>
                      <a:pt x="0" y="146539"/>
                      <a:pt x="0" y="132861"/>
                    </a:cubicBezTo>
                    <a:lnTo>
                      <a:pt x="0" y="132861"/>
                    </a:lnTo>
                    <a:lnTo>
                      <a:pt x="0" y="50800"/>
                    </a:lnTo>
                    <a:cubicBezTo>
                      <a:pt x="0" y="29308"/>
                      <a:pt x="17585" y="9769"/>
                      <a:pt x="42985" y="5861"/>
                    </a:cubicBezTo>
                    <a:lnTo>
                      <a:pt x="42985" y="5861"/>
                    </a:lnTo>
                    <a:cubicBezTo>
                      <a:pt x="76200" y="-1954"/>
                      <a:pt x="95738" y="-1954"/>
                      <a:pt x="128954" y="5861"/>
                    </a:cubicBezTo>
                    <a:lnTo>
                      <a:pt x="128954" y="5861"/>
                    </a:lnTo>
                    <a:cubicBezTo>
                      <a:pt x="154354" y="11723"/>
                      <a:pt x="171939" y="29308"/>
                      <a:pt x="171939" y="50800"/>
                    </a:cubicBezTo>
                    <a:lnTo>
                      <a:pt x="171939" y="132861"/>
                    </a:lnTo>
                    <a:lnTo>
                      <a:pt x="171939" y="132861"/>
                    </a:lnTo>
                    <a:cubicBezTo>
                      <a:pt x="171939" y="146539"/>
                      <a:pt x="160215" y="166077"/>
                      <a:pt x="144585" y="166077"/>
                    </a:cubicBezTo>
                    <a:lnTo>
                      <a:pt x="130908" y="166077"/>
                    </a:lnTo>
                    <a:lnTo>
                      <a:pt x="130908" y="70338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9" name="Forma Livre: Forma 708">
                <a:extLst>
                  <a:ext uri="{FF2B5EF4-FFF2-40B4-BE49-F238E27FC236}">
                    <a16:creationId xmlns:a16="http://schemas.microsoft.com/office/drawing/2014/main" id="{4F3E88EE-1731-3486-8414-7E2478B7A115}"/>
                  </a:ext>
                </a:extLst>
              </p:cNvPr>
              <p:cNvSpPr/>
              <p:nvPr/>
            </p:nvSpPr>
            <p:spPr>
              <a:xfrm>
                <a:off x="2127850" y="6117492"/>
                <a:ext cx="19538" cy="166076"/>
              </a:xfrm>
              <a:custGeom>
                <a:avLst/>
                <a:gdLst>
                  <a:gd name="connsiteX0" fmla="*/ 0 w 19538"/>
                  <a:gd name="connsiteY0" fmla="*/ 166077 h 166076"/>
                  <a:gd name="connsiteX1" fmla="*/ 0 w 19538"/>
                  <a:gd name="connsiteY1" fmla="*/ 0 h 16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6076">
                    <a:moveTo>
                      <a:pt x="0" y="166077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90" name="Gráfico 4">
              <a:extLst>
                <a:ext uri="{FF2B5EF4-FFF2-40B4-BE49-F238E27FC236}">
                  <a16:creationId xmlns:a16="http://schemas.microsoft.com/office/drawing/2014/main" id="{6839B548-797D-A765-5713-966EC5F173B3}"/>
                </a:ext>
              </a:extLst>
            </p:cNvPr>
            <p:cNvGrpSpPr/>
            <p:nvPr/>
          </p:nvGrpSpPr>
          <p:grpSpPr>
            <a:xfrm>
              <a:off x="1572957" y="5830276"/>
              <a:ext cx="171938" cy="453292"/>
              <a:chOff x="1572957" y="5830276"/>
              <a:chExt cx="171938" cy="453292"/>
            </a:xfrm>
            <a:noFill/>
          </p:grpSpPr>
          <p:grpSp>
            <p:nvGrpSpPr>
              <p:cNvPr id="698" name="Gráfico 4">
                <a:extLst>
                  <a:ext uri="{FF2B5EF4-FFF2-40B4-BE49-F238E27FC236}">
                    <a16:creationId xmlns:a16="http://schemas.microsoft.com/office/drawing/2014/main" id="{2931DB2F-9A1C-D149-B1F8-9470C3AE059F}"/>
                  </a:ext>
                </a:extLst>
              </p:cNvPr>
              <p:cNvGrpSpPr/>
              <p:nvPr/>
            </p:nvGrpSpPr>
            <p:grpSpPr>
              <a:xfrm>
                <a:off x="1572957" y="5830276"/>
                <a:ext cx="171938" cy="453292"/>
                <a:chOff x="1572957" y="5830276"/>
                <a:chExt cx="171938" cy="453292"/>
              </a:xfrm>
              <a:noFill/>
            </p:grpSpPr>
            <p:grpSp>
              <p:nvGrpSpPr>
                <p:cNvPr id="700" name="Gráfico 4">
                  <a:extLst>
                    <a:ext uri="{FF2B5EF4-FFF2-40B4-BE49-F238E27FC236}">
                      <a16:creationId xmlns:a16="http://schemas.microsoft.com/office/drawing/2014/main" id="{70C06C46-EA56-E245-16E1-25E3D35E9FCB}"/>
                    </a:ext>
                  </a:extLst>
                </p:cNvPr>
                <p:cNvGrpSpPr/>
                <p:nvPr/>
              </p:nvGrpSpPr>
              <p:grpSpPr>
                <a:xfrm>
                  <a:off x="1613988" y="5830276"/>
                  <a:ext cx="89876" cy="453292"/>
                  <a:chOff x="1613988" y="5830276"/>
                  <a:chExt cx="89876" cy="453292"/>
                </a:xfrm>
                <a:noFill/>
              </p:grpSpPr>
              <p:sp>
                <p:nvSpPr>
                  <p:cNvPr id="702" name="Forma Livre: Forma 701">
                    <a:extLst>
                      <a:ext uri="{FF2B5EF4-FFF2-40B4-BE49-F238E27FC236}">
                        <a16:creationId xmlns:a16="http://schemas.microsoft.com/office/drawing/2014/main" id="{A8B3E381-C710-F799-3663-84DBAA52479E}"/>
                      </a:ext>
                    </a:extLst>
                  </p:cNvPr>
                  <p:cNvSpPr/>
                  <p:nvPr/>
                </p:nvSpPr>
                <p:spPr>
                  <a:xfrm>
                    <a:off x="1621257" y="5830276"/>
                    <a:ext cx="74957" cy="89877"/>
                  </a:xfrm>
                  <a:custGeom>
                    <a:avLst/>
                    <a:gdLst>
                      <a:gd name="connsiteX0" fmla="*/ 35716 w 74957"/>
                      <a:gd name="connsiteY0" fmla="*/ 0 h 89877"/>
                      <a:gd name="connsiteX1" fmla="*/ 39624 w 74957"/>
                      <a:gd name="connsiteY1" fmla="*/ 0 h 89877"/>
                      <a:gd name="connsiteX2" fmla="*/ 74793 w 74957"/>
                      <a:gd name="connsiteY2" fmla="*/ 39077 h 89877"/>
                      <a:gd name="connsiteX3" fmla="*/ 72839 w 74957"/>
                      <a:gd name="connsiteY3" fmla="*/ 58615 h 89877"/>
                      <a:gd name="connsiteX4" fmla="*/ 37670 w 74957"/>
                      <a:gd name="connsiteY4" fmla="*/ 89877 h 89877"/>
                      <a:gd name="connsiteX5" fmla="*/ 37670 w 74957"/>
                      <a:gd name="connsiteY5" fmla="*/ 89877 h 89877"/>
                      <a:gd name="connsiteX6" fmla="*/ 2501 w 74957"/>
                      <a:gd name="connsiteY6" fmla="*/ 58615 h 89877"/>
                      <a:gd name="connsiteX7" fmla="*/ 547 w 74957"/>
                      <a:gd name="connsiteY7" fmla="*/ 39077 h 89877"/>
                      <a:gd name="connsiteX8" fmla="*/ 35716 w 74957"/>
                      <a:gd name="connsiteY8" fmla="*/ 0 h 89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4957" h="89877">
                        <a:moveTo>
                          <a:pt x="35716" y="0"/>
                        </a:moveTo>
                        <a:lnTo>
                          <a:pt x="39624" y="0"/>
                        </a:lnTo>
                        <a:cubicBezTo>
                          <a:pt x="61116" y="0"/>
                          <a:pt x="76747" y="19538"/>
                          <a:pt x="74793" y="39077"/>
                        </a:cubicBezTo>
                        <a:lnTo>
                          <a:pt x="72839" y="58615"/>
                        </a:lnTo>
                        <a:cubicBezTo>
                          <a:pt x="70885" y="76200"/>
                          <a:pt x="55255" y="89877"/>
                          <a:pt x="37670" y="89877"/>
                        </a:cubicBezTo>
                        <a:lnTo>
                          <a:pt x="37670" y="89877"/>
                        </a:lnTo>
                        <a:cubicBezTo>
                          <a:pt x="20085" y="89877"/>
                          <a:pt x="4455" y="76200"/>
                          <a:pt x="2501" y="58615"/>
                        </a:cubicBezTo>
                        <a:lnTo>
                          <a:pt x="547" y="39077"/>
                        </a:lnTo>
                        <a:cubicBezTo>
                          <a:pt x="-3361" y="17584"/>
                          <a:pt x="14224" y="0"/>
                          <a:pt x="35716" y="0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03" name="Forma Livre: Forma 702">
                    <a:extLst>
                      <a:ext uri="{FF2B5EF4-FFF2-40B4-BE49-F238E27FC236}">
                        <a16:creationId xmlns:a16="http://schemas.microsoft.com/office/drawing/2014/main" id="{4FB81387-10FE-F429-62B5-B905419456EE}"/>
                      </a:ext>
                    </a:extLst>
                  </p:cNvPr>
                  <p:cNvSpPr/>
                  <p:nvPr/>
                </p:nvSpPr>
                <p:spPr>
                  <a:xfrm>
                    <a:off x="1613988" y="6117492"/>
                    <a:ext cx="19538" cy="166076"/>
                  </a:xfrm>
                  <a:custGeom>
                    <a:avLst/>
                    <a:gdLst>
                      <a:gd name="connsiteX0" fmla="*/ 0 w 19538"/>
                      <a:gd name="connsiteY0" fmla="*/ 166077 h 166076"/>
                      <a:gd name="connsiteX1" fmla="*/ 0 w 19538"/>
                      <a:gd name="connsiteY1" fmla="*/ 0 h 16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66076">
                        <a:moveTo>
                          <a:pt x="0" y="166077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04" name="Forma Livre: Forma 703">
                    <a:extLst>
                      <a:ext uri="{FF2B5EF4-FFF2-40B4-BE49-F238E27FC236}">
                        <a16:creationId xmlns:a16="http://schemas.microsoft.com/office/drawing/2014/main" id="{8C1DCC6C-6ECA-004C-75B2-8ED92084963E}"/>
                      </a:ext>
                    </a:extLst>
                  </p:cNvPr>
                  <p:cNvSpPr/>
                  <p:nvPr/>
                </p:nvSpPr>
                <p:spPr>
                  <a:xfrm>
                    <a:off x="1703865" y="6117492"/>
                    <a:ext cx="19538" cy="166076"/>
                  </a:xfrm>
                  <a:custGeom>
                    <a:avLst/>
                    <a:gdLst>
                      <a:gd name="connsiteX0" fmla="*/ 0 w 19538"/>
                      <a:gd name="connsiteY0" fmla="*/ 0 h 166076"/>
                      <a:gd name="connsiteX1" fmla="*/ 0 w 19538"/>
                      <a:gd name="connsiteY1" fmla="*/ 166077 h 166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66076">
                        <a:moveTo>
                          <a:pt x="0" y="0"/>
                        </a:moveTo>
                        <a:lnTo>
                          <a:pt x="0" y="166077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701" name="Forma Livre: Forma 700">
                  <a:extLst>
                    <a:ext uri="{FF2B5EF4-FFF2-40B4-BE49-F238E27FC236}">
                      <a16:creationId xmlns:a16="http://schemas.microsoft.com/office/drawing/2014/main" id="{49905781-2CCB-144C-8C27-8CEA00EBC6D0}"/>
                    </a:ext>
                  </a:extLst>
                </p:cNvPr>
                <p:cNvSpPr/>
                <p:nvPr/>
              </p:nvSpPr>
              <p:spPr>
                <a:xfrm>
                  <a:off x="1572957" y="5953369"/>
                  <a:ext cx="171938" cy="166077"/>
                </a:xfrm>
                <a:custGeom>
                  <a:avLst/>
                  <a:gdLst>
                    <a:gd name="connsiteX0" fmla="*/ 41031 w 171938"/>
                    <a:gd name="connsiteY0" fmla="*/ 70338 h 166077"/>
                    <a:gd name="connsiteX1" fmla="*/ 41031 w 171938"/>
                    <a:gd name="connsiteY1" fmla="*/ 166077 h 166077"/>
                    <a:gd name="connsiteX2" fmla="*/ 27354 w 171938"/>
                    <a:gd name="connsiteY2" fmla="*/ 166077 h 166077"/>
                    <a:gd name="connsiteX3" fmla="*/ 0 w 171938"/>
                    <a:gd name="connsiteY3" fmla="*/ 132861 h 166077"/>
                    <a:gd name="connsiteX4" fmla="*/ 0 w 171938"/>
                    <a:gd name="connsiteY4" fmla="*/ 132861 h 166077"/>
                    <a:gd name="connsiteX5" fmla="*/ 0 w 171938"/>
                    <a:gd name="connsiteY5" fmla="*/ 50800 h 166077"/>
                    <a:gd name="connsiteX6" fmla="*/ 42985 w 171938"/>
                    <a:gd name="connsiteY6" fmla="*/ 5861 h 166077"/>
                    <a:gd name="connsiteX7" fmla="*/ 42985 w 171938"/>
                    <a:gd name="connsiteY7" fmla="*/ 5861 h 166077"/>
                    <a:gd name="connsiteX8" fmla="*/ 128954 w 171938"/>
                    <a:gd name="connsiteY8" fmla="*/ 5861 h 166077"/>
                    <a:gd name="connsiteX9" fmla="*/ 128954 w 171938"/>
                    <a:gd name="connsiteY9" fmla="*/ 5861 h 166077"/>
                    <a:gd name="connsiteX10" fmla="*/ 171939 w 171938"/>
                    <a:gd name="connsiteY10" fmla="*/ 50800 h 166077"/>
                    <a:gd name="connsiteX11" fmla="*/ 171939 w 171938"/>
                    <a:gd name="connsiteY11" fmla="*/ 132861 h 166077"/>
                    <a:gd name="connsiteX12" fmla="*/ 171939 w 171938"/>
                    <a:gd name="connsiteY12" fmla="*/ 132861 h 166077"/>
                    <a:gd name="connsiteX13" fmla="*/ 144585 w 171938"/>
                    <a:gd name="connsiteY13" fmla="*/ 166077 h 166077"/>
                    <a:gd name="connsiteX14" fmla="*/ 130908 w 171938"/>
                    <a:gd name="connsiteY14" fmla="*/ 166077 h 166077"/>
                    <a:gd name="connsiteX15" fmla="*/ 130908 w 171938"/>
                    <a:gd name="connsiteY15" fmla="*/ 70338 h 16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1938" h="166077">
                      <a:moveTo>
                        <a:pt x="41031" y="70338"/>
                      </a:moveTo>
                      <a:lnTo>
                        <a:pt x="41031" y="166077"/>
                      </a:lnTo>
                      <a:lnTo>
                        <a:pt x="27354" y="166077"/>
                      </a:lnTo>
                      <a:cubicBezTo>
                        <a:pt x="11723" y="166077"/>
                        <a:pt x="0" y="146539"/>
                        <a:pt x="0" y="132861"/>
                      </a:cubicBezTo>
                      <a:lnTo>
                        <a:pt x="0" y="132861"/>
                      </a:lnTo>
                      <a:lnTo>
                        <a:pt x="0" y="50800"/>
                      </a:lnTo>
                      <a:cubicBezTo>
                        <a:pt x="0" y="29308"/>
                        <a:pt x="17585" y="9769"/>
                        <a:pt x="42985" y="5861"/>
                      </a:cubicBezTo>
                      <a:lnTo>
                        <a:pt x="42985" y="5861"/>
                      </a:lnTo>
                      <a:cubicBezTo>
                        <a:pt x="76200" y="-1954"/>
                        <a:pt x="95738" y="-1954"/>
                        <a:pt x="128954" y="5861"/>
                      </a:cubicBezTo>
                      <a:lnTo>
                        <a:pt x="128954" y="5861"/>
                      </a:lnTo>
                      <a:cubicBezTo>
                        <a:pt x="154354" y="11723"/>
                        <a:pt x="171939" y="29308"/>
                        <a:pt x="171939" y="50800"/>
                      </a:cubicBezTo>
                      <a:lnTo>
                        <a:pt x="171939" y="132861"/>
                      </a:lnTo>
                      <a:lnTo>
                        <a:pt x="171939" y="132861"/>
                      </a:lnTo>
                      <a:cubicBezTo>
                        <a:pt x="171939" y="146539"/>
                        <a:pt x="160215" y="166077"/>
                        <a:pt x="144585" y="166077"/>
                      </a:cubicBezTo>
                      <a:lnTo>
                        <a:pt x="130908" y="166077"/>
                      </a:lnTo>
                      <a:lnTo>
                        <a:pt x="130908" y="70338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99" name="Forma Livre: Forma 698">
                <a:extLst>
                  <a:ext uri="{FF2B5EF4-FFF2-40B4-BE49-F238E27FC236}">
                    <a16:creationId xmlns:a16="http://schemas.microsoft.com/office/drawing/2014/main" id="{B8A17F40-5E67-1F8B-D851-DF62001B7FA7}"/>
                  </a:ext>
                </a:extLst>
              </p:cNvPr>
              <p:cNvSpPr/>
              <p:nvPr/>
            </p:nvSpPr>
            <p:spPr>
              <a:xfrm>
                <a:off x="1658927" y="6117492"/>
                <a:ext cx="19538" cy="166076"/>
              </a:xfrm>
              <a:custGeom>
                <a:avLst/>
                <a:gdLst>
                  <a:gd name="connsiteX0" fmla="*/ 0 w 19538"/>
                  <a:gd name="connsiteY0" fmla="*/ 166077 h 166076"/>
                  <a:gd name="connsiteX1" fmla="*/ 0 w 19538"/>
                  <a:gd name="connsiteY1" fmla="*/ 0 h 166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66076">
                    <a:moveTo>
                      <a:pt x="0" y="166077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91" name="Forma Livre: Forma 690">
              <a:extLst>
                <a:ext uri="{FF2B5EF4-FFF2-40B4-BE49-F238E27FC236}">
                  <a16:creationId xmlns:a16="http://schemas.microsoft.com/office/drawing/2014/main" id="{5013C3EC-D915-6C23-499E-1EE6FDA0FB18}"/>
                </a:ext>
              </a:extLst>
            </p:cNvPr>
            <p:cNvSpPr/>
            <p:nvPr/>
          </p:nvSpPr>
          <p:spPr>
            <a:xfrm>
              <a:off x="1893388" y="5644661"/>
              <a:ext cx="19538" cy="39076"/>
            </a:xfrm>
            <a:custGeom>
              <a:avLst/>
              <a:gdLst>
                <a:gd name="connsiteX0" fmla="*/ 0 w 19538"/>
                <a:gd name="connsiteY0" fmla="*/ 39077 h 39076"/>
                <a:gd name="connsiteX1" fmla="*/ 0 w 19538"/>
                <a:gd name="connsiteY1" fmla="*/ 0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9076">
                  <a:moveTo>
                    <a:pt x="0" y="39077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2" name="Forma Livre: Forma 691">
              <a:extLst>
                <a:ext uri="{FF2B5EF4-FFF2-40B4-BE49-F238E27FC236}">
                  <a16:creationId xmlns:a16="http://schemas.microsoft.com/office/drawing/2014/main" id="{0F7A07E9-BBB7-DCDD-CBB2-9A308D420802}"/>
                </a:ext>
              </a:extLst>
            </p:cNvPr>
            <p:cNvSpPr/>
            <p:nvPr/>
          </p:nvSpPr>
          <p:spPr>
            <a:xfrm>
              <a:off x="1819142" y="5664200"/>
              <a:ext cx="19538" cy="33215"/>
            </a:xfrm>
            <a:custGeom>
              <a:avLst/>
              <a:gdLst>
                <a:gd name="connsiteX0" fmla="*/ 19538 w 19538"/>
                <a:gd name="connsiteY0" fmla="*/ 33216 h 33215"/>
                <a:gd name="connsiteX1" fmla="*/ 0 w 19538"/>
                <a:gd name="connsiteY1" fmla="*/ 0 h 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3215">
                  <a:moveTo>
                    <a:pt x="19538" y="33216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3" name="Forma Livre: Forma 692">
              <a:extLst>
                <a:ext uri="{FF2B5EF4-FFF2-40B4-BE49-F238E27FC236}">
                  <a16:creationId xmlns:a16="http://schemas.microsoft.com/office/drawing/2014/main" id="{BB665BDD-ED25-911E-2089-D403C6A06877}"/>
                </a:ext>
              </a:extLst>
            </p:cNvPr>
            <p:cNvSpPr/>
            <p:nvPr/>
          </p:nvSpPr>
          <p:spPr>
            <a:xfrm>
              <a:off x="1766388" y="5718907"/>
              <a:ext cx="33215" cy="19538"/>
            </a:xfrm>
            <a:custGeom>
              <a:avLst/>
              <a:gdLst>
                <a:gd name="connsiteX0" fmla="*/ 33215 w 33215"/>
                <a:gd name="connsiteY0" fmla="*/ 19539 h 19538"/>
                <a:gd name="connsiteX1" fmla="*/ 0 w 332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15" h="19538">
                  <a:moveTo>
                    <a:pt x="33215" y="19539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4" name="Forma Livre: Forma 693">
              <a:extLst>
                <a:ext uri="{FF2B5EF4-FFF2-40B4-BE49-F238E27FC236}">
                  <a16:creationId xmlns:a16="http://schemas.microsoft.com/office/drawing/2014/main" id="{408A4903-0CB5-23F4-4A83-EEB1D7696044}"/>
                </a:ext>
              </a:extLst>
            </p:cNvPr>
            <p:cNvSpPr/>
            <p:nvPr/>
          </p:nvSpPr>
          <p:spPr>
            <a:xfrm>
              <a:off x="1744896" y="5791200"/>
              <a:ext cx="41030" cy="19538"/>
            </a:xfrm>
            <a:custGeom>
              <a:avLst/>
              <a:gdLst>
                <a:gd name="connsiteX0" fmla="*/ 41031 w 41030"/>
                <a:gd name="connsiteY0" fmla="*/ 0 h 19538"/>
                <a:gd name="connsiteX1" fmla="*/ 0 w 4103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30" h="19538">
                  <a:moveTo>
                    <a:pt x="41031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5" name="Forma Livre: Forma 694">
              <a:extLst>
                <a:ext uri="{FF2B5EF4-FFF2-40B4-BE49-F238E27FC236}">
                  <a16:creationId xmlns:a16="http://schemas.microsoft.com/office/drawing/2014/main" id="{CDCEB523-8146-D326-8E41-4BF4D3D19A66}"/>
                </a:ext>
              </a:extLst>
            </p:cNvPr>
            <p:cNvSpPr/>
            <p:nvPr/>
          </p:nvSpPr>
          <p:spPr>
            <a:xfrm>
              <a:off x="1948096" y="5664200"/>
              <a:ext cx="19538" cy="33215"/>
            </a:xfrm>
            <a:custGeom>
              <a:avLst/>
              <a:gdLst>
                <a:gd name="connsiteX0" fmla="*/ 0 w 19538"/>
                <a:gd name="connsiteY0" fmla="*/ 33216 h 33215"/>
                <a:gd name="connsiteX1" fmla="*/ 19539 w 19538"/>
                <a:gd name="connsiteY1" fmla="*/ 0 h 3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33215">
                  <a:moveTo>
                    <a:pt x="0" y="33216"/>
                  </a:moveTo>
                  <a:lnTo>
                    <a:pt x="19539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6" name="Forma Livre: Forma 695">
              <a:extLst>
                <a:ext uri="{FF2B5EF4-FFF2-40B4-BE49-F238E27FC236}">
                  <a16:creationId xmlns:a16="http://schemas.microsoft.com/office/drawing/2014/main" id="{9C4BC553-22DC-9BFC-0477-786DDD5D1F23}"/>
                </a:ext>
              </a:extLst>
            </p:cNvPr>
            <p:cNvSpPr/>
            <p:nvPr/>
          </p:nvSpPr>
          <p:spPr>
            <a:xfrm>
              <a:off x="1987173" y="5718907"/>
              <a:ext cx="33215" cy="19538"/>
            </a:xfrm>
            <a:custGeom>
              <a:avLst/>
              <a:gdLst>
                <a:gd name="connsiteX0" fmla="*/ 0 w 33215"/>
                <a:gd name="connsiteY0" fmla="*/ 19539 h 19538"/>
                <a:gd name="connsiteX1" fmla="*/ 33215 w 332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215" h="19538">
                  <a:moveTo>
                    <a:pt x="0" y="19539"/>
                  </a:moveTo>
                  <a:lnTo>
                    <a:pt x="33215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7" name="Forma Livre: Forma 696">
              <a:extLst>
                <a:ext uri="{FF2B5EF4-FFF2-40B4-BE49-F238E27FC236}">
                  <a16:creationId xmlns:a16="http://schemas.microsoft.com/office/drawing/2014/main" id="{B21612BB-B5CE-10BB-0EB2-CEFE19E3BAA6}"/>
                </a:ext>
              </a:extLst>
            </p:cNvPr>
            <p:cNvSpPr/>
            <p:nvPr/>
          </p:nvSpPr>
          <p:spPr>
            <a:xfrm>
              <a:off x="2000850" y="5791200"/>
              <a:ext cx="41030" cy="19538"/>
            </a:xfrm>
            <a:custGeom>
              <a:avLst/>
              <a:gdLst>
                <a:gd name="connsiteX0" fmla="*/ 0 w 41030"/>
                <a:gd name="connsiteY0" fmla="*/ 0 h 19538"/>
                <a:gd name="connsiteX1" fmla="*/ 41031 w 41030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30" h="19538">
                  <a:moveTo>
                    <a:pt x="0" y="0"/>
                  </a:moveTo>
                  <a:lnTo>
                    <a:pt x="41031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20" name="Gráfico 4">
            <a:extLst>
              <a:ext uri="{FF2B5EF4-FFF2-40B4-BE49-F238E27FC236}">
                <a16:creationId xmlns:a16="http://schemas.microsoft.com/office/drawing/2014/main" id="{14085F33-02B6-22B2-7D28-3DD46FC0963F}"/>
              </a:ext>
            </a:extLst>
          </p:cNvPr>
          <p:cNvGrpSpPr/>
          <p:nvPr/>
        </p:nvGrpSpPr>
        <p:grpSpPr>
          <a:xfrm>
            <a:off x="-158150" y="0"/>
            <a:ext cx="2403230" cy="5234353"/>
            <a:chOff x="-158150" y="0"/>
            <a:chExt cx="2403230" cy="5234353"/>
          </a:xfrm>
          <a:noFill/>
        </p:grpSpPr>
        <p:grpSp>
          <p:nvGrpSpPr>
            <p:cNvPr id="721" name="Gráfico 4">
              <a:extLst>
                <a:ext uri="{FF2B5EF4-FFF2-40B4-BE49-F238E27FC236}">
                  <a16:creationId xmlns:a16="http://schemas.microsoft.com/office/drawing/2014/main" id="{7FE938CA-1570-908B-E59D-951251172FD5}"/>
                </a:ext>
              </a:extLst>
            </p:cNvPr>
            <p:cNvGrpSpPr/>
            <p:nvPr/>
          </p:nvGrpSpPr>
          <p:grpSpPr>
            <a:xfrm>
              <a:off x="-158150" y="0"/>
              <a:ext cx="2303584" cy="5234353"/>
              <a:chOff x="-158150" y="0"/>
              <a:chExt cx="2303584" cy="5234353"/>
            </a:xfrm>
            <a:noFill/>
          </p:grpSpPr>
          <p:grpSp>
            <p:nvGrpSpPr>
              <p:cNvPr id="723" name="Gráfico 4">
                <a:extLst>
                  <a:ext uri="{FF2B5EF4-FFF2-40B4-BE49-F238E27FC236}">
                    <a16:creationId xmlns:a16="http://schemas.microsoft.com/office/drawing/2014/main" id="{E7E314A6-C040-9ECA-373B-480098046E9D}"/>
                  </a:ext>
                </a:extLst>
              </p:cNvPr>
              <p:cNvGrpSpPr/>
              <p:nvPr/>
            </p:nvGrpSpPr>
            <p:grpSpPr>
              <a:xfrm>
                <a:off x="1643296" y="4622800"/>
                <a:ext cx="209061" cy="601784"/>
                <a:chOff x="1643296" y="4622800"/>
                <a:chExt cx="209061" cy="601784"/>
              </a:xfrm>
              <a:noFill/>
            </p:grpSpPr>
            <p:grpSp>
              <p:nvGrpSpPr>
                <p:cNvPr id="736" name="Gráfico 4">
                  <a:extLst>
                    <a:ext uri="{FF2B5EF4-FFF2-40B4-BE49-F238E27FC236}">
                      <a16:creationId xmlns:a16="http://schemas.microsoft.com/office/drawing/2014/main" id="{71F6FDB5-7435-3CCC-BD29-97A97C2A38C9}"/>
                    </a:ext>
                  </a:extLst>
                </p:cNvPr>
                <p:cNvGrpSpPr/>
                <p:nvPr/>
              </p:nvGrpSpPr>
              <p:grpSpPr>
                <a:xfrm>
                  <a:off x="1643296" y="4622800"/>
                  <a:ext cx="209061" cy="601784"/>
                  <a:chOff x="1643296" y="4622800"/>
                  <a:chExt cx="209061" cy="601784"/>
                </a:xfrm>
                <a:noFill/>
              </p:grpSpPr>
              <p:grpSp>
                <p:nvGrpSpPr>
                  <p:cNvPr id="738" name="Gráfico 4">
                    <a:extLst>
                      <a:ext uri="{FF2B5EF4-FFF2-40B4-BE49-F238E27FC236}">
                        <a16:creationId xmlns:a16="http://schemas.microsoft.com/office/drawing/2014/main" id="{7CCEEF2C-337C-7A13-230E-93593293F631}"/>
                      </a:ext>
                    </a:extLst>
                  </p:cNvPr>
                  <p:cNvGrpSpPr/>
                  <p:nvPr/>
                </p:nvGrpSpPr>
                <p:grpSpPr>
                  <a:xfrm>
                    <a:off x="1696050" y="4622800"/>
                    <a:ext cx="101600" cy="601784"/>
                    <a:chOff x="1696050" y="4622800"/>
                    <a:chExt cx="101600" cy="601784"/>
                  </a:xfrm>
                  <a:noFill/>
                </p:grpSpPr>
                <p:sp>
                  <p:nvSpPr>
                    <p:cNvPr id="742" name="Forma Livre: Forma 741">
                      <a:extLst>
                        <a:ext uri="{FF2B5EF4-FFF2-40B4-BE49-F238E27FC236}">
                          <a16:creationId xmlns:a16="http://schemas.microsoft.com/office/drawing/2014/main" id="{90C2F4BE-F0D8-AA48-4FEF-643B66E7AE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05274" y="4622800"/>
                      <a:ext cx="83107" cy="101599"/>
                    </a:xfrm>
                    <a:custGeom>
                      <a:avLst/>
                      <a:gdLst>
                        <a:gd name="connsiteX0" fmla="*/ 37668 w 83107"/>
                        <a:gd name="connsiteY0" fmla="*/ 0 h 101599"/>
                        <a:gd name="connsiteX1" fmla="*/ 43530 w 83107"/>
                        <a:gd name="connsiteY1" fmla="*/ 0 h 101599"/>
                        <a:gd name="connsiteX2" fmla="*/ 82607 w 83107"/>
                        <a:gd name="connsiteY2" fmla="*/ 44938 h 101599"/>
                        <a:gd name="connsiteX3" fmla="*/ 80653 w 83107"/>
                        <a:gd name="connsiteY3" fmla="*/ 66431 h 101599"/>
                        <a:gd name="connsiteX4" fmla="*/ 41576 w 83107"/>
                        <a:gd name="connsiteY4" fmla="*/ 101600 h 101599"/>
                        <a:gd name="connsiteX5" fmla="*/ 41576 w 83107"/>
                        <a:gd name="connsiteY5" fmla="*/ 101600 h 101599"/>
                        <a:gd name="connsiteX6" fmla="*/ 2499 w 83107"/>
                        <a:gd name="connsiteY6" fmla="*/ 66431 h 101599"/>
                        <a:gd name="connsiteX7" fmla="*/ 545 w 83107"/>
                        <a:gd name="connsiteY7" fmla="*/ 44938 h 101599"/>
                        <a:gd name="connsiteX8" fmla="*/ 37668 w 83107"/>
                        <a:gd name="connsiteY8" fmla="*/ 0 h 101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83107" h="101599">
                          <a:moveTo>
                            <a:pt x="37668" y="0"/>
                          </a:moveTo>
                          <a:lnTo>
                            <a:pt x="43530" y="0"/>
                          </a:lnTo>
                          <a:cubicBezTo>
                            <a:pt x="66976" y="0"/>
                            <a:pt x="86515" y="21492"/>
                            <a:pt x="82607" y="44938"/>
                          </a:cubicBezTo>
                          <a:lnTo>
                            <a:pt x="80653" y="66431"/>
                          </a:lnTo>
                          <a:cubicBezTo>
                            <a:pt x="78699" y="85969"/>
                            <a:pt x="61114" y="101600"/>
                            <a:pt x="41576" y="101600"/>
                          </a:cubicBezTo>
                          <a:lnTo>
                            <a:pt x="41576" y="101600"/>
                          </a:lnTo>
                          <a:cubicBezTo>
                            <a:pt x="22038" y="101600"/>
                            <a:pt x="4453" y="85969"/>
                            <a:pt x="2499" y="66431"/>
                          </a:cubicBezTo>
                          <a:lnTo>
                            <a:pt x="545" y="44938"/>
                          </a:lnTo>
                          <a:cubicBezTo>
                            <a:pt x="-3363" y="19538"/>
                            <a:pt x="14222" y="0"/>
                            <a:pt x="37668" y="0"/>
                          </a:cubicBezTo>
                          <a:close/>
                        </a:path>
                      </a:pathLst>
                    </a:custGeom>
                    <a:noFill/>
                    <a:ln w="19526" cap="flat">
                      <a:solidFill>
                        <a:srgbClr val="2D54A5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43" name="Forma Livre: Forma 742">
                      <a:extLst>
                        <a:ext uri="{FF2B5EF4-FFF2-40B4-BE49-F238E27FC236}">
                          <a16:creationId xmlns:a16="http://schemas.microsoft.com/office/drawing/2014/main" id="{567261E5-7239-6968-048B-939FBF62D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6050" y="4984261"/>
                      <a:ext cx="19538" cy="240323"/>
                    </a:xfrm>
                    <a:custGeom>
                      <a:avLst/>
                      <a:gdLst>
                        <a:gd name="connsiteX0" fmla="*/ 0 w 19538"/>
                        <a:gd name="connsiteY0" fmla="*/ 240323 h 240323"/>
                        <a:gd name="connsiteX1" fmla="*/ 0 w 19538"/>
                        <a:gd name="connsiteY1" fmla="*/ 0 h 2403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240323">
                          <a:moveTo>
                            <a:pt x="0" y="240323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44" name="Forma Livre: Forma 743">
                      <a:extLst>
                        <a:ext uri="{FF2B5EF4-FFF2-40B4-BE49-F238E27FC236}">
                          <a16:creationId xmlns:a16="http://schemas.microsoft.com/office/drawing/2014/main" id="{E547DAA1-5FCE-6D41-05AA-8542E9C62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7650" y="4984261"/>
                      <a:ext cx="19538" cy="240323"/>
                    </a:xfrm>
                    <a:custGeom>
                      <a:avLst/>
                      <a:gdLst>
                        <a:gd name="connsiteX0" fmla="*/ 0 w 19538"/>
                        <a:gd name="connsiteY0" fmla="*/ 0 h 240323"/>
                        <a:gd name="connsiteX1" fmla="*/ 0 w 19538"/>
                        <a:gd name="connsiteY1" fmla="*/ 240323 h 2403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538" h="240323">
                          <a:moveTo>
                            <a:pt x="0" y="0"/>
                          </a:moveTo>
                          <a:lnTo>
                            <a:pt x="0" y="240323"/>
                          </a:lnTo>
                        </a:path>
                      </a:pathLst>
                    </a:custGeom>
                    <a:ln w="19526" cap="flat">
                      <a:solidFill>
                        <a:srgbClr val="2D54A5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739" name="Forma Livre: Forma 738">
                    <a:extLst>
                      <a:ext uri="{FF2B5EF4-FFF2-40B4-BE49-F238E27FC236}">
                        <a16:creationId xmlns:a16="http://schemas.microsoft.com/office/drawing/2014/main" id="{A3F0D3AF-1EFE-1BD8-92CD-16C274073B3E}"/>
                      </a:ext>
                    </a:extLst>
                  </p:cNvPr>
                  <p:cNvSpPr/>
                  <p:nvPr/>
                </p:nvSpPr>
                <p:spPr>
                  <a:xfrm>
                    <a:off x="1696050" y="4843584"/>
                    <a:ext cx="19538" cy="140676"/>
                  </a:xfrm>
                  <a:custGeom>
                    <a:avLst/>
                    <a:gdLst>
                      <a:gd name="connsiteX0" fmla="*/ 0 w 19538"/>
                      <a:gd name="connsiteY0" fmla="*/ 140677 h 140676"/>
                      <a:gd name="connsiteX1" fmla="*/ 0 w 19538"/>
                      <a:gd name="connsiteY1" fmla="*/ 0 h 140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40676">
                        <a:moveTo>
                          <a:pt x="0" y="140677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40" name="Forma Livre: Forma 739">
                    <a:extLst>
                      <a:ext uri="{FF2B5EF4-FFF2-40B4-BE49-F238E27FC236}">
                        <a16:creationId xmlns:a16="http://schemas.microsoft.com/office/drawing/2014/main" id="{1F9670D2-921C-3E56-EFBE-32E152EEBC3D}"/>
                      </a:ext>
                    </a:extLst>
                  </p:cNvPr>
                  <p:cNvSpPr/>
                  <p:nvPr/>
                </p:nvSpPr>
                <p:spPr>
                  <a:xfrm>
                    <a:off x="1643296" y="4760057"/>
                    <a:ext cx="209061" cy="224203"/>
                  </a:xfrm>
                  <a:custGeom>
                    <a:avLst/>
                    <a:gdLst>
                      <a:gd name="connsiteX0" fmla="*/ 177800 w 209061"/>
                      <a:gd name="connsiteY0" fmla="*/ 224204 h 224203"/>
                      <a:gd name="connsiteX1" fmla="*/ 209062 w 209061"/>
                      <a:gd name="connsiteY1" fmla="*/ 185127 h 224203"/>
                      <a:gd name="connsiteX2" fmla="*/ 209062 w 209061"/>
                      <a:gd name="connsiteY2" fmla="*/ 185127 h 224203"/>
                      <a:gd name="connsiteX3" fmla="*/ 209062 w 209061"/>
                      <a:gd name="connsiteY3" fmla="*/ 62035 h 224203"/>
                      <a:gd name="connsiteX4" fmla="*/ 162169 w 209061"/>
                      <a:gd name="connsiteY4" fmla="*/ 7327 h 224203"/>
                      <a:gd name="connsiteX5" fmla="*/ 162169 w 209061"/>
                      <a:gd name="connsiteY5" fmla="*/ 7327 h 224203"/>
                      <a:gd name="connsiteX6" fmla="*/ 46892 w 209061"/>
                      <a:gd name="connsiteY6" fmla="*/ 7327 h 224203"/>
                      <a:gd name="connsiteX7" fmla="*/ 46892 w 209061"/>
                      <a:gd name="connsiteY7" fmla="*/ 7327 h 224203"/>
                      <a:gd name="connsiteX8" fmla="*/ 0 w 209061"/>
                      <a:gd name="connsiteY8" fmla="*/ 62035 h 224203"/>
                      <a:gd name="connsiteX9" fmla="*/ 0 w 209061"/>
                      <a:gd name="connsiteY9" fmla="*/ 185127 h 224203"/>
                      <a:gd name="connsiteX10" fmla="*/ 0 w 209061"/>
                      <a:gd name="connsiteY10" fmla="*/ 185127 h 224203"/>
                      <a:gd name="connsiteX11" fmla="*/ 31262 w 209061"/>
                      <a:gd name="connsiteY11" fmla="*/ 224204 h 224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9061" h="224203">
                        <a:moveTo>
                          <a:pt x="177800" y="224204"/>
                        </a:moveTo>
                        <a:cubicBezTo>
                          <a:pt x="195385" y="224204"/>
                          <a:pt x="209062" y="200758"/>
                          <a:pt x="209062" y="185127"/>
                        </a:cubicBezTo>
                        <a:lnTo>
                          <a:pt x="209062" y="185127"/>
                        </a:lnTo>
                        <a:lnTo>
                          <a:pt x="209062" y="62035"/>
                        </a:lnTo>
                        <a:cubicBezTo>
                          <a:pt x="209062" y="36635"/>
                          <a:pt x="189523" y="13189"/>
                          <a:pt x="162169" y="7327"/>
                        </a:cubicBezTo>
                        <a:lnTo>
                          <a:pt x="162169" y="7327"/>
                        </a:lnTo>
                        <a:cubicBezTo>
                          <a:pt x="125046" y="-2442"/>
                          <a:pt x="84015" y="-2442"/>
                          <a:pt x="46892" y="7327"/>
                        </a:cubicBezTo>
                        <a:lnTo>
                          <a:pt x="46892" y="7327"/>
                        </a:lnTo>
                        <a:cubicBezTo>
                          <a:pt x="19538" y="13189"/>
                          <a:pt x="0" y="36635"/>
                          <a:pt x="0" y="62035"/>
                        </a:cubicBezTo>
                        <a:lnTo>
                          <a:pt x="0" y="185127"/>
                        </a:lnTo>
                        <a:lnTo>
                          <a:pt x="0" y="185127"/>
                        </a:lnTo>
                        <a:cubicBezTo>
                          <a:pt x="0" y="202712"/>
                          <a:pt x="13677" y="224204"/>
                          <a:pt x="31262" y="224204"/>
                        </a:cubicBez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741" name="Forma Livre: Forma 740">
                    <a:extLst>
                      <a:ext uri="{FF2B5EF4-FFF2-40B4-BE49-F238E27FC236}">
                        <a16:creationId xmlns:a16="http://schemas.microsoft.com/office/drawing/2014/main" id="{57D63F4A-8998-04EE-7333-716D68795B7E}"/>
                      </a:ext>
                    </a:extLst>
                  </p:cNvPr>
                  <p:cNvSpPr/>
                  <p:nvPr/>
                </p:nvSpPr>
                <p:spPr>
                  <a:xfrm>
                    <a:off x="1797650" y="4843584"/>
                    <a:ext cx="19538" cy="140676"/>
                  </a:xfrm>
                  <a:custGeom>
                    <a:avLst/>
                    <a:gdLst>
                      <a:gd name="connsiteX0" fmla="*/ 0 w 19538"/>
                      <a:gd name="connsiteY0" fmla="*/ 0 h 140676"/>
                      <a:gd name="connsiteX1" fmla="*/ 0 w 19538"/>
                      <a:gd name="connsiteY1" fmla="*/ 140677 h 140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40676">
                        <a:moveTo>
                          <a:pt x="0" y="0"/>
                        </a:moveTo>
                        <a:lnTo>
                          <a:pt x="0" y="140677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737" name="Forma Livre: Forma 736">
                  <a:extLst>
                    <a:ext uri="{FF2B5EF4-FFF2-40B4-BE49-F238E27FC236}">
                      <a16:creationId xmlns:a16="http://schemas.microsoft.com/office/drawing/2014/main" id="{846D355E-3F93-582F-E767-BFEBA5311341}"/>
                    </a:ext>
                  </a:extLst>
                </p:cNvPr>
                <p:cNvSpPr/>
                <p:nvPr/>
              </p:nvSpPr>
              <p:spPr>
                <a:xfrm>
                  <a:off x="1746850" y="5021384"/>
                  <a:ext cx="19538" cy="203199"/>
                </a:xfrm>
                <a:custGeom>
                  <a:avLst/>
                  <a:gdLst>
                    <a:gd name="connsiteX0" fmla="*/ 0 w 19538"/>
                    <a:gd name="connsiteY0" fmla="*/ 203200 h 203199"/>
                    <a:gd name="connsiteX1" fmla="*/ 0 w 19538"/>
                    <a:gd name="connsiteY1" fmla="*/ 0 h 203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03199">
                      <a:moveTo>
                        <a:pt x="0" y="20320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724" name="Gráfico 4">
                <a:extLst>
                  <a:ext uri="{FF2B5EF4-FFF2-40B4-BE49-F238E27FC236}">
                    <a16:creationId xmlns:a16="http://schemas.microsoft.com/office/drawing/2014/main" id="{1F30AB3E-348D-838B-5165-56244C7D4A50}"/>
                  </a:ext>
                </a:extLst>
              </p:cNvPr>
              <p:cNvGrpSpPr/>
              <p:nvPr/>
            </p:nvGrpSpPr>
            <p:grpSpPr>
              <a:xfrm>
                <a:off x="-158150" y="0"/>
                <a:ext cx="2303584" cy="5234353"/>
                <a:chOff x="-158150" y="0"/>
                <a:chExt cx="2303584" cy="5234353"/>
              </a:xfrm>
              <a:noFill/>
            </p:grpSpPr>
            <p:sp>
              <p:nvSpPr>
                <p:cNvPr id="725" name="Forma Livre: Forma 724">
                  <a:extLst>
                    <a:ext uri="{FF2B5EF4-FFF2-40B4-BE49-F238E27FC236}">
                      <a16:creationId xmlns:a16="http://schemas.microsoft.com/office/drawing/2014/main" id="{1868B6D6-9DBF-0B2A-857C-A66E654BCD87}"/>
                    </a:ext>
                  </a:extLst>
                </p:cNvPr>
                <p:cNvSpPr/>
                <p:nvPr/>
              </p:nvSpPr>
              <p:spPr>
                <a:xfrm>
                  <a:off x="2003707" y="4638430"/>
                  <a:ext cx="83612" cy="101600"/>
                </a:xfrm>
                <a:custGeom>
                  <a:avLst/>
                  <a:gdLst>
                    <a:gd name="connsiteX0" fmla="*/ 38173 w 83612"/>
                    <a:gd name="connsiteY0" fmla="*/ 0 h 101600"/>
                    <a:gd name="connsiteX1" fmla="*/ 44035 w 83612"/>
                    <a:gd name="connsiteY1" fmla="*/ 0 h 101600"/>
                    <a:gd name="connsiteX2" fmla="*/ 83112 w 83612"/>
                    <a:gd name="connsiteY2" fmla="*/ 44939 h 101600"/>
                    <a:gd name="connsiteX3" fmla="*/ 81158 w 83612"/>
                    <a:gd name="connsiteY3" fmla="*/ 66431 h 101600"/>
                    <a:gd name="connsiteX4" fmla="*/ 42081 w 83612"/>
                    <a:gd name="connsiteY4" fmla="*/ 101600 h 101600"/>
                    <a:gd name="connsiteX5" fmla="*/ 42081 w 83612"/>
                    <a:gd name="connsiteY5" fmla="*/ 101600 h 101600"/>
                    <a:gd name="connsiteX6" fmla="*/ 3004 w 83612"/>
                    <a:gd name="connsiteY6" fmla="*/ 66431 h 101600"/>
                    <a:gd name="connsiteX7" fmla="*/ 1050 w 83612"/>
                    <a:gd name="connsiteY7" fmla="*/ 44939 h 101600"/>
                    <a:gd name="connsiteX8" fmla="*/ 38173 w 83612"/>
                    <a:gd name="connsiteY8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3612" h="101600">
                      <a:moveTo>
                        <a:pt x="38173" y="0"/>
                      </a:moveTo>
                      <a:lnTo>
                        <a:pt x="44035" y="0"/>
                      </a:lnTo>
                      <a:cubicBezTo>
                        <a:pt x="67481" y="0"/>
                        <a:pt x="87019" y="21492"/>
                        <a:pt x="83112" y="44939"/>
                      </a:cubicBezTo>
                      <a:lnTo>
                        <a:pt x="81158" y="66431"/>
                      </a:lnTo>
                      <a:cubicBezTo>
                        <a:pt x="79204" y="85969"/>
                        <a:pt x="61620" y="101600"/>
                        <a:pt x="42081" y="101600"/>
                      </a:cubicBezTo>
                      <a:lnTo>
                        <a:pt x="42081" y="101600"/>
                      </a:lnTo>
                      <a:cubicBezTo>
                        <a:pt x="22543" y="101600"/>
                        <a:pt x="4958" y="85969"/>
                        <a:pt x="3004" y="66431"/>
                      </a:cubicBezTo>
                      <a:lnTo>
                        <a:pt x="1050" y="44939"/>
                      </a:lnTo>
                      <a:cubicBezTo>
                        <a:pt x="-4811" y="21492"/>
                        <a:pt x="14727" y="0"/>
                        <a:pt x="38173" y="0"/>
                      </a:cubicBezTo>
                      <a:close/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6" name="Forma Livre: Forma 725">
                  <a:extLst>
                    <a:ext uri="{FF2B5EF4-FFF2-40B4-BE49-F238E27FC236}">
                      <a16:creationId xmlns:a16="http://schemas.microsoft.com/office/drawing/2014/main" id="{9CBE1885-164E-0FD6-A9B8-545FCB3D3DDB}"/>
                    </a:ext>
                  </a:extLst>
                </p:cNvPr>
                <p:cNvSpPr/>
                <p:nvPr/>
              </p:nvSpPr>
              <p:spPr>
                <a:xfrm>
                  <a:off x="1940280" y="4779596"/>
                  <a:ext cx="205153" cy="194896"/>
                </a:xfrm>
                <a:custGeom>
                  <a:avLst/>
                  <a:gdLst>
                    <a:gd name="connsiteX0" fmla="*/ 173892 w 205153"/>
                    <a:gd name="connsiteY0" fmla="*/ 194896 h 194896"/>
                    <a:gd name="connsiteX1" fmla="*/ 205154 w 205153"/>
                    <a:gd name="connsiteY1" fmla="*/ 155819 h 194896"/>
                    <a:gd name="connsiteX2" fmla="*/ 205154 w 205153"/>
                    <a:gd name="connsiteY2" fmla="*/ 155819 h 194896"/>
                    <a:gd name="connsiteX3" fmla="*/ 205154 w 205153"/>
                    <a:gd name="connsiteY3" fmla="*/ 62035 h 194896"/>
                    <a:gd name="connsiteX4" fmla="*/ 158262 w 205153"/>
                    <a:gd name="connsiteY4" fmla="*/ 7327 h 194896"/>
                    <a:gd name="connsiteX5" fmla="*/ 158262 w 205153"/>
                    <a:gd name="connsiteY5" fmla="*/ 7327 h 194896"/>
                    <a:gd name="connsiteX6" fmla="*/ 46892 w 205153"/>
                    <a:gd name="connsiteY6" fmla="*/ 7327 h 194896"/>
                    <a:gd name="connsiteX7" fmla="*/ 46892 w 205153"/>
                    <a:gd name="connsiteY7" fmla="*/ 7327 h 194896"/>
                    <a:gd name="connsiteX8" fmla="*/ 0 w 205153"/>
                    <a:gd name="connsiteY8" fmla="*/ 62035 h 194896"/>
                    <a:gd name="connsiteX9" fmla="*/ 0 w 205153"/>
                    <a:gd name="connsiteY9" fmla="*/ 155819 h 194896"/>
                    <a:gd name="connsiteX10" fmla="*/ 0 w 205153"/>
                    <a:gd name="connsiteY10" fmla="*/ 155819 h 194896"/>
                    <a:gd name="connsiteX11" fmla="*/ 31262 w 205153"/>
                    <a:gd name="connsiteY11" fmla="*/ 194896 h 194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5153" h="194896">
                      <a:moveTo>
                        <a:pt x="173892" y="194896"/>
                      </a:moveTo>
                      <a:cubicBezTo>
                        <a:pt x="189523" y="194896"/>
                        <a:pt x="205154" y="171450"/>
                        <a:pt x="205154" y="155819"/>
                      </a:cubicBezTo>
                      <a:lnTo>
                        <a:pt x="205154" y="155819"/>
                      </a:lnTo>
                      <a:lnTo>
                        <a:pt x="205154" y="62035"/>
                      </a:lnTo>
                      <a:cubicBezTo>
                        <a:pt x="205154" y="36635"/>
                        <a:pt x="185615" y="13189"/>
                        <a:pt x="158262" y="7327"/>
                      </a:cubicBezTo>
                      <a:lnTo>
                        <a:pt x="158262" y="7327"/>
                      </a:lnTo>
                      <a:cubicBezTo>
                        <a:pt x="121138" y="-2442"/>
                        <a:pt x="84015" y="-2442"/>
                        <a:pt x="46892" y="7327"/>
                      </a:cubicBezTo>
                      <a:lnTo>
                        <a:pt x="46892" y="7327"/>
                      </a:lnTo>
                      <a:cubicBezTo>
                        <a:pt x="19538" y="13189"/>
                        <a:pt x="0" y="36635"/>
                        <a:pt x="0" y="62035"/>
                      </a:cubicBezTo>
                      <a:lnTo>
                        <a:pt x="0" y="155819"/>
                      </a:lnTo>
                      <a:lnTo>
                        <a:pt x="0" y="155819"/>
                      </a:lnTo>
                      <a:cubicBezTo>
                        <a:pt x="0" y="173404"/>
                        <a:pt x="15631" y="194896"/>
                        <a:pt x="31262" y="194896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7" name="Forma Livre: Forma 726">
                  <a:extLst>
                    <a:ext uri="{FF2B5EF4-FFF2-40B4-BE49-F238E27FC236}">
                      <a16:creationId xmlns:a16="http://schemas.microsoft.com/office/drawing/2014/main" id="{065362A6-4287-11BD-5317-51D8BFCF3C2B}"/>
                    </a:ext>
                  </a:extLst>
                </p:cNvPr>
                <p:cNvSpPr/>
                <p:nvPr/>
              </p:nvSpPr>
              <p:spPr>
                <a:xfrm>
                  <a:off x="2043834" y="5050692"/>
                  <a:ext cx="19538" cy="183661"/>
                </a:xfrm>
                <a:custGeom>
                  <a:avLst/>
                  <a:gdLst>
                    <a:gd name="connsiteX0" fmla="*/ 0 w 19538"/>
                    <a:gd name="connsiteY0" fmla="*/ 183661 h 183661"/>
                    <a:gd name="connsiteX1" fmla="*/ 0 w 19538"/>
                    <a:gd name="connsiteY1" fmla="*/ 0 h 18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183661">
                      <a:moveTo>
                        <a:pt x="0" y="183661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8" name="Forma Livre: Forma 727">
                  <a:extLst>
                    <a:ext uri="{FF2B5EF4-FFF2-40B4-BE49-F238E27FC236}">
                      <a16:creationId xmlns:a16="http://schemas.microsoft.com/office/drawing/2014/main" id="{013493A0-88DF-8CFE-4C71-2759F367133C}"/>
                    </a:ext>
                  </a:extLst>
                </p:cNvPr>
                <p:cNvSpPr/>
                <p:nvPr/>
              </p:nvSpPr>
              <p:spPr>
                <a:xfrm>
                  <a:off x="1998896" y="5050692"/>
                  <a:ext cx="7815" cy="183661"/>
                </a:xfrm>
                <a:custGeom>
                  <a:avLst/>
                  <a:gdLst>
                    <a:gd name="connsiteX0" fmla="*/ 7815 w 7815"/>
                    <a:gd name="connsiteY0" fmla="*/ 183661 h 183661"/>
                    <a:gd name="connsiteX1" fmla="*/ 0 w 7815"/>
                    <a:gd name="connsiteY1" fmla="*/ 0 h 183661"/>
                    <a:gd name="connsiteX2" fmla="*/ 0 w 7815"/>
                    <a:gd name="connsiteY2" fmla="*/ 0 h 18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15" h="183661">
                      <a:moveTo>
                        <a:pt x="7815" y="183661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29" name="Forma Livre: Forma 728">
                  <a:extLst>
                    <a:ext uri="{FF2B5EF4-FFF2-40B4-BE49-F238E27FC236}">
                      <a16:creationId xmlns:a16="http://schemas.microsoft.com/office/drawing/2014/main" id="{04B320B5-C606-BADF-85E5-EAD1504A61CF}"/>
                    </a:ext>
                  </a:extLst>
                </p:cNvPr>
                <p:cNvSpPr/>
                <p:nvPr/>
              </p:nvSpPr>
              <p:spPr>
                <a:xfrm>
                  <a:off x="2082911" y="5050692"/>
                  <a:ext cx="7815" cy="183661"/>
                </a:xfrm>
                <a:custGeom>
                  <a:avLst/>
                  <a:gdLst>
                    <a:gd name="connsiteX0" fmla="*/ 0 w 7815"/>
                    <a:gd name="connsiteY0" fmla="*/ 183661 h 183661"/>
                    <a:gd name="connsiteX1" fmla="*/ 7815 w 7815"/>
                    <a:gd name="connsiteY1" fmla="*/ 0 h 183661"/>
                    <a:gd name="connsiteX2" fmla="*/ 7815 w 7815"/>
                    <a:gd name="connsiteY2" fmla="*/ 0 h 18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15" h="183661">
                      <a:moveTo>
                        <a:pt x="0" y="183661"/>
                      </a:moveTo>
                      <a:lnTo>
                        <a:pt x="7815" y="0"/>
                      </a:lnTo>
                      <a:lnTo>
                        <a:pt x="7815" y="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0" name="Forma Livre: Forma 729">
                  <a:extLst>
                    <a:ext uri="{FF2B5EF4-FFF2-40B4-BE49-F238E27FC236}">
                      <a16:creationId xmlns:a16="http://schemas.microsoft.com/office/drawing/2014/main" id="{156ACEDF-18FD-8A0B-A54F-1D3EF8D8A7AC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1" name="Forma Livre: Forma 730">
                  <a:extLst>
                    <a:ext uri="{FF2B5EF4-FFF2-40B4-BE49-F238E27FC236}">
                      <a16:creationId xmlns:a16="http://schemas.microsoft.com/office/drawing/2014/main" id="{F543217D-E00F-9908-3D03-62EDD68CC51C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2" name="Forma Livre: Forma 731">
                  <a:extLst>
                    <a:ext uri="{FF2B5EF4-FFF2-40B4-BE49-F238E27FC236}">
                      <a16:creationId xmlns:a16="http://schemas.microsoft.com/office/drawing/2014/main" id="{0769E6B5-4A3C-9A98-08F3-C9E54E7726A7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3" name="Forma Livre: Forma 732">
                  <a:extLst>
                    <a:ext uri="{FF2B5EF4-FFF2-40B4-BE49-F238E27FC236}">
                      <a16:creationId xmlns:a16="http://schemas.microsoft.com/office/drawing/2014/main" id="{851E7F38-E2AC-8A66-BB29-C19AC1BC7B7E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4" name="Forma Livre: Forma 733">
                  <a:extLst>
                    <a:ext uri="{FF2B5EF4-FFF2-40B4-BE49-F238E27FC236}">
                      <a16:creationId xmlns:a16="http://schemas.microsoft.com/office/drawing/2014/main" id="{8E15BDAB-71A0-0AA9-1E1A-FB3C942445CA}"/>
                    </a:ext>
                  </a:extLst>
                </p:cNvPr>
                <p:cNvSpPr/>
                <p:nvPr/>
              </p:nvSpPr>
              <p:spPr>
                <a:xfrm>
                  <a:off x="-158150" y="0"/>
                  <a:ext cx="19538" cy="19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8" h="19538"/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35" name="Forma Livre: Forma 734">
                  <a:extLst>
                    <a:ext uri="{FF2B5EF4-FFF2-40B4-BE49-F238E27FC236}">
                      <a16:creationId xmlns:a16="http://schemas.microsoft.com/office/drawing/2014/main" id="{E941B187-20AF-75F2-9504-FBCF4CF873D6}"/>
                    </a:ext>
                  </a:extLst>
                </p:cNvPr>
                <p:cNvSpPr/>
                <p:nvPr/>
              </p:nvSpPr>
              <p:spPr>
                <a:xfrm>
                  <a:off x="1957482" y="4849446"/>
                  <a:ext cx="176229" cy="201246"/>
                </a:xfrm>
                <a:custGeom>
                  <a:avLst/>
                  <a:gdLst>
                    <a:gd name="connsiteX0" fmla="*/ 72676 w 176229"/>
                    <a:gd name="connsiteY0" fmla="*/ 7816 h 201246"/>
                    <a:gd name="connsiteX1" fmla="*/ 27737 w 176229"/>
                    <a:gd name="connsiteY1" fmla="*/ 0 h 201246"/>
                    <a:gd name="connsiteX2" fmla="*/ 27737 w 176229"/>
                    <a:gd name="connsiteY2" fmla="*/ 107462 h 201246"/>
                    <a:gd name="connsiteX3" fmla="*/ 383 w 176229"/>
                    <a:gd name="connsiteY3" fmla="*/ 189523 h 201246"/>
                    <a:gd name="connsiteX4" fmla="*/ 10153 w 176229"/>
                    <a:gd name="connsiteY4" fmla="*/ 201246 h 201246"/>
                    <a:gd name="connsiteX5" fmla="*/ 166460 w 176229"/>
                    <a:gd name="connsiteY5" fmla="*/ 201246 h 201246"/>
                    <a:gd name="connsiteX6" fmla="*/ 176229 w 176229"/>
                    <a:gd name="connsiteY6" fmla="*/ 189523 h 201246"/>
                    <a:gd name="connsiteX7" fmla="*/ 148876 w 176229"/>
                    <a:gd name="connsiteY7" fmla="*/ 107462 h 201246"/>
                    <a:gd name="connsiteX8" fmla="*/ 148876 w 176229"/>
                    <a:gd name="connsiteY8" fmla="*/ 0 h 201246"/>
                    <a:gd name="connsiteX9" fmla="*/ 103937 w 176229"/>
                    <a:gd name="connsiteY9" fmla="*/ 7816 h 201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229" h="201246">
                      <a:moveTo>
                        <a:pt x="72676" y="7816"/>
                      </a:moveTo>
                      <a:cubicBezTo>
                        <a:pt x="43368" y="25400"/>
                        <a:pt x="27737" y="0"/>
                        <a:pt x="27737" y="0"/>
                      </a:cubicBezTo>
                      <a:lnTo>
                        <a:pt x="27737" y="107462"/>
                      </a:lnTo>
                      <a:lnTo>
                        <a:pt x="383" y="189523"/>
                      </a:lnTo>
                      <a:cubicBezTo>
                        <a:pt x="-1571" y="195385"/>
                        <a:pt x="4291" y="201246"/>
                        <a:pt x="10153" y="201246"/>
                      </a:cubicBezTo>
                      <a:lnTo>
                        <a:pt x="166460" y="201246"/>
                      </a:lnTo>
                      <a:cubicBezTo>
                        <a:pt x="172322" y="201246"/>
                        <a:pt x="176229" y="195385"/>
                        <a:pt x="176229" y="189523"/>
                      </a:cubicBezTo>
                      <a:lnTo>
                        <a:pt x="148876" y="107462"/>
                      </a:lnTo>
                      <a:lnTo>
                        <a:pt x="148876" y="0"/>
                      </a:lnTo>
                      <a:cubicBezTo>
                        <a:pt x="148876" y="0"/>
                        <a:pt x="133245" y="27354"/>
                        <a:pt x="103937" y="7816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722" name="Forma Livre: Forma 721">
              <a:extLst>
                <a:ext uri="{FF2B5EF4-FFF2-40B4-BE49-F238E27FC236}">
                  <a16:creationId xmlns:a16="http://schemas.microsoft.com/office/drawing/2014/main" id="{8DDDBD55-2111-011F-F09F-834F074F8AD4}"/>
                </a:ext>
              </a:extLst>
            </p:cNvPr>
            <p:cNvSpPr/>
            <p:nvPr/>
          </p:nvSpPr>
          <p:spPr>
            <a:xfrm>
              <a:off x="1541696" y="5224584"/>
              <a:ext cx="703384" cy="19538"/>
            </a:xfrm>
            <a:custGeom>
              <a:avLst/>
              <a:gdLst>
                <a:gd name="connsiteX0" fmla="*/ 0 w 703384"/>
                <a:gd name="connsiteY0" fmla="*/ 0 h 19538"/>
                <a:gd name="connsiteX1" fmla="*/ 703385 w 703384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3384" h="19538">
                  <a:moveTo>
                    <a:pt x="0" y="0"/>
                  </a:moveTo>
                  <a:lnTo>
                    <a:pt x="703385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45" name="Gráfico 4">
            <a:extLst>
              <a:ext uri="{FF2B5EF4-FFF2-40B4-BE49-F238E27FC236}">
                <a16:creationId xmlns:a16="http://schemas.microsoft.com/office/drawing/2014/main" id="{0B0D0F0C-E5A6-9AB7-1CCE-7B9C03FFD0AD}"/>
              </a:ext>
            </a:extLst>
          </p:cNvPr>
          <p:cNvGrpSpPr/>
          <p:nvPr/>
        </p:nvGrpSpPr>
        <p:grpSpPr>
          <a:xfrm>
            <a:off x="3690927" y="1457569"/>
            <a:ext cx="625230" cy="611553"/>
            <a:chOff x="3690927" y="1457569"/>
            <a:chExt cx="625230" cy="611553"/>
          </a:xfrm>
          <a:noFill/>
        </p:grpSpPr>
        <p:grpSp>
          <p:nvGrpSpPr>
            <p:cNvPr id="746" name="Gráfico 4">
              <a:extLst>
                <a:ext uri="{FF2B5EF4-FFF2-40B4-BE49-F238E27FC236}">
                  <a16:creationId xmlns:a16="http://schemas.microsoft.com/office/drawing/2014/main" id="{3E62481A-1187-BA75-842E-477DA5736E57}"/>
                </a:ext>
              </a:extLst>
            </p:cNvPr>
            <p:cNvGrpSpPr/>
            <p:nvPr/>
          </p:nvGrpSpPr>
          <p:grpSpPr>
            <a:xfrm>
              <a:off x="3690927" y="1608015"/>
              <a:ext cx="625230" cy="308707"/>
              <a:chOff x="3690927" y="1608015"/>
              <a:chExt cx="625230" cy="308707"/>
            </a:xfrm>
            <a:noFill/>
          </p:grpSpPr>
          <p:sp>
            <p:nvSpPr>
              <p:cNvPr id="753" name="Forma Livre: Forma 752">
                <a:extLst>
                  <a:ext uri="{FF2B5EF4-FFF2-40B4-BE49-F238E27FC236}">
                    <a16:creationId xmlns:a16="http://schemas.microsoft.com/office/drawing/2014/main" id="{79B9944C-E2FD-4845-B3F0-0FE7F3A4060D}"/>
                  </a:ext>
                </a:extLst>
              </p:cNvPr>
              <p:cNvSpPr/>
              <p:nvPr/>
            </p:nvSpPr>
            <p:spPr>
              <a:xfrm>
                <a:off x="3690927" y="1609969"/>
                <a:ext cx="625230" cy="306753"/>
              </a:xfrm>
              <a:custGeom>
                <a:avLst/>
                <a:gdLst>
                  <a:gd name="connsiteX0" fmla="*/ 0 w 625230"/>
                  <a:gd name="connsiteY0" fmla="*/ 0 h 306753"/>
                  <a:gd name="connsiteX1" fmla="*/ 625231 w 625230"/>
                  <a:gd name="connsiteY1" fmla="*/ 0 h 306753"/>
                  <a:gd name="connsiteX2" fmla="*/ 625231 w 625230"/>
                  <a:gd name="connsiteY2" fmla="*/ 306754 h 306753"/>
                  <a:gd name="connsiteX3" fmla="*/ 0 w 625230"/>
                  <a:gd name="connsiteY3" fmla="*/ 306754 h 306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5230" h="306753">
                    <a:moveTo>
                      <a:pt x="0" y="0"/>
                    </a:moveTo>
                    <a:lnTo>
                      <a:pt x="625231" y="0"/>
                    </a:lnTo>
                    <a:lnTo>
                      <a:pt x="625231" y="306754"/>
                    </a:lnTo>
                    <a:lnTo>
                      <a:pt x="0" y="306754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754" name="Gráfico 4">
                <a:extLst>
                  <a:ext uri="{FF2B5EF4-FFF2-40B4-BE49-F238E27FC236}">
                    <a16:creationId xmlns:a16="http://schemas.microsoft.com/office/drawing/2014/main" id="{2F8FF3E1-8C3D-1665-C9D7-82B2201D122B}"/>
                  </a:ext>
                </a:extLst>
              </p:cNvPr>
              <p:cNvGrpSpPr/>
              <p:nvPr/>
            </p:nvGrpSpPr>
            <p:grpSpPr>
              <a:xfrm>
                <a:off x="3819880" y="1762369"/>
                <a:ext cx="367323" cy="19538"/>
                <a:chOff x="3819880" y="1762369"/>
                <a:chExt cx="367323" cy="19538"/>
              </a:xfrm>
            </p:grpSpPr>
            <p:sp>
              <p:nvSpPr>
                <p:cNvPr id="763" name="Forma Livre: Forma 762">
                  <a:extLst>
                    <a:ext uri="{FF2B5EF4-FFF2-40B4-BE49-F238E27FC236}">
                      <a16:creationId xmlns:a16="http://schemas.microsoft.com/office/drawing/2014/main" id="{EE6D5689-B0F4-0ECE-6934-3BBF562F71B1}"/>
                    </a:ext>
                  </a:extLst>
                </p:cNvPr>
                <p:cNvSpPr/>
                <p:nvPr/>
              </p:nvSpPr>
              <p:spPr>
                <a:xfrm>
                  <a:off x="4161804" y="1762369"/>
                  <a:ext cx="25400" cy="19538"/>
                </a:xfrm>
                <a:custGeom>
                  <a:avLst/>
                  <a:gdLst>
                    <a:gd name="connsiteX0" fmla="*/ 25400 w 25400"/>
                    <a:gd name="connsiteY0" fmla="*/ 0 h 19538"/>
                    <a:gd name="connsiteX1" fmla="*/ 0 w 25400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400" h="19538">
                      <a:moveTo>
                        <a:pt x="25400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4" name="Forma Livre: Forma 763">
                  <a:extLst>
                    <a:ext uri="{FF2B5EF4-FFF2-40B4-BE49-F238E27FC236}">
                      <a16:creationId xmlns:a16="http://schemas.microsoft.com/office/drawing/2014/main" id="{FE7484E2-40A6-ADF3-02DC-6625D8A6930A}"/>
                    </a:ext>
                  </a:extLst>
                </p:cNvPr>
                <p:cNvSpPr/>
                <p:nvPr/>
              </p:nvSpPr>
              <p:spPr>
                <a:xfrm>
                  <a:off x="3819880" y="1762369"/>
                  <a:ext cx="25400" cy="19538"/>
                </a:xfrm>
                <a:custGeom>
                  <a:avLst/>
                  <a:gdLst>
                    <a:gd name="connsiteX0" fmla="*/ 25400 w 25400"/>
                    <a:gd name="connsiteY0" fmla="*/ 0 h 19538"/>
                    <a:gd name="connsiteX1" fmla="*/ 0 w 25400"/>
                    <a:gd name="connsiteY1" fmla="*/ 0 h 19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400" h="19538">
                      <a:moveTo>
                        <a:pt x="25400" y="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755" name="Gráfico 4">
                <a:extLst>
                  <a:ext uri="{FF2B5EF4-FFF2-40B4-BE49-F238E27FC236}">
                    <a16:creationId xmlns:a16="http://schemas.microsoft.com/office/drawing/2014/main" id="{FAD33C8A-13BA-5094-65EB-417FC43898B0}"/>
                  </a:ext>
                </a:extLst>
              </p:cNvPr>
              <p:cNvGrpSpPr/>
              <p:nvPr/>
            </p:nvGrpSpPr>
            <p:grpSpPr>
              <a:xfrm>
                <a:off x="3956650" y="1662723"/>
                <a:ext cx="91830" cy="199292"/>
                <a:chOff x="3956650" y="1662723"/>
                <a:chExt cx="91830" cy="199292"/>
              </a:xfrm>
              <a:noFill/>
            </p:grpSpPr>
            <p:sp>
              <p:nvSpPr>
                <p:cNvPr id="760" name="Forma Livre: Forma 759">
                  <a:extLst>
                    <a:ext uri="{FF2B5EF4-FFF2-40B4-BE49-F238E27FC236}">
                      <a16:creationId xmlns:a16="http://schemas.microsoft.com/office/drawing/2014/main" id="{2495775D-3848-3E5B-639E-C810B2BE9886}"/>
                    </a:ext>
                  </a:extLst>
                </p:cNvPr>
                <p:cNvSpPr/>
                <p:nvPr/>
              </p:nvSpPr>
              <p:spPr>
                <a:xfrm>
                  <a:off x="3956650" y="1701799"/>
                  <a:ext cx="91830" cy="125046"/>
                </a:xfrm>
                <a:custGeom>
                  <a:avLst/>
                  <a:gdLst>
                    <a:gd name="connsiteX0" fmla="*/ 0 w 91830"/>
                    <a:gd name="connsiteY0" fmla="*/ 93785 h 125046"/>
                    <a:gd name="connsiteX1" fmla="*/ 0 w 91830"/>
                    <a:gd name="connsiteY1" fmla="*/ 93785 h 125046"/>
                    <a:gd name="connsiteX2" fmla="*/ 31261 w 91830"/>
                    <a:gd name="connsiteY2" fmla="*/ 125046 h 125046"/>
                    <a:gd name="connsiteX3" fmla="*/ 60569 w 91830"/>
                    <a:gd name="connsiteY3" fmla="*/ 125046 h 125046"/>
                    <a:gd name="connsiteX4" fmla="*/ 91831 w 91830"/>
                    <a:gd name="connsiteY4" fmla="*/ 93785 h 125046"/>
                    <a:gd name="connsiteX5" fmla="*/ 91831 w 91830"/>
                    <a:gd name="connsiteY5" fmla="*/ 93785 h 125046"/>
                    <a:gd name="connsiteX6" fmla="*/ 60569 w 91830"/>
                    <a:gd name="connsiteY6" fmla="*/ 62523 h 125046"/>
                    <a:gd name="connsiteX7" fmla="*/ 31261 w 91830"/>
                    <a:gd name="connsiteY7" fmla="*/ 62523 h 125046"/>
                    <a:gd name="connsiteX8" fmla="*/ 0 w 91830"/>
                    <a:gd name="connsiteY8" fmla="*/ 31262 h 125046"/>
                    <a:gd name="connsiteX9" fmla="*/ 0 w 91830"/>
                    <a:gd name="connsiteY9" fmla="*/ 31262 h 125046"/>
                    <a:gd name="connsiteX10" fmla="*/ 31261 w 91830"/>
                    <a:gd name="connsiteY10" fmla="*/ 0 h 125046"/>
                    <a:gd name="connsiteX11" fmla="*/ 60569 w 91830"/>
                    <a:gd name="connsiteY11" fmla="*/ 0 h 125046"/>
                    <a:gd name="connsiteX12" fmla="*/ 91831 w 91830"/>
                    <a:gd name="connsiteY12" fmla="*/ 31262 h 125046"/>
                    <a:gd name="connsiteX13" fmla="*/ 91831 w 91830"/>
                    <a:gd name="connsiteY13" fmla="*/ 31262 h 125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1830" h="125046">
                      <a:moveTo>
                        <a:pt x="0" y="93785"/>
                      </a:moveTo>
                      <a:lnTo>
                        <a:pt x="0" y="93785"/>
                      </a:lnTo>
                      <a:cubicBezTo>
                        <a:pt x="0" y="111369"/>
                        <a:pt x="13677" y="125046"/>
                        <a:pt x="31261" y="125046"/>
                      </a:cubicBezTo>
                      <a:lnTo>
                        <a:pt x="60569" y="125046"/>
                      </a:lnTo>
                      <a:cubicBezTo>
                        <a:pt x="78154" y="125046"/>
                        <a:pt x="91831" y="111369"/>
                        <a:pt x="91831" y="93785"/>
                      </a:cubicBezTo>
                      <a:lnTo>
                        <a:pt x="91831" y="93785"/>
                      </a:lnTo>
                      <a:cubicBezTo>
                        <a:pt x="91831" y="76200"/>
                        <a:pt x="78154" y="62523"/>
                        <a:pt x="60569" y="62523"/>
                      </a:cubicBezTo>
                      <a:lnTo>
                        <a:pt x="31261" y="62523"/>
                      </a:lnTo>
                      <a:cubicBezTo>
                        <a:pt x="13677" y="62523"/>
                        <a:pt x="0" y="48846"/>
                        <a:pt x="0" y="31262"/>
                      </a:cubicBezTo>
                      <a:lnTo>
                        <a:pt x="0" y="31262"/>
                      </a:lnTo>
                      <a:cubicBezTo>
                        <a:pt x="0" y="13677"/>
                        <a:pt x="13677" y="0"/>
                        <a:pt x="31261" y="0"/>
                      </a:cubicBezTo>
                      <a:lnTo>
                        <a:pt x="60569" y="0"/>
                      </a:lnTo>
                      <a:cubicBezTo>
                        <a:pt x="78154" y="0"/>
                        <a:pt x="91831" y="13677"/>
                        <a:pt x="91831" y="31262"/>
                      </a:cubicBezTo>
                      <a:lnTo>
                        <a:pt x="91831" y="31262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1" name="Forma Livre: Forma 760">
                  <a:extLst>
                    <a:ext uri="{FF2B5EF4-FFF2-40B4-BE49-F238E27FC236}">
                      <a16:creationId xmlns:a16="http://schemas.microsoft.com/office/drawing/2014/main" id="{A85374A2-14F9-F58B-5D0B-B42EAF789F66}"/>
                    </a:ext>
                  </a:extLst>
                </p:cNvPr>
                <p:cNvSpPr/>
                <p:nvPr/>
              </p:nvSpPr>
              <p:spPr>
                <a:xfrm>
                  <a:off x="4003542" y="1662723"/>
                  <a:ext cx="19538" cy="37123"/>
                </a:xfrm>
                <a:custGeom>
                  <a:avLst/>
                  <a:gdLst>
                    <a:gd name="connsiteX0" fmla="*/ 0 w 19538"/>
                    <a:gd name="connsiteY0" fmla="*/ 37123 h 37123"/>
                    <a:gd name="connsiteX1" fmla="*/ 0 w 19538"/>
                    <a:gd name="connsiteY1" fmla="*/ 0 h 3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37123">
                      <a:moveTo>
                        <a:pt x="0" y="37123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62" name="Forma Livre: Forma 761">
                  <a:extLst>
                    <a:ext uri="{FF2B5EF4-FFF2-40B4-BE49-F238E27FC236}">
                      <a16:creationId xmlns:a16="http://schemas.microsoft.com/office/drawing/2014/main" id="{D81AD233-5C01-7191-AD21-D6730FA24E71}"/>
                    </a:ext>
                  </a:extLst>
                </p:cNvPr>
                <p:cNvSpPr/>
                <p:nvPr/>
              </p:nvSpPr>
              <p:spPr>
                <a:xfrm>
                  <a:off x="4003542" y="1826846"/>
                  <a:ext cx="19538" cy="35169"/>
                </a:xfrm>
                <a:custGeom>
                  <a:avLst/>
                  <a:gdLst>
                    <a:gd name="connsiteX0" fmla="*/ 0 w 19538"/>
                    <a:gd name="connsiteY0" fmla="*/ 35169 h 35169"/>
                    <a:gd name="connsiteX1" fmla="*/ 0 w 19538"/>
                    <a:gd name="connsiteY1" fmla="*/ 0 h 35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35169">
                      <a:moveTo>
                        <a:pt x="0" y="35169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56" name="Forma Livre: Forma 755">
                <a:extLst>
                  <a:ext uri="{FF2B5EF4-FFF2-40B4-BE49-F238E27FC236}">
                    <a16:creationId xmlns:a16="http://schemas.microsoft.com/office/drawing/2014/main" id="{5995AFA7-FE2D-C5F2-BB4A-B0E71FEA4633}"/>
                  </a:ext>
                </a:extLst>
              </p:cNvPr>
              <p:cNvSpPr/>
              <p:nvPr/>
            </p:nvSpPr>
            <p:spPr>
              <a:xfrm>
                <a:off x="4216511" y="1609969"/>
                <a:ext cx="99646" cy="99646"/>
              </a:xfrm>
              <a:custGeom>
                <a:avLst/>
                <a:gdLst>
                  <a:gd name="connsiteX0" fmla="*/ 0 w 99646"/>
                  <a:gd name="connsiteY0" fmla="*/ 0 h 99646"/>
                  <a:gd name="connsiteX1" fmla="*/ 99646 w 99646"/>
                  <a:gd name="connsiteY1" fmla="*/ 99646 h 99646"/>
                  <a:gd name="connsiteX2" fmla="*/ 99646 w 99646"/>
                  <a:gd name="connsiteY2" fmla="*/ 0 h 99646"/>
                  <a:gd name="connsiteX3" fmla="*/ 0 w 99646"/>
                  <a:gd name="connsiteY3" fmla="*/ 0 h 9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646" h="99646">
                    <a:moveTo>
                      <a:pt x="0" y="0"/>
                    </a:moveTo>
                    <a:cubicBezTo>
                      <a:pt x="0" y="54708"/>
                      <a:pt x="44939" y="99646"/>
                      <a:pt x="99646" y="99646"/>
                    </a:cubicBezTo>
                    <a:lnTo>
                      <a:pt x="9964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7" name="Forma Livre: Forma 756">
                <a:extLst>
                  <a:ext uri="{FF2B5EF4-FFF2-40B4-BE49-F238E27FC236}">
                    <a16:creationId xmlns:a16="http://schemas.microsoft.com/office/drawing/2014/main" id="{18591C72-8288-0DEE-687B-A67BE68AC6F9}"/>
                  </a:ext>
                </a:extLst>
              </p:cNvPr>
              <p:cNvSpPr/>
              <p:nvPr/>
            </p:nvSpPr>
            <p:spPr>
              <a:xfrm>
                <a:off x="4216511" y="1817076"/>
                <a:ext cx="99646" cy="99646"/>
              </a:xfrm>
              <a:custGeom>
                <a:avLst/>
                <a:gdLst>
                  <a:gd name="connsiteX0" fmla="*/ 99646 w 99646"/>
                  <a:gd name="connsiteY0" fmla="*/ 0 h 99646"/>
                  <a:gd name="connsiteX1" fmla="*/ 0 w 99646"/>
                  <a:gd name="connsiteY1" fmla="*/ 99646 h 99646"/>
                  <a:gd name="connsiteX2" fmla="*/ 99646 w 99646"/>
                  <a:gd name="connsiteY2" fmla="*/ 99646 h 99646"/>
                  <a:gd name="connsiteX3" fmla="*/ 99646 w 99646"/>
                  <a:gd name="connsiteY3" fmla="*/ 0 h 9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646" h="99646">
                    <a:moveTo>
                      <a:pt x="99646" y="0"/>
                    </a:moveTo>
                    <a:cubicBezTo>
                      <a:pt x="44939" y="0"/>
                      <a:pt x="0" y="44939"/>
                      <a:pt x="0" y="99646"/>
                    </a:cubicBezTo>
                    <a:lnTo>
                      <a:pt x="99646" y="99646"/>
                    </a:lnTo>
                    <a:lnTo>
                      <a:pt x="99646" y="0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8" name="Forma Livre: Forma 757">
                <a:extLst>
                  <a:ext uri="{FF2B5EF4-FFF2-40B4-BE49-F238E27FC236}">
                    <a16:creationId xmlns:a16="http://schemas.microsoft.com/office/drawing/2014/main" id="{F068F80F-2681-8FCB-2EF0-616652B3BC5C}"/>
                  </a:ext>
                </a:extLst>
              </p:cNvPr>
              <p:cNvSpPr/>
              <p:nvPr/>
            </p:nvSpPr>
            <p:spPr>
              <a:xfrm>
                <a:off x="3690927" y="1817076"/>
                <a:ext cx="99646" cy="99646"/>
              </a:xfrm>
              <a:custGeom>
                <a:avLst/>
                <a:gdLst>
                  <a:gd name="connsiteX0" fmla="*/ 99646 w 99646"/>
                  <a:gd name="connsiteY0" fmla="*/ 99646 h 99646"/>
                  <a:gd name="connsiteX1" fmla="*/ 0 w 99646"/>
                  <a:gd name="connsiteY1" fmla="*/ 0 h 99646"/>
                  <a:gd name="connsiteX2" fmla="*/ 0 w 99646"/>
                  <a:gd name="connsiteY2" fmla="*/ 99646 h 99646"/>
                  <a:gd name="connsiteX3" fmla="*/ 99646 w 99646"/>
                  <a:gd name="connsiteY3" fmla="*/ 99646 h 9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646" h="99646">
                    <a:moveTo>
                      <a:pt x="99646" y="99646"/>
                    </a:moveTo>
                    <a:cubicBezTo>
                      <a:pt x="99646" y="44939"/>
                      <a:pt x="54708" y="0"/>
                      <a:pt x="0" y="0"/>
                    </a:cubicBezTo>
                    <a:lnTo>
                      <a:pt x="0" y="99646"/>
                    </a:lnTo>
                    <a:lnTo>
                      <a:pt x="99646" y="99646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9" name="Forma Livre: Forma 758">
                <a:extLst>
                  <a:ext uri="{FF2B5EF4-FFF2-40B4-BE49-F238E27FC236}">
                    <a16:creationId xmlns:a16="http://schemas.microsoft.com/office/drawing/2014/main" id="{0D7F64AC-5F67-19C9-E988-6E0CDE69AB3C}"/>
                  </a:ext>
                </a:extLst>
              </p:cNvPr>
              <p:cNvSpPr/>
              <p:nvPr/>
            </p:nvSpPr>
            <p:spPr>
              <a:xfrm>
                <a:off x="3690927" y="1608015"/>
                <a:ext cx="99646" cy="99646"/>
              </a:xfrm>
              <a:custGeom>
                <a:avLst/>
                <a:gdLst>
                  <a:gd name="connsiteX0" fmla="*/ 0 w 99646"/>
                  <a:gd name="connsiteY0" fmla="*/ 99646 h 99646"/>
                  <a:gd name="connsiteX1" fmla="*/ 99646 w 99646"/>
                  <a:gd name="connsiteY1" fmla="*/ 0 h 99646"/>
                  <a:gd name="connsiteX2" fmla="*/ 0 w 99646"/>
                  <a:gd name="connsiteY2" fmla="*/ 0 h 99646"/>
                  <a:gd name="connsiteX3" fmla="*/ 0 w 99646"/>
                  <a:gd name="connsiteY3" fmla="*/ 99646 h 9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646" h="99646">
                    <a:moveTo>
                      <a:pt x="0" y="99646"/>
                    </a:moveTo>
                    <a:cubicBezTo>
                      <a:pt x="54708" y="99646"/>
                      <a:pt x="99646" y="54708"/>
                      <a:pt x="99646" y="0"/>
                    </a:cubicBezTo>
                    <a:lnTo>
                      <a:pt x="0" y="0"/>
                    </a:lnTo>
                    <a:lnTo>
                      <a:pt x="0" y="99646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47" name="Forma Livre: Forma 746">
              <a:extLst>
                <a:ext uri="{FF2B5EF4-FFF2-40B4-BE49-F238E27FC236}">
                  <a16:creationId xmlns:a16="http://schemas.microsoft.com/office/drawing/2014/main" id="{AEEF6B48-A815-C750-64CF-4BF25C05C5B6}"/>
                </a:ext>
              </a:extLst>
            </p:cNvPr>
            <p:cNvSpPr/>
            <p:nvPr/>
          </p:nvSpPr>
          <p:spPr>
            <a:xfrm>
              <a:off x="4069973" y="1506415"/>
              <a:ext cx="214923" cy="19538"/>
            </a:xfrm>
            <a:custGeom>
              <a:avLst/>
              <a:gdLst>
                <a:gd name="connsiteX0" fmla="*/ 0 w 214923"/>
                <a:gd name="connsiteY0" fmla="*/ 0 h 19538"/>
                <a:gd name="connsiteX1" fmla="*/ 214923 w 21492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923" h="19538">
                  <a:moveTo>
                    <a:pt x="0" y="0"/>
                  </a:moveTo>
                  <a:lnTo>
                    <a:pt x="214923" y="0"/>
                  </a:lnTo>
                </a:path>
              </a:pathLst>
            </a:custGeom>
            <a:ln w="19526" cap="sq">
              <a:solidFill>
                <a:srgbClr val="2D54A5"/>
              </a:solidFill>
              <a:custDash>
                <a:ds d="157718" sp="157718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8" name="Forma Livre: Forma 747">
              <a:extLst>
                <a:ext uri="{FF2B5EF4-FFF2-40B4-BE49-F238E27FC236}">
                  <a16:creationId xmlns:a16="http://schemas.microsoft.com/office/drawing/2014/main" id="{66AE581B-EC75-EC8A-8373-90F73A0D327B}"/>
                </a:ext>
              </a:extLst>
            </p:cNvPr>
            <p:cNvSpPr/>
            <p:nvPr/>
          </p:nvSpPr>
          <p:spPr>
            <a:xfrm>
              <a:off x="3690927" y="1457569"/>
              <a:ext cx="50800" cy="99646"/>
            </a:xfrm>
            <a:custGeom>
              <a:avLst/>
              <a:gdLst>
                <a:gd name="connsiteX0" fmla="*/ 50800 w 50800"/>
                <a:gd name="connsiteY0" fmla="*/ 99646 h 99646"/>
                <a:gd name="connsiteX1" fmla="*/ 0 w 50800"/>
                <a:gd name="connsiteY1" fmla="*/ 48846 h 99646"/>
                <a:gd name="connsiteX2" fmla="*/ 50800 w 50800"/>
                <a:gd name="connsiteY2" fmla="*/ 0 h 9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99646">
                  <a:moveTo>
                    <a:pt x="50800" y="99646"/>
                  </a:moveTo>
                  <a:lnTo>
                    <a:pt x="0" y="48846"/>
                  </a:lnTo>
                  <a:lnTo>
                    <a:pt x="50800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9" name="Forma Livre: Forma 748">
              <a:extLst>
                <a:ext uri="{FF2B5EF4-FFF2-40B4-BE49-F238E27FC236}">
                  <a16:creationId xmlns:a16="http://schemas.microsoft.com/office/drawing/2014/main" id="{41F8EA50-B531-84D6-C033-08567F95F42D}"/>
                </a:ext>
              </a:extLst>
            </p:cNvPr>
            <p:cNvSpPr/>
            <p:nvPr/>
          </p:nvSpPr>
          <p:spPr>
            <a:xfrm>
              <a:off x="3720234" y="2018323"/>
              <a:ext cx="211015" cy="19538"/>
            </a:xfrm>
            <a:custGeom>
              <a:avLst/>
              <a:gdLst>
                <a:gd name="connsiteX0" fmla="*/ 211015 w 211015"/>
                <a:gd name="connsiteY0" fmla="*/ 0 h 19538"/>
                <a:gd name="connsiteX1" fmla="*/ 0 w 211015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015" h="19538">
                  <a:moveTo>
                    <a:pt x="211015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2D54A5"/>
              </a:solidFill>
              <a:custDash>
                <a:ds d="153203" sp="153203"/>
              </a:custDash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0" name="Forma Livre: Forma 749">
              <a:extLst>
                <a:ext uri="{FF2B5EF4-FFF2-40B4-BE49-F238E27FC236}">
                  <a16:creationId xmlns:a16="http://schemas.microsoft.com/office/drawing/2014/main" id="{658EE3E7-8E71-A848-534E-D3DAE4AB7323}"/>
                </a:ext>
              </a:extLst>
            </p:cNvPr>
            <p:cNvSpPr/>
            <p:nvPr/>
          </p:nvSpPr>
          <p:spPr>
            <a:xfrm>
              <a:off x="4265357" y="1969476"/>
              <a:ext cx="50800" cy="99646"/>
            </a:xfrm>
            <a:custGeom>
              <a:avLst/>
              <a:gdLst>
                <a:gd name="connsiteX0" fmla="*/ 0 w 50800"/>
                <a:gd name="connsiteY0" fmla="*/ 0 h 99646"/>
                <a:gd name="connsiteX1" fmla="*/ 50800 w 50800"/>
                <a:gd name="connsiteY1" fmla="*/ 48846 h 99646"/>
                <a:gd name="connsiteX2" fmla="*/ 0 w 50800"/>
                <a:gd name="connsiteY2" fmla="*/ 99646 h 9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" h="99646">
                  <a:moveTo>
                    <a:pt x="0" y="0"/>
                  </a:moveTo>
                  <a:lnTo>
                    <a:pt x="50800" y="48846"/>
                  </a:lnTo>
                  <a:lnTo>
                    <a:pt x="0" y="99646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1" name="Forma Livre: Forma 750">
              <a:extLst>
                <a:ext uri="{FF2B5EF4-FFF2-40B4-BE49-F238E27FC236}">
                  <a16:creationId xmlns:a16="http://schemas.microsoft.com/office/drawing/2014/main" id="{C81E6978-5BF9-90E5-2FE8-BBD1135C2F5E}"/>
                </a:ext>
              </a:extLst>
            </p:cNvPr>
            <p:cNvSpPr/>
            <p:nvPr/>
          </p:nvSpPr>
          <p:spPr>
            <a:xfrm>
              <a:off x="3700696" y="1506415"/>
              <a:ext cx="306753" cy="19538"/>
            </a:xfrm>
            <a:custGeom>
              <a:avLst/>
              <a:gdLst>
                <a:gd name="connsiteX0" fmla="*/ 0 w 306753"/>
                <a:gd name="connsiteY0" fmla="*/ 0 h 19538"/>
                <a:gd name="connsiteX1" fmla="*/ 306754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0" y="0"/>
                  </a:moveTo>
                  <a:lnTo>
                    <a:pt x="306754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2" name="Forma Livre: Forma 751">
              <a:extLst>
                <a:ext uri="{FF2B5EF4-FFF2-40B4-BE49-F238E27FC236}">
                  <a16:creationId xmlns:a16="http://schemas.microsoft.com/office/drawing/2014/main" id="{6062C91A-7B3E-882F-04A0-A6A85BFE1454}"/>
                </a:ext>
              </a:extLst>
            </p:cNvPr>
            <p:cNvSpPr/>
            <p:nvPr/>
          </p:nvSpPr>
          <p:spPr>
            <a:xfrm>
              <a:off x="3999634" y="2018323"/>
              <a:ext cx="306753" cy="19538"/>
            </a:xfrm>
            <a:custGeom>
              <a:avLst/>
              <a:gdLst>
                <a:gd name="connsiteX0" fmla="*/ 306754 w 306753"/>
                <a:gd name="connsiteY0" fmla="*/ 0 h 19538"/>
                <a:gd name="connsiteX1" fmla="*/ 0 w 306753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753" h="19538">
                  <a:moveTo>
                    <a:pt x="306754" y="0"/>
                  </a:moveTo>
                  <a:lnTo>
                    <a:pt x="0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65" name="Gráfico 4">
            <a:extLst>
              <a:ext uri="{FF2B5EF4-FFF2-40B4-BE49-F238E27FC236}">
                <a16:creationId xmlns:a16="http://schemas.microsoft.com/office/drawing/2014/main" id="{B3C9CA2D-03B8-FF35-A47C-32918FF6FC88}"/>
              </a:ext>
            </a:extLst>
          </p:cNvPr>
          <p:cNvGrpSpPr/>
          <p:nvPr/>
        </p:nvGrpSpPr>
        <p:grpSpPr>
          <a:xfrm>
            <a:off x="-158150" y="0"/>
            <a:ext cx="2383692" cy="2032000"/>
            <a:chOff x="-158150" y="0"/>
            <a:chExt cx="2383692" cy="2032000"/>
          </a:xfrm>
          <a:noFill/>
        </p:grpSpPr>
        <p:grpSp>
          <p:nvGrpSpPr>
            <p:cNvPr id="766" name="Gráfico 4">
              <a:extLst>
                <a:ext uri="{FF2B5EF4-FFF2-40B4-BE49-F238E27FC236}">
                  <a16:creationId xmlns:a16="http://schemas.microsoft.com/office/drawing/2014/main" id="{DB8765BF-BD0C-16C1-0287-846F6FAE847F}"/>
                </a:ext>
              </a:extLst>
            </p:cNvPr>
            <p:cNvGrpSpPr/>
            <p:nvPr/>
          </p:nvGrpSpPr>
          <p:grpSpPr>
            <a:xfrm>
              <a:off x="1656973" y="1656861"/>
              <a:ext cx="472830" cy="302846"/>
              <a:chOff x="1656973" y="1656861"/>
              <a:chExt cx="472830" cy="302846"/>
            </a:xfrm>
            <a:noFill/>
          </p:grpSpPr>
          <p:sp>
            <p:nvSpPr>
              <p:cNvPr id="777" name="Forma Livre: Forma 776">
                <a:extLst>
                  <a:ext uri="{FF2B5EF4-FFF2-40B4-BE49-F238E27FC236}">
                    <a16:creationId xmlns:a16="http://schemas.microsoft.com/office/drawing/2014/main" id="{B1027FE2-3388-EBCC-60FB-65E473B4F622}"/>
                  </a:ext>
                </a:extLst>
              </p:cNvPr>
              <p:cNvSpPr/>
              <p:nvPr/>
            </p:nvSpPr>
            <p:spPr>
              <a:xfrm>
                <a:off x="2065327" y="1711569"/>
                <a:ext cx="19538" cy="19538"/>
              </a:xfrm>
              <a:custGeom>
                <a:avLst/>
                <a:gdLst>
                  <a:gd name="connsiteX0" fmla="*/ 19539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8" name="Forma Livre: Forma 777">
                <a:extLst>
                  <a:ext uri="{FF2B5EF4-FFF2-40B4-BE49-F238E27FC236}">
                    <a16:creationId xmlns:a16="http://schemas.microsoft.com/office/drawing/2014/main" id="{55FC44FB-C544-BF70-9C45-A4220272F324}"/>
                  </a:ext>
                </a:extLst>
              </p:cNvPr>
              <p:cNvSpPr/>
              <p:nvPr/>
            </p:nvSpPr>
            <p:spPr>
              <a:xfrm>
                <a:off x="2065327" y="1906953"/>
                <a:ext cx="19538" cy="19538"/>
              </a:xfrm>
              <a:custGeom>
                <a:avLst/>
                <a:gdLst>
                  <a:gd name="connsiteX0" fmla="*/ 19539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9" name="Forma Livre: Forma 778">
                <a:extLst>
                  <a:ext uri="{FF2B5EF4-FFF2-40B4-BE49-F238E27FC236}">
                    <a16:creationId xmlns:a16="http://schemas.microsoft.com/office/drawing/2014/main" id="{DE029B38-9432-B0E4-4510-4B6FC57EDEF0}"/>
                  </a:ext>
                </a:extLst>
              </p:cNvPr>
              <p:cNvSpPr/>
              <p:nvPr/>
            </p:nvSpPr>
            <p:spPr>
              <a:xfrm>
                <a:off x="1844542" y="1760415"/>
                <a:ext cx="97692" cy="97692"/>
              </a:xfrm>
              <a:custGeom>
                <a:avLst/>
                <a:gdLst>
                  <a:gd name="connsiteX0" fmla="*/ 0 w 97692"/>
                  <a:gd name="connsiteY0" fmla="*/ 48846 h 97692"/>
                  <a:gd name="connsiteX1" fmla="*/ 48846 w 97692"/>
                  <a:gd name="connsiteY1" fmla="*/ 0 h 97692"/>
                  <a:gd name="connsiteX2" fmla="*/ 97692 w 97692"/>
                  <a:gd name="connsiteY2" fmla="*/ 48846 h 97692"/>
                  <a:gd name="connsiteX3" fmla="*/ 48846 w 97692"/>
                  <a:gd name="connsiteY3" fmla="*/ 97692 h 97692"/>
                  <a:gd name="connsiteX4" fmla="*/ 0 w 97692"/>
                  <a:gd name="connsiteY4" fmla="*/ 48846 h 97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92" h="97692">
                    <a:moveTo>
                      <a:pt x="0" y="48846"/>
                    </a:moveTo>
                    <a:cubicBezTo>
                      <a:pt x="0" y="21492"/>
                      <a:pt x="21492" y="0"/>
                      <a:pt x="48846" y="0"/>
                    </a:cubicBezTo>
                    <a:cubicBezTo>
                      <a:pt x="76200" y="0"/>
                      <a:pt x="97692" y="21492"/>
                      <a:pt x="97692" y="48846"/>
                    </a:cubicBezTo>
                    <a:cubicBezTo>
                      <a:pt x="97692" y="76200"/>
                      <a:pt x="76200" y="97692"/>
                      <a:pt x="48846" y="97692"/>
                    </a:cubicBezTo>
                    <a:cubicBezTo>
                      <a:pt x="21492" y="97692"/>
                      <a:pt x="0" y="76200"/>
                      <a:pt x="0" y="48846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0" name="Forma Livre: Forma 779">
                <a:extLst>
                  <a:ext uri="{FF2B5EF4-FFF2-40B4-BE49-F238E27FC236}">
                    <a16:creationId xmlns:a16="http://schemas.microsoft.com/office/drawing/2014/main" id="{A94B6F91-01ED-0758-8584-2A3014E227B3}"/>
                  </a:ext>
                </a:extLst>
              </p:cNvPr>
              <p:cNvSpPr/>
              <p:nvPr/>
            </p:nvSpPr>
            <p:spPr>
              <a:xfrm>
                <a:off x="1701911" y="1701799"/>
                <a:ext cx="382953" cy="214923"/>
              </a:xfrm>
              <a:custGeom>
                <a:avLst/>
                <a:gdLst>
                  <a:gd name="connsiteX0" fmla="*/ 326292 w 382953"/>
                  <a:gd name="connsiteY0" fmla="*/ 214923 h 214923"/>
                  <a:gd name="connsiteX1" fmla="*/ 326292 w 382953"/>
                  <a:gd name="connsiteY1" fmla="*/ 214923 h 214923"/>
                  <a:gd name="connsiteX2" fmla="*/ 326292 w 382953"/>
                  <a:gd name="connsiteY2" fmla="*/ 214923 h 214923"/>
                  <a:gd name="connsiteX3" fmla="*/ 326292 w 382953"/>
                  <a:gd name="connsiteY3" fmla="*/ 214923 h 214923"/>
                  <a:gd name="connsiteX4" fmla="*/ 326292 w 382953"/>
                  <a:gd name="connsiteY4" fmla="*/ 214923 h 214923"/>
                  <a:gd name="connsiteX5" fmla="*/ 382954 w 382953"/>
                  <a:gd name="connsiteY5" fmla="*/ 158262 h 214923"/>
                  <a:gd name="connsiteX6" fmla="*/ 382954 w 382953"/>
                  <a:gd name="connsiteY6" fmla="*/ 158262 h 214923"/>
                  <a:gd name="connsiteX7" fmla="*/ 382954 w 382953"/>
                  <a:gd name="connsiteY7" fmla="*/ 56662 h 214923"/>
                  <a:gd name="connsiteX8" fmla="*/ 382954 w 382953"/>
                  <a:gd name="connsiteY8" fmla="*/ 56662 h 214923"/>
                  <a:gd name="connsiteX9" fmla="*/ 326292 w 382953"/>
                  <a:gd name="connsiteY9" fmla="*/ 0 h 214923"/>
                  <a:gd name="connsiteX10" fmla="*/ 326292 w 382953"/>
                  <a:gd name="connsiteY10" fmla="*/ 0 h 214923"/>
                  <a:gd name="connsiteX11" fmla="*/ 58615 w 382953"/>
                  <a:gd name="connsiteY11" fmla="*/ 0 h 214923"/>
                  <a:gd name="connsiteX12" fmla="*/ 58615 w 382953"/>
                  <a:gd name="connsiteY12" fmla="*/ 0 h 214923"/>
                  <a:gd name="connsiteX13" fmla="*/ 0 w 382953"/>
                  <a:gd name="connsiteY13" fmla="*/ 56662 h 214923"/>
                  <a:gd name="connsiteX14" fmla="*/ 0 w 382953"/>
                  <a:gd name="connsiteY14" fmla="*/ 56662 h 214923"/>
                  <a:gd name="connsiteX15" fmla="*/ 1954 w 382953"/>
                  <a:gd name="connsiteY15" fmla="*/ 154354 h 214923"/>
                  <a:gd name="connsiteX16" fmla="*/ 1954 w 382953"/>
                  <a:gd name="connsiteY16" fmla="*/ 154354 h 214923"/>
                  <a:gd name="connsiteX17" fmla="*/ 58615 w 382953"/>
                  <a:gd name="connsiteY17" fmla="*/ 212969 h 214923"/>
                  <a:gd name="connsiteX18" fmla="*/ 58615 w 382953"/>
                  <a:gd name="connsiteY18" fmla="*/ 212969 h 214923"/>
                  <a:gd name="connsiteX19" fmla="*/ 326292 w 382953"/>
                  <a:gd name="connsiteY19" fmla="*/ 214923 h 214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82953" h="214923">
                    <a:moveTo>
                      <a:pt x="326292" y="214923"/>
                    </a:moveTo>
                    <a:lnTo>
                      <a:pt x="326292" y="214923"/>
                    </a:lnTo>
                    <a:lnTo>
                      <a:pt x="326292" y="214923"/>
                    </a:lnTo>
                    <a:lnTo>
                      <a:pt x="326292" y="214923"/>
                    </a:lnTo>
                    <a:lnTo>
                      <a:pt x="326292" y="214923"/>
                    </a:lnTo>
                    <a:cubicBezTo>
                      <a:pt x="326292" y="183662"/>
                      <a:pt x="351692" y="158262"/>
                      <a:pt x="382954" y="158262"/>
                    </a:cubicBezTo>
                    <a:lnTo>
                      <a:pt x="382954" y="158262"/>
                    </a:lnTo>
                    <a:lnTo>
                      <a:pt x="382954" y="56662"/>
                    </a:lnTo>
                    <a:lnTo>
                      <a:pt x="382954" y="56662"/>
                    </a:lnTo>
                    <a:cubicBezTo>
                      <a:pt x="351692" y="56662"/>
                      <a:pt x="326292" y="31262"/>
                      <a:pt x="326292" y="0"/>
                    </a:cubicBezTo>
                    <a:lnTo>
                      <a:pt x="326292" y="0"/>
                    </a:lnTo>
                    <a:lnTo>
                      <a:pt x="58615" y="0"/>
                    </a:lnTo>
                    <a:lnTo>
                      <a:pt x="58615" y="0"/>
                    </a:lnTo>
                    <a:cubicBezTo>
                      <a:pt x="58615" y="31262"/>
                      <a:pt x="31262" y="56662"/>
                      <a:pt x="0" y="56662"/>
                    </a:cubicBezTo>
                    <a:lnTo>
                      <a:pt x="0" y="56662"/>
                    </a:lnTo>
                    <a:lnTo>
                      <a:pt x="1954" y="154354"/>
                    </a:lnTo>
                    <a:lnTo>
                      <a:pt x="1954" y="154354"/>
                    </a:lnTo>
                    <a:cubicBezTo>
                      <a:pt x="33215" y="154354"/>
                      <a:pt x="58615" y="181708"/>
                      <a:pt x="58615" y="212969"/>
                    </a:cubicBezTo>
                    <a:lnTo>
                      <a:pt x="58615" y="212969"/>
                    </a:lnTo>
                    <a:lnTo>
                      <a:pt x="326292" y="214923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1" name="Forma Livre: Forma 780">
                <a:extLst>
                  <a:ext uri="{FF2B5EF4-FFF2-40B4-BE49-F238E27FC236}">
                    <a16:creationId xmlns:a16="http://schemas.microsoft.com/office/drawing/2014/main" id="{541FFB7E-812A-ECC3-777E-DADE43344A2D}"/>
                  </a:ext>
                </a:extLst>
              </p:cNvPr>
              <p:cNvSpPr/>
              <p:nvPr/>
            </p:nvSpPr>
            <p:spPr>
              <a:xfrm>
                <a:off x="1701911" y="1711569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2" name="Forma Livre: Forma 781">
                <a:extLst>
                  <a:ext uri="{FF2B5EF4-FFF2-40B4-BE49-F238E27FC236}">
                    <a16:creationId xmlns:a16="http://schemas.microsoft.com/office/drawing/2014/main" id="{41BC25DA-02AB-09A0-7CF4-827B0CFA413D}"/>
                  </a:ext>
                </a:extLst>
              </p:cNvPr>
              <p:cNvSpPr/>
              <p:nvPr/>
            </p:nvSpPr>
            <p:spPr>
              <a:xfrm>
                <a:off x="1701911" y="190695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3" name="Forma Livre: Forma 782">
                <a:extLst>
                  <a:ext uri="{FF2B5EF4-FFF2-40B4-BE49-F238E27FC236}">
                    <a16:creationId xmlns:a16="http://schemas.microsoft.com/office/drawing/2014/main" id="{D20DB97F-936A-B4F2-71E2-413905423926}"/>
                  </a:ext>
                </a:extLst>
              </p:cNvPr>
              <p:cNvSpPr/>
              <p:nvPr/>
            </p:nvSpPr>
            <p:spPr>
              <a:xfrm>
                <a:off x="1656973" y="1656861"/>
                <a:ext cx="472830" cy="302846"/>
              </a:xfrm>
              <a:custGeom>
                <a:avLst/>
                <a:gdLst>
                  <a:gd name="connsiteX0" fmla="*/ 0 w 472830"/>
                  <a:gd name="connsiteY0" fmla="*/ 0 h 302846"/>
                  <a:gd name="connsiteX1" fmla="*/ 472831 w 472830"/>
                  <a:gd name="connsiteY1" fmla="*/ 0 h 302846"/>
                  <a:gd name="connsiteX2" fmla="*/ 472831 w 472830"/>
                  <a:gd name="connsiteY2" fmla="*/ 302846 h 302846"/>
                  <a:gd name="connsiteX3" fmla="*/ 0 w 472830"/>
                  <a:gd name="connsiteY3" fmla="*/ 302846 h 30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2830" h="302846">
                    <a:moveTo>
                      <a:pt x="0" y="0"/>
                    </a:moveTo>
                    <a:lnTo>
                      <a:pt x="472831" y="0"/>
                    </a:lnTo>
                    <a:lnTo>
                      <a:pt x="472831" y="302846"/>
                    </a:lnTo>
                    <a:lnTo>
                      <a:pt x="0" y="302846"/>
                    </a:ln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67" name="Gráfico 4">
              <a:extLst>
                <a:ext uri="{FF2B5EF4-FFF2-40B4-BE49-F238E27FC236}">
                  <a16:creationId xmlns:a16="http://schemas.microsoft.com/office/drawing/2014/main" id="{C8390485-AA8D-2255-0C0B-F733492FBADA}"/>
                </a:ext>
              </a:extLst>
            </p:cNvPr>
            <p:cNvGrpSpPr/>
            <p:nvPr/>
          </p:nvGrpSpPr>
          <p:grpSpPr>
            <a:xfrm>
              <a:off x="-158150" y="0"/>
              <a:ext cx="2383692" cy="2032000"/>
              <a:chOff x="-158150" y="0"/>
              <a:chExt cx="2383692" cy="2032000"/>
            </a:xfrm>
            <a:noFill/>
          </p:grpSpPr>
          <p:sp>
            <p:nvSpPr>
              <p:cNvPr id="768" name="Forma Livre: Forma 767">
                <a:extLst>
                  <a:ext uri="{FF2B5EF4-FFF2-40B4-BE49-F238E27FC236}">
                    <a16:creationId xmlns:a16="http://schemas.microsoft.com/office/drawing/2014/main" id="{BF18162C-06EB-0FEC-A52C-68020C867EC5}"/>
                  </a:ext>
                </a:extLst>
              </p:cNvPr>
              <p:cNvSpPr/>
              <p:nvPr/>
            </p:nvSpPr>
            <p:spPr>
              <a:xfrm>
                <a:off x="1592496" y="1586523"/>
                <a:ext cx="128953" cy="242276"/>
              </a:xfrm>
              <a:custGeom>
                <a:avLst/>
                <a:gdLst>
                  <a:gd name="connsiteX0" fmla="*/ 128954 w 128953"/>
                  <a:gd name="connsiteY0" fmla="*/ 0 h 242276"/>
                  <a:gd name="connsiteX1" fmla="*/ 33215 w 128953"/>
                  <a:gd name="connsiteY1" fmla="*/ 0 h 242276"/>
                  <a:gd name="connsiteX2" fmla="*/ 0 w 128953"/>
                  <a:gd name="connsiteY2" fmla="*/ 33215 h 242276"/>
                  <a:gd name="connsiteX3" fmla="*/ 0 w 128953"/>
                  <a:gd name="connsiteY3" fmla="*/ 242277 h 24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953" h="242276">
                    <a:moveTo>
                      <a:pt x="128954" y="0"/>
                    </a:moveTo>
                    <a:lnTo>
                      <a:pt x="33215" y="0"/>
                    </a:lnTo>
                    <a:cubicBezTo>
                      <a:pt x="15631" y="0"/>
                      <a:pt x="0" y="15631"/>
                      <a:pt x="0" y="33215"/>
                    </a:cubicBezTo>
                    <a:lnTo>
                      <a:pt x="0" y="242277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9" name="Forma Livre: Forma 768">
                <a:extLst>
                  <a:ext uri="{FF2B5EF4-FFF2-40B4-BE49-F238E27FC236}">
                    <a16:creationId xmlns:a16="http://schemas.microsoft.com/office/drawing/2014/main" id="{E5670970-E26E-B0B5-40F3-C58F22EA4C3A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0" name="Forma Livre: Forma 769">
                <a:extLst>
                  <a:ext uri="{FF2B5EF4-FFF2-40B4-BE49-F238E27FC236}">
                    <a16:creationId xmlns:a16="http://schemas.microsoft.com/office/drawing/2014/main" id="{D2471082-6BBE-DCE8-73F9-ECE8A05AC9D1}"/>
                  </a:ext>
                </a:extLst>
              </p:cNvPr>
              <p:cNvSpPr/>
              <p:nvPr/>
            </p:nvSpPr>
            <p:spPr>
              <a:xfrm>
                <a:off x="1561234" y="1793630"/>
                <a:ext cx="64476" cy="31261"/>
              </a:xfrm>
              <a:custGeom>
                <a:avLst/>
                <a:gdLst>
                  <a:gd name="connsiteX0" fmla="*/ 64477 w 64476"/>
                  <a:gd name="connsiteY0" fmla="*/ 0 h 31261"/>
                  <a:gd name="connsiteX1" fmla="*/ 31262 w 64476"/>
                  <a:gd name="connsiteY1" fmla="*/ 31262 h 31261"/>
                  <a:gd name="connsiteX2" fmla="*/ 0 w 64476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476" h="31261">
                    <a:moveTo>
                      <a:pt x="64477" y="0"/>
                    </a:moveTo>
                    <a:lnTo>
                      <a:pt x="31262" y="31262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1" name="Forma Livre: Forma 770">
                <a:extLst>
                  <a:ext uri="{FF2B5EF4-FFF2-40B4-BE49-F238E27FC236}">
                    <a16:creationId xmlns:a16="http://schemas.microsoft.com/office/drawing/2014/main" id="{8041C75A-34A5-175B-7798-7ED8011CD253}"/>
                  </a:ext>
                </a:extLst>
              </p:cNvPr>
              <p:cNvSpPr/>
              <p:nvPr/>
            </p:nvSpPr>
            <p:spPr>
              <a:xfrm>
                <a:off x="1998896" y="1789723"/>
                <a:ext cx="193430" cy="242276"/>
              </a:xfrm>
              <a:custGeom>
                <a:avLst/>
                <a:gdLst>
                  <a:gd name="connsiteX0" fmla="*/ 0 w 193430"/>
                  <a:gd name="connsiteY0" fmla="*/ 242277 h 242276"/>
                  <a:gd name="connsiteX1" fmla="*/ 160215 w 193430"/>
                  <a:gd name="connsiteY1" fmla="*/ 242277 h 242276"/>
                  <a:gd name="connsiteX2" fmla="*/ 193431 w 193430"/>
                  <a:gd name="connsiteY2" fmla="*/ 209062 h 242276"/>
                  <a:gd name="connsiteX3" fmla="*/ 193431 w 193430"/>
                  <a:gd name="connsiteY3" fmla="*/ 0 h 242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30" h="242276">
                    <a:moveTo>
                      <a:pt x="0" y="242277"/>
                    </a:moveTo>
                    <a:lnTo>
                      <a:pt x="160215" y="242277"/>
                    </a:lnTo>
                    <a:cubicBezTo>
                      <a:pt x="177800" y="242277"/>
                      <a:pt x="193431" y="226646"/>
                      <a:pt x="193431" y="209062"/>
                    </a:cubicBezTo>
                    <a:lnTo>
                      <a:pt x="193431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2" name="Forma Livre: Forma 771">
                <a:extLst>
                  <a:ext uri="{FF2B5EF4-FFF2-40B4-BE49-F238E27FC236}">
                    <a16:creationId xmlns:a16="http://schemas.microsoft.com/office/drawing/2014/main" id="{1C22CF29-549D-7703-37DB-15DDD759F9A9}"/>
                  </a:ext>
                </a:extLst>
              </p:cNvPr>
              <p:cNvSpPr/>
              <p:nvPr/>
            </p:nvSpPr>
            <p:spPr>
              <a:xfrm>
                <a:off x="2159111" y="1791676"/>
                <a:ext cx="66430" cy="33215"/>
              </a:xfrm>
              <a:custGeom>
                <a:avLst/>
                <a:gdLst>
                  <a:gd name="connsiteX0" fmla="*/ 0 w 66430"/>
                  <a:gd name="connsiteY0" fmla="*/ 33215 h 33215"/>
                  <a:gd name="connsiteX1" fmla="*/ 33215 w 66430"/>
                  <a:gd name="connsiteY1" fmla="*/ 0 h 33215"/>
                  <a:gd name="connsiteX2" fmla="*/ 66431 w 66430"/>
                  <a:gd name="connsiteY2" fmla="*/ 33215 h 3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430" h="33215">
                    <a:moveTo>
                      <a:pt x="0" y="33215"/>
                    </a:moveTo>
                    <a:lnTo>
                      <a:pt x="33215" y="0"/>
                    </a:lnTo>
                    <a:lnTo>
                      <a:pt x="66431" y="33215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3" name="Forma Livre: Forma 772">
                <a:extLst>
                  <a:ext uri="{FF2B5EF4-FFF2-40B4-BE49-F238E27FC236}">
                    <a16:creationId xmlns:a16="http://schemas.microsoft.com/office/drawing/2014/main" id="{6978CDB4-127B-BCB3-47D8-FE1466652464}"/>
                  </a:ext>
                </a:extLst>
              </p:cNvPr>
              <p:cNvSpPr/>
              <p:nvPr/>
            </p:nvSpPr>
            <p:spPr>
              <a:xfrm>
                <a:off x="1742942" y="1586523"/>
                <a:ext cx="42984" cy="19538"/>
              </a:xfrm>
              <a:custGeom>
                <a:avLst/>
                <a:gdLst>
                  <a:gd name="connsiteX0" fmla="*/ 42985 w 42984"/>
                  <a:gd name="connsiteY0" fmla="*/ 0 h 19538"/>
                  <a:gd name="connsiteX1" fmla="*/ 0 w 42984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984" h="19538">
                    <a:moveTo>
                      <a:pt x="42985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4" name="Forma Livre: Forma 773">
                <a:extLst>
                  <a:ext uri="{FF2B5EF4-FFF2-40B4-BE49-F238E27FC236}">
                    <a16:creationId xmlns:a16="http://schemas.microsoft.com/office/drawing/2014/main" id="{F1A73DCB-1786-E289-EEEB-7B81D2EBAE8B}"/>
                  </a:ext>
                </a:extLst>
              </p:cNvPr>
              <p:cNvSpPr/>
              <p:nvPr/>
            </p:nvSpPr>
            <p:spPr>
              <a:xfrm>
                <a:off x="1807419" y="158652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5" name="Forma Livre: Forma 774">
                <a:extLst>
                  <a:ext uri="{FF2B5EF4-FFF2-40B4-BE49-F238E27FC236}">
                    <a16:creationId xmlns:a16="http://schemas.microsoft.com/office/drawing/2014/main" id="{253E96F1-61A6-1A53-5466-371279879DA6}"/>
                  </a:ext>
                </a:extLst>
              </p:cNvPr>
              <p:cNvSpPr/>
              <p:nvPr/>
            </p:nvSpPr>
            <p:spPr>
              <a:xfrm>
                <a:off x="1936373" y="2032000"/>
                <a:ext cx="41030" cy="19538"/>
              </a:xfrm>
              <a:custGeom>
                <a:avLst/>
                <a:gdLst>
                  <a:gd name="connsiteX0" fmla="*/ 0 w 41030"/>
                  <a:gd name="connsiteY0" fmla="*/ 0 h 19538"/>
                  <a:gd name="connsiteX1" fmla="*/ 41031 w 41030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30" h="19538">
                    <a:moveTo>
                      <a:pt x="0" y="0"/>
                    </a:moveTo>
                    <a:lnTo>
                      <a:pt x="41031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6" name="Forma Livre: Forma 775">
                <a:extLst>
                  <a:ext uri="{FF2B5EF4-FFF2-40B4-BE49-F238E27FC236}">
                    <a16:creationId xmlns:a16="http://schemas.microsoft.com/office/drawing/2014/main" id="{9F8CF3AA-3510-FF7B-18BF-9B8D511F16CE}"/>
                  </a:ext>
                </a:extLst>
              </p:cNvPr>
              <p:cNvSpPr/>
              <p:nvPr/>
            </p:nvSpPr>
            <p:spPr>
              <a:xfrm>
                <a:off x="1893388" y="2032000"/>
                <a:ext cx="21492" cy="19538"/>
              </a:xfrm>
              <a:custGeom>
                <a:avLst/>
                <a:gdLst>
                  <a:gd name="connsiteX0" fmla="*/ 0 w 21492"/>
                  <a:gd name="connsiteY0" fmla="*/ 0 h 19538"/>
                  <a:gd name="connsiteX1" fmla="*/ 21492 w 21492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92" h="19538">
                    <a:moveTo>
                      <a:pt x="0" y="0"/>
                    </a:moveTo>
                    <a:lnTo>
                      <a:pt x="21492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84" name="Gráfico 4">
            <a:extLst>
              <a:ext uri="{FF2B5EF4-FFF2-40B4-BE49-F238E27FC236}">
                <a16:creationId xmlns:a16="http://schemas.microsoft.com/office/drawing/2014/main" id="{2CE318EE-AC21-CE41-8C92-EDA5CB2445F0}"/>
              </a:ext>
            </a:extLst>
          </p:cNvPr>
          <p:cNvGrpSpPr/>
          <p:nvPr/>
        </p:nvGrpSpPr>
        <p:grpSpPr>
          <a:xfrm>
            <a:off x="3690927" y="2495061"/>
            <a:ext cx="629217" cy="629138"/>
            <a:chOff x="3690927" y="2495061"/>
            <a:chExt cx="629217" cy="629138"/>
          </a:xfrm>
          <a:noFill/>
        </p:grpSpPr>
        <p:grpSp>
          <p:nvGrpSpPr>
            <p:cNvPr id="785" name="Gráfico 4">
              <a:extLst>
                <a:ext uri="{FF2B5EF4-FFF2-40B4-BE49-F238E27FC236}">
                  <a16:creationId xmlns:a16="http://schemas.microsoft.com/office/drawing/2014/main" id="{C870F048-D9BD-F272-A709-FB4805A5C180}"/>
                </a:ext>
              </a:extLst>
            </p:cNvPr>
            <p:cNvGrpSpPr/>
            <p:nvPr/>
          </p:nvGrpSpPr>
          <p:grpSpPr>
            <a:xfrm>
              <a:off x="3690927" y="2872153"/>
              <a:ext cx="629217" cy="252046"/>
              <a:chOff x="3690927" y="2872153"/>
              <a:chExt cx="629217" cy="252046"/>
            </a:xfrm>
            <a:noFill/>
          </p:grpSpPr>
          <p:sp>
            <p:nvSpPr>
              <p:cNvPr id="798" name="Forma Livre: Forma 797">
                <a:extLst>
                  <a:ext uri="{FF2B5EF4-FFF2-40B4-BE49-F238E27FC236}">
                    <a16:creationId xmlns:a16="http://schemas.microsoft.com/office/drawing/2014/main" id="{6D464697-90CE-EF0B-06D5-8F4ABD706223}"/>
                  </a:ext>
                </a:extLst>
              </p:cNvPr>
              <p:cNvSpPr/>
              <p:nvPr/>
            </p:nvSpPr>
            <p:spPr>
              <a:xfrm>
                <a:off x="3810111" y="2875729"/>
                <a:ext cx="510032" cy="211347"/>
              </a:xfrm>
              <a:custGeom>
                <a:avLst/>
                <a:gdLst>
                  <a:gd name="connsiteX0" fmla="*/ 0 w 510032"/>
                  <a:gd name="connsiteY0" fmla="*/ 201578 h 211347"/>
                  <a:gd name="connsiteX1" fmla="*/ 78154 w 510032"/>
                  <a:gd name="connsiteY1" fmla="*/ 185947 h 211347"/>
                  <a:gd name="connsiteX2" fmla="*/ 261815 w 510032"/>
                  <a:gd name="connsiteY2" fmla="*/ 211347 h 211347"/>
                  <a:gd name="connsiteX3" fmla="*/ 271585 w 510032"/>
                  <a:gd name="connsiteY3" fmla="*/ 209393 h 211347"/>
                  <a:gd name="connsiteX4" fmla="*/ 504092 w 510032"/>
                  <a:gd name="connsiteY4" fmla="*/ 47224 h 211347"/>
                  <a:gd name="connsiteX5" fmla="*/ 508000 w 510032"/>
                  <a:gd name="connsiteY5" fmla="*/ 27686 h 211347"/>
                  <a:gd name="connsiteX6" fmla="*/ 508000 w 510032"/>
                  <a:gd name="connsiteY6" fmla="*/ 27686 h 211347"/>
                  <a:gd name="connsiteX7" fmla="*/ 435707 w 510032"/>
                  <a:gd name="connsiteY7" fmla="*/ 6193 h 211347"/>
                  <a:gd name="connsiteX8" fmla="*/ 271585 w 510032"/>
                  <a:gd name="connsiteY8" fmla="*/ 88255 h 2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032" h="211347">
                    <a:moveTo>
                      <a:pt x="0" y="201578"/>
                    </a:moveTo>
                    <a:cubicBezTo>
                      <a:pt x="23446" y="187901"/>
                      <a:pt x="50800" y="182039"/>
                      <a:pt x="78154" y="185947"/>
                    </a:cubicBezTo>
                    <a:lnTo>
                      <a:pt x="261815" y="211347"/>
                    </a:lnTo>
                    <a:cubicBezTo>
                      <a:pt x="265723" y="211347"/>
                      <a:pt x="269631" y="211347"/>
                      <a:pt x="271585" y="209393"/>
                    </a:cubicBezTo>
                    <a:lnTo>
                      <a:pt x="504092" y="47224"/>
                    </a:lnTo>
                    <a:cubicBezTo>
                      <a:pt x="509954" y="43316"/>
                      <a:pt x="511908" y="35501"/>
                      <a:pt x="508000" y="27686"/>
                    </a:cubicBezTo>
                    <a:lnTo>
                      <a:pt x="508000" y="27686"/>
                    </a:lnTo>
                    <a:cubicBezTo>
                      <a:pt x="492369" y="2286"/>
                      <a:pt x="461108" y="-7484"/>
                      <a:pt x="435707" y="6193"/>
                    </a:cubicBezTo>
                    <a:lnTo>
                      <a:pt x="271585" y="88255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9" name="Forma Livre: Forma 798">
                <a:extLst>
                  <a:ext uri="{FF2B5EF4-FFF2-40B4-BE49-F238E27FC236}">
                    <a16:creationId xmlns:a16="http://schemas.microsoft.com/office/drawing/2014/main" id="{D600F22F-8A92-CCDF-3AB9-401C8687FE5E}"/>
                  </a:ext>
                </a:extLst>
              </p:cNvPr>
              <p:cNvSpPr/>
              <p:nvPr/>
            </p:nvSpPr>
            <p:spPr>
              <a:xfrm>
                <a:off x="3751496" y="2872153"/>
                <a:ext cx="330365" cy="111534"/>
              </a:xfrm>
              <a:custGeom>
                <a:avLst/>
                <a:gdLst>
                  <a:gd name="connsiteX0" fmla="*/ 197338 w 330365"/>
                  <a:gd name="connsiteY0" fmla="*/ 101600 h 111534"/>
                  <a:gd name="connsiteX1" fmla="*/ 289169 w 330365"/>
                  <a:gd name="connsiteY1" fmla="*/ 111369 h 111534"/>
                  <a:gd name="connsiteX2" fmla="*/ 330200 w 330365"/>
                  <a:gd name="connsiteY2" fmla="*/ 78154 h 111534"/>
                  <a:gd name="connsiteX3" fmla="*/ 330200 w 330365"/>
                  <a:gd name="connsiteY3" fmla="*/ 78154 h 111534"/>
                  <a:gd name="connsiteX4" fmla="*/ 296985 w 330365"/>
                  <a:gd name="connsiteY4" fmla="*/ 37123 h 111534"/>
                  <a:gd name="connsiteX5" fmla="*/ 218831 w 330365"/>
                  <a:gd name="connsiteY5" fmla="*/ 29308 h 111534"/>
                  <a:gd name="connsiteX6" fmla="*/ 193431 w 330365"/>
                  <a:gd name="connsiteY6" fmla="*/ 21493 h 111534"/>
                  <a:gd name="connsiteX7" fmla="*/ 185615 w 330365"/>
                  <a:gd name="connsiteY7" fmla="*/ 17585 h 111534"/>
                  <a:gd name="connsiteX8" fmla="*/ 46892 w 330365"/>
                  <a:gd name="connsiteY8" fmla="*/ 17585 h 111534"/>
                  <a:gd name="connsiteX9" fmla="*/ 0 w 330365"/>
                  <a:gd name="connsiteY9" fmla="*/ 41031 h 11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0365" h="111534">
                    <a:moveTo>
                      <a:pt x="197338" y="101600"/>
                    </a:moveTo>
                    <a:lnTo>
                      <a:pt x="289169" y="111369"/>
                    </a:lnTo>
                    <a:cubicBezTo>
                      <a:pt x="310661" y="113323"/>
                      <a:pt x="328246" y="97692"/>
                      <a:pt x="330200" y="78154"/>
                    </a:cubicBezTo>
                    <a:lnTo>
                      <a:pt x="330200" y="78154"/>
                    </a:lnTo>
                    <a:cubicBezTo>
                      <a:pt x="332154" y="56661"/>
                      <a:pt x="316523" y="39077"/>
                      <a:pt x="296985" y="37123"/>
                    </a:cubicBezTo>
                    <a:lnTo>
                      <a:pt x="218831" y="29308"/>
                    </a:lnTo>
                    <a:cubicBezTo>
                      <a:pt x="209061" y="29308"/>
                      <a:pt x="201246" y="25400"/>
                      <a:pt x="193431" y="21493"/>
                    </a:cubicBezTo>
                    <a:lnTo>
                      <a:pt x="185615" y="17585"/>
                    </a:lnTo>
                    <a:cubicBezTo>
                      <a:pt x="142631" y="-5862"/>
                      <a:pt x="89877" y="-5862"/>
                      <a:pt x="46892" y="17585"/>
                    </a:cubicBezTo>
                    <a:lnTo>
                      <a:pt x="0" y="41031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0" name="Forma Livre: Forma 799">
                <a:extLst>
                  <a:ext uri="{FF2B5EF4-FFF2-40B4-BE49-F238E27FC236}">
                    <a16:creationId xmlns:a16="http://schemas.microsoft.com/office/drawing/2014/main" id="{37759A2B-DE6D-6997-CEEC-60F9851272DE}"/>
                  </a:ext>
                </a:extLst>
              </p:cNvPr>
              <p:cNvSpPr/>
              <p:nvPr/>
            </p:nvSpPr>
            <p:spPr>
              <a:xfrm>
                <a:off x="3690927" y="2889738"/>
                <a:ext cx="130907" cy="234461"/>
              </a:xfrm>
              <a:custGeom>
                <a:avLst/>
                <a:gdLst>
                  <a:gd name="connsiteX0" fmla="*/ 0 w 130907"/>
                  <a:gd name="connsiteY0" fmla="*/ 19538 h 234461"/>
                  <a:gd name="connsiteX1" fmla="*/ 48846 w 130907"/>
                  <a:gd name="connsiteY1" fmla="*/ 0 h 234461"/>
                  <a:gd name="connsiteX2" fmla="*/ 130908 w 130907"/>
                  <a:gd name="connsiteY2" fmla="*/ 212969 h 234461"/>
                  <a:gd name="connsiteX3" fmla="*/ 76200 w 130907"/>
                  <a:gd name="connsiteY3" fmla="*/ 234462 h 234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907" h="234461">
                    <a:moveTo>
                      <a:pt x="0" y="19538"/>
                    </a:moveTo>
                    <a:lnTo>
                      <a:pt x="48846" y="0"/>
                    </a:lnTo>
                    <a:lnTo>
                      <a:pt x="130908" y="212969"/>
                    </a:lnTo>
                    <a:lnTo>
                      <a:pt x="76200" y="234462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1" name="Forma Livre: Forma 800">
                <a:extLst>
                  <a:ext uri="{FF2B5EF4-FFF2-40B4-BE49-F238E27FC236}">
                    <a16:creationId xmlns:a16="http://schemas.microsoft.com/office/drawing/2014/main" id="{639E4B16-4BFD-BA4F-E3C4-58E2452CE2B1}"/>
                  </a:ext>
                </a:extLst>
              </p:cNvPr>
              <p:cNvSpPr/>
              <p:nvPr/>
            </p:nvSpPr>
            <p:spPr>
              <a:xfrm>
                <a:off x="3706557" y="2938584"/>
                <a:ext cx="19538" cy="7815"/>
              </a:xfrm>
              <a:custGeom>
                <a:avLst/>
                <a:gdLst>
                  <a:gd name="connsiteX0" fmla="*/ 0 w 19538"/>
                  <a:gd name="connsiteY0" fmla="*/ 7815 h 7815"/>
                  <a:gd name="connsiteX1" fmla="*/ 19539 w 19538"/>
                  <a:gd name="connsiteY1" fmla="*/ 0 h 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7815">
                    <a:moveTo>
                      <a:pt x="0" y="7815"/>
                    </a:moveTo>
                    <a:lnTo>
                      <a:pt x="19539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786" name="Gráfico 4">
              <a:extLst>
                <a:ext uri="{FF2B5EF4-FFF2-40B4-BE49-F238E27FC236}">
                  <a16:creationId xmlns:a16="http://schemas.microsoft.com/office/drawing/2014/main" id="{72C90C89-0A46-7D5C-A356-AE037F720B05}"/>
                </a:ext>
              </a:extLst>
            </p:cNvPr>
            <p:cNvGrpSpPr/>
            <p:nvPr/>
          </p:nvGrpSpPr>
          <p:grpSpPr>
            <a:xfrm>
              <a:off x="3948834" y="2635738"/>
              <a:ext cx="226646" cy="226646"/>
              <a:chOff x="3948834" y="2635738"/>
              <a:chExt cx="226646" cy="226646"/>
            </a:xfrm>
            <a:noFill/>
          </p:grpSpPr>
          <p:grpSp>
            <p:nvGrpSpPr>
              <p:cNvPr id="793" name="Gráfico 4">
                <a:extLst>
                  <a:ext uri="{FF2B5EF4-FFF2-40B4-BE49-F238E27FC236}">
                    <a16:creationId xmlns:a16="http://schemas.microsoft.com/office/drawing/2014/main" id="{88BBC7CA-CF8A-2EF6-4546-316D2FC98CD8}"/>
                  </a:ext>
                </a:extLst>
              </p:cNvPr>
              <p:cNvGrpSpPr/>
              <p:nvPr/>
            </p:nvGrpSpPr>
            <p:grpSpPr>
              <a:xfrm>
                <a:off x="4026988" y="2674815"/>
                <a:ext cx="74246" cy="146538"/>
                <a:chOff x="4026988" y="2674815"/>
                <a:chExt cx="74246" cy="146538"/>
              </a:xfrm>
              <a:noFill/>
            </p:grpSpPr>
            <p:sp>
              <p:nvSpPr>
                <p:cNvPr id="795" name="Forma Livre: Forma 794">
                  <a:extLst>
                    <a:ext uri="{FF2B5EF4-FFF2-40B4-BE49-F238E27FC236}">
                      <a16:creationId xmlns:a16="http://schemas.microsoft.com/office/drawing/2014/main" id="{93DD4E01-7464-13E0-1828-7E75D21DBE31}"/>
                    </a:ext>
                  </a:extLst>
                </p:cNvPr>
                <p:cNvSpPr/>
                <p:nvPr/>
              </p:nvSpPr>
              <p:spPr>
                <a:xfrm>
                  <a:off x="4026988" y="2696307"/>
                  <a:ext cx="74246" cy="101599"/>
                </a:xfrm>
                <a:custGeom>
                  <a:avLst/>
                  <a:gdLst>
                    <a:gd name="connsiteX0" fmla="*/ 0 w 74246"/>
                    <a:gd name="connsiteY0" fmla="*/ 76200 h 101599"/>
                    <a:gd name="connsiteX1" fmla="*/ 0 w 74246"/>
                    <a:gd name="connsiteY1" fmla="*/ 76200 h 101599"/>
                    <a:gd name="connsiteX2" fmla="*/ 25400 w 74246"/>
                    <a:gd name="connsiteY2" fmla="*/ 101600 h 101599"/>
                    <a:gd name="connsiteX3" fmla="*/ 48846 w 74246"/>
                    <a:gd name="connsiteY3" fmla="*/ 101600 h 101599"/>
                    <a:gd name="connsiteX4" fmla="*/ 74246 w 74246"/>
                    <a:gd name="connsiteY4" fmla="*/ 76200 h 101599"/>
                    <a:gd name="connsiteX5" fmla="*/ 74246 w 74246"/>
                    <a:gd name="connsiteY5" fmla="*/ 76200 h 101599"/>
                    <a:gd name="connsiteX6" fmla="*/ 48846 w 74246"/>
                    <a:gd name="connsiteY6" fmla="*/ 50800 h 101599"/>
                    <a:gd name="connsiteX7" fmla="*/ 25400 w 74246"/>
                    <a:gd name="connsiteY7" fmla="*/ 50800 h 101599"/>
                    <a:gd name="connsiteX8" fmla="*/ 0 w 74246"/>
                    <a:gd name="connsiteY8" fmla="*/ 25400 h 101599"/>
                    <a:gd name="connsiteX9" fmla="*/ 0 w 74246"/>
                    <a:gd name="connsiteY9" fmla="*/ 25400 h 101599"/>
                    <a:gd name="connsiteX10" fmla="*/ 25400 w 74246"/>
                    <a:gd name="connsiteY10" fmla="*/ 0 h 101599"/>
                    <a:gd name="connsiteX11" fmla="*/ 48846 w 74246"/>
                    <a:gd name="connsiteY11" fmla="*/ 0 h 101599"/>
                    <a:gd name="connsiteX12" fmla="*/ 74246 w 74246"/>
                    <a:gd name="connsiteY12" fmla="*/ 25400 h 101599"/>
                    <a:gd name="connsiteX13" fmla="*/ 74246 w 74246"/>
                    <a:gd name="connsiteY13" fmla="*/ 25400 h 101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4246" h="101599">
                      <a:moveTo>
                        <a:pt x="0" y="76200"/>
                      </a:moveTo>
                      <a:lnTo>
                        <a:pt x="0" y="76200"/>
                      </a:lnTo>
                      <a:cubicBezTo>
                        <a:pt x="0" y="89877"/>
                        <a:pt x="11723" y="101600"/>
                        <a:pt x="25400" y="101600"/>
                      </a:cubicBezTo>
                      <a:lnTo>
                        <a:pt x="48846" y="101600"/>
                      </a:lnTo>
                      <a:cubicBezTo>
                        <a:pt x="62523" y="101600"/>
                        <a:pt x="74246" y="89877"/>
                        <a:pt x="74246" y="76200"/>
                      </a:cubicBezTo>
                      <a:lnTo>
                        <a:pt x="74246" y="76200"/>
                      </a:lnTo>
                      <a:cubicBezTo>
                        <a:pt x="74246" y="62523"/>
                        <a:pt x="62523" y="50800"/>
                        <a:pt x="48846" y="50800"/>
                      </a:cubicBezTo>
                      <a:lnTo>
                        <a:pt x="25400" y="50800"/>
                      </a:lnTo>
                      <a:cubicBezTo>
                        <a:pt x="11723" y="50800"/>
                        <a:pt x="0" y="39077"/>
                        <a:pt x="0" y="25400"/>
                      </a:cubicBezTo>
                      <a:lnTo>
                        <a:pt x="0" y="25400"/>
                      </a:lnTo>
                      <a:cubicBezTo>
                        <a:pt x="0" y="11723"/>
                        <a:pt x="11723" y="0"/>
                        <a:pt x="25400" y="0"/>
                      </a:cubicBezTo>
                      <a:lnTo>
                        <a:pt x="48846" y="0"/>
                      </a:lnTo>
                      <a:cubicBezTo>
                        <a:pt x="62523" y="0"/>
                        <a:pt x="74246" y="11723"/>
                        <a:pt x="74246" y="25400"/>
                      </a:cubicBezTo>
                      <a:lnTo>
                        <a:pt x="74246" y="25400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6" name="Forma Livre: Forma 795">
                  <a:extLst>
                    <a:ext uri="{FF2B5EF4-FFF2-40B4-BE49-F238E27FC236}">
                      <a16:creationId xmlns:a16="http://schemas.microsoft.com/office/drawing/2014/main" id="{5CE386BA-0E0B-CE39-D881-65E5403511D7}"/>
                    </a:ext>
                  </a:extLst>
                </p:cNvPr>
                <p:cNvSpPr/>
                <p:nvPr/>
              </p:nvSpPr>
              <p:spPr>
                <a:xfrm>
                  <a:off x="4062157" y="2674815"/>
                  <a:ext cx="19538" cy="25399"/>
                </a:xfrm>
                <a:custGeom>
                  <a:avLst/>
                  <a:gdLst>
                    <a:gd name="connsiteX0" fmla="*/ 0 w 19538"/>
                    <a:gd name="connsiteY0" fmla="*/ 25400 h 25399"/>
                    <a:gd name="connsiteX1" fmla="*/ 0 w 19538"/>
                    <a:gd name="connsiteY1" fmla="*/ 0 h 25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5399">
                      <a:moveTo>
                        <a:pt x="0" y="25400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797" name="Forma Livre: Forma 796">
                  <a:extLst>
                    <a:ext uri="{FF2B5EF4-FFF2-40B4-BE49-F238E27FC236}">
                      <a16:creationId xmlns:a16="http://schemas.microsoft.com/office/drawing/2014/main" id="{C2E9F5B7-8A16-B838-4658-6065D1AE7810}"/>
                    </a:ext>
                  </a:extLst>
                </p:cNvPr>
                <p:cNvSpPr/>
                <p:nvPr/>
              </p:nvSpPr>
              <p:spPr>
                <a:xfrm>
                  <a:off x="4062157" y="2797907"/>
                  <a:ext cx="19538" cy="23446"/>
                </a:xfrm>
                <a:custGeom>
                  <a:avLst/>
                  <a:gdLst>
                    <a:gd name="connsiteX0" fmla="*/ 0 w 19538"/>
                    <a:gd name="connsiteY0" fmla="*/ 23446 h 23446"/>
                    <a:gd name="connsiteX1" fmla="*/ 0 w 19538"/>
                    <a:gd name="connsiteY1" fmla="*/ 0 h 23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3446">
                      <a:moveTo>
                        <a:pt x="0" y="2344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794" name="Forma Livre: Forma 793">
                <a:extLst>
                  <a:ext uri="{FF2B5EF4-FFF2-40B4-BE49-F238E27FC236}">
                    <a16:creationId xmlns:a16="http://schemas.microsoft.com/office/drawing/2014/main" id="{6EB660C8-0A7C-D71C-B948-461FC48B9EBC}"/>
                  </a:ext>
                </a:extLst>
              </p:cNvPr>
              <p:cNvSpPr/>
              <p:nvPr/>
            </p:nvSpPr>
            <p:spPr>
              <a:xfrm>
                <a:off x="3948834" y="2635738"/>
                <a:ext cx="226646" cy="226646"/>
              </a:xfrm>
              <a:custGeom>
                <a:avLst/>
                <a:gdLst>
                  <a:gd name="connsiteX0" fmla="*/ 0 w 226646"/>
                  <a:gd name="connsiteY0" fmla="*/ 113323 h 226646"/>
                  <a:gd name="connsiteX1" fmla="*/ 113323 w 226646"/>
                  <a:gd name="connsiteY1" fmla="*/ 0 h 226646"/>
                  <a:gd name="connsiteX2" fmla="*/ 226646 w 226646"/>
                  <a:gd name="connsiteY2" fmla="*/ 113323 h 226646"/>
                  <a:gd name="connsiteX3" fmla="*/ 113323 w 226646"/>
                  <a:gd name="connsiteY3" fmla="*/ 226646 h 226646"/>
                  <a:gd name="connsiteX4" fmla="*/ 0 w 226646"/>
                  <a:gd name="connsiteY4" fmla="*/ 113323 h 226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646" h="226646">
                    <a:moveTo>
                      <a:pt x="0" y="113323"/>
                    </a:moveTo>
                    <a:cubicBezTo>
                      <a:pt x="0" y="50800"/>
                      <a:pt x="50800" y="0"/>
                      <a:pt x="113323" y="0"/>
                    </a:cubicBezTo>
                    <a:cubicBezTo>
                      <a:pt x="175846" y="0"/>
                      <a:pt x="226646" y="50800"/>
                      <a:pt x="226646" y="113323"/>
                    </a:cubicBezTo>
                    <a:cubicBezTo>
                      <a:pt x="226646" y="175846"/>
                      <a:pt x="175846" y="226646"/>
                      <a:pt x="113323" y="226646"/>
                    </a:cubicBezTo>
                    <a:cubicBezTo>
                      <a:pt x="50800" y="226646"/>
                      <a:pt x="0" y="175846"/>
                      <a:pt x="0" y="113323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787" name="Forma Livre: Forma 786">
              <a:extLst>
                <a:ext uri="{FF2B5EF4-FFF2-40B4-BE49-F238E27FC236}">
                  <a16:creationId xmlns:a16="http://schemas.microsoft.com/office/drawing/2014/main" id="{862E94D1-A778-57BF-D596-16ACEAA31F3F}"/>
                </a:ext>
              </a:extLst>
            </p:cNvPr>
            <p:cNvSpPr/>
            <p:nvPr/>
          </p:nvSpPr>
          <p:spPr>
            <a:xfrm>
              <a:off x="4062157" y="2495061"/>
              <a:ext cx="19538" cy="62523"/>
            </a:xfrm>
            <a:custGeom>
              <a:avLst/>
              <a:gdLst>
                <a:gd name="connsiteX0" fmla="*/ 0 w 19538"/>
                <a:gd name="connsiteY0" fmla="*/ 62523 h 62523"/>
                <a:gd name="connsiteX1" fmla="*/ 0 w 19538"/>
                <a:gd name="connsiteY1" fmla="*/ 0 h 6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62523">
                  <a:moveTo>
                    <a:pt x="0" y="62523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8" name="Forma Livre: Forma 787">
              <a:extLst>
                <a:ext uri="{FF2B5EF4-FFF2-40B4-BE49-F238E27FC236}">
                  <a16:creationId xmlns:a16="http://schemas.microsoft.com/office/drawing/2014/main" id="{AA726D52-C035-3367-C7D6-FA8A3720B8D3}"/>
                </a:ext>
              </a:extLst>
            </p:cNvPr>
            <p:cNvSpPr/>
            <p:nvPr/>
          </p:nvSpPr>
          <p:spPr>
            <a:xfrm>
              <a:off x="4003542" y="2518507"/>
              <a:ext cx="19538" cy="54707"/>
            </a:xfrm>
            <a:custGeom>
              <a:avLst/>
              <a:gdLst>
                <a:gd name="connsiteX0" fmla="*/ 0 w 19538"/>
                <a:gd name="connsiteY0" fmla="*/ 54708 h 54707"/>
                <a:gd name="connsiteX1" fmla="*/ 0 w 19538"/>
                <a:gd name="connsiteY1" fmla="*/ 0 h 5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4707">
                  <a:moveTo>
                    <a:pt x="0" y="5470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9" name="Forma Livre: Forma 788">
              <a:extLst>
                <a:ext uri="{FF2B5EF4-FFF2-40B4-BE49-F238E27FC236}">
                  <a16:creationId xmlns:a16="http://schemas.microsoft.com/office/drawing/2014/main" id="{C67102E1-E38B-D80E-18D9-5C2E94097152}"/>
                </a:ext>
              </a:extLst>
            </p:cNvPr>
            <p:cNvSpPr/>
            <p:nvPr/>
          </p:nvSpPr>
          <p:spPr>
            <a:xfrm>
              <a:off x="4120773" y="2518507"/>
              <a:ext cx="19538" cy="54707"/>
            </a:xfrm>
            <a:custGeom>
              <a:avLst/>
              <a:gdLst>
                <a:gd name="connsiteX0" fmla="*/ 0 w 19538"/>
                <a:gd name="connsiteY0" fmla="*/ 54708 h 54707"/>
                <a:gd name="connsiteX1" fmla="*/ 0 w 19538"/>
                <a:gd name="connsiteY1" fmla="*/ 0 h 5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4707">
                  <a:moveTo>
                    <a:pt x="0" y="5470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0" name="Forma Livre: Forma 789">
              <a:extLst>
                <a:ext uri="{FF2B5EF4-FFF2-40B4-BE49-F238E27FC236}">
                  <a16:creationId xmlns:a16="http://schemas.microsoft.com/office/drawing/2014/main" id="{AA0D46D4-8C95-749C-5DDF-C87E8845C336}"/>
                </a:ext>
              </a:extLst>
            </p:cNvPr>
            <p:cNvSpPr/>
            <p:nvPr/>
          </p:nvSpPr>
          <p:spPr>
            <a:xfrm>
              <a:off x="4062157" y="2577123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1" name="Forma Livre: Forma 790">
              <a:extLst>
                <a:ext uri="{FF2B5EF4-FFF2-40B4-BE49-F238E27FC236}">
                  <a16:creationId xmlns:a16="http://schemas.microsoft.com/office/drawing/2014/main" id="{DF20EF60-082A-6DEE-1ED6-7FD501CECC7B}"/>
                </a:ext>
              </a:extLst>
            </p:cNvPr>
            <p:cNvSpPr/>
            <p:nvPr/>
          </p:nvSpPr>
          <p:spPr>
            <a:xfrm>
              <a:off x="4003542" y="2592753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2" name="Forma Livre: Forma 791">
              <a:extLst>
                <a:ext uri="{FF2B5EF4-FFF2-40B4-BE49-F238E27FC236}">
                  <a16:creationId xmlns:a16="http://schemas.microsoft.com/office/drawing/2014/main" id="{7F0A4603-7CBD-C372-5ECB-DB064EC5BE80}"/>
                </a:ext>
              </a:extLst>
            </p:cNvPr>
            <p:cNvSpPr/>
            <p:nvPr/>
          </p:nvSpPr>
          <p:spPr>
            <a:xfrm>
              <a:off x="4120773" y="2592753"/>
              <a:ext cx="19538" cy="19538"/>
            </a:xfrm>
            <a:custGeom>
              <a:avLst/>
              <a:gdLst>
                <a:gd name="connsiteX0" fmla="*/ 0 w 19538"/>
                <a:gd name="connsiteY0" fmla="*/ 19538 h 19538"/>
                <a:gd name="connsiteX1" fmla="*/ 0 w 19538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9538">
                  <a:moveTo>
                    <a:pt x="0" y="1953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02" name="Gráfico 4">
            <a:extLst>
              <a:ext uri="{FF2B5EF4-FFF2-40B4-BE49-F238E27FC236}">
                <a16:creationId xmlns:a16="http://schemas.microsoft.com/office/drawing/2014/main" id="{96FA9129-A23F-EA7E-2A78-0DAC74A6CCB1}"/>
              </a:ext>
            </a:extLst>
          </p:cNvPr>
          <p:cNvGrpSpPr/>
          <p:nvPr/>
        </p:nvGrpSpPr>
        <p:grpSpPr>
          <a:xfrm>
            <a:off x="-158150" y="0"/>
            <a:ext cx="2280138" cy="3124200"/>
            <a:chOff x="-158150" y="0"/>
            <a:chExt cx="2280138" cy="3124200"/>
          </a:xfrm>
          <a:noFill/>
        </p:grpSpPr>
        <p:grpSp>
          <p:nvGrpSpPr>
            <p:cNvPr id="803" name="Gráfico 4">
              <a:extLst>
                <a:ext uri="{FF2B5EF4-FFF2-40B4-BE49-F238E27FC236}">
                  <a16:creationId xmlns:a16="http://schemas.microsoft.com/office/drawing/2014/main" id="{E74B3455-3B29-FFAD-4782-A775A5FBB248}"/>
                </a:ext>
              </a:extLst>
            </p:cNvPr>
            <p:cNvGrpSpPr/>
            <p:nvPr/>
          </p:nvGrpSpPr>
          <p:grpSpPr>
            <a:xfrm>
              <a:off x="-158150" y="0"/>
              <a:ext cx="2159000" cy="3124200"/>
              <a:chOff x="-158150" y="0"/>
              <a:chExt cx="2159000" cy="3124200"/>
            </a:xfrm>
            <a:noFill/>
          </p:grpSpPr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560661BC-BCB5-2F53-BF4A-22239A66CABF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3" name="Forma Livre: Forma 812">
                <a:extLst>
                  <a:ext uri="{FF2B5EF4-FFF2-40B4-BE49-F238E27FC236}">
                    <a16:creationId xmlns:a16="http://schemas.microsoft.com/office/drawing/2014/main" id="{8AB55F95-14BA-174C-F87A-072B1777F1A8}"/>
                  </a:ext>
                </a:extLst>
              </p:cNvPr>
              <p:cNvSpPr/>
              <p:nvPr/>
            </p:nvSpPr>
            <p:spPr>
              <a:xfrm>
                <a:off x="1686974" y="2702169"/>
                <a:ext cx="159521" cy="365369"/>
              </a:xfrm>
              <a:custGeom>
                <a:avLst/>
                <a:gdLst>
                  <a:gd name="connsiteX0" fmla="*/ 159521 w 159521"/>
                  <a:gd name="connsiteY0" fmla="*/ 177800 h 365369"/>
                  <a:gd name="connsiteX1" fmla="*/ 159521 w 159521"/>
                  <a:gd name="connsiteY1" fmla="*/ 25400 h 365369"/>
                  <a:gd name="connsiteX2" fmla="*/ 134122 w 159521"/>
                  <a:gd name="connsiteY2" fmla="*/ 0 h 365369"/>
                  <a:gd name="connsiteX3" fmla="*/ 134122 w 159521"/>
                  <a:gd name="connsiteY3" fmla="*/ 0 h 365369"/>
                  <a:gd name="connsiteX4" fmla="*/ 108721 w 159521"/>
                  <a:gd name="connsiteY4" fmla="*/ 25400 h 365369"/>
                  <a:gd name="connsiteX5" fmla="*/ 108721 w 159521"/>
                  <a:gd name="connsiteY5" fmla="*/ 197338 h 365369"/>
                  <a:gd name="connsiteX6" fmla="*/ 89183 w 159521"/>
                  <a:gd name="connsiteY6" fmla="*/ 220785 h 365369"/>
                  <a:gd name="connsiteX7" fmla="*/ 46198 w 159521"/>
                  <a:gd name="connsiteY7" fmla="*/ 156308 h 365369"/>
                  <a:gd name="connsiteX8" fmla="*/ 26660 w 159521"/>
                  <a:gd name="connsiteY8" fmla="*/ 144585 h 365369"/>
                  <a:gd name="connsiteX9" fmla="*/ 1260 w 159521"/>
                  <a:gd name="connsiteY9" fmla="*/ 171939 h 365369"/>
                  <a:gd name="connsiteX10" fmla="*/ 26660 w 159521"/>
                  <a:gd name="connsiteY10" fmla="*/ 222738 h 365369"/>
                  <a:gd name="connsiteX11" fmla="*/ 28614 w 159521"/>
                  <a:gd name="connsiteY11" fmla="*/ 228600 h 365369"/>
                  <a:gd name="connsiteX12" fmla="*/ 52060 w 159521"/>
                  <a:gd name="connsiteY12" fmla="*/ 277446 h 365369"/>
                  <a:gd name="connsiteX13" fmla="*/ 95045 w 159521"/>
                  <a:gd name="connsiteY13" fmla="*/ 324338 h 365369"/>
                  <a:gd name="connsiteX14" fmla="*/ 106768 w 159521"/>
                  <a:gd name="connsiteY14" fmla="*/ 347785 h 365369"/>
                  <a:gd name="connsiteX15" fmla="*/ 106768 w 159521"/>
                  <a:gd name="connsiteY15" fmla="*/ 365369 h 365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9521" h="365369">
                    <a:moveTo>
                      <a:pt x="159521" y="177800"/>
                    </a:moveTo>
                    <a:lnTo>
                      <a:pt x="159521" y="25400"/>
                    </a:lnTo>
                    <a:cubicBezTo>
                      <a:pt x="159521" y="11723"/>
                      <a:pt x="147798" y="0"/>
                      <a:pt x="134122" y="0"/>
                    </a:cubicBezTo>
                    <a:lnTo>
                      <a:pt x="134122" y="0"/>
                    </a:lnTo>
                    <a:cubicBezTo>
                      <a:pt x="120445" y="0"/>
                      <a:pt x="108721" y="11723"/>
                      <a:pt x="108721" y="25400"/>
                    </a:cubicBezTo>
                    <a:lnTo>
                      <a:pt x="108721" y="197338"/>
                    </a:lnTo>
                    <a:cubicBezTo>
                      <a:pt x="108721" y="197338"/>
                      <a:pt x="106768" y="220785"/>
                      <a:pt x="89183" y="220785"/>
                    </a:cubicBezTo>
                    <a:cubicBezTo>
                      <a:pt x="67691" y="220785"/>
                      <a:pt x="63783" y="171939"/>
                      <a:pt x="46198" y="156308"/>
                    </a:cubicBezTo>
                    <a:cubicBezTo>
                      <a:pt x="46198" y="156308"/>
                      <a:pt x="36429" y="146538"/>
                      <a:pt x="26660" y="144585"/>
                    </a:cubicBezTo>
                    <a:cubicBezTo>
                      <a:pt x="11029" y="142631"/>
                      <a:pt x="-4602" y="154354"/>
                      <a:pt x="1260" y="171939"/>
                    </a:cubicBezTo>
                    <a:lnTo>
                      <a:pt x="26660" y="222738"/>
                    </a:lnTo>
                    <a:cubicBezTo>
                      <a:pt x="26660" y="224692"/>
                      <a:pt x="28614" y="226646"/>
                      <a:pt x="28614" y="228600"/>
                    </a:cubicBezTo>
                    <a:lnTo>
                      <a:pt x="52060" y="277446"/>
                    </a:lnTo>
                    <a:cubicBezTo>
                      <a:pt x="52060" y="277446"/>
                      <a:pt x="71598" y="304800"/>
                      <a:pt x="95045" y="324338"/>
                    </a:cubicBezTo>
                    <a:cubicBezTo>
                      <a:pt x="102860" y="330200"/>
                      <a:pt x="106768" y="339969"/>
                      <a:pt x="106768" y="347785"/>
                    </a:cubicBezTo>
                    <a:lnTo>
                      <a:pt x="106768" y="365369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4" name="Forma Livre: Forma 813">
                <a:extLst>
                  <a:ext uri="{FF2B5EF4-FFF2-40B4-BE49-F238E27FC236}">
                    <a16:creationId xmlns:a16="http://schemas.microsoft.com/office/drawing/2014/main" id="{0E84F7F2-6E3A-15AA-C4FD-BC6ABBBDD63F}"/>
                  </a:ext>
                </a:extLst>
              </p:cNvPr>
              <p:cNvSpPr/>
              <p:nvPr/>
            </p:nvSpPr>
            <p:spPr>
              <a:xfrm>
                <a:off x="1846496" y="2682630"/>
                <a:ext cx="50799" cy="197338"/>
              </a:xfrm>
              <a:custGeom>
                <a:avLst/>
                <a:gdLst>
                  <a:gd name="connsiteX0" fmla="*/ 0 w 50799"/>
                  <a:gd name="connsiteY0" fmla="*/ 197338 h 197338"/>
                  <a:gd name="connsiteX1" fmla="*/ 0 w 50799"/>
                  <a:gd name="connsiteY1" fmla="*/ 25400 h 197338"/>
                  <a:gd name="connsiteX2" fmla="*/ 25400 w 50799"/>
                  <a:gd name="connsiteY2" fmla="*/ 0 h 197338"/>
                  <a:gd name="connsiteX3" fmla="*/ 25400 w 50799"/>
                  <a:gd name="connsiteY3" fmla="*/ 0 h 197338"/>
                  <a:gd name="connsiteX4" fmla="*/ 50800 w 50799"/>
                  <a:gd name="connsiteY4" fmla="*/ 25400 h 197338"/>
                  <a:gd name="connsiteX5" fmla="*/ 50800 w 50799"/>
                  <a:gd name="connsiteY5" fmla="*/ 197338 h 1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99" h="197338">
                    <a:moveTo>
                      <a:pt x="0" y="197338"/>
                    </a:moveTo>
                    <a:lnTo>
                      <a:pt x="0" y="25400"/>
                    </a:lnTo>
                    <a:cubicBezTo>
                      <a:pt x="0" y="11723"/>
                      <a:pt x="11723" y="0"/>
                      <a:pt x="25400" y="0"/>
                    </a:cubicBezTo>
                    <a:lnTo>
                      <a:pt x="25400" y="0"/>
                    </a:lnTo>
                    <a:cubicBezTo>
                      <a:pt x="39077" y="0"/>
                      <a:pt x="50800" y="11723"/>
                      <a:pt x="50800" y="25400"/>
                    </a:cubicBezTo>
                    <a:lnTo>
                      <a:pt x="50800" y="197338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5" name="Forma Livre: Forma 814">
                <a:extLst>
                  <a:ext uri="{FF2B5EF4-FFF2-40B4-BE49-F238E27FC236}">
                    <a16:creationId xmlns:a16="http://schemas.microsoft.com/office/drawing/2014/main" id="{8C1B2A56-280B-E8A1-A658-A66DF53F56E3}"/>
                  </a:ext>
                </a:extLst>
              </p:cNvPr>
              <p:cNvSpPr/>
              <p:nvPr/>
            </p:nvSpPr>
            <p:spPr>
              <a:xfrm>
                <a:off x="1895342" y="2702169"/>
                <a:ext cx="50799" cy="177799"/>
              </a:xfrm>
              <a:custGeom>
                <a:avLst/>
                <a:gdLst>
                  <a:gd name="connsiteX0" fmla="*/ 0 w 50799"/>
                  <a:gd name="connsiteY0" fmla="*/ 177800 h 177799"/>
                  <a:gd name="connsiteX1" fmla="*/ 0 w 50799"/>
                  <a:gd name="connsiteY1" fmla="*/ 25400 h 177799"/>
                  <a:gd name="connsiteX2" fmla="*/ 25400 w 50799"/>
                  <a:gd name="connsiteY2" fmla="*/ 0 h 177799"/>
                  <a:gd name="connsiteX3" fmla="*/ 25400 w 50799"/>
                  <a:gd name="connsiteY3" fmla="*/ 0 h 177799"/>
                  <a:gd name="connsiteX4" fmla="*/ 50800 w 50799"/>
                  <a:gd name="connsiteY4" fmla="*/ 25400 h 177799"/>
                  <a:gd name="connsiteX5" fmla="*/ 50800 w 50799"/>
                  <a:gd name="connsiteY5" fmla="*/ 177800 h 17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799" h="177799">
                    <a:moveTo>
                      <a:pt x="0" y="177800"/>
                    </a:moveTo>
                    <a:lnTo>
                      <a:pt x="0" y="25400"/>
                    </a:lnTo>
                    <a:cubicBezTo>
                      <a:pt x="0" y="11723"/>
                      <a:pt x="11723" y="0"/>
                      <a:pt x="25400" y="0"/>
                    </a:cubicBezTo>
                    <a:lnTo>
                      <a:pt x="25400" y="0"/>
                    </a:lnTo>
                    <a:cubicBezTo>
                      <a:pt x="39077" y="0"/>
                      <a:pt x="50800" y="11723"/>
                      <a:pt x="50800" y="25400"/>
                    </a:cubicBezTo>
                    <a:lnTo>
                      <a:pt x="50800" y="17780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6" name="Forma Livre: Forma 815">
                <a:extLst>
                  <a:ext uri="{FF2B5EF4-FFF2-40B4-BE49-F238E27FC236}">
                    <a16:creationId xmlns:a16="http://schemas.microsoft.com/office/drawing/2014/main" id="{292EA122-9315-127B-08BD-3A300640C140}"/>
                  </a:ext>
                </a:extLst>
              </p:cNvPr>
              <p:cNvSpPr/>
              <p:nvPr/>
            </p:nvSpPr>
            <p:spPr>
              <a:xfrm>
                <a:off x="1944188" y="2741246"/>
                <a:ext cx="48846" cy="334107"/>
              </a:xfrm>
              <a:custGeom>
                <a:avLst/>
                <a:gdLst>
                  <a:gd name="connsiteX0" fmla="*/ 0 w 48846"/>
                  <a:gd name="connsiteY0" fmla="*/ 138723 h 334107"/>
                  <a:gd name="connsiteX1" fmla="*/ 0 w 48846"/>
                  <a:gd name="connsiteY1" fmla="*/ 25400 h 334107"/>
                  <a:gd name="connsiteX2" fmla="*/ 25400 w 48846"/>
                  <a:gd name="connsiteY2" fmla="*/ 0 h 334107"/>
                  <a:gd name="connsiteX3" fmla="*/ 25400 w 48846"/>
                  <a:gd name="connsiteY3" fmla="*/ 0 h 334107"/>
                  <a:gd name="connsiteX4" fmla="*/ 48846 w 48846"/>
                  <a:gd name="connsiteY4" fmla="*/ 23446 h 334107"/>
                  <a:gd name="connsiteX5" fmla="*/ 48846 w 48846"/>
                  <a:gd name="connsiteY5" fmla="*/ 248138 h 334107"/>
                  <a:gd name="connsiteX6" fmla="*/ 44939 w 48846"/>
                  <a:gd name="connsiteY6" fmla="*/ 265723 h 334107"/>
                  <a:gd name="connsiteX7" fmla="*/ 33215 w 48846"/>
                  <a:gd name="connsiteY7" fmla="*/ 285261 h 334107"/>
                  <a:gd name="connsiteX8" fmla="*/ 23446 w 48846"/>
                  <a:gd name="connsiteY8" fmla="*/ 312615 h 334107"/>
                  <a:gd name="connsiteX9" fmla="*/ 23446 w 48846"/>
                  <a:gd name="connsiteY9" fmla="*/ 334108 h 33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846" h="334107">
                    <a:moveTo>
                      <a:pt x="0" y="138723"/>
                    </a:moveTo>
                    <a:lnTo>
                      <a:pt x="0" y="25400"/>
                    </a:lnTo>
                    <a:cubicBezTo>
                      <a:pt x="0" y="11723"/>
                      <a:pt x="11723" y="0"/>
                      <a:pt x="25400" y="0"/>
                    </a:cubicBezTo>
                    <a:lnTo>
                      <a:pt x="25400" y="0"/>
                    </a:lnTo>
                    <a:cubicBezTo>
                      <a:pt x="39077" y="0"/>
                      <a:pt x="48846" y="11723"/>
                      <a:pt x="48846" y="23446"/>
                    </a:cubicBezTo>
                    <a:lnTo>
                      <a:pt x="48846" y="248138"/>
                    </a:lnTo>
                    <a:cubicBezTo>
                      <a:pt x="48846" y="254000"/>
                      <a:pt x="46892" y="259862"/>
                      <a:pt x="44939" y="265723"/>
                    </a:cubicBezTo>
                    <a:cubicBezTo>
                      <a:pt x="42985" y="271585"/>
                      <a:pt x="39077" y="279400"/>
                      <a:pt x="33215" y="285261"/>
                    </a:cubicBezTo>
                    <a:cubicBezTo>
                      <a:pt x="27354" y="293077"/>
                      <a:pt x="23446" y="302846"/>
                      <a:pt x="23446" y="312615"/>
                    </a:cubicBezTo>
                    <a:lnTo>
                      <a:pt x="23446" y="334108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7" name="Forma Livre: Forma 816">
                <a:extLst>
                  <a:ext uri="{FF2B5EF4-FFF2-40B4-BE49-F238E27FC236}">
                    <a16:creationId xmlns:a16="http://schemas.microsoft.com/office/drawing/2014/main" id="{F7F004DA-EB23-E400-C00F-CCC377F00216}"/>
                  </a:ext>
                </a:extLst>
              </p:cNvPr>
              <p:cNvSpPr/>
              <p:nvPr/>
            </p:nvSpPr>
            <p:spPr>
              <a:xfrm>
                <a:off x="-158150" y="0"/>
                <a:ext cx="19538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19538" h="19538"/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8" name="Forma Livre: Forma 817">
                <a:extLst>
                  <a:ext uri="{FF2B5EF4-FFF2-40B4-BE49-F238E27FC236}">
                    <a16:creationId xmlns:a16="http://schemas.microsoft.com/office/drawing/2014/main" id="{AA0CF3FA-467B-F32A-5CE7-B65849CC6ABD}"/>
                  </a:ext>
                </a:extLst>
              </p:cNvPr>
              <p:cNvSpPr/>
              <p:nvPr/>
            </p:nvSpPr>
            <p:spPr>
              <a:xfrm>
                <a:off x="1764434" y="3073400"/>
                <a:ext cx="236415" cy="50799"/>
              </a:xfrm>
              <a:custGeom>
                <a:avLst/>
                <a:gdLst>
                  <a:gd name="connsiteX0" fmla="*/ 0 w 236415"/>
                  <a:gd name="connsiteY0" fmla="*/ 48846 h 50799"/>
                  <a:gd name="connsiteX1" fmla="*/ 0 w 236415"/>
                  <a:gd name="connsiteY1" fmla="*/ 0 h 50799"/>
                  <a:gd name="connsiteX2" fmla="*/ 236415 w 236415"/>
                  <a:gd name="connsiteY2" fmla="*/ 1954 h 50799"/>
                  <a:gd name="connsiteX3" fmla="*/ 234462 w 236415"/>
                  <a:gd name="connsiteY3" fmla="*/ 50800 h 5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415" h="50799">
                    <a:moveTo>
                      <a:pt x="0" y="48846"/>
                    </a:moveTo>
                    <a:lnTo>
                      <a:pt x="0" y="0"/>
                    </a:lnTo>
                    <a:lnTo>
                      <a:pt x="236415" y="1954"/>
                    </a:lnTo>
                    <a:lnTo>
                      <a:pt x="234462" y="5080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9" name="Forma Livre: Forma 818">
                <a:extLst>
                  <a:ext uri="{FF2B5EF4-FFF2-40B4-BE49-F238E27FC236}">
                    <a16:creationId xmlns:a16="http://schemas.microsoft.com/office/drawing/2014/main" id="{763EEBD1-5353-B717-F743-2DACF008D255}"/>
                  </a:ext>
                </a:extLst>
              </p:cNvPr>
              <p:cNvSpPr/>
              <p:nvPr/>
            </p:nvSpPr>
            <p:spPr>
              <a:xfrm>
                <a:off x="1961773" y="3104661"/>
                <a:ext cx="19538" cy="19538"/>
              </a:xfrm>
              <a:custGeom>
                <a:avLst/>
                <a:gdLst>
                  <a:gd name="connsiteX0" fmla="*/ 0 w 19538"/>
                  <a:gd name="connsiteY0" fmla="*/ 19538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0" y="19538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04" name="Gráfico 4">
              <a:extLst>
                <a:ext uri="{FF2B5EF4-FFF2-40B4-BE49-F238E27FC236}">
                  <a16:creationId xmlns:a16="http://schemas.microsoft.com/office/drawing/2014/main" id="{F1B33BA0-EC8F-C8B1-35B9-84908CAE376B}"/>
                </a:ext>
              </a:extLst>
            </p:cNvPr>
            <p:cNvGrpSpPr/>
            <p:nvPr/>
          </p:nvGrpSpPr>
          <p:grpSpPr>
            <a:xfrm>
              <a:off x="1664788" y="2498969"/>
              <a:ext cx="457199" cy="295030"/>
              <a:chOff x="1664788" y="2498969"/>
              <a:chExt cx="457199" cy="295030"/>
            </a:xfrm>
            <a:noFill/>
          </p:grpSpPr>
          <p:sp>
            <p:nvSpPr>
              <p:cNvPr id="805" name="Forma Livre: Forma 804">
                <a:extLst>
                  <a:ext uri="{FF2B5EF4-FFF2-40B4-BE49-F238E27FC236}">
                    <a16:creationId xmlns:a16="http://schemas.microsoft.com/office/drawing/2014/main" id="{DCEC3F3A-8627-44F1-2F9E-085E9A9C5541}"/>
                  </a:ext>
                </a:extLst>
              </p:cNvPr>
              <p:cNvSpPr/>
              <p:nvPr/>
            </p:nvSpPr>
            <p:spPr>
              <a:xfrm>
                <a:off x="2073142" y="255172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6" name="Forma Livre: Forma 805">
                <a:extLst>
                  <a:ext uri="{FF2B5EF4-FFF2-40B4-BE49-F238E27FC236}">
                    <a16:creationId xmlns:a16="http://schemas.microsoft.com/office/drawing/2014/main" id="{091BA5CE-F854-EA2F-BAEB-35FDDCA76113}"/>
                  </a:ext>
                </a:extLst>
              </p:cNvPr>
              <p:cNvSpPr/>
              <p:nvPr/>
            </p:nvSpPr>
            <p:spPr>
              <a:xfrm>
                <a:off x="2073142" y="2751015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7" name="Forma Livre: Forma 806">
                <a:extLst>
                  <a:ext uri="{FF2B5EF4-FFF2-40B4-BE49-F238E27FC236}">
                    <a16:creationId xmlns:a16="http://schemas.microsoft.com/office/drawing/2014/main" id="{0653EDBF-2978-3DE0-C9C8-E0B4573F82D4}"/>
                  </a:ext>
                </a:extLst>
              </p:cNvPr>
              <p:cNvSpPr/>
              <p:nvPr/>
            </p:nvSpPr>
            <p:spPr>
              <a:xfrm>
                <a:off x="1844542" y="2596661"/>
                <a:ext cx="93784" cy="82061"/>
              </a:xfrm>
              <a:custGeom>
                <a:avLst/>
                <a:gdLst>
                  <a:gd name="connsiteX0" fmla="*/ 3908 w 93784"/>
                  <a:gd name="connsiteY0" fmla="*/ 66431 h 82061"/>
                  <a:gd name="connsiteX1" fmla="*/ 0 w 93784"/>
                  <a:gd name="connsiteY1" fmla="*/ 48846 h 82061"/>
                  <a:gd name="connsiteX2" fmla="*/ 46892 w 93784"/>
                  <a:gd name="connsiteY2" fmla="*/ 0 h 82061"/>
                  <a:gd name="connsiteX3" fmla="*/ 93785 w 93784"/>
                  <a:gd name="connsiteY3" fmla="*/ 48846 h 82061"/>
                  <a:gd name="connsiteX4" fmla="*/ 80108 w 93784"/>
                  <a:gd name="connsiteY4" fmla="*/ 82062 h 82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84" h="82061">
                    <a:moveTo>
                      <a:pt x="3908" y="66431"/>
                    </a:moveTo>
                    <a:cubicBezTo>
                      <a:pt x="1954" y="60569"/>
                      <a:pt x="0" y="54708"/>
                      <a:pt x="0" y="48846"/>
                    </a:cubicBezTo>
                    <a:cubicBezTo>
                      <a:pt x="0" y="21492"/>
                      <a:pt x="21492" y="0"/>
                      <a:pt x="46892" y="0"/>
                    </a:cubicBezTo>
                    <a:cubicBezTo>
                      <a:pt x="74246" y="0"/>
                      <a:pt x="93785" y="21492"/>
                      <a:pt x="93785" y="48846"/>
                    </a:cubicBezTo>
                    <a:cubicBezTo>
                      <a:pt x="93785" y="60569"/>
                      <a:pt x="89877" y="72293"/>
                      <a:pt x="80108" y="82062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8" name="Forma Livre: Forma 807">
                <a:extLst>
                  <a:ext uri="{FF2B5EF4-FFF2-40B4-BE49-F238E27FC236}">
                    <a16:creationId xmlns:a16="http://schemas.microsoft.com/office/drawing/2014/main" id="{196CFBF1-CC22-53DF-0902-85B5CDEB5843}"/>
                  </a:ext>
                </a:extLst>
              </p:cNvPr>
              <p:cNvSpPr/>
              <p:nvPr/>
            </p:nvSpPr>
            <p:spPr>
              <a:xfrm>
                <a:off x="1703865" y="2543907"/>
                <a:ext cx="379046" cy="207107"/>
              </a:xfrm>
              <a:custGeom>
                <a:avLst/>
                <a:gdLst>
                  <a:gd name="connsiteX0" fmla="*/ 304800 w 379046"/>
                  <a:gd name="connsiteY0" fmla="*/ 207108 h 207107"/>
                  <a:gd name="connsiteX1" fmla="*/ 324338 w 379046"/>
                  <a:gd name="connsiteY1" fmla="*/ 207108 h 207107"/>
                  <a:gd name="connsiteX2" fmla="*/ 324338 w 379046"/>
                  <a:gd name="connsiteY2" fmla="*/ 207108 h 207107"/>
                  <a:gd name="connsiteX3" fmla="*/ 324338 w 379046"/>
                  <a:gd name="connsiteY3" fmla="*/ 207108 h 207107"/>
                  <a:gd name="connsiteX4" fmla="*/ 324338 w 379046"/>
                  <a:gd name="connsiteY4" fmla="*/ 207108 h 207107"/>
                  <a:gd name="connsiteX5" fmla="*/ 324338 w 379046"/>
                  <a:gd name="connsiteY5" fmla="*/ 207108 h 207107"/>
                  <a:gd name="connsiteX6" fmla="*/ 379046 w 379046"/>
                  <a:gd name="connsiteY6" fmla="*/ 152400 h 207107"/>
                  <a:gd name="connsiteX7" fmla="*/ 379046 w 379046"/>
                  <a:gd name="connsiteY7" fmla="*/ 152400 h 207107"/>
                  <a:gd name="connsiteX8" fmla="*/ 379046 w 379046"/>
                  <a:gd name="connsiteY8" fmla="*/ 54708 h 207107"/>
                  <a:gd name="connsiteX9" fmla="*/ 379046 w 379046"/>
                  <a:gd name="connsiteY9" fmla="*/ 54708 h 207107"/>
                  <a:gd name="connsiteX10" fmla="*/ 324338 w 379046"/>
                  <a:gd name="connsiteY10" fmla="*/ 0 h 207107"/>
                  <a:gd name="connsiteX11" fmla="*/ 324338 w 379046"/>
                  <a:gd name="connsiteY11" fmla="*/ 0 h 207107"/>
                  <a:gd name="connsiteX12" fmla="*/ 56661 w 379046"/>
                  <a:gd name="connsiteY12" fmla="*/ 0 h 207107"/>
                  <a:gd name="connsiteX13" fmla="*/ 56661 w 379046"/>
                  <a:gd name="connsiteY13" fmla="*/ 0 h 207107"/>
                  <a:gd name="connsiteX14" fmla="*/ 0 w 379046"/>
                  <a:gd name="connsiteY14" fmla="*/ 54708 h 207107"/>
                  <a:gd name="connsiteX15" fmla="*/ 0 w 379046"/>
                  <a:gd name="connsiteY15" fmla="*/ 54708 h 207107"/>
                  <a:gd name="connsiteX16" fmla="*/ 0 w 379046"/>
                  <a:gd name="connsiteY16" fmla="*/ 150446 h 207107"/>
                  <a:gd name="connsiteX17" fmla="*/ 0 w 379046"/>
                  <a:gd name="connsiteY17" fmla="*/ 150446 h 207107"/>
                  <a:gd name="connsiteX18" fmla="*/ 54708 w 379046"/>
                  <a:gd name="connsiteY18" fmla="*/ 207108 h 207107"/>
                  <a:gd name="connsiteX19" fmla="*/ 54708 w 379046"/>
                  <a:gd name="connsiteY19" fmla="*/ 207108 h 207107"/>
                  <a:gd name="connsiteX20" fmla="*/ 70338 w 379046"/>
                  <a:gd name="connsiteY20" fmla="*/ 207108 h 207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046" h="207107">
                    <a:moveTo>
                      <a:pt x="304800" y="207108"/>
                    </a:moveTo>
                    <a:lnTo>
                      <a:pt x="324338" y="207108"/>
                    </a:lnTo>
                    <a:lnTo>
                      <a:pt x="324338" y="207108"/>
                    </a:lnTo>
                    <a:lnTo>
                      <a:pt x="324338" y="207108"/>
                    </a:lnTo>
                    <a:lnTo>
                      <a:pt x="324338" y="207108"/>
                    </a:lnTo>
                    <a:lnTo>
                      <a:pt x="324338" y="207108"/>
                    </a:lnTo>
                    <a:cubicBezTo>
                      <a:pt x="324338" y="175846"/>
                      <a:pt x="349738" y="152400"/>
                      <a:pt x="379046" y="152400"/>
                    </a:cubicBezTo>
                    <a:lnTo>
                      <a:pt x="379046" y="152400"/>
                    </a:lnTo>
                    <a:lnTo>
                      <a:pt x="379046" y="54708"/>
                    </a:lnTo>
                    <a:lnTo>
                      <a:pt x="379046" y="54708"/>
                    </a:lnTo>
                    <a:cubicBezTo>
                      <a:pt x="347785" y="54708"/>
                      <a:pt x="324338" y="29308"/>
                      <a:pt x="324338" y="0"/>
                    </a:cubicBezTo>
                    <a:lnTo>
                      <a:pt x="324338" y="0"/>
                    </a:lnTo>
                    <a:lnTo>
                      <a:pt x="56661" y="0"/>
                    </a:lnTo>
                    <a:lnTo>
                      <a:pt x="56661" y="0"/>
                    </a:lnTo>
                    <a:cubicBezTo>
                      <a:pt x="56661" y="31262"/>
                      <a:pt x="31262" y="56662"/>
                      <a:pt x="0" y="54708"/>
                    </a:cubicBezTo>
                    <a:lnTo>
                      <a:pt x="0" y="54708"/>
                    </a:lnTo>
                    <a:lnTo>
                      <a:pt x="0" y="150446"/>
                    </a:lnTo>
                    <a:lnTo>
                      <a:pt x="0" y="150446"/>
                    </a:lnTo>
                    <a:cubicBezTo>
                      <a:pt x="31262" y="150446"/>
                      <a:pt x="56661" y="175846"/>
                      <a:pt x="54708" y="207108"/>
                    </a:cubicBezTo>
                    <a:lnTo>
                      <a:pt x="54708" y="207108"/>
                    </a:lnTo>
                    <a:lnTo>
                      <a:pt x="70338" y="207108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9" name="Forma Livre: Forma 808">
                <a:extLst>
                  <a:ext uri="{FF2B5EF4-FFF2-40B4-BE49-F238E27FC236}">
                    <a16:creationId xmlns:a16="http://schemas.microsoft.com/office/drawing/2014/main" id="{203B3339-E4C0-1AE1-4775-A839C2E843CF}"/>
                  </a:ext>
                </a:extLst>
              </p:cNvPr>
              <p:cNvSpPr/>
              <p:nvPr/>
            </p:nvSpPr>
            <p:spPr>
              <a:xfrm>
                <a:off x="1701911" y="2551723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0" name="Forma Livre: Forma 809">
                <a:extLst>
                  <a:ext uri="{FF2B5EF4-FFF2-40B4-BE49-F238E27FC236}">
                    <a16:creationId xmlns:a16="http://schemas.microsoft.com/office/drawing/2014/main" id="{69893C24-767C-2FE7-7953-5AB48E48130F}"/>
                  </a:ext>
                </a:extLst>
              </p:cNvPr>
              <p:cNvSpPr/>
              <p:nvPr/>
            </p:nvSpPr>
            <p:spPr>
              <a:xfrm>
                <a:off x="1701911" y="2751015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8D7A3091-8BB0-E55F-2AE7-7A0B5752BBA8}"/>
                  </a:ext>
                </a:extLst>
              </p:cNvPr>
              <p:cNvSpPr/>
              <p:nvPr/>
            </p:nvSpPr>
            <p:spPr>
              <a:xfrm>
                <a:off x="1664788" y="2498969"/>
                <a:ext cx="457199" cy="295030"/>
              </a:xfrm>
              <a:custGeom>
                <a:avLst/>
                <a:gdLst>
                  <a:gd name="connsiteX0" fmla="*/ 363415 w 457199"/>
                  <a:gd name="connsiteY0" fmla="*/ 295031 h 295030"/>
                  <a:gd name="connsiteX1" fmla="*/ 457200 w 457199"/>
                  <a:gd name="connsiteY1" fmla="*/ 295031 h 295030"/>
                  <a:gd name="connsiteX2" fmla="*/ 457200 w 457199"/>
                  <a:gd name="connsiteY2" fmla="*/ 0 h 295030"/>
                  <a:gd name="connsiteX3" fmla="*/ 0 w 457199"/>
                  <a:gd name="connsiteY3" fmla="*/ 0 h 295030"/>
                  <a:gd name="connsiteX4" fmla="*/ 0 w 457199"/>
                  <a:gd name="connsiteY4" fmla="*/ 295031 h 295030"/>
                  <a:gd name="connsiteX5" fmla="*/ 93785 w 457199"/>
                  <a:gd name="connsiteY5" fmla="*/ 295031 h 295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7199" h="295030">
                    <a:moveTo>
                      <a:pt x="363415" y="295031"/>
                    </a:moveTo>
                    <a:lnTo>
                      <a:pt x="457200" y="295031"/>
                    </a:lnTo>
                    <a:lnTo>
                      <a:pt x="457200" y="0"/>
                    </a:lnTo>
                    <a:lnTo>
                      <a:pt x="0" y="0"/>
                    </a:lnTo>
                    <a:lnTo>
                      <a:pt x="0" y="295031"/>
                    </a:lnTo>
                    <a:lnTo>
                      <a:pt x="93785" y="295031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820" name="Gráfico 4">
            <a:extLst>
              <a:ext uri="{FF2B5EF4-FFF2-40B4-BE49-F238E27FC236}">
                <a16:creationId xmlns:a16="http://schemas.microsoft.com/office/drawing/2014/main" id="{EE0CA885-71EE-39A0-EB75-E7FA88B44B9B}"/>
              </a:ext>
            </a:extLst>
          </p:cNvPr>
          <p:cNvGrpSpPr/>
          <p:nvPr/>
        </p:nvGrpSpPr>
        <p:grpSpPr>
          <a:xfrm>
            <a:off x="1578819" y="3575538"/>
            <a:ext cx="627184" cy="603738"/>
            <a:chOff x="1578819" y="3575538"/>
            <a:chExt cx="627184" cy="603738"/>
          </a:xfrm>
          <a:noFill/>
        </p:grpSpPr>
        <p:grpSp>
          <p:nvGrpSpPr>
            <p:cNvPr id="821" name="Gráfico 4">
              <a:extLst>
                <a:ext uri="{FF2B5EF4-FFF2-40B4-BE49-F238E27FC236}">
                  <a16:creationId xmlns:a16="http://schemas.microsoft.com/office/drawing/2014/main" id="{9D307486-6C68-DB3D-7CEF-7B9A4F77CF0E}"/>
                </a:ext>
              </a:extLst>
            </p:cNvPr>
            <p:cNvGrpSpPr/>
            <p:nvPr/>
          </p:nvGrpSpPr>
          <p:grpSpPr>
            <a:xfrm>
              <a:off x="1580773" y="3843215"/>
              <a:ext cx="584200" cy="336061"/>
              <a:chOff x="1580773" y="3843215"/>
              <a:chExt cx="584200" cy="336061"/>
            </a:xfrm>
            <a:noFill/>
          </p:grpSpPr>
          <p:sp>
            <p:nvSpPr>
              <p:cNvPr id="846" name="Forma Livre: Forma 845">
                <a:extLst>
                  <a:ext uri="{FF2B5EF4-FFF2-40B4-BE49-F238E27FC236}">
                    <a16:creationId xmlns:a16="http://schemas.microsoft.com/office/drawing/2014/main" id="{EDB48BCF-FE11-2564-D99A-A809B626ECAE}"/>
                  </a:ext>
                </a:extLst>
              </p:cNvPr>
              <p:cNvSpPr/>
              <p:nvPr/>
            </p:nvSpPr>
            <p:spPr>
              <a:xfrm>
                <a:off x="1580773" y="3843215"/>
                <a:ext cx="584200" cy="336061"/>
              </a:xfrm>
              <a:custGeom>
                <a:avLst/>
                <a:gdLst>
                  <a:gd name="connsiteX0" fmla="*/ 584200 w 584200"/>
                  <a:gd name="connsiteY0" fmla="*/ 142631 h 336061"/>
                  <a:gd name="connsiteX1" fmla="*/ 584200 w 584200"/>
                  <a:gd name="connsiteY1" fmla="*/ 336061 h 336061"/>
                  <a:gd name="connsiteX2" fmla="*/ 0 w 584200"/>
                  <a:gd name="connsiteY2" fmla="*/ 336061 h 336061"/>
                  <a:gd name="connsiteX3" fmla="*/ 0 w 584200"/>
                  <a:gd name="connsiteY3" fmla="*/ 0 h 336061"/>
                  <a:gd name="connsiteX4" fmla="*/ 314569 w 584200"/>
                  <a:gd name="connsiteY4" fmla="*/ 0 h 33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4200" h="336061">
                    <a:moveTo>
                      <a:pt x="584200" y="142631"/>
                    </a:moveTo>
                    <a:lnTo>
                      <a:pt x="584200" y="336061"/>
                    </a:lnTo>
                    <a:lnTo>
                      <a:pt x="0" y="336061"/>
                    </a:lnTo>
                    <a:lnTo>
                      <a:pt x="0" y="0"/>
                    </a:lnTo>
                    <a:lnTo>
                      <a:pt x="314569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47" name="Gráfico 4">
                <a:extLst>
                  <a:ext uri="{FF2B5EF4-FFF2-40B4-BE49-F238E27FC236}">
                    <a16:creationId xmlns:a16="http://schemas.microsoft.com/office/drawing/2014/main" id="{2669A8C7-4FE3-A5A6-82D5-DA9B25F8AD99}"/>
                  </a:ext>
                </a:extLst>
              </p:cNvPr>
              <p:cNvGrpSpPr/>
              <p:nvPr/>
            </p:nvGrpSpPr>
            <p:grpSpPr>
              <a:xfrm>
                <a:off x="1834773" y="3935046"/>
                <a:ext cx="80107" cy="152399"/>
                <a:chOff x="1834773" y="3935046"/>
                <a:chExt cx="80107" cy="152399"/>
              </a:xfrm>
              <a:noFill/>
            </p:grpSpPr>
            <p:sp>
              <p:nvSpPr>
                <p:cNvPr id="856" name="Forma Livre: Forma 855">
                  <a:extLst>
                    <a:ext uri="{FF2B5EF4-FFF2-40B4-BE49-F238E27FC236}">
                      <a16:creationId xmlns:a16="http://schemas.microsoft.com/office/drawing/2014/main" id="{17A9A7DE-4D80-CC8D-2F4B-45D475096D34}"/>
                    </a:ext>
                  </a:extLst>
                </p:cNvPr>
                <p:cNvSpPr/>
                <p:nvPr/>
              </p:nvSpPr>
              <p:spPr>
                <a:xfrm>
                  <a:off x="1834773" y="3954584"/>
                  <a:ext cx="80107" cy="109415"/>
                </a:xfrm>
                <a:custGeom>
                  <a:avLst/>
                  <a:gdLst>
                    <a:gd name="connsiteX0" fmla="*/ 0 w 80107"/>
                    <a:gd name="connsiteY0" fmla="*/ 82062 h 109415"/>
                    <a:gd name="connsiteX1" fmla="*/ 0 w 80107"/>
                    <a:gd name="connsiteY1" fmla="*/ 82062 h 109415"/>
                    <a:gd name="connsiteX2" fmla="*/ 27354 w 80107"/>
                    <a:gd name="connsiteY2" fmla="*/ 109416 h 109415"/>
                    <a:gd name="connsiteX3" fmla="*/ 52754 w 80107"/>
                    <a:gd name="connsiteY3" fmla="*/ 109416 h 109415"/>
                    <a:gd name="connsiteX4" fmla="*/ 80108 w 80107"/>
                    <a:gd name="connsiteY4" fmla="*/ 82062 h 109415"/>
                    <a:gd name="connsiteX5" fmla="*/ 80108 w 80107"/>
                    <a:gd name="connsiteY5" fmla="*/ 82062 h 109415"/>
                    <a:gd name="connsiteX6" fmla="*/ 52754 w 80107"/>
                    <a:gd name="connsiteY6" fmla="*/ 54708 h 109415"/>
                    <a:gd name="connsiteX7" fmla="*/ 27354 w 80107"/>
                    <a:gd name="connsiteY7" fmla="*/ 54708 h 109415"/>
                    <a:gd name="connsiteX8" fmla="*/ 0 w 80107"/>
                    <a:gd name="connsiteY8" fmla="*/ 27354 h 109415"/>
                    <a:gd name="connsiteX9" fmla="*/ 0 w 80107"/>
                    <a:gd name="connsiteY9" fmla="*/ 27354 h 109415"/>
                    <a:gd name="connsiteX10" fmla="*/ 27354 w 80107"/>
                    <a:gd name="connsiteY10" fmla="*/ 0 h 109415"/>
                    <a:gd name="connsiteX11" fmla="*/ 52754 w 80107"/>
                    <a:gd name="connsiteY11" fmla="*/ 0 h 109415"/>
                    <a:gd name="connsiteX12" fmla="*/ 80108 w 80107"/>
                    <a:gd name="connsiteY12" fmla="*/ 27354 h 109415"/>
                    <a:gd name="connsiteX13" fmla="*/ 80108 w 80107"/>
                    <a:gd name="connsiteY13" fmla="*/ 27354 h 109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107" h="109415">
                      <a:moveTo>
                        <a:pt x="0" y="82062"/>
                      </a:moveTo>
                      <a:lnTo>
                        <a:pt x="0" y="82062"/>
                      </a:lnTo>
                      <a:cubicBezTo>
                        <a:pt x="0" y="97692"/>
                        <a:pt x="11723" y="109416"/>
                        <a:pt x="27354" y="109416"/>
                      </a:cubicBezTo>
                      <a:lnTo>
                        <a:pt x="52754" y="109416"/>
                      </a:lnTo>
                      <a:cubicBezTo>
                        <a:pt x="68385" y="109416"/>
                        <a:pt x="80108" y="97692"/>
                        <a:pt x="80108" y="82062"/>
                      </a:cubicBezTo>
                      <a:lnTo>
                        <a:pt x="80108" y="82062"/>
                      </a:lnTo>
                      <a:cubicBezTo>
                        <a:pt x="80108" y="66431"/>
                        <a:pt x="68385" y="54708"/>
                        <a:pt x="52754" y="54708"/>
                      </a:cubicBezTo>
                      <a:lnTo>
                        <a:pt x="27354" y="54708"/>
                      </a:lnTo>
                      <a:cubicBezTo>
                        <a:pt x="11723" y="54708"/>
                        <a:pt x="0" y="42985"/>
                        <a:pt x="0" y="27354"/>
                      </a:cubicBezTo>
                      <a:lnTo>
                        <a:pt x="0" y="27354"/>
                      </a:lnTo>
                      <a:cubicBezTo>
                        <a:pt x="0" y="11723"/>
                        <a:pt x="11723" y="0"/>
                        <a:pt x="27354" y="0"/>
                      </a:cubicBezTo>
                      <a:lnTo>
                        <a:pt x="52754" y="0"/>
                      </a:lnTo>
                      <a:cubicBezTo>
                        <a:pt x="68385" y="0"/>
                        <a:pt x="80108" y="11723"/>
                        <a:pt x="80108" y="27354"/>
                      </a:cubicBezTo>
                      <a:lnTo>
                        <a:pt x="80108" y="27354"/>
                      </a:ln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57" name="Forma Livre: Forma 856">
                  <a:extLst>
                    <a:ext uri="{FF2B5EF4-FFF2-40B4-BE49-F238E27FC236}">
                      <a16:creationId xmlns:a16="http://schemas.microsoft.com/office/drawing/2014/main" id="{3CB54463-6C60-90B4-32B0-02E24ED41D28}"/>
                    </a:ext>
                  </a:extLst>
                </p:cNvPr>
                <p:cNvSpPr/>
                <p:nvPr/>
              </p:nvSpPr>
              <p:spPr>
                <a:xfrm>
                  <a:off x="1873850" y="3935046"/>
                  <a:ext cx="19538" cy="23446"/>
                </a:xfrm>
                <a:custGeom>
                  <a:avLst/>
                  <a:gdLst>
                    <a:gd name="connsiteX0" fmla="*/ 0 w 19538"/>
                    <a:gd name="connsiteY0" fmla="*/ 23446 h 23446"/>
                    <a:gd name="connsiteX1" fmla="*/ 0 w 19538"/>
                    <a:gd name="connsiteY1" fmla="*/ 0 h 23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3446">
                      <a:moveTo>
                        <a:pt x="0" y="2344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58" name="Forma Livre: Forma 857">
                  <a:extLst>
                    <a:ext uri="{FF2B5EF4-FFF2-40B4-BE49-F238E27FC236}">
                      <a16:creationId xmlns:a16="http://schemas.microsoft.com/office/drawing/2014/main" id="{4901ADF8-8339-861D-4CA8-B6C92C38AA8B}"/>
                    </a:ext>
                  </a:extLst>
                </p:cNvPr>
                <p:cNvSpPr/>
                <p:nvPr/>
              </p:nvSpPr>
              <p:spPr>
                <a:xfrm>
                  <a:off x="1873850" y="4064000"/>
                  <a:ext cx="19538" cy="23446"/>
                </a:xfrm>
                <a:custGeom>
                  <a:avLst/>
                  <a:gdLst>
                    <a:gd name="connsiteX0" fmla="*/ 0 w 19538"/>
                    <a:gd name="connsiteY0" fmla="*/ 23446 h 23446"/>
                    <a:gd name="connsiteX1" fmla="*/ 0 w 19538"/>
                    <a:gd name="connsiteY1" fmla="*/ 0 h 23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538" h="23446">
                      <a:moveTo>
                        <a:pt x="0" y="23446"/>
                      </a:moveTo>
                      <a:lnTo>
                        <a:pt x="0" y="0"/>
                      </a:lnTo>
                    </a:path>
                  </a:pathLst>
                </a:custGeom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48" name="Forma Livre: Forma 847">
                <a:extLst>
                  <a:ext uri="{FF2B5EF4-FFF2-40B4-BE49-F238E27FC236}">
                    <a16:creationId xmlns:a16="http://schemas.microsoft.com/office/drawing/2014/main" id="{3FAD9998-5E06-9553-74E2-46499D743C1B}"/>
                  </a:ext>
                </a:extLst>
              </p:cNvPr>
              <p:cNvSpPr/>
              <p:nvPr/>
            </p:nvSpPr>
            <p:spPr>
              <a:xfrm>
                <a:off x="1625711" y="3888153"/>
                <a:ext cx="494323" cy="246184"/>
              </a:xfrm>
              <a:custGeom>
                <a:avLst/>
                <a:gdLst>
                  <a:gd name="connsiteX0" fmla="*/ 269631 w 494323"/>
                  <a:gd name="connsiteY0" fmla="*/ 0 h 246184"/>
                  <a:gd name="connsiteX1" fmla="*/ 58615 w 494323"/>
                  <a:gd name="connsiteY1" fmla="*/ 0 h 246184"/>
                  <a:gd name="connsiteX2" fmla="*/ 0 w 494323"/>
                  <a:gd name="connsiteY2" fmla="*/ 58615 h 246184"/>
                  <a:gd name="connsiteX3" fmla="*/ 0 w 494323"/>
                  <a:gd name="connsiteY3" fmla="*/ 187569 h 246184"/>
                  <a:gd name="connsiteX4" fmla="*/ 58615 w 494323"/>
                  <a:gd name="connsiteY4" fmla="*/ 246185 h 246184"/>
                  <a:gd name="connsiteX5" fmla="*/ 435708 w 494323"/>
                  <a:gd name="connsiteY5" fmla="*/ 246185 h 246184"/>
                  <a:gd name="connsiteX6" fmla="*/ 494323 w 494323"/>
                  <a:gd name="connsiteY6" fmla="*/ 187569 h 246184"/>
                  <a:gd name="connsiteX7" fmla="*/ 494323 w 494323"/>
                  <a:gd name="connsiteY7" fmla="*/ 97692 h 24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4323" h="246184">
                    <a:moveTo>
                      <a:pt x="269631" y="0"/>
                    </a:moveTo>
                    <a:lnTo>
                      <a:pt x="58615" y="0"/>
                    </a:lnTo>
                    <a:cubicBezTo>
                      <a:pt x="58615" y="33215"/>
                      <a:pt x="31262" y="58615"/>
                      <a:pt x="0" y="58615"/>
                    </a:cubicBezTo>
                    <a:lnTo>
                      <a:pt x="0" y="187569"/>
                    </a:lnTo>
                    <a:cubicBezTo>
                      <a:pt x="33215" y="187569"/>
                      <a:pt x="58615" y="214923"/>
                      <a:pt x="58615" y="246185"/>
                    </a:cubicBezTo>
                    <a:lnTo>
                      <a:pt x="435708" y="246185"/>
                    </a:lnTo>
                    <a:cubicBezTo>
                      <a:pt x="435708" y="212969"/>
                      <a:pt x="463062" y="187569"/>
                      <a:pt x="494323" y="187569"/>
                    </a:cubicBezTo>
                    <a:lnTo>
                      <a:pt x="494323" y="97692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9" name="Forma Livre: Forma 848">
                <a:extLst>
                  <a:ext uri="{FF2B5EF4-FFF2-40B4-BE49-F238E27FC236}">
                    <a16:creationId xmlns:a16="http://schemas.microsoft.com/office/drawing/2014/main" id="{827FF8AD-C4BA-5E2B-FA51-28158CD74FE2}"/>
                  </a:ext>
                </a:extLst>
              </p:cNvPr>
              <p:cNvSpPr/>
              <p:nvPr/>
            </p:nvSpPr>
            <p:spPr>
              <a:xfrm>
                <a:off x="1625711" y="3888153"/>
                <a:ext cx="27353" cy="25400"/>
              </a:xfrm>
              <a:custGeom>
                <a:avLst/>
                <a:gdLst>
                  <a:gd name="connsiteX0" fmla="*/ 0 w 27353"/>
                  <a:gd name="connsiteY0" fmla="*/ 25400 h 25400"/>
                  <a:gd name="connsiteX1" fmla="*/ 0 w 27353"/>
                  <a:gd name="connsiteY1" fmla="*/ 0 h 25400"/>
                  <a:gd name="connsiteX2" fmla="*/ 27354 w 27353"/>
                  <a:gd name="connsiteY2" fmla="*/ 0 h 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3" h="25400">
                    <a:moveTo>
                      <a:pt x="0" y="25400"/>
                    </a:moveTo>
                    <a:lnTo>
                      <a:pt x="0" y="0"/>
                    </a:lnTo>
                    <a:lnTo>
                      <a:pt x="27354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0" name="Forma Livre: Forma 849">
                <a:extLst>
                  <a:ext uri="{FF2B5EF4-FFF2-40B4-BE49-F238E27FC236}">
                    <a16:creationId xmlns:a16="http://schemas.microsoft.com/office/drawing/2014/main" id="{F015E19A-B833-8D7C-03D3-F24B69CC9A7F}"/>
                  </a:ext>
                </a:extLst>
              </p:cNvPr>
              <p:cNvSpPr/>
              <p:nvPr/>
            </p:nvSpPr>
            <p:spPr>
              <a:xfrm>
                <a:off x="1625711" y="4106984"/>
                <a:ext cx="27353" cy="27354"/>
              </a:xfrm>
              <a:custGeom>
                <a:avLst/>
                <a:gdLst>
                  <a:gd name="connsiteX0" fmla="*/ 27354 w 27353"/>
                  <a:gd name="connsiteY0" fmla="*/ 27354 h 27354"/>
                  <a:gd name="connsiteX1" fmla="*/ 0 w 27353"/>
                  <a:gd name="connsiteY1" fmla="*/ 27354 h 27354"/>
                  <a:gd name="connsiteX2" fmla="*/ 0 w 27353"/>
                  <a:gd name="connsiteY2" fmla="*/ 0 h 27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53" h="27354">
                    <a:moveTo>
                      <a:pt x="27354" y="27354"/>
                    </a:moveTo>
                    <a:lnTo>
                      <a:pt x="0" y="27354"/>
                    </a:lnTo>
                    <a:lnTo>
                      <a:pt x="0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1" name="Forma Livre: Forma 850">
                <a:extLst>
                  <a:ext uri="{FF2B5EF4-FFF2-40B4-BE49-F238E27FC236}">
                    <a16:creationId xmlns:a16="http://schemas.microsoft.com/office/drawing/2014/main" id="{078C56CD-C472-6D81-AA4D-70E86ED159EE}"/>
                  </a:ext>
                </a:extLst>
              </p:cNvPr>
              <p:cNvSpPr/>
              <p:nvPr/>
            </p:nvSpPr>
            <p:spPr>
              <a:xfrm>
                <a:off x="2094634" y="4106984"/>
                <a:ext cx="25399" cy="27354"/>
              </a:xfrm>
              <a:custGeom>
                <a:avLst/>
                <a:gdLst>
                  <a:gd name="connsiteX0" fmla="*/ 25400 w 25399"/>
                  <a:gd name="connsiteY0" fmla="*/ 0 h 27354"/>
                  <a:gd name="connsiteX1" fmla="*/ 25400 w 25399"/>
                  <a:gd name="connsiteY1" fmla="*/ 27354 h 27354"/>
                  <a:gd name="connsiteX2" fmla="*/ 0 w 25399"/>
                  <a:gd name="connsiteY2" fmla="*/ 27354 h 27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399" h="27354">
                    <a:moveTo>
                      <a:pt x="25400" y="0"/>
                    </a:moveTo>
                    <a:lnTo>
                      <a:pt x="25400" y="27354"/>
                    </a:lnTo>
                    <a:lnTo>
                      <a:pt x="0" y="27354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2" name="Forma Livre: Forma 851">
                <a:extLst>
                  <a:ext uri="{FF2B5EF4-FFF2-40B4-BE49-F238E27FC236}">
                    <a16:creationId xmlns:a16="http://schemas.microsoft.com/office/drawing/2014/main" id="{C13FA506-C98B-4972-6F85-8D768E1D48C1}"/>
                  </a:ext>
                </a:extLst>
              </p:cNvPr>
              <p:cNvSpPr/>
              <p:nvPr/>
            </p:nvSpPr>
            <p:spPr>
              <a:xfrm>
                <a:off x="1699957" y="4011246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3" name="Forma Livre: Forma 852">
                <a:extLst>
                  <a:ext uri="{FF2B5EF4-FFF2-40B4-BE49-F238E27FC236}">
                    <a16:creationId xmlns:a16="http://schemas.microsoft.com/office/drawing/2014/main" id="{8A4EC4A9-7879-FEA7-BE82-6F74C494C471}"/>
                  </a:ext>
                </a:extLst>
              </p:cNvPr>
              <p:cNvSpPr/>
              <p:nvPr/>
            </p:nvSpPr>
            <p:spPr>
              <a:xfrm>
                <a:off x="1758573" y="4011246"/>
                <a:ext cx="19538" cy="19538"/>
              </a:xfrm>
              <a:custGeom>
                <a:avLst/>
                <a:gdLst>
                  <a:gd name="connsiteX0" fmla="*/ 19538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8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4" name="Forma Livre: Forma 853">
                <a:extLst>
                  <a:ext uri="{FF2B5EF4-FFF2-40B4-BE49-F238E27FC236}">
                    <a16:creationId xmlns:a16="http://schemas.microsoft.com/office/drawing/2014/main" id="{6B2E8BE2-D98B-1DFF-1B6C-1EA3CA9D4C3A}"/>
                  </a:ext>
                </a:extLst>
              </p:cNvPr>
              <p:cNvSpPr/>
              <p:nvPr/>
            </p:nvSpPr>
            <p:spPr>
              <a:xfrm>
                <a:off x="1967634" y="4011246"/>
                <a:ext cx="19538" cy="19538"/>
              </a:xfrm>
              <a:custGeom>
                <a:avLst/>
                <a:gdLst>
                  <a:gd name="connsiteX0" fmla="*/ 19539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5" name="Forma Livre: Forma 854">
                <a:extLst>
                  <a:ext uri="{FF2B5EF4-FFF2-40B4-BE49-F238E27FC236}">
                    <a16:creationId xmlns:a16="http://schemas.microsoft.com/office/drawing/2014/main" id="{F6CCB2D2-27B3-2D98-AC2E-7D184202A623}"/>
                  </a:ext>
                </a:extLst>
              </p:cNvPr>
              <p:cNvSpPr/>
              <p:nvPr/>
            </p:nvSpPr>
            <p:spPr>
              <a:xfrm>
                <a:off x="2026250" y="4011246"/>
                <a:ext cx="19538" cy="19538"/>
              </a:xfrm>
              <a:custGeom>
                <a:avLst/>
                <a:gdLst>
                  <a:gd name="connsiteX0" fmla="*/ 19539 w 19538"/>
                  <a:gd name="connsiteY0" fmla="*/ 0 h 19538"/>
                  <a:gd name="connsiteX1" fmla="*/ 0 w 195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538">
                    <a:moveTo>
                      <a:pt x="19539" y="0"/>
                    </a:moveTo>
                    <a:lnTo>
                      <a:pt x="0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22" name="Gráfico 4">
              <a:extLst>
                <a:ext uri="{FF2B5EF4-FFF2-40B4-BE49-F238E27FC236}">
                  <a16:creationId xmlns:a16="http://schemas.microsoft.com/office/drawing/2014/main" id="{5DE50145-9D70-40C4-9E8E-65BAAE97EF51}"/>
                </a:ext>
              </a:extLst>
            </p:cNvPr>
            <p:cNvGrpSpPr/>
            <p:nvPr/>
          </p:nvGrpSpPr>
          <p:grpSpPr>
            <a:xfrm>
              <a:off x="1578819" y="3585307"/>
              <a:ext cx="185615" cy="228599"/>
              <a:chOff x="1578819" y="3585307"/>
              <a:chExt cx="185615" cy="228599"/>
            </a:xfrm>
            <a:noFill/>
          </p:grpSpPr>
          <p:sp>
            <p:nvSpPr>
              <p:cNvPr id="840" name="Forma Livre: Forma 839">
                <a:extLst>
                  <a:ext uri="{FF2B5EF4-FFF2-40B4-BE49-F238E27FC236}">
                    <a16:creationId xmlns:a16="http://schemas.microsoft.com/office/drawing/2014/main" id="{599A861C-3470-DAFA-90EE-EAA9387A3AA7}"/>
                  </a:ext>
                </a:extLst>
              </p:cNvPr>
              <p:cNvSpPr/>
              <p:nvPr/>
            </p:nvSpPr>
            <p:spPr>
              <a:xfrm>
                <a:off x="1580773" y="3585307"/>
                <a:ext cx="183661" cy="62523"/>
              </a:xfrm>
              <a:custGeom>
                <a:avLst/>
                <a:gdLst>
                  <a:gd name="connsiteX0" fmla="*/ 0 w 183661"/>
                  <a:gd name="connsiteY0" fmla="*/ 31262 h 62523"/>
                  <a:gd name="connsiteX1" fmla="*/ 91831 w 183661"/>
                  <a:gd name="connsiteY1" fmla="*/ 0 h 62523"/>
                  <a:gd name="connsiteX2" fmla="*/ 183662 w 183661"/>
                  <a:gd name="connsiteY2" fmla="*/ 31262 h 62523"/>
                  <a:gd name="connsiteX3" fmla="*/ 91831 w 183661"/>
                  <a:gd name="connsiteY3" fmla="*/ 62523 h 62523"/>
                  <a:gd name="connsiteX4" fmla="*/ 0 w 183661"/>
                  <a:gd name="connsiteY4" fmla="*/ 31262 h 6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3661" h="62523">
                    <a:moveTo>
                      <a:pt x="0" y="31262"/>
                    </a:moveTo>
                    <a:cubicBezTo>
                      <a:pt x="0" y="13677"/>
                      <a:pt x="41031" y="0"/>
                      <a:pt x="91831" y="0"/>
                    </a:cubicBezTo>
                    <a:cubicBezTo>
                      <a:pt x="142631" y="0"/>
                      <a:pt x="183662" y="13677"/>
                      <a:pt x="183662" y="31262"/>
                    </a:cubicBezTo>
                    <a:cubicBezTo>
                      <a:pt x="183662" y="48846"/>
                      <a:pt x="142631" y="62523"/>
                      <a:pt x="91831" y="62523"/>
                    </a:cubicBezTo>
                    <a:cubicBezTo>
                      <a:pt x="41031" y="60569"/>
                      <a:pt x="0" y="46892"/>
                      <a:pt x="0" y="31262"/>
                    </a:cubicBezTo>
                    <a:close/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1" name="Forma Livre: Forma 840">
                <a:extLst>
                  <a:ext uri="{FF2B5EF4-FFF2-40B4-BE49-F238E27FC236}">
                    <a16:creationId xmlns:a16="http://schemas.microsoft.com/office/drawing/2014/main" id="{B4432AA5-7E24-0B0F-3A99-E6D3FAD65295}"/>
                  </a:ext>
                </a:extLst>
              </p:cNvPr>
              <p:cNvSpPr/>
              <p:nvPr/>
            </p:nvSpPr>
            <p:spPr>
              <a:xfrm>
                <a:off x="1578819" y="3765061"/>
                <a:ext cx="183661" cy="31261"/>
              </a:xfrm>
              <a:custGeom>
                <a:avLst/>
                <a:gdLst>
                  <a:gd name="connsiteX0" fmla="*/ 183662 w 183661"/>
                  <a:gd name="connsiteY0" fmla="*/ 0 h 31261"/>
                  <a:gd name="connsiteX1" fmla="*/ 91831 w 183661"/>
                  <a:gd name="connsiteY1" fmla="*/ 31262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2" y="0"/>
                    </a:moveTo>
                    <a:cubicBezTo>
                      <a:pt x="183662" y="17585"/>
                      <a:pt x="142631" y="31262"/>
                      <a:pt x="91831" y="31262"/>
                    </a:cubicBez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2" name="Forma Livre: Forma 841">
                <a:extLst>
                  <a:ext uri="{FF2B5EF4-FFF2-40B4-BE49-F238E27FC236}">
                    <a16:creationId xmlns:a16="http://schemas.microsoft.com/office/drawing/2014/main" id="{58C22B1C-1C5B-4EE0-0708-1FD4CDB9FDC5}"/>
                  </a:ext>
                </a:extLst>
              </p:cNvPr>
              <p:cNvSpPr/>
              <p:nvPr/>
            </p:nvSpPr>
            <p:spPr>
              <a:xfrm>
                <a:off x="1578819" y="3714261"/>
                <a:ext cx="183661" cy="31261"/>
              </a:xfrm>
              <a:custGeom>
                <a:avLst/>
                <a:gdLst>
                  <a:gd name="connsiteX0" fmla="*/ 183662 w 183661"/>
                  <a:gd name="connsiteY0" fmla="*/ 0 h 31261"/>
                  <a:gd name="connsiteX1" fmla="*/ 91831 w 183661"/>
                  <a:gd name="connsiteY1" fmla="*/ 31261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2" y="0"/>
                    </a:moveTo>
                    <a:cubicBezTo>
                      <a:pt x="183662" y="17584"/>
                      <a:pt x="142631" y="31261"/>
                      <a:pt x="91831" y="31261"/>
                    </a:cubicBezTo>
                    <a:cubicBezTo>
                      <a:pt x="41031" y="31261"/>
                      <a:pt x="0" y="17584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3" name="Forma Livre: Forma 842">
                <a:extLst>
                  <a:ext uri="{FF2B5EF4-FFF2-40B4-BE49-F238E27FC236}">
                    <a16:creationId xmlns:a16="http://schemas.microsoft.com/office/drawing/2014/main" id="{7C8038B6-8203-5837-0F4F-7D91645750A6}"/>
                  </a:ext>
                </a:extLst>
              </p:cNvPr>
              <p:cNvSpPr/>
              <p:nvPr/>
            </p:nvSpPr>
            <p:spPr>
              <a:xfrm>
                <a:off x="1578819" y="3665415"/>
                <a:ext cx="183661" cy="31261"/>
              </a:xfrm>
              <a:custGeom>
                <a:avLst/>
                <a:gdLst>
                  <a:gd name="connsiteX0" fmla="*/ 183662 w 183661"/>
                  <a:gd name="connsiteY0" fmla="*/ 0 h 31261"/>
                  <a:gd name="connsiteX1" fmla="*/ 91831 w 183661"/>
                  <a:gd name="connsiteY1" fmla="*/ 31261 h 31261"/>
                  <a:gd name="connsiteX2" fmla="*/ 0 w 183661"/>
                  <a:gd name="connsiteY2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661" h="31261">
                    <a:moveTo>
                      <a:pt x="183662" y="0"/>
                    </a:moveTo>
                    <a:cubicBezTo>
                      <a:pt x="183662" y="17584"/>
                      <a:pt x="142631" y="31261"/>
                      <a:pt x="91831" y="31261"/>
                    </a:cubicBezTo>
                    <a:cubicBezTo>
                      <a:pt x="41031" y="31261"/>
                      <a:pt x="0" y="17584"/>
                      <a:pt x="0" y="0"/>
                    </a:cubicBez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4" name="Forma Livre: Forma 843">
                <a:extLst>
                  <a:ext uri="{FF2B5EF4-FFF2-40B4-BE49-F238E27FC236}">
                    <a16:creationId xmlns:a16="http://schemas.microsoft.com/office/drawing/2014/main" id="{D1C58F37-CB27-0915-127E-C0E1AF9844F1}"/>
                  </a:ext>
                </a:extLst>
              </p:cNvPr>
              <p:cNvSpPr/>
              <p:nvPr/>
            </p:nvSpPr>
            <p:spPr>
              <a:xfrm>
                <a:off x="1762480" y="3616569"/>
                <a:ext cx="19538" cy="197338"/>
              </a:xfrm>
              <a:custGeom>
                <a:avLst/>
                <a:gdLst>
                  <a:gd name="connsiteX0" fmla="*/ 0 w 19538"/>
                  <a:gd name="connsiteY0" fmla="*/ 0 h 197338"/>
                  <a:gd name="connsiteX1" fmla="*/ 0 w 19538"/>
                  <a:gd name="connsiteY1" fmla="*/ 197338 h 1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7338">
                    <a:moveTo>
                      <a:pt x="0" y="0"/>
                    </a:moveTo>
                    <a:lnTo>
                      <a:pt x="0" y="197338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5" name="Forma Livre: Forma 844">
                <a:extLst>
                  <a:ext uri="{FF2B5EF4-FFF2-40B4-BE49-F238E27FC236}">
                    <a16:creationId xmlns:a16="http://schemas.microsoft.com/office/drawing/2014/main" id="{83EDCE5A-7B20-CA22-C4AE-0B245A57DADA}"/>
                  </a:ext>
                </a:extLst>
              </p:cNvPr>
              <p:cNvSpPr/>
              <p:nvPr/>
            </p:nvSpPr>
            <p:spPr>
              <a:xfrm>
                <a:off x="1580773" y="3616569"/>
                <a:ext cx="19538" cy="197338"/>
              </a:xfrm>
              <a:custGeom>
                <a:avLst/>
                <a:gdLst>
                  <a:gd name="connsiteX0" fmla="*/ 0 w 19538"/>
                  <a:gd name="connsiteY0" fmla="*/ 0 h 197338"/>
                  <a:gd name="connsiteX1" fmla="*/ 0 w 19538"/>
                  <a:gd name="connsiteY1" fmla="*/ 197338 h 19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97338">
                    <a:moveTo>
                      <a:pt x="0" y="0"/>
                    </a:moveTo>
                    <a:lnTo>
                      <a:pt x="0" y="197338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23" name="Gráfico 4">
              <a:extLst>
                <a:ext uri="{FF2B5EF4-FFF2-40B4-BE49-F238E27FC236}">
                  <a16:creationId xmlns:a16="http://schemas.microsoft.com/office/drawing/2014/main" id="{FBC52B20-2611-45CA-70E3-BC4DA77F6739}"/>
                </a:ext>
              </a:extLst>
            </p:cNvPr>
            <p:cNvGrpSpPr/>
            <p:nvPr/>
          </p:nvGrpSpPr>
          <p:grpSpPr>
            <a:xfrm>
              <a:off x="1803511" y="3634153"/>
              <a:ext cx="91830" cy="179753"/>
              <a:chOff x="1803511" y="3634153"/>
              <a:chExt cx="91830" cy="179753"/>
            </a:xfrm>
            <a:noFill/>
          </p:grpSpPr>
          <p:sp>
            <p:nvSpPr>
              <p:cNvPr id="836" name="Forma Livre: Forma 835">
                <a:extLst>
                  <a:ext uri="{FF2B5EF4-FFF2-40B4-BE49-F238E27FC236}">
                    <a16:creationId xmlns:a16="http://schemas.microsoft.com/office/drawing/2014/main" id="{81AD3037-B934-A4EC-DA66-829174F9DFAF}"/>
                  </a:ext>
                </a:extLst>
              </p:cNvPr>
              <p:cNvSpPr/>
              <p:nvPr/>
            </p:nvSpPr>
            <p:spPr>
              <a:xfrm>
                <a:off x="1803511" y="3634153"/>
                <a:ext cx="91830" cy="62523"/>
              </a:xfrm>
              <a:custGeom>
                <a:avLst/>
                <a:gdLst>
                  <a:gd name="connsiteX0" fmla="*/ 91831 w 91830"/>
                  <a:gd name="connsiteY0" fmla="*/ 62523 h 62523"/>
                  <a:gd name="connsiteX1" fmla="*/ 0 w 91830"/>
                  <a:gd name="connsiteY1" fmla="*/ 31262 h 62523"/>
                  <a:gd name="connsiteX2" fmla="*/ 91831 w 91830"/>
                  <a:gd name="connsiteY2" fmla="*/ 0 h 6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830" h="62523">
                    <a:moveTo>
                      <a:pt x="91831" y="62523"/>
                    </a:moveTo>
                    <a:cubicBezTo>
                      <a:pt x="41031" y="62523"/>
                      <a:pt x="0" y="48846"/>
                      <a:pt x="0" y="31262"/>
                    </a:cubicBezTo>
                    <a:cubicBezTo>
                      <a:pt x="0" y="13677"/>
                      <a:pt x="41031" y="0"/>
                      <a:pt x="91831" y="0"/>
                    </a:cubicBez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7" name="Forma Livre: Forma 836">
                <a:extLst>
                  <a:ext uri="{FF2B5EF4-FFF2-40B4-BE49-F238E27FC236}">
                    <a16:creationId xmlns:a16="http://schemas.microsoft.com/office/drawing/2014/main" id="{A3A707F0-F1AD-9389-7573-59F6B1DA8B8D}"/>
                  </a:ext>
                </a:extLst>
              </p:cNvPr>
              <p:cNvSpPr/>
              <p:nvPr/>
            </p:nvSpPr>
            <p:spPr>
              <a:xfrm>
                <a:off x="1803511" y="3765061"/>
                <a:ext cx="91830" cy="31261"/>
              </a:xfrm>
              <a:custGeom>
                <a:avLst/>
                <a:gdLst>
                  <a:gd name="connsiteX0" fmla="*/ 91831 w 91830"/>
                  <a:gd name="connsiteY0" fmla="*/ 31262 h 31261"/>
                  <a:gd name="connsiteX1" fmla="*/ 0 w 91830"/>
                  <a:gd name="connsiteY1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830" h="31261">
                    <a:moveTo>
                      <a:pt x="91831" y="31262"/>
                    </a:moveTo>
                    <a:cubicBezTo>
                      <a:pt x="41031" y="31262"/>
                      <a:pt x="0" y="17585"/>
                      <a:pt x="0" y="0"/>
                    </a:cubicBez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8" name="Forma Livre: Forma 837">
                <a:extLst>
                  <a:ext uri="{FF2B5EF4-FFF2-40B4-BE49-F238E27FC236}">
                    <a16:creationId xmlns:a16="http://schemas.microsoft.com/office/drawing/2014/main" id="{D6B13D80-7D5C-AA39-15C8-1759E73A3C96}"/>
                  </a:ext>
                </a:extLst>
              </p:cNvPr>
              <p:cNvSpPr/>
              <p:nvPr/>
            </p:nvSpPr>
            <p:spPr>
              <a:xfrm>
                <a:off x="1803511" y="3714261"/>
                <a:ext cx="91830" cy="31261"/>
              </a:xfrm>
              <a:custGeom>
                <a:avLst/>
                <a:gdLst>
                  <a:gd name="connsiteX0" fmla="*/ 91831 w 91830"/>
                  <a:gd name="connsiteY0" fmla="*/ 31261 h 31261"/>
                  <a:gd name="connsiteX1" fmla="*/ 0 w 91830"/>
                  <a:gd name="connsiteY1" fmla="*/ 0 h 3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830" h="31261">
                    <a:moveTo>
                      <a:pt x="91831" y="31261"/>
                    </a:moveTo>
                    <a:cubicBezTo>
                      <a:pt x="41031" y="31261"/>
                      <a:pt x="0" y="17584"/>
                      <a:pt x="0" y="0"/>
                    </a:cubicBez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9" name="Forma Livre: Forma 838">
                <a:extLst>
                  <a:ext uri="{FF2B5EF4-FFF2-40B4-BE49-F238E27FC236}">
                    <a16:creationId xmlns:a16="http://schemas.microsoft.com/office/drawing/2014/main" id="{F3E6124D-BB8A-5EDE-BABF-4823F02B6F5F}"/>
                  </a:ext>
                </a:extLst>
              </p:cNvPr>
              <p:cNvSpPr/>
              <p:nvPr/>
            </p:nvSpPr>
            <p:spPr>
              <a:xfrm>
                <a:off x="1803511" y="3665415"/>
                <a:ext cx="19538" cy="148492"/>
              </a:xfrm>
              <a:custGeom>
                <a:avLst/>
                <a:gdLst>
                  <a:gd name="connsiteX0" fmla="*/ 0 w 19538"/>
                  <a:gd name="connsiteY0" fmla="*/ 0 h 148492"/>
                  <a:gd name="connsiteX1" fmla="*/ 0 w 19538"/>
                  <a:gd name="connsiteY1" fmla="*/ 148492 h 14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48492">
                    <a:moveTo>
                      <a:pt x="0" y="0"/>
                    </a:moveTo>
                    <a:lnTo>
                      <a:pt x="0" y="14849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24" name="Gráfico 4">
              <a:extLst>
                <a:ext uri="{FF2B5EF4-FFF2-40B4-BE49-F238E27FC236}">
                  <a16:creationId xmlns:a16="http://schemas.microsoft.com/office/drawing/2014/main" id="{4CD138F7-4BBE-1598-0BCD-A69D37D7F9CB}"/>
                </a:ext>
              </a:extLst>
            </p:cNvPr>
            <p:cNvGrpSpPr/>
            <p:nvPr/>
          </p:nvGrpSpPr>
          <p:grpSpPr>
            <a:xfrm>
              <a:off x="1934419" y="3575538"/>
              <a:ext cx="271584" cy="371230"/>
              <a:chOff x="1934419" y="3575538"/>
              <a:chExt cx="271584" cy="371230"/>
            </a:xfrm>
            <a:noFill/>
          </p:grpSpPr>
          <p:sp>
            <p:nvSpPr>
              <p:cNvPr id="825" name="Forma Livre: Forma 824">
                <a:extLst>
                  <a:ext uri="{FF2B5EF4-FFF2-40B4-BE49-F238E27FC236}">
                    <a16:creationId xmlns:a16="http://schemas.microsoft.com/office/drawing/2014/main" id="{0BF6E9A7-8DA6-C7A7-2C07-D12BA8F1F007}"/>
                  </a:ext>
                </a:extLst>
              </p:cNvPr>
              <p:cNvSpPr/>
              <p:nvPr/>
            </p:nvSpPr>
            <p:spPr>
              <a:xfrm>
                <a:off x="1934419" y="3575538"/>
                <a:ext cx="271584" cy="371230"/>
              </a:xfrm>
              <a:custGeom>
                <a:avLst/>
                <a:gdLst>
                  <a:gd name="connsiteX0" fmla="*/ 0 w 271584"/>
                  <a:gd name="connsiteY0" fmla="*/ 0 h 371230"/>
                  <a:gd name="connsiteX1" fmla="*/ 271585 w 271584"/>
                  <a:gd name="connsiteY1" fmla="*/ 0 h 371230"/>
                  <a:gd name="connsiteX2" fmla="*/ 271585 w 271584"/>
                  <a:gd name="connsiteY2" fmla="*/ 371231 h 371230"/>
                  <a:gd name="connsiteX3" fmla="*/ 0 w 271584"/>
                  <a:gd name="connsiteY3" fmla="*/ 371231 h 37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584" h="371230">
                    <a:moveTo>
                      <a:pt x="0" y="0"/>
                    </a:moveTo>
                    <a:lnTo>
                      <a:pt x="271585" y="0"/>
                    </a:lnTo>
                    <a:lnTo>
                      <a:pt x="271585" y="371231"/>
                    </a:lnTo>
                    <a:lnTo>
                      <a:pt x="0" y="371231"/>
                    </a:lnTo>
                    <a:close/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6" name="Forma Livre: Forma 825">
                <a:extLst>
                  <a:ext uri="{FF2B5EF4-FFF2-40B4-BE49-F238E27FC236}">
                    <a16:creationId xmlns:a16="http://schemas.microsoft.com/office/drawing/2014/main" id="{D69EC938-6323-676E-92B5-7E6BF703A371}"/>
                  </a:ext>
                </a:extLst>
              </p:cNvPr>
              <p:cNvSpPr/>
              <p:nvPr/>
            </p:nvSpPr>
            <p:spPr>
              <a:xfrm>
                <a:off x="1973496" y="3614615"/>
                <a:ext cx="193430" cy="56661"/>
              </a:xfrm>
              <a:custGeom>
                <a:avLst/>
                <a:gdLst>
                  <a:gd name="connsiteX0" fmla="*/ 0 w 193430"/>
                  <a:gd name="connsiteY0" fmla="*/ 0 h 56661"/>
                  <a:gd name="connsiteX1" fmla="*/ 193431 w 193430"/>
                  <a:gd name="connsiteY1" fmla="*/ 0 h 56661"/>
                  <a:gd name="connsiteX2" fmla="*/ 193431 w 193430"/>
                  <a:gd name="connsiteY2" fmla="*/ 56661 h 56661"/>
                  <a:gd name="connsiteX3" fmla="*/ 0 w 193430"/>
                  <a:gd name="connsiteY3" fmla="*/ 56661 h 5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430" h="56661">
                    <a:moveTo>
                      <a:pt x="0" y="0"/>
                    </a:moveTo>
                    <a:lnTo>
                      <a:pt x="193431" y="0"/>
                    </a:lnTo>
                    <a:lnTo>
                      <a:pt x="193431" y="56661"/>
                    </a:lnTo>
                    <a:lnTo>
                      <a:pt x="0" y="56661"/>
                    </a:lnTo>
                    <a:close/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7" name="Forma Livre: Forma 826">
                <a:extLst>
                  <a:ext uri="{FF2B5EF4-FFF2-40B4-BE49-F238E27FC236}">
                    <a16:creationId xmlns:a16="http://schemas.microsoft.com/office/drawing/2014/main" id="{F38ACA6F-349A-8F72-5640-B47534DAE5C5}"/>
                  </a:ext>
                </a:extLst>
              </p:cNvPr>
              <p:cNvSpPr/>
              <p:nvPr/>
            </p:nvSpPr>
            <p:spPr>
              <a:xfrm>
                <a:off x="1973496" y="3710353"/>
                <a:ext cx="39076" cy="39076"/>
              </a:xfrm>
              <a:custGeom>
                <a:avLst/>
                <a:gdLst>
                  <a:gd name="connsiteX0" fmla="*/ 0 w 39076"/>
                  <a:gd name="connsiteY0" fmla="*/ 39077 h 39076"/>
                  <a:gd name="connsiteX1" fmla="*/ 0 w 39076"/>
                  <a:gd name="connsiteY1" fmla="*/ 0 h 39076"/>
                  <a:gd name="connsiteX2" fmla="*/ 39077 w 39076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8" name="Forma Livre: Forma 827">
                <a:extLst>
                  <a:ext uri="{FF2B5EF4-FFF2-40B4-BE49-F238E27FC236}">
                    <a16:creationId xmlns:a16="http://schemas.microsoft.com/office/drawing/2014/main" id="{ADB06FD3-25C2-2372-7116-9D043B8AA0BE}"/>
                  </a:ext>
                </a:extLst>
              </p:cNvPr>
              <p:cNvSpPr/>
              <p:nvPr/>
            </p:nvSpPr>
            <p:spPr>
              <a:xfrm>
                <a:off x="2049696" y="3710353"/>
                <a:ext cx="41030" cy="39076"/>
              </a:xfrm>
              <a:custGeom>
                <a:avLst/>
                <a:gdLst>
                  <a:gd name="connsiteX0" fmla="*/ 0 w 41030"/>
                  <a:gd name="connsiteY0" fmla="*/ 39077 h 39076"/>
                  <a:gd name="connsiteX1" fmla="*/ 0 w 41030"/>
                  <a:gd name="connsiteY1" fmla="*/ 0 h 39076"/>
                  <a:gd name="connsiteX2" fmla="*/ 41031 w 41030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41031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29" name="Forma Livre: Forma 828">
                <a:extLst>
                  <a:ext uri="{FF2B5EF4-FFF2-40B4-BE49-F238E27FC236}">
                    <a16:creationId xmlns:a16="http://schemas.microsoft.com/office/drawing/2014/main" id="{732E3AE8-BF02-AC08-A328-8814661A6A01}"/>
                  </a:ext>
                </a:extLst>
              </p:cNvPr>
              <p:cNvSpPr/>
              <p:nvPr/>
            </p:nvSpPr>
            <p:spPr>
              <a:xfrm>
                <a:off x="2127850" y="3710353"/>
                <a:ext cx="39076" cy="39076"/>
              </a:xfrm>
              <a:custGeom>
                <a:avLst/>
                <a:gdLst>
                  <a:gd name="connsiteX0" fmla="*/ 0 w 39076"/>
                  <a:gd name="connsiteY0" fmla="*/ 39077 h 39076"/>
                  <a:gd name="connsiteX1" fmla="*/ 0 w 39076"/>
                  <a:gd name="connsiteY1" fmla="*/ 0 h 39076"/>
                  <a:gd name="connsiteX2" fmla="*/ 39077 w 39076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0" name="Forma Livre: Forma 829">
                <a:extLst>
                  <a:ext uri="{FF2B5EF4-FFF2-40B4-BE49-F238E27FC236}">
                    <a16:creationId xmlns:a16="http://schemas.microsoft.com/office/drawing/2014/main" id="{F8C3FD72-F50D-090C-E190-E3B2F84ABED9}"/>
                  </a:ext>
                </a:extLst>
              </p:cNvPr>
              <p:cNvSpPr/>
              <p:nvPr/>
            </p:nvSpPr>
            <p:spPr>
              <a:xfrm>
                <a:off x="1973496" y="3866661"/>
                <a:ext cx="39076" cy="41030"/>
              </a:xfrm>
              <a:custGeom>
                <a:avLst/>
                <a:gdLst>
                  <a:gd name="connsiteX0" fmla="*/ 0 w 39076"/>
                  <a:gd name="connsiteY0" fmla="*/ 41031 h 41030"/>
                  <a:gd name="connsiteX1" fmla="*/ 0 w 39076"/>
                  <a:gd name="connsiteY1" fmla="*/ 0 h 41030"/>
                  <a:gd name="connsiteX2" fmla="*/ 39077 w 39076"/>
                  <a:gd name="connsiteY2" fmla="*/ 0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41030">
                    <a:moveTo>
                      <a:pt x="0" y="41031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1" name="Forma Livre: Forma 830">
                <a:extLst>
                  <a:ext uri="{FF2B5EF4-FFF2-40B4-BE49-F238E27FC236}">
                    <a16:creationId xmlns:a16="http://schemas.microsoft.com/office/drawing/2014/main" id="{20039AB3-DBEE-77AF-EA07-8DF428A3C24C}"/>
                  </a:ext>
                </a:extLst>
              </p:cNvPr>
              <p:cNvSpPr/>
              <p:nvPr/>
            </p:nvSpPr>
            <p:spPr>
              <a:xfrm>
                <a:off x="2049696" y="3866661"/>
                <a:ext cx="41030" cy="41030"/>
              </a:xfrm>
              <a:custGeom>
                <a:avLst/>
                <a:gdLst>
                  <a:gd name="connsiteX0" fmla="*/ 0 w 41030"/>
                  <a:gd name="connsiteY0" fmla="*/ 41031 h 41030"/>
                  <a:gd name="connsiteX1" fmla="*/ 0 w 41030"/>
                  <a:gd name="connsiteY1" fmla="*/ 0 h 41030"/>
                  <a:gd name="connsiteX2" fmla="*/ 41031 w 41030"/>
                  <a:gd name="connsiteY2" fmla="*/ 0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" h="41030">
                    <a:moveTo>
                      <a:pt x="0" y="41031"/>
                    </a:moveTo>
                    <a:lnTo>
                      <a:pt x="0" y="0"/>
                    </a:lnTo>
                    <a:lnTo>
                      <a:pt x="41031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2" name="Forma Livre: Forma 831">
                <a:extLst>
                  <a:ext uri="{FF2B5EF4-FFF2-40B4-BE49-F238E27FC236}">
                    <a16:creationId xmlns:a16="http://schemas.microsoft.com/office/drawing/2014/main" id="{5868B3B4-B57B-01F0-D775-FDC9FEE9D005}"/>
                  </a:ext>
                </a:extLst>
              </p:cNvPr>
              <p:cNvSpPr/>
              <p:nvPr/>
            </p:nvSpPr>
            <p:spPr>
              <a:xfrm>
                <a:off x="2127850" y="3866661"/>
                <a:ext cx="39076" cy="41030"/>
              </a:xfrm>
              <a:custGeom>
                <a:avLst/>
                <a:gdLst>
                  <a:gd name="connsiteX0" fmla="*/ 0 w 39076"/>
                  <a:gd name="connsiteY0" fmla="*/ 41031 h 41030"/>
                  <a:gd name="connsiteX1" fmla="*/ 0 w 39076"/>
                  <a:gd name="connsiteY1" fmla="*/ 0 h 41030"/>
                  <a:gd name="connsiteX2" fmla="*/ 39077 w 39076"/>
                  <a:gd name="connsiteY2" fmla="*/ 0 h 4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41030">
                    <a:moveTo>
                      <a:pt x="0" y="41031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3" name="Forma Livre: Forma 832">
                <a:extLst>
                  <a:ext uri="{FF2B5EF4-FFF2-40B4-BE49-F238E27FC236}">
                    <a16:creationId xmlns:a16="http://schemas.microsoft.com/office/drawing/2014/main" id="{A8D73742-C739-8637-2702-557A21104882}"/>
                  </a:ext>
                </a:extLst>
              </p:cNvPr>
              <p:cNvSpPr/>
              <p:nvPr/>
            </p:nvSpPr>
            <p:spPr>
              <a:xfrm>
                <a:off x="1973496" y="3788507"/>
                <a:ext cx="39076" cy="39076"/>
              </a:xfrm>
              <a:custGeom>
                <a:avLst/>
                <a:gdLst>
                  <a:gd name="connsiteX0" fmla="*/ 0 w 39076"/>
                  <a:gd name="connsiteY0" fmla="*/ 39077 h 39076"/>
                  <a:gd name="connsiteX1" fmla="*/ 0 w 39076"/>
                  <a:gd name="connsiteY1" fmla="*/ 0 h 39076"/>
                  <a:gd name="connsiteX2" fmla="*/ 39077 w 39076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4" name="Forma Livre: Forma 833">
                <a:extLst>
                  <a:ext uri="{FF2B5EF4-FFF2-40B4-BE49-F238E27FC236}">
                    <a16:creationId xmlns:a16="http://schemas.microsoft.com/office/drawing/2014/main" id="{BFD5C5E1-CBC2-B1C2-B62F-A3BAD273DC8F}"/>
                  </a:ext>
                </a:extLst>
              </p:cNvPr>
              <p:cNvSpPr/>
              <p:nvPr/>
            </p:nvSpPr>
            <p:spPr>
              <a:xfrm>
                <a:off x="2049696" y="3788507"/>
                <a:ext cx="41030" cy="39076"/>
              </a:xfrm>
              <a:custGeom>
                <a:avLst/>
                <a:gdLst>
                  <a:gd name="connsiteX0" fmla="*/ 0 w 41030"/>
                  <a:gd name="connsiteY0" fmla="*/ 39077 h 39076"/>
                  <a:gd name="connsiteX1" fmla="*/ 0 w 41030"/>
                  <a:gd name="connsiteY1" fmla="*/ 0 h 39076"/>
                  <a:gd name="connsiteX2" fmla="*/ 41031 w 41030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030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41031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35" name="Forma Livre: Forma 834">
                <a:extLst>
                  <a:ext uri="{FF2B5EF4-FFF2-40B4-BE49-F238E27FC236}">
                    <a16:creationId xmlns:a16="http://schemas.microsoft.com/office/drawing/2014/main" id="{BCEEF57E-07A6-78E0-D5DF-555497D56F21}"/>
                  </a:ext>
                </a:extLst>
              </p:cNvPr>
              <p:cNvSpPr/>
              <p:nvPr/>
            </p:nvSpPr>
            <p:spPr>
              <a:xfrm>
                <a:off x="2127850" y="3788507"/>
                <a:ext cx="39076" cy="39076"/>
              </a:xfrm>
              <a:custGeom>
                <a:avLst/>
                <a:gdLst>
                  <a:gd name="connsiteX0" fmla="*/ 0 w 39076"/>
                  <a:gd name="connsiteY0" fmla="*/ 39077 h 39076"/>
                  <a:gd name="connsiteX1" fmla="*/ 0 w 39076"/>
                  <a:gd name="connsiteY1" fmla="*/ 0 h 39076"/>
                  <a:gd name="connsiteX2" fmla="*/ 39077 w 39076"/>
                  <a:gd name="connsiteY2" fmla="*/ 0 h 39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076" h="39076">
                    <a:moveTo>
                      <a:pt x="0" y="39077"/>
                    </a:moveTo>
                    <a:lnTo>
                      <a:pt x="0" y="0"/>
                    </a:lnTo>
                    <a:lnTo>
                      <a:pt x="39077" y="0"/>
                    </a:lnTo>
                  </a:path>
                </a:pathLst>
              </a:custGeom>
              <a:noFill/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859" name="Gráfico 4">
            <a:extLst>
              <a:ext uri="{FF2B5EF4-FFF2-40B4-BE49-F238E27FC236}">
                <a16:creationId xmlns:a16="http://schemas.microsoft.com/office/drawing/2014/main" id="{08279D6B-4F9F-54A7-3322-55D8DAF4C632}"/>
              </a:ext>
            </a:extLst>
          </p:cNvPr>
          <p:cNvGrpSpPr/>
          <p:nvPr/>
        </p:nvGrpSpPr>
        <p:grpSpPr>
          <a:xfrm>
            <a:off x="3696788" y="3565769"/>
            <a:ext cx="614961" cy="612879"/>
            <a:chOff x="3696788" y="3565769"/>
            <a:chExt cx="614961" cy="612879"/>
          </a:xfrm>
          <a:noFill/>
        </p:grpSpPr>
        <p:grpSp>
          <p:nvGrpSpPr>
            <p:cNvPr id="860" name="Gráfico 4">
              <a:extLst>
                <a:ext uri="{FF2B5EF4-FFF2-40B4-BE49-F238E27FC236}">
                  <a16:creationId xmlns:a16="http://schemas.microsoft.com/office/drawing/2014/main" id="{88DB5932-C93E-27FB-1B23-279D2184D3DE}"/>
                </a:ext>
              </a:extLst>
            </p:cNvPr>
            <p:cNvGrpSpPr/>
            <p:nvPr/>
          </p:nvGrpSpPr>
          <p:grpSpPr>
            <a:xfrm>
              <a:off x="3696788" y="3565769"/>
              <a:ext cx="614961" cy="612879"/>
              <a:chOff x="3696788" y="3565769"/>
              <a:chExt cx="614961" cy="612879"/>
            </a:xfrm>
            <a:noFill/>
          </p:grpSpPr>
          <p:grpSp>
            <p:nvGrpSpPr>
              <p:cNvPr id="866" name="Gráfico 4">
                <a:extLst>
                  <a:ext uri="{FF2B5EF4-FFF2-40B4-BE49-F238E27FC236}">
                    <a16:creationId xmlns:a16="http://schemas.microsoft.com/office/drawing/2014/main" id="{04D873E6-55C1-30D8-B0C8-5FF11A0B8372}"/>
                  </a:ext>
                </a:extLst>
              </p:cNvPr>
              <p:cNvGrpSpPr/>
              <p:nvPr/>
            </p:nvGrpSpPr>
            <p:grpSpPr>
              <a:xfrm>
                <a:off x="3696788" y="3565769"/>
                <a:ext cx="439615" cy="574430"/>
                <a:chOff x="3696788" y="3565769"/>
                <a:chExt cx="439615" cy="574430"/>
              </a:xfrm>
              <a:noFill/>
            </p:grpSpPr>
            <p:grpSp>
              <p:nvGrpSpPr>
                <p:cNvPr id="879" name="Gráfico 4">
                  <a:extLst>
                    <a:ext uri="{FF2B5EF4-FFF2-40B4-BE49-F238E27FC236}">
                      <a16:creationId xmlns:a16="http://schemas.microsoft.com/office/drawing/2014/main" id="{56129434-5C53-2D63-21A2-9EAF1A33AE61}"/>
                    </a:ext>
                  </a:extLst>
                </p:cNvPr>
                <p:cNvGrpSpPr/>
                <p:nvPr/>
              </p:nvGrpSpPr>
              <p:grpSpPr>
                <a:xfrm>
                  <a:off x="3696788" y="3565769"/>
                  <a:ext cx="439615" cy="574430"/>
                  <a:chOff x="3696788" y="3565769"/>
                  <a:chExt cx="439615" cy="574430"/>
                </a:xfrm>
                <a:noFill/>
              </p:grpSpPr>
              <p:sp>
                <p:nvSpPr>
                  <p:cNvPr id="888" name="Forma Livre: Forma 887">
                    <a:extLst>
                      <a:ext uri="{FF2B5EF4-FFF2-40B4-BE49-F238E27FC236}">
                        <a16:creationId xmlns:a16="http://schemas.microsoft.com/office/drawing/2014/main" id="{9E8FDA66-8EDC-DD78-1CA2-A5C7AA3A05D9}"/>
                      </a:ext>
                    </a:extLst>
                  </p:cNvPr>
                  <p:cNvSpPr/>
                  <p:nvPr/>
                </p:nvSpPr>
                <p:spPr>
                  <a:xfrm>
                    <a:off x="4030896" y="3565769"/>
                    <a:ext cx="105507" cy="103553"/>
                  </a:xfrm>
                  <a:custGeom>
                    <a:avLst/>
                    <a:gdLst>
                      <a:gd name="connsiteX0" fmla="*/ 0 w 105507"/>
                      <a:gd name="connsiteY0" fmla="*/ 0 h 103553"/>
                      <a:gd name="connsiteX1" fmla="*/ 0 w 105507"/>
                      <a:gd name="connsiteY1" fmla="*/ 103554 h 103553"/>
                      <a:gd name="connsiteX2" fmla="*/ 105508 w 105507"/>
                      <a:gd name="connsiteY2" fmla="*/ 103554 h 103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5507" h="103553">
                        <a:moveTo>
                          <a:pt x="0" y="0"/>
                        </a:moveTo>
                        <a:lnTo>
                          <a:pt x="0" y="103554"/>
                        </a:lnTo>
                        <a:lnTo>
                          <a:pt x="105508" y="103554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9" name="Forma Livre: Forma 888">
                    <a:extLst>
                      <a:ext uri="{FF2B5EF4-FFF2-40B4-BE49-F238E27FC236}">
                        <a16:creationId xmlns:a16="http://schemas.microsoft.com/office/drawing/2014/main" id="{0ECC17ED-37FC-85B1-F7A1-1B732977F37D}"/>
                      </a:ext>
                    </a:extLst>
                  </p:cNvPr>
                  <p:cNvSpPr/>
                  <p:nvPr/>
                </p:nvSpPr>
                <p:spPr>
                  <a:xfrm>
                    <a:off x="3696788" y="3565769"/>
                    <a:ext cx="439615" cy="330199"/>
                  </a:xfrm>
                  <a:custGeom>
                    <a:avLst/>
                    <a:gdLst>
                      <a:gd name="connsiteX0" fmla="*/ 439615 w 439615"/>
                      <a:gd name="connsiteY0" fmla="*/ 330200 h 330199"/>
                      <a:gd name="connsiteX1" fmla="*/ 439615 w 439615"/>
                      <a:gd name="connsiteY1" fmla="*/ 97692 h 330199"/>
                      <a:gd name="connsiteX2" fmla="*/ 341923 w 439615"/>
                      <a:gd name="connsiteY2" fmla="*/ 0 h 330199"/>
                      <a:gd name="connsiteX3" fmla="*/ 0 w 439615"/>
                      <a:gd name="connsiteY3" fmla="*/ 0 h 330199"/>
                      <a:gd name="connsiteX4" fmla="*/ 0 w 439615"/>
                      <a:gd name="connsiteY4" fmla="*/ 257908 h 330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9615" h="330199">
                        <a:moveTo>
                          <a:pt x="439615" y="330200"/>
                        </a:moveTo>
                        <a:lnTo>
                          <a:pt x="439615" y="97692"/>
                        </a:lnTo>
                        <a:lnTo>
                          <a:pt x="341923" y="0"/>
                        </a:lnTo>
                        <a:lnTo>
                          <a:pt x="0" y="0"/>
                        </a:lnTo>
                        <a:lnTo>
                          <a:pt x="0" y="257908"/>
                        </a:lnTo>
                      </a:path>
                    </a:pathLst>
                  </a:custGeom>
                  <a:noFill/>
                  <a:ln w="1952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90" name="Forma Livre: Forma 889">
                    <a:extLst>
                      <a:ext uri="{FF2B5EF4-FFF2-40B4-BE49-F238E27FC236}">
                        <a16:creationId xmlns:a16="http://schemas.microsoft.com/office/drawing/2014/main" id="{87E2A0B7-AAAE-B54F-2C1B-8F7865E078AA}"/>
                      </a:ext>
                    </a:extLst>
                  </p:cNvPr>
                  <p:cNvSpPr/>
                  <p:nvPr/>
                </p:nvSpPr>
                <p:spPr>
                  <a:xfrm>
                    <a:off x="3696788" y="3641969"/>
                    <a:ext cx="160215" cy="498230"/>
                  </a:xfrm>
                  <a:custGeom>
                    <a:avLst/>
                    <a:gdLst>
                      <a:gd name="connsiteX0" fmla="*/ 0 w 160215"/>
                      <a:gd name="connsiteY0" fmla="*/ 0 h 498230"/>
                      <a:gd name="connsiteX1" fmla="*/ 0 w 160215"/>
                      <a:gd name="connsiteY1" fmla="*/ 498231 h 498230"/>
                      <a:gd name="connsiteX2" fmla="*/ 160215 w 160215"/>
                      <a:gd name="connsiteY2" fmla="*/ 498231 h 498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0215" h="498230">
                        <a:moveTo>
                          <a:pt x="0" y="0"/>
                        </a:moveTo>
                        <a:lnTo>
                          <a:pt x="0" y="498231"/>
                        </a:lnTo>
                        <a:lnTo>
                          <a:pt x="160215" y="498231"/>
                        </a:lnTo>
                      </a:path>
                    </a:pathLst>
                  </a:custGeom>
                  <a:noFill/>
                  <a:ln w="1952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80" name="Gráfico 4">
                  <a:extLst>
                    <a:ext uri="{FF2B5EF4-FFF2-40B4-BE49-F238E27FC236}">
                      <a16:creationId xmlns:a16="http://schemas.microsoft.com/office/drawing/2014/main" id="{BF0386F1-21BE-F7FB-B4CE-5F288F31AD89}"/>
                    </a:ext>
                  </a:extLst>
                </p:cNvPr>
                <p:cNvGrpSpPr/>
                <p:nvPr/>
              </p:nvGrpSpPr>
              <p:grpSpPr>
                <a:xfrm>
                  <a:off x="3755404" y="3706446"/>
                  <a:ext cx="322384" cy="136769"/>
                  <a:chOff x="3755404" y="3706446"/>
                  <a:chExt cx="322384" cy="136769"/>
                </a:xfrm>
              </p:grpSpPr>
              <p:sp>
                <p:nvSpPr>
                  <p:cNvPr id="881" name="Forma Livre: Forma 880">
                    <a:extLst>
                      <a:ext uri="{FF2B5EF4-FFF2-40B4-BE49-F238E27FC236}">
                        <a16:creationId xmlns:a16="http://schemas.microsoft.com/office/drawing/2014/main" id="{4D9E5A24-DDF8-9DE4-39F5-619D552C397C}"/>
                      </a:ext>
                    </a:extLst>
                  </p:cNvPr>
                  <p:cNvSpPr/>
                  <p:nvPr/>
                </p:nvSpPr>
                <p:spPr>
                  <a:xfrm>
                    <a:off x="3755404" y="3843215"/>
                    <a:ext cx="322384" cy="19538"/>
                  </a:xfrm>
                  <a:custGeom>
                    <a:avLst/>
                    <a:gdLst>
                      <a:gd name="connsiteX0" fmla="*/ 322385 w 322384"/>
                      <a:gd name="connsiteY0" fmla="*/ 0 h 19538"/>
                      <a:gd name="connsiteX1" fmla="*/ 0 w 322384"/>
                      <a:gd name="connsiteY1" fmla="*/ 0 h 195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2384" h="19538">
                        <a:moveTo>
                          <a:pt x="322385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52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2" name="Forma Livre: Forma 881">
                    <a:extLst>
                      <a:ext uri="{FF2B5EF4-FFF2-40B4-BE49-F238E27FC236}">
                        <a16:creationId xmlns:a16="http://schemas.microsoft.com/office/drawing/2014/main" id="{543C0559-3201-450B-7D6B-450BC119E13B}"/>
                      </a:ext>
                    </a:extLst>
                  </p:cNvPr>
                  <p:cNvSpPr/>
                  <p:nvPr/>
                </p:nvSpPr>
                <p:spPr>
                  <a:xfrm>
                    <a:off x="4052388" y="3741615"/>
                    <a:ext cx="19538" cy="101599"/>
                  </a:xfrm>
                  <a:custGeom>
                    <a:avLst/>
                    <a:gdLst>
                      <a:gd name="connsiteX0" fmla="*/ 0 w 19538"/>
                      <a:gd name="connsiteY0" fmla="*/ 0 h 101599"/>
                      <a:gd name="connsiteX1" fmla="*/ 0 w 19538"/>
                      <a:gd name="connsiteY1" fmla="*/ 101600 h 101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01599">
                        <a:moveTo>
                          <a:pt x="0" y="0"/>
                        </a:moveTo>
                        <a:lnTo>
                          <a:pt x="0" y="10160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3" name="Forma Livre: Forma 882">
                    <a:extLst>
                      <a:ext uri="{FF2B5EF4-FFF2-40B4-BE49-F238E27FC236}">
                        <a16:creationId xmlns:a16="http://schemas.microsoft.com/office/drawing/2014/main" id="{D675B9CD-5E1A-0CDB-673A-95770F8436E6}"/>
                      </a:ext>
                    </a:extLst>
                  </p:cNvPr>
                  <p:cNvSpPr/>
                  <p:nvPr/>
                </p:nvSpPr>
                <p:spPr>
                  <a:xfrm>
                    <a:off x="3999634" y="3767015"/>
                    <a:ext cx="19538" cy="76199"/>
                  </a:xfrm>
                  <a:custGeom>
                    <a:avLst/>
                    <a:gdLst>
                      <a:gd name="connsiteX0" fmla="*/ 0 w 19538"/>
                      <a:gd name="connsiteY0" fmla="*/ 0 h 76199"/>
                      <a:gd name="connsiteX1" fmla="*/ 0 w 19538"/>
                      <a:gd name="connsiteY1" fmla="*/ 76200 h 76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76199">
                        <a:moveTo>
                          <a:pt x="0" y="0"/>
                        </a:moveTo>
                        <a:lnTo>
                          <a:pt x="0" y="7620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4" name="Forma Livre: Forma 883">
                    <a:extLst>
                      <a:ext uri="{FF2B5EF4-FFF2-40B4-BE49-F238E27FC236}">
                        <a16:creationId xmlns:a16="http://schemas.microsoft.com/office/drawing/2014/main" id="{2C9635A6-511E-55FD-C31C-2183C5D9D8FB}"/>
                      </a:ext>
                    </a:extLst>
                  </p:cNvPr>
                  <p:cNvSpPr/>
                  <p:nvPr/>
                </p:nvSpPr>
                <p:spPr>
                  <a:xfrm>
                    <a:off x="3786665" y="3794369"/>
                    <a:ext cx="19538" cy="48846"/>
                  </a:xfrm>
                  <a:custGeom>
                    <a:avLst/>
                    <a:gdLst>
                      <a:gd name="connsiteX0" fmla="*/ 0 w 19538"/>
                      <a:gd name="connsiteY0" fmla="*/ 0 h 48846"/>
                      <a:gd name="connsiteX1" fmla="*/ 0 w 19538"/>
                      <a:gd name="connsiteY1" fmla="*/ 48846 h 48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48846">
                        <a:moveTo>
                          <a:pt x="0" y="0"/>
                        </a:moveTo>
                        <a:lnTo>
                          <a:pt x="0" y="48846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5" name="Forma Livre: Forma 884">
                    <a:extLst>
                      <a:ext uri="{FF2B5EF4-FFF2-40B4-BE49-F238E27FC236}">
                        <a16:creationId xmlns:a16="http://schemas.microsoft.com/office/drawing/2014/main" id="{64E14068-661E-6BCE-59B6-29A7C9C197BD}"/>
                      </a:ext>
                    </a:extLst>
                  </p:cNvPr>
                  <p:cNvSpPr/>
                  <p:nvPr/>
                </p:nvSpPr>
                <p:spPr>
                  <a:xfrm>
                    <a:off x="3839419" y="3792415"/>
                    <a:ext cx="19538" cy="50799"/>
                  </a:xfrm>
                  <a:custGeom>
                    <a:avLst/>
                    <a:gdLst>
                      <a:gd name="connsiteX0" fmla="*/ 0 w 19538"/>
                      <a:gd name="connsiteY0" fmla="*/ 0 h 50799"/>
                      <a:gd name="connsiteX1" fmla="*/ 0 w 19538"/>
                      <a:gd name="connsiteY1" fmla="*/ 50800 h 50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50799">
                        <a:moveTo>
                          <a:pt x="0" y="0"/>
                        </a:moveTo>
                        <a:lnTo>
                          <a:pt x="0" y="50800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6" name="Forma Livre: Forma 885">
                    <a:extLst>
                      <a:ext uri="{FF2B5EF4-FFF2-40B4-BE49-F238E27FC236}">
                        <a16:creationId xmlns:a16="http://schemas.microsoft.com/office/drawing/2014/main" id="{7F6D88C5-15E0-78CA-983B-D858B3B34959}"/>
                      </a:ext>
                    </a:extLst>
                  </p:cNvPr>
                  <p:cNvSpPr/>
                  <p:nvPr/>
                </p:nvSpPr>
                <p:spPr>
                  <a:xfrm>
                    <a:off x="3892173" y="3761153"/>
                    <a:ext cx="19538" cy="82061"/>
                  </a:xfrm>
                  <a:custGeom>
                    <a:avLst/>
                    <a:gdLst>
                      <a:gd name="connsiteX0" fmla="*/ 0 w 19538"/>
                      <a:gd name="connsiteY0" fmla="*/ 0 h 82061"/>
                      <a:gd name="connsiteX1" fmla="*/ 0 w 19538"/>
                      <a:gd name="connsiteY1" fmla="*/ 82061 h 82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82061">
                        <a:moveTo>
                          <a:pt x="0" y="0"/>
                        </a:moveTo>
                        <a:lnTo>
                          <a:pt x="0" y="82061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87" name="Forma Livre: Forma 886">
                    <a:extLst>
                      <a:ext uri="{FF2B5EF4-FFF2-40B4-BE49-F238E27FC236}">
                        <a16:creationId xmlns:a16="http://schemas.microsoft.com/office/drawing/2014/main" id="{D4EEE5B5-D6F7-534D-9EA6-0A55E1EF5530}"/>
                      </a:ext>
                    </a:extLst>
                  </p:cNvPr>
                  <p:cNvSpPr/>
                  <p:nvPr/>
                </p:nvSpPr>
                <p:spPr>
                  <a:xfrm>
                    <a:off x="3944927" y="3706446"/>
                    <a:ext cx="19538" cy="136769"/>
                  </a:xfrm>
                  <a:custGeom>
                    <a:avLst/>
                    <a:gdLst>
                      <a:gd name="connsiteX0" fmla="*/ 0 w 19538"/>
                      <a:gd name="connsiteY0" fmla="*/ 0 h 136769"/>
                      <a:gd name="connsiteX1" fmla="*/ 0 w 19538"/>
                      <a:gd name="connsiteY1" fmla="*/ 136769 h 136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36769">
                        <a:moveTo>
                          <a:pt x="0" y="0"/>
                        </a:moveTo>
                        <a:lnTo>
                          <a:pt x="0" y="136769"/>
                        </a:lnTo>
                      </a:path>
                    </a:pathLst>
                  </a:custGeom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867" name="Gráfico 4">
                <a:extLst>
                  <a:ext uri="{FF2B5EF4-FFF2-40B4-BE49-F238E27FC236}">
                    <a16:creationId xmlns:a16="http://schemas.microsoft.com/office/drawing/2014/main" id="{BD37A33C-641B-EAAC-3801-67EF26441541}"/>
                  </a:ext>
                </a:extLst>
              </p:cNvPr>
              <p:cNvGrpSpPr/>
              <p:nvPr/>
            </p:nvGrpSpPr>
            <p:grpSpPr>
              <a:xfrm>
                <a:off x="3896080" y="3935046"/>
                <a:ext cx="415669" cy="243602"/>
                <a:chOff x="3896080" y="3935046"/>
                <a:chExt cx="415669" cy="243602"/>
              </a:xfrm>
              <a:noFill/>
            </p:grpSpPr>
            <p:grpSp>
              <p:nvGrpSpPr>
                <p:cNvPr id="870" name="Gráfico 4">
                  <a:extLst>
                    <a:ext uri="{FF2B5EF4-FFF2-40B4-BE49-F238E27FC236}">
                      <a16:creationId xmlns:a16="http://schemas.microsoft.com/office/drawing/2014/main" id="{4B9775CE-08F4-1DA4-A87C-19359CE91C48}"/>
                    </a:ext>
                  </a:extLst>
                </p:cNvPr>
                <p:cNvGrpSpPr/>
                <p:nvPr/>
              </p:nvGrpSpPr>
              <p:grpSpPr>
                <a:xfrm>
                  <a:off x="3966419" y="3983892"/>
                  <a:ext cx="345331" cy="194756"/>
                  <a:chOff x="3966419" y="3983892"/>
                  <a:chExt cx="345331" cy="194756"/>
                </a:xfrm>
                <a:noFill/>
              </p:grpSpPr>
              <p:sp>
                <p:nvSpPr>
                  <p:cNvPr id="873" name="Forma Livre: Forma 872">
                    <a:extLst>
                      <a:ext uri="{FF2B5EF4-FFF2-40B4-BE49-F238E27FC236}">
                        <a16:creationId xmlns:a16="http://schemas.microsoft.com/office/drawing/2014/main" id="{F43CFE01-7AB4-B784-86DA-439745FAFFE4}"/>
                      </a:ext>
                    </a:extLst>
                  </p:cNvPr>
                  <p:cNvSpPr/>
                  <p:nvPr/>
                </p:nvSpPr>
                <p:spPr>
                  <a:xfrm>
                    <a:off x="4058878" y="4107612"/>
                    <a:ext cx="71036" cy="71036"/>
                  </a:xfrm>
                  <a:custGeom>
                    <a:avLst/>
                    <a:gdLst>
                      <a:gd name="connsiteX0" fmla="*/ 16956 w 71036"/>
                      <a:gd name="connsiteY0" fmla="*/ 5234 h 71036"/>
                      <a:gd name="connsiteX1" fmla="*/ 65803 w 71036"/>
                      <a:gd name="connsiteY1" fmla="*/ 16957 h 71036"/>
                      <a:gd name="connsiteX2" fmla="*/ 54080 w 71036"/>
                      <a:gd name="connsiteY2" fmla="*/ 65803 h 71036"/>
                      <a:gd name="connsiteX3" fmla="*/ 5234 w 71036"/>
                      <a:gd name="connsiteY3" fmla="*/ 54080 h 71036"/>
                      <a:gd name="connsiteX4" fmla="*/ 16956 w 71036"/>
                      <a:gd name="connsiteY4" fmla="*/ 5234 h 7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036" h="71036">
                        <a:moveTo>
                          <a:pt x="16956" y="5234"/>
                        </a:moveTo>
                        <a:cubicBezTo>
                          <a:pt x="34541" y="-4536"/>
                          <a:pt x="56033" y="-628"/>
                          <a:pt x="65803" y="16957"/>
                        </a:cubicBezTo>
                        <a:cubicBezTo>
                          <a:pt x="75572" y="34541"/>
                          <a:pt x="71664" y="56034"/>
                          <a:pt x="54080" y="65803"/>
                        </a:cubicBezTo>
                        <a:cubicBezTo>
                          <a:pt x="36495" y="75572"/>
                          <a:pt x="15003" y="71664"/>
                          <a:pt x="5234" y="54080"/>
                        </a:cubicBezTo>
                        <a:cubicBezTo>
                          <a:pt x="-4536" y="38449"/>
                          <a:pt x="-628" y="15003"/>
                          <a:pt x="16956" y="5234"/>
                        </a:cubicBezTo>
                        <a:close/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4" name="Forma Livre: Forma 873">
                    <a:extLst>
                      <a:ext uri="{FF2B5EF4-FFF2-40B4-BE49-F238E27FC236}">
                        <a16:creationId xmlns:a16="http://schemas.microsoft.com/office/drawing/2014/main" id="{A698E690-AD43-6450-0512-962300182C61}"/>
                      </a:ext>
                    </a:extLst>
                  </p:cNvPr>
                  <p:cNvSpPr/>
                  <p:nvPr/>
                </p:nvSpPr>
                <p:spPr>
                  <a:xfrm>
                    <a:off x="4079742" y="3995615"/>
                    <a:ext cx="232008" cy="175846"/>
                  </a:xfrm>
                  <a:custGeom>
                    <a:avLst/>
                    <a:gdLst>
                      <a:gd name="connsiteX0" fmla="*/ 0 w 232008"/>
                      <a:gd name="connsiteY0" fmla="*/ 115277 h 175846"/>
                      <a:gd name="connsiteX1" fmla="*/ 203200 w 232008"/>
                      <a:gd name="connsiteY1" fmla="*/ 1954 h 175846"/>
                      <a:gd name="connsiteX2" fmla="*/ 228600 w 232008"/>
                      <a:gd name="connsiteY2" fmla="*/ 7815 h 175846"/>
                      <a:gd name="connsiteX3" fmla="*/ 228600 w 232008"/>
                      <a:gd name="connsiteY3" fmla="*/ 7815 h 175846"/>
                      <a:gd name="connsiteX4" fmla="*/ 224692 w 232008"/>
                      <a:gd name="connsiteY4" fmla="*/ 33215 h 175846"/>
                      <a:gd name="connsiteX5" fmla="*/ 39077 w 232008"/>
                      <a:gd name="connsiteY5" fmla="*/ 175846 h 175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2008" h="175846">
                        <a:moveTo>
                          <a:pt x="0" y="115277"/>
                        </a:moveTo>
                        <a:lnTo>
                          <a:pt x="203200" y="1954"/>
                        </a:lnTo>
                        <a:cubicBezTo>
                          <a:pt x="211015" y="-1954"/>
                          <a:pt x="222739" y="0"/>
                          <a:pt x="228600" y="7815"/>
                        </a:cubicBezTo>
                        <a:lnTo>
                          <a:pt x="228600" y="7815"/>
                        </a:lnTo>
                        <a:cubicBezTo>
                          <a:pt x="234462" y="15631"/>
                          <a:pt x="232508" y="27354"/>
                          <a:pt x="224692" y="33215"/>
                        </a:cubicBezTo>
                        <a:lnTo>
                          <a:pt x="39077" y="175846"/>
                        </a:lnTo>
                      </a:path>
                    </a:pathLst>
                  </a:custGeom>
                  <a:noFill/>
                  <a:ln w="19526" cap="flat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5" name="Forma Livre: Forma 874">
                    <a:extLst>
                      <a:ext uri="{FF2B5EF4-FFF2-40B4-BE49-F238E27FC236}">
                        <a16:creationId xmlns:a16="http://schemas.microsoft.com/office/drawing/2014/main" id="{EBE07B82-49EF-12F6-EEEB-4C1AD5F9B21B}"/>
                      </a:ext>
                    </a:extLst>
                  </p:cNvPr>
                  <p:cNvSpPr/>
                  <p:nvPr/>
                </p:nvSpPr>
                <p:spPr>
                  <a:xfrm>
                    <a:off x="4095373" y="3983892"/>
                    <a:ext cx="19538" cy="25399"/>
                  </a:xfrm>
                  <a:custGeom>
                    <a:avLst/>
                    <a:gdLst>
                      <a:gd name="connsiteX0" fmla="*/ 0 w 19538"/>
                      <a:gd name="connsiteY0" fmla="*/ 0 h 25399"/>
                      <a:gd name="connsiteX1" fmla="*/ 0 w 19538"/>
                      <a:gd name="connsiteY1" fmla="*/ 25400 h 25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25399">
                        <a:moveTo>
                          <a:pt x="0" y="0"/>
                        </a:moveTo>
                        <a:lnTo>
                          <a:pt x="0" y="25400"/>
                        </a:lnTo>
                      </a:path>
                    </a:pathLst>
                  </a:custGeom>
                  <a:ln w="1952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6" name="Forma Livre: Forma 875">
                    <a:extLst>
                      <a:ext uri="{FF2B5EF4-FFF2-40B4-BE49-F238E27FC236}">
                        <a16:creationId xmlns:a16="http://schemas.microsoft.com/office/drawing/2014/main" id="{7B5AE4B7-C5D4-862C-8F52-B0AD68382110}"/>
                      </a:ext>
                    </a:extLst>
                  </p:cNvPr>
                  <p:cNvSpPr/>
                  <p:nvPr/>
                </p:nvSpPr>
                <p:spPr>
                  <a:xfrm>
                    <a:off x="4021127" y="4003430"/>
                    <a:ext cx="11723" cy="21492"/>
                  </a:xfrm>
                  <a:custGeom>
                    <a:avLst/>
                    <a:gdLst>
                      <a:gd name="connsiteX0" fmla="*/ 0 w 11723"/>
                      <a:gd name="connsiteY0" fmla="*/ 0 h 21492"/>
                      <a:gd name="connsiteX1" fmla="*/ 11723 w 11723"/>
                      <a:gd name="connsiteY1" fmla="*/ 21492 h 21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23" h="21492">
                        <a:moveTo>
                          <a:pt x="0" y="0"/>
                        </a:moveTo>
                        <a:lnTo>
                          <a:pt x="11723" y="21492"/>
                        </a:lnTo>
                      </a:path>
                    </a:pathLst>
                  </a:custGeom>
                  <a:ln w="1952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7" name="Forma Livre: Forma 876">
                    <a:extLst>
                      <a:ext uri="{FF2B5EF4-FFF2-40B4-BE49-F238E27FC236}">
                        <a16:creationId xmlns:a16="http://schemas.microsoft.com/office/drawing/2014/main" id="{99CE28D8-0581-F16F-DCB3-4688C3228914}"/>
                      </a:ext>
                    </a:extLst>
                  </p:cNvPr>
                  <p:cNvSpPr/>
                  <p:nvPr/>
                </p:nvSpPr>
                <p:spPr>
                  <a:xfrm>
                    <a:off x="3966419" y="4058138"/>
                    <a:ext cx="19538" cy="11723"/>
                  </a:xfrm>
                  <a:custGeom>
                    <a:avLst/>
                    <a:gdLst>
                      <a:gd name="connsiteX0" fmla="*/ 0 w 19538"/>
                      <a:gd name="connsiteY0" fmla="*/ 0 h 11723"/>
                      <a:gd name="connsiteX1" fmla="*/ 19539 w 19538"/>
                      <a:gd name="connsiteY1" fmla="*/ 11723 h 11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538" h="11723">
                        <a:moveTo>
                          <a:pt x="0" y="0"/>
                        </a:moveTo>
                        <a:lnTo>
                          <a:pt x="19539" y="11723"/>
                        </a:lnTo>
                      </a:path>
                    </a:pathLst>
                  </a:custGeom>
                  <a:ln w="1952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878" name="Forma Livre: Forma 877">
                    <a:extLst>
                      <a:ext uri="{FF2B5EF4-FFF2-40B4-BE49-F238E27FC236}">
                        <a16:creationId xmlns:a16="http://schemas.microsoft.com/office/drawing/2014/main" id="{7D9A0E6B-9EE5-5FD0-E7FC-2744C6D8E3EC}"/>
                      </a:ext>
                    </a:extLst>
                  </p:cNvPr>
                  <p:cNvSpPr/>
                  <p:nvPr/>
                </p:nvSpPr>
                <p:spPr>
                  <a:xfrm>
                    <a:off x="4157896" y="4003430"/>
                    <a:ext cx="11723" cy="21492"/>
                  </a:xfrm>
                  <a:custGeom>
                    <a:avLst/>
                    <a:gdLst>
                      <a:gd name="connsiteX0" fmla="*/ 11723 w 11723"/>
                      <a:gd name="connsiteY0" fmla="*/ 0 h 21492"/>
                      <a:gd name="connsiteX1" fmla="*/ 0 w 11723"/>
                      <a:gd name="connsiteY1" fmla="*/ 21492 h 21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723" h="21492">
                        <a:moveTo>
                          <a:pt x="11723" y="0"/>
                        </a:moveTo>
                        <a:lnTo>
                          <a:pt x="0" y="21492"/>
                        </a:lnTo>
                      </a:path>
                    </a:pathLst>
                  </a:custGeom>
                  <a:ln w="19526" cap="sq">
                    <a:solidFill>
                      <a:srgbClr val="2D54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871" name="Forma Livre: Forma 870">
                  <a:extLst>
                    <a:ext uri="{FF2B5EF4-FFF2-40B4-BE49-F238E27FC236}">
                      <a16:creationId xmlns:a16="http://schemas.microsoft.com/office/drawing/2014/main" id="{FBD3EDC0-AB21-0C7D-AA47-8E748F3CAB43}"/>
                    </a:ext>
                  </a:extLst>
                </p:cNvPr>
                <p:cNvSpPr/>
                <p:nvPr/>
              </p:nvSpPr>
              <p:spPr>
                <a:xfrm>
                  <a:off x="3896080" y="3935046"/>
                  <a:ext cx="357553" cy="236415"/>
                </a:xfrm>
                <a:custGeom>
                  <a:avLst/>
                  <a:gdLst>
                    <a:gd name="connsiteX0" fmla="*/ 357554 w 357553"/>
                    <a:gd name="connsiteY0" fmla="*/ 78154 h 236415"/>
                    <a:gd name="connsiteX1" fmla="*/ 199292 w 357553"/>
                    <a:gd name="connsiteY1" fmla="*/ 0 h 236415"/>
                    <a:gd name="connsiteX2" fmla="*/ 0 w 357553"/>
                    <a:gd name="connsiteY2" fmla="*/ 199293 h 236415"/>
                    <a:gd name="connsiteX3" fmla="*/ 0 w 357553"/>
                    <a:gd name="connsiteY3" fmla="*/ 236416 h 236415"/>
                    <a:gd name="connsiteX4" fmla="*/ 42985 w 357553"/>
                    <a:gd name="connsiteY4" fmla="*/ 236416 h 236415"/>
                    <a:gd name="connsiteX5" fmla="*/ 42985 w 357553"/>
                    <a:gd name="connsiteY5" fmla="*/ 211015 h 236415"/>
                    <a:gd name="connsiteX6" fmla="*/ 199292 w 357553"/>
                    <a:gd name="connsiteY6" fmla="*/ 42985 h 236415"/>
                    <a:gd name="connsiteX7" fmla="*/ 318477 w 357553"/>
                    <a:gd name="connsiteY7" fmla="*/ 97692 h 236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7553" h="236415">
                      <a:moveTo>
                        <a:pt x="357554" y="78154"/>
                      </a:moveTo>
                      <a:cubicBezTo>
                        <a:pt x="320431" y="31262"/>
                        <a:pt x="263769" y="0"/>
                        <a:pt x="199292" y="0"/>
                      </a:cubicBezTo>
                      <a:cubicBezTo>
                        <a:pt x="89877" y="0"/>
                        <a:pt x="0" y="89877"/>
                        <a:pt x="0" y="199293"/>
                      </a:cubicBezTo>
                      <a:lnTo>
                        <a:pt x="0" y="236416"/>
                      </a:lnTo>
                      <a:lnTo>
                        <a:pt x="42985" y="236416"/>
                      </a:lnTo>
                      <a:lnTo>
                        <a:pt x="42985" y="211015"/>
                      </a:lnTo>
                      <a:cubicBezTo>
                        <a:pt x="42985" y="113323"/>
                        <a:pt x="113323" y="42985"/>
                        <a:pt x="199292" y="42985"/>
                      </a:cubicBezTo>
                      <a:cubicBezTo>
                        <a:pt x="248138" y="42985"/>
                        <a:pt x="291123" y="64477"/>
                        <a:pt x="318477" y="97692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72" name="Forma Livre: Forma 871">
                  <a:extLst>
                    <a:ext uri="{FF2B5EF4-FFF2-40B4-BE49-F238E27FC236}">
                      <a16:creationId xmlns:a16="http://schemas.microsoft.com/office/drawing/2014/main" id="{D9A86824-4F4C-45E0-5146-621D6162E510}"/>
                    </a:ext>
                  </a:extLst>
                </p:cNvPr>
                <p:cNvSpPr/>
                <p:nvPr/>
              </p:nvSpPr>
              <p:spPr>
                <a:xfrm>
                  <a:off x="4239958" y="4048369"/>
                  <a:ext cx="52753" cy="121138"/>
                </a:xfrm>
                <a:custGeom>
                  <a:avLst/>
                  <a:gdLst>
                    <a:gd name="connsiteX0" fmla="*/ 0 w 52753"/>
                    <a:gd name="connsiteY0" fmla="*/ 27354 h 121138"/>
                    <a:gd name="connsiteX1" fmla="*/ 9769 w 52753"/>
                    <a:gd name="connsiteY1" fmla="*/ 95739 h 121138"/>
                    <a:gd name="connsiteX2" fmla="*/ 9769 w 52753"/>
                    <a:gd name="connsiteY2" fmla="*/ 121138 h 121138"/>
                    <a:gd name="connsiteX3" fmla="*/ 52754 w 52753"/>
                    <a:gd name="connsiteY3" fmla="*/ 121138 h 121138"/>
                    <a:gd name="connsiteX4" fmla="*/ 52754 w 52753"/>
                    <a:gd name="connsiteY4" fmla="*/ 84015 h 121138"/>
                    <a:gd name="connsiteX5" fmla="*/ 35169 w 52753"/>
                    <a:gd name="connsiteY5" fmla="*/ 0 h 121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753" h="121138">
                      <a:moveTo>
                        <a:pt x="0" y="27354"/>
                      </a:moveTo>
                      <a:cubicBezTo>
                        <a:pt x="7815" y="44939"/>
                        <a:pt x="9769" y="66431"/>
                        <a:pt x="9769" y="95739"/>
                      </a:cubicBezTo>
                      <a:lnTo>
                        <a:pt x="9769" y="121138"/>
                      </a:lnTo>
                      <a:lnTo>
                        <a:pt x="52754" y="121138"/>
                      </a:lnTo>
                      <a:lnTo>
                        <a:pt x="52754" y="84015"/>
                      </a:lnTo>
                      <a:cubicBezTo>
                        <a:pt x="52754" y="54708"/>
                        <a:pt x="46892" y="25400"/>
                        <a:pt x="35169" y="0"/>
                      </a:cubicBezTo>
                    </a:path>
                  </a:pathLst>
                </a:custGeom>
                <a:noFill/>
                <a:ln w="19526" cap="flat">
                  <a:solidFill>
                    <a:srgbClr val="2D54A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868" name="Forma Livre: Forma 867">
                <a:extLst>
                  <a:ext uri="{FF2B5EF4-FFF2-40B4-BE49-F238E27FC236}">
                    <a16:creationId xmlns:a16="http://schemas.microsoft.com/office/drawing/2014/main" id="{CF6F17FF-E312-0CAD-D967-E1650747918C}"/>
                  </a:ext>
                </a:extLst>
              </p:cNvPr>
              <p:cNvSpPr/>
              <p:nvPr/>
            </p:nvSpPr>
            <p:spPr>
              <a:xfrm>
                <a:off x="3755404" y="3995615"/>
                <a:ext cx="103553" cy="19538"/>
              </a:xfrm>
              <a:custGeom>
                <a:avLst/>
                <a:gdLst>
                  <a:gd name="connsiteX0" fmla="*/ 0 w 103553"/>
                  <a:gd name="connsiteY0" fmla="*/ 0 h 19538"/>
                  <a:gd name="connsiteX1" fmla="*/ 103554 w 103553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553" h="19538">
                    <a:moveTo>
                      <a:pt x="0" y="0"/>
                    </a:moveTo>
                    <a:lnTo>
                      <a:pt x="103554" y="0"/>
                    </a:lnTo>
                  </a:path>
                </a:pathLst>
              </a:custGeom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9" name="Forma Livre: Forma 868">
                <a:extLst>
                  <a:ext uri="{FF2B5EF4-FFF2-40B4-BE49-F238E27FC236}">
                    <a16:creationId xmlns:a16="http://schemas.microsoft.com/office/drawing/2014/main" id="{DF6F822C-EABB-60A1-FC46-F118A5147FDD}"/>
                  </a:ext>
                </a:extLst>
              </p:cNvPr>
              <p:cNvSpPr/>
              <p:nvPr/>
            </p:nvSpPr>
            <p:spPr>
              <a:xfrm>
                <a:off x="3755404" y="4056184"/>
                <a:ext cx="70338" cy="19538"/>
              </a:xfrm>
              <a:custGeom>
                <a:avLst/>
                <a:gdLst>
                  <a:gd name="connsiteX0" fmla="*/ 0 w 70338"/>
                  <a:gd name="connsiteY0" fmla="*/ 0 h 19538"/>
                  <a:gd name="connsiteX1" fmla="*/ 70338 w 70338"/>
                  <a:gd name="connsiteY1" fmla="*/ 0 h 1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338" h="19538">
                    <a:moveTo>
                      <a:pt x="0" y="0"/>
                    </a:moveTo>
                    <a:lnTo>
                      <a:pt x="70338" y="0"/>
                    </a:lnTo>
                  </a:path>
                </a:pathLst>
              </a:custGeom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861" name="Gráfico 4">
              <a:extLst>
                <a:ext uri="{FF2B5EF4-FFF2-40B4-BE49-F238E27FC236}">
                  <a16:creationId xmlns:a16="http://schemas.microsoft.com/office/drawing/2014/main" id="{77C5E4D3-D293-CC7D-3FE9-178E20B1B803}"/>
                </a:ext>
              </a:extLst>
            </p:cNvPr>
            <p:cNvGrpSpPr/>
            <p:nvPr/>
          </p:nvGrpSpPr>
          <p:grpSpPr>
            <a:xfrm>
              <a:off x="3755404" y="3643923"/>
              <a:ext cx="62523" cy="111369"/>
              <a:chOff x="3755404" y="3643923"/>
              <a:chExt cx="62523" cy="111369"/>
            </a:xfrm>
            <a:noFill/>
          </p:grpSpPr>
          <p:sp>
            <p:nvSpPr>
              <p:cNvPr id="863" name="Forma Livre: Forma 862">
                <a:extLst>
                  <a:ext uri="{FF2B5EF4-FFF2-40B4-BE49-F238E27FC236}">
                    <a16:creationId xmlns:a16="http://schemas.microsoft.com/office/drawing/2014/main" id="{79CC4C46-3477-2329-6205-4F956EE72F60}"/>
                  </a:ext>
                </a:extLst>
              </p:cNvPr>
              <p:cNvSpPr/>
              <p:nvPr/>
            </p:nvSpPr>
            <p:spPr>
              <a:xfrm>
                <a:off x="3755404" y="3655646"/>
                <a:ext cx="62523" cy="85969"/>
              </a:xfrm>
              <a:custGeom>
                <a:avLst/>
                <a:gdLst>
                  <a:gd name="connsiteX0" fmla="*/ 0 w 62523"/>
                  <a:gd name="connsiteY0" fmla="*/ 64477 h 85969"/>
                  <a:gd name="connsiteX1" fmla="*/ 0 w 62523"/>
                  <a:gd name="connsiteY1" fmla="*/ 64477 h 85969"/>
                  <a:gd name="connsiteX2" fmla="*/ 21492 w 62523"/>
                  <a:gd name="connsiteY2" fmla="*/ 85969 h 85969"/>
                  <a:gd name="connsiteX3" fmla="*/ 41031 w 62523"/>
                  <a:gd name="connsiteY3" fmla="*/ 85969 h 85969"/>
                  <a:gd name="connsiteX4" fmla="*/ 62523 w 62523"/>
                  <a:gd name="connsiteY4" fmla="*/ 64477 h 85969"/>
                  <a:gd name="connsiteX5" fmla="*/ 62523 w 62523"/>
                  <a:gd name="connsiteY5" fmla="*/ 64477 h 85969"/>
                  <a:gd name="connsiteX6" fmla="*/ 41031 w 62523"/>
                  <a:gd name="connsiteY6" fmla="*/ 42985 h 85969"/>
                  <a:gd name="connsiteX7" fmla="*/ 21492 w 62523"/>
                  <a:gd name="connsiteY7" fmla="*/ 42985 h 85969"/>
                  <a:gd name="connsiteX8" fmla="*/ 0 w 62523"/>
                  <a:gd name="connsiteY8" fmla="*/ 21492 h 85969"/>
                  <a:gd name="connsiteX9" fmla="*/ 0 w 62523"/>
                  <a:gd name="connsiteY9" fmla="*/ 21492 h 85969"/>
                  <a:gd name="connsiteX10" fmla="*/ 21492 w 62523"/>
                  <a:gd name="connsiteY10" fmla="*/ 0 h 85969"/>
                  <a:gd name="connsiteX11" fmla="*/ 41031 w 62523"/>
                  <a:gd name="connsiteY11" fmla="*/ 0 h 85969"/>
                  <a:gd name="connsiteX12" fmla="*/ 62523 w 62523"/>
                  <a:gd name="connsiteY12" fmla="*/ 21492 h 85969"/>
                  <a:gd name="connsiteX13" fmla="*/ 62523 w 62523"/>
                  <a:gd name="connsiteY13" fmla="*/ 21492 h 8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523" h="85969">
                    <a:moveTo>
                      <a:pt x="0" y="64477"/>
                    </a:moveTo>
                    <a:lnTo>
                      <a:pt x="0" y="64477"/>
                    </a:lnTo>
                    <a:cubicBezTo>
                      <a:pt x="0" y="76200"/>
                      <a:pt x="9769" y="85969"/>
                      <a:pt x="21492" y="85969"/>
                    </a:cubicBezTo>
                    <a:lnTo>
                      <a:pt x="41031" y="85969"/>
                    </a:lnTo>
                    <a:cubicBezTo>
                      <a:pt x="52754" y="85969"/>
                      <a:pt x="62523" y="76200"/>
                      <a:pt x="62523" y="64477"/>
                    </a:cubicBezTo>
                    <a:lnTo>
                      <a:pt x="62523" y="64477"/>
                    </a:lnTo>
                    <a:cubicBezTo>
                      <a:pt x="62523" y="52754"/>
                      <a:pt x="52754" y="42985"/>
                      <a:pt x="41031" y="42985"/>
                    </a:cubicBezTo>
                    <a:lnTo>
                      <a:pt x="21492" y="42985"/>
                    </a:lnTo>
                    <a:cubicBezTo>
                      <a:pt x="9769" y="42985"/>
                      <a:pt x="0" y="33215"/>
                      <a:pt x="0" y="21492"/>
                    </a:cubicBezTo>
                    <a:lnTo>
                      <a:pt x="0" y="21492"/>
                    </a:lnTo>
                    <a:cubicBezTo>
                      <a:pt x="0" y="9769"/>
                      <a:pt x="9769" y="0"/>
                      <a:pt x="21492" y="0"/>
                    </a:cubicBezTo>
                    <a:lnTo>
                      <a:pt x="41031" y="0"/>
                    </a:lnTo>
                    <a:cubicBezTo>
                      <a:pt x="52754" y="0"/>
                      <a:pt x="62523" y="9769"/>
                      <a:pt x="62523" y="21492"/>
                    </a:cubicBezTo>
                    <a:lnTo>
                      <a:pt x="62523" y="21492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4" name="Forma Livre: Forma 863">
                <a:extLst>
                  <a:ext uri="{FF2B5EF4-FFF2-40B4-BE49-F238E27FC236}">
                    <a16:creationId xmlns:a16="http://schemas.microsoft.com/office/drawing/2014/main" id="{EACDA0F6-CC6E-DA03-03CB-9C4A225D1DD9}"/>
                  </a:ext>
                </a:extLst>
              </p:cNvPr>
              <p:cNvSpPr/>
              <p:nvPr/>
            </p:nvSpPr>
            <p:spPr>
              <a:xfrm>
                <a:off x="3786665" y="3643923"/>
                <a:ext cx="19538" cy="11723"/>
              </a:xfrm>
              <a:custGeom>
                <a:avLst/>
                <a:gdLst>
                  <a:gd name="connsiteX0" fmla="*/ 0 w 19538"/>
                  <a:gd name="connsiteY0" fmla="*/ 11723 h 11723"/>
                  <a:gd name="connsiteX1" fmla="*/ 0 w 19538"/>
                  <a:gd name="connsiteY1" fmla="*/ 0 h 11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1723">
                    <a:moveTo>
                      <a:pt x="0" y="11723"/>
                    </a:moveTo>
                    <a:lnTo>
                      <a:pt x="0" y="0"/>
                    </a:lnTo>
                  </a:path>
                </a:pathLst>
              </a:custGeom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5" name="Forma Livre: Forma 864">
                <a:extLst>
                  <a:ext uri="{FF2B5EF4-FFF2-40B4-BE49-F238E27FC236}">
                    <a16:creationId xmlns:a16="http://schemas.microsoft.com/office/drawing/2014/main" id="{A1E9726B-ACC3-8CAD-32AA-1BAAB0847B69}"/>
                  </a:ext>
                </a:extLst>
              </p:cNvPr>
              <p:cNvSpPr/>
              <p:nvPr/>
            </p:nvSpPr>
            <p:spPr>
              <a:xfrm>
                <a:off x="3786665" y="3741615"/>
                <a:ext cx="19538" cy="13676"/>
              </a:xfrm>
              <a:custGeom>
                <a:avLst/>
                <a:gdLst>
                  <a:gd name="connsiteX0" fmla="*/ 0 w 19538"/>
                  <a:gd name="connsiteY0" fmla="*/ 13677 h 13676"/>
                  <a:gd name="connsiteX1" fmla="*/ 0 w 19538"/>
                  <a:gd name="connsiteY1" fmla="*/ 0 h 13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538" h="13676">
                    <a:moveTo>
                      <a:pt x="0" y="13677"/>
                    </a:moveTo>
                    <a:lnTo>
                      <a:pt x="0" y="0"/>
                    </a:lnTo>
                  </a:path>
                </a:pathLst>
              </a:custGeom>
              <a:ln w="19526" cap="sq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62" name="Forma Livre: Forma 861">
              <a:extLst>
                <a:ext uri="{FF2B5EF4-FFF2-40B4-BE49-F238E27FC236}">
                  <a16:creationId xmlns:a16="http://schemas.microsoft.com/office/drawing/2014/main" id="{980CC5B7-ADB7-4D44-6723-56B1ACB6B644}"/>
                </a:ext>
              </a:extLst>
            </p:cNvPr>
            <p:cNvSpPr/>
            <p:nvPr/>
          </p:nvSpPr>
          <p:spPr>
            <a:xfrm>
              <a:off x="3755404" y="3935046"/>
              <a:ext cx="125046" cy="19538"/>
            </a:xfrm>
            <a:custGeom>
              <a:avLst/>
              <a:gdLst>
                <a:gd name="connsiteX0" fmla="*/ 0 w 125046"/>
                <a:gd name="connsiteY0" fmla="*/ 0 h 19538"/>
                <a:gd name="connsiteX1" fmla="*/ 125046 w 125046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046" h="19538">
                  <a:moveTo>
                    <a:pt x="0" y="0"/>
                  </a:moveTo>
                  <a:lnTo>
                    <a:pt x="125046" y="0"/>
                  </a:lnTo>
                </a:path>
              </a:pathLst>
            </a:custGeom>
            <a:ln w="19526" cap="sq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91" name="Agrupar 890">
            <a:extLst>
              <a:ext uri="{FF2B5EF4-FFF2-40B4-BE49-F238E27FC236}">
                <a16:creationId xmlns:a16="http://schemas.microsoft.com/office/drawing/2014/main" id="{ACCDC8E0-C749-643D-3C28-87C0829CCE40}"/>
              </a:ext>
            </a:extLst>
          </p:cNvPr>
          <p:cNvGrpSpPr/>
          <p:nvPr/>
        </p:nvGrpSpPr>
        <p:grpSpPr>
          <a:xfrm>
            <a:off x="10019546" y="4995046"/>
            <a:ext cx="625230" cy="416169"/>
            <a:chOff x="6856158" y="5873261"/>
            <a:chExt cx="625230" cy="416169"/>
          </a:xfrm>
        </p:grpSpPr>
        <p:sp>
          <p:nvSpPr>
            <p:cNvPr id="892" name="Forma Livre: Forma 891">
              <a:extLst>
                <a:ext uri="{FF2B5EF4-FFF2-40B4-BE49-F238E27FC236}">
                  <a16:creationId xmlns:a16="http://schemas.microsoft.com/office/drawing/2014/main" id="{D8D50DC7-1F10-601F-07BB-FC4D2D08B432}"/>
                </a:ext>
              </a:extLst>
            </p:cNvPr>
            <p:cNvSpPr/>
            <p:nvPr/>
          </p:nvSpPr>
          <p:spPr>
            <a:xfrm>
              <a:off x="7100388" y="5988538"/>
              <a:ext cx="136769" cy="154353"/>
            </a:xfrm>
            <a:custGeom>
              <a:avLst/>
              <a:gdLst>
                <a:gd name="connsiteX0" fmla="*/ 66431 w 136769"/>
                <a:gd name="connsiteY0" fmla="*/ 154354 h 154353"/>
                <a:gd name="connsiteX1" fmla="*/ 66431 w 136769"/>
                <a:gd name="connsiteY1" fmla="*/ 154354 h 154353"/>
                <a:gd name="connsiteX2" fmla="*/ 29308 w 136769"/>
                <a:gd name="connsiteY2" fmla="*/ 130908 h 154353"/>
                <a:gd name="connsiteX3" fmla="*/ 11723 w 136769"/>
                <a:gd name="connsiteY3" fmla="*/ 97692 h 154353"/>
                <a:gd name="connsiteX4" fmla="*/ 11723 w 136769"/>
                <a:gd name="connsiteY4" fmla="*/ 97692 h 154353"/>
                <a:gd name="connsiteX5" fmla="*/ 0 w 136769"/>
                <a:gd name="connsiteY5" fmla="*/ 85969 h 154353"/>
                <a:gd name="connsiteX6" fmla="*/ 0 w 136769"/>
                <a:gd name="connsiteY6" fmla="*/ 72293 h 154353"/>
                <a:gd name="connsiteX7" fmla="*/ 3908 w 136769"/>
                <a:gd name="connsiteY7" fmla="*/ 68385 h 154353"/>
                <a:gd name="connsiteX8" fmla="*/ 9769 w 136769"/>
                <a:gd name="connsiteY8" fmla="*/ 68385 h 154353"/>
                <a:gd name="connsiteX9" fmla="*/ 9769 w 136769"/>
                <a:gd name="connsiteY9" fmla="*/ 46892 h 154353"/>
                <a:gd name="connsiteX10" fmla="*/ 15631 w 136769"/>
                <a:gd name="connsiteY10" fmla="*/ 25400 h 154353"/>
                <a:gd name="connsiteX11" fmla="*/ 68385 w 136769"/>
                <a:gd name="connsiteY11" fmla="*/ 0 h 154353"/>
                <a:gd name="connsiteX12" fmla="*/ 123092 w 136769"/>
                <a:gd name="connsiteY12" fmla="*/ 27354 h 154353"/>
                <a:gd name="connsiteX13" fmla="*/ 127000 w 136769"/>
                <a:gd name="connsiteY13" fmla="*/ 44938 h 154353"/>
                <a:gd name="connsiteX14" fmla="*/ 127000 w 136769"/>
                <a:gd name="connsiteY14" fmla="*/ 68385 h 154353"/>
                <a:gd name="connsiteX15" fmla="*/ 132861 w 136769"/>
                <a:gd name="connsiteY15" fmla="*/ 68385 h 154353"/>
                <a:gd name="connsiteX16" fmla="*/ 136769 w 136769"/>
                <a:gd name="connsiteY16" fmla="*/ 72293 h 154353"/>
                <a:gd name="connsiteX17" fmla="*/ 136769 w 136769"/>
                <a:gd name="connsiteY17" fmla="*/ 85969 h 154353"/>
                <a:gd name="connsiteX18" fmla="*/ 125046 w 136769"/>
                <a:gd name="connsiteY18" fmla="*/ 97692 h 154353"/>
                <a:gd name="connsiteX19" fmla="*/ 125046 w 136769"/>
                <a:gd name="connsiteY19" fmla="*/ 97692 h 154353"/>
                <a:gd name="connsiteX20" fmla="*/ 107462 w 136769"/>
                <a:gd name="connsiteY20" fmla="*/ 130908 h 154353"/>
                <a:gd name="connsiteX21" fmla="*/ 66431 w 136769"/>
                <a:gd name="connsiteY21" fmla="*/ 154354 h 154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769" h="154353">
                  <a:moveTo>
                    <a:pt x="66431" y="154354"/>
                  </a:moveTo>
                  <a:lnTo>
                    <a:pt x="66431" y="154354"/>
                  </a:lnTo>
                  <a:cubicBezTo>
                    <a:pt x="50800" y="154354"/>
                    <a:pt x="35169" y="144585"/>
                    <a:pt x="29308" y="130908"/>
                  </a:cubicBezTo>
                  <a:lnTo>
                    <a:pt x="11723" y="97692"/>
                  </a:lnTo>
                  <a:lnTo>
                    <a:pt x="11723" y="97692"/>
                  </a:lnTo>
                  <a:cubicBezTo>
                    <a:pt x="7815" y="97692"/>
                    <a:pt x="0" y="89877"/>
                    <a:pt x="0" y="85969"/>
                  </a:cubicBezTo>
                  <a:lnTo>
                    <a:pt x="0" y="72293"/>
                  </a:lnTo>
                  <a:cubicBezTo>
                    <a:pt x="0" y="70339"/>
                    <a:pt x="1954" y="68385"/>
                    <a:pt x="3908" y="68385"/>
                  </a:cubicBezTo>
                  <a:lnTo>
                    <a:pt x="9769" y="68385"/>
                  </a:lnTo>
                  <a:lnTo>
                    <a:pt x="9769" y="46892"/>
                  </a:lnTo>
                  <a:cubicBezTo>
                    <a:pt x="9769" y="39077"/>
                    <a:pt x="11723" y="33216"/>
                    <a:pt x="15631" y="25400"/>
                  </a:cubicBezTo>
                  <a:cubicBezTo>
                    <a:pt x="23446" y="13677"/>
                    <a:pt x="37123" y="0"/>
                    <a:pt x="68385" y="0"/>
                  </a:cubicBezTo>
                  <a:cubicBezTo>
                    <a:pt x="101600" y="0"/>
                    <a:pt x="115277" y="15631"/>
                    <a:pt x="123092" y="27354"/>
                  </a:cubicBezTo>
                  <a:cubicBezTo>
                    <a:pt x="125046" y="33216"/>
                    <a:pt x="127000" y="39077"/>
                    <a:pt x="127000" y="44938"/>
                  </a:cubicBezTo>
                  <a:lnTo>
                    <a:pt x="127000" y="68385"/>
                  </a:lnTo>
                  <a:lnTo>
                    <a:pt x="132861" y="68385"/>
                  </a:lnTo>
                  <a:cubicBezTo>
                    <a:pt x="134815" y="68385"/>
                    <a:pt x="136769" y="70339"/>
                    <a:pt x="136769" y="72293"/>
                  </a:cubicBezTo>
                  <a:lnTo>
                    <a:pt x="136769" y="85969"/>
                  </a:lnTo>
                  <a:cubicBezTo>
                    <a:pt x="136769" y="89877"/>
                    <a:pt x="128954" y="97692"/>
                    <a:pt x="125046" y="97692"/>
                  </a:cubicBezTo>
                  <a:lnTo>
                    <a:pt x="125046" y="97692"/>
                  </a:lnTo>
                  <a:lnTo>
                    <a:pt x="107462" y="130908"/>
                  </a:lnTo>
                  <a:cubicBezTo>
                    <a:pt x="95738" y="144585"/>
                    <a:pt x="82062" y="154354"/>
                    <a:pt x="66431" y="154354"/>
                  </a:cubicBez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3" name="Forma Livre: Forma 892">
              <a:extLst>
                <a:ext uri="{FF2B5EF4-FFF2-40B4-BE49-F238E27FC236}">
                  <a16:creationId xmlns:a16="http://schemas.microsoft.com/office/drawing/2014/main" id="{66FC77D2-402A-C281-4BD7-CEE9AEA940AB}"/>
                </a:ext>
              </a:extLst>
            </p:cNvPr>
            <p:cNvSpPr/>
            <p:nvPr/>
          </p:nvSpPr>
          <p:spPr>
            <a:xfrm>
              <a:off x="7205896" y="6117492"/>
              <a:ext cx="107461" cy="171938"/>
            </a:xfrm>
            <a:custGeom>
              <a:avLst/>
              <a:gdLst>
                <a:gd name="connsiteX0" fmla="*/ 0 w 107461"/>
                <a:gd name="connsiteY0" fmla="*/ 0 h 171938"/>
                <a:gd name="connsiteX1" fmla="*/ 1954 w 107461"/>
                <a:gd name="connsiteY1" fmla="*/ 33215 h 171938"/>
                <a:gd name="connsiteX2" fmla="*/ 58615 w 107461"/>
                <a:gd name="connsiteY2" fmla="*/ 56661 h 171938"/>
                <a:gd name="connsiteX3" fmla="*/ 107462 w 107461"/>
                <a:gd name="connsiteY3" fmla="*/ 103554 h 171938"/>
                <a:gd name="connsiteX4" fmla="*/ 107462 w 107461"/>
                <a:gd name="connsiteY4" fmla="*/ 105508 h 171938"/>
                <a:gd name="connsiteX5" fmla="*/ 107462 w 107461"/>
                <a:gd name="connsiteY5" fmla="*/ 171938 h 17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461" h="171938">
                  <a:moveTo>
                    <a:pt x="0" y="0"/>
                  </a:moveTo>
                  <a:lnTo>
                    <a:pt x="1954" y="33215"/>
                  </a:lnTo>
                  <a:cubicBezTo>
                    <a:pt x="1954" y="33215"/>
                    <a:pt x="23446" y="39077"/>
                    <a:pt x="58615" y="56661"/>
                  </a:cubicBezTo>
                  <a:cubicBezTo>
                    <a:pt x="76200" y="64477"/>
                    <a:pt x="99646" y="82061"/>
                    <a:pt x="107462" y="103554"/>
                  </a:cubicBezTo>
                  <a:cubicBezTo>
                    <a:pt x="107462" y="103554"/>
                    <a:pt x="107462" y="105508"/>
                    <a:pt x="107462" y="105508"/>
                  </a:cubicBezTo>
                  <a:lnTo>
                    <a:pt x="107462" y="171938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4" name="Forma Livre: Forma 893">
              <a:extLst>
                <a:ext uri="{FF2B5EF4-FFF2-40B4-BE49-F238E27FC236}">
                  <a16:creationId xmlns:a16="http://schemas.microsoft.com/office/drawing/2014/main" id="{7F640701-E8D3-1401-5E15-F1AD1F8E9B16}"/>
                </a:ext>
              </a:extLst>
            </p:cNvPr>
            <p:cNvSpPr/>
            <p:nvPr/>
          </p:nvSpPr>
          <p:spPr>
            <a:xfrm>
              <a:off x="7018327" y="6119446"/>
              <a:ext cx="107461" cy="168030"/>
            </a:xfrm>
            <a:custGeom>
              <a:avLst/>
              <a:gdLst>
                <a:gd name="connsiteX0" fmla="*/ 107462 w 107461"/>
                <a:gd name="connsiteY0" fmla="*/ 0 h 168030"/>
                <a:gd name="connsiteX1" fmla="*/ 105508 w 107461"/>
                <a:gd name="connsiteY1" fmla="*/ 33215 h 168030"/>
                <a:gd name="connsiteX2" fmla="*/ 48846 w 107461"/>
                <a:gd name="connsiteY2" fmla="*/ 54707 h 168030"/>
                <a:gd name="connsiteX3" fmla="*/ 0 w 107461"/>
                <a:gd name="connsiteY3" fmla="*/ 101600 h 168030"/>
                <a:gd name="connsiteX4" fmla="*/ 0 w 107461"/>
                <a:gd name="connsiteY4" fmla="*/ 168030 h 16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61" h="168030">
                  <a:moveTo>
                    <a:pt x="107462" y="0"/>
                  </a:moveTo>
                  <a:lnTo>
                    <a:pt x="105508" y="33215"/>
                  </a:lnTo>
                  <a:cubicBezTo>
                    <a:pt x="105508" y="33215"/>
                    <a:pt x="84016" y="39077"/>
                    <a:pt x="48846" y="54707"/>
                  </a:cubicBezTo>
                  <a:cubicBezTo>
                    <a:pt x="31262" y="64477"/>
                    <a:pt x="5862" y="80107"/>
                    <a:pt x="0" y="101600"/>
                  </a:cubicBezTo>
                  <a:lnTo>
                    <a:pt x="0" y="16803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5" name="Forma Livre: Forma 894">
              <a:extLst>
                <a:ext uri="{FF2B5EF4-FFF2-40B4-BE49-F238E27FC236}">
                  <a16:creationId xmlns:a16="http://schemas.microsoft.com/office/drawing/2014/main" id="{46EF5137-1007-B552-18C1-7CF624151BDE}"/>
                </a:ext>
              </a:extLst>
            </p:cNvPr>
            <p:cNvSpPr/>
            <p:nvPr/>
          </p:nvSpPr>
          <p:spPr>
            <a:xfrm>
              <a:off x="6936265" y="5873261"/>
              <a:ext cx="136769" cy="158261"/>
            </a:xfrm>
            <a:custGeom>
              <a:avLst/>
              <a:gdLst>
                <a:gd name="connsiteX0" fmla="*/ 66431 w 136769"/>
                <a:gd name="connsiteY0" fmla="*/ 158262 h 158261"/>
                <a:gd name="connsiteX1" fmla="*/ 29308 w 136769"/>
                <a:gd name="connsiteY1" fmla="*/ 134815 h 158261"/>
                <a:gd name="connsiteX2" fmla="*/ 11723 w 136769"/>
                <a:gd name="connsiteY2" fmla="*/ 101600 h 158261"/>
                <a:gd name="connsiteX3" fmla="*/ 11723 w 136769"/>
                <a:gd name="connsiteY3" fmla="*/ 101600 h 158261"/>
                <a:gd name="connsiteX4" fmla="*/ 0 w 136769"/>
                <a:gd name="connsiteY4" fmla="*/ 89877 h 158261"/>
                <a:gd name="connsiteX5" fmla="*/ 0 w 136769"/>
                <a:gd name="connsiteY5" fmla="*/ 76200 h 158261"/>
                <a:gd name="connsiteX6" fmla="*/ 3907 w 136769"/>
                <a:gd name="connsiteY6" fmla="*/ 72292 h 158261"/>
                <a:gd name="connsiteX7" fmla="*/ 9769 w 136769"/>
                <a:gd name="connsiteY7" fmla="*/ 72292 h 158261"/>
                <a:gd name="connsiteX8" fmla="*/ 9769 w 136769"/>
                <a:gd name="connsiteY8" fmla="*/ 46892 h 158261"/>
                <a:gd name="connsiteX9" fmla="*/ 15631 w 136769"/>
                <a:gd name="connsiteY9" fmla="*/ 25400 h 158261"/>
                <a:gd name="connsiteX10" fmla="*/ 68385 w 136769"/>
                <a:gd name="connsiteY10" fmla="*/ 0 h 158261"/>
                <a:gd name="connsiteX11" fmla="*/ 123092 w 136769"/>
                <a:gd name="connsiteY11" fmla="*/ 27354 h 158261"/>
                <a:gd name="connsiteX12" fmla="*/ 127000 w 136769"/>
                <a:gd name="connsiteY12" fmla="*/ 44938 h 158261"/>
                <a:gd name="connsiteX13" fmla="*/ 127000 w 136769"/>
                <a:gd name="connsiteY13" fmla="*/ 68385 h 158261"/>
                <a:gd name="connsiteX14" fmla="*/ 132861 w 136769"/>
                <a:gd name="connsiteY14" fmla="*/ 68385 h 158261"/>
                <a:gd name="connsiteX15" fmla="*/ 136769 w 136769"/>
                <a:gd name="connsiteY15" fmla="*/ 72292 h 158261"/>
                <a:gd name="connsiteX16" fmla="*/ 136769 w 136769"/>
                <a:gd name="connsiteY16" fmla="*/ 85969 h 158261"/>
                <a:gd name="connsiteX17" fmla="*/ 125046 w 136769"/>
                <a:gd name="connsiteY17" fmla="*/ 97692 h 158261"/>
                <a:gd name="connsiteX18" fmla="*/ 125046 w 136769"/>
                <a:gd name="connsiteY18" fmla="*/ 97692 h 158261"/>
                <a:gd name="connsiteX19" fmla="*/ 107462 w 136769"/>
                <a:gd name="connsiteY19" fmla="*/ 130907 h 158261"/>
                <a:gd name="connsiteX20" fmla="*/ 66431 w 136769"/>
                <a:gd name="connsiteY20" fmla="*/ 158262 h 158261"/>
                <a:gd name="connsiteX21" fmla="*/ 66431 w 136769"/>
                <a:gd name="connsiteY21" fmla="*/ 158262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769" h="158261">
                  <a:moveTo>
                    <a:pt x="66431" y="158262"/>
                  </a:moveTo>
                  <a:cubicBezTo>
                    <a:pt x="50800" y="158262"/>
                    <a:pt x="35169" y="148492"/>
                    <a:pt x="29308" y="134815"/>
                  </a:cubicBezTo>
                  <a:lnTo>
                    <a:pt x="11723" y="101600"/>
                  </a:lnTo>
                  <a:lnTo>
                    <a:pt x="11723" y="101600"/>
                  </a:lnTo>
                  <a:cubicBezTo>
                    <a:pt x="7815" y="101600"/>
                    <a:pt x="0" y="93784"/>
                    <a:pt x="0" y="89877"/>
                  </a:cubicBezTo>
                  <a:lnTo>
                    <a:pt x="0" y="76200"/>
                  </a:lnTo>
                  <a:cubicBezTo>
                    <a:pt x="0" y="74246"/>
                    <a:pt x="1954" y="72292"/>
                    <a:pt x="3907" y="72292"/>
                  </a:cubicBezTo>
                  <a:lnTo>
                    <a:pt x="9769" y="72292"/>
                  </a:lnTo>
                  <a:lnTo>
                    <a:pt x="9769" y="46892"/>
                  </a:lnTo>
                  <a:cubicBezTo>
                    <a:pt x="9769" y="39077"/>
                    <a:pt x="11723" y="33215"/>
                    <a:pt x="15631" y="25400"/>
                  </a:cubicBezTo>
                  <a:cubicBezTo>
                    <a:pt x="23446" y="13677"/>
                    <a:pt x="37123" y="0"/>
                    <a:pt x="68385" y="0"/>
                  </a:cubicBezTo>
                  <a:cubicBezTo>
                    <a:pt x="101600" y="0"/>
                    <a:pt x="115277" y="15631"/>
                    <a:pt x="123092" y="27354"/>
                  </a:cubicBezTo>
                  <a:cubicBezTo>
                    <a:pt x="125046" y="33215"/>
                    <a:pt x="127000" y="39077"/>
                    <a:pt x="127000" y="44938"/>
                  </a:cubicBezTo>
                  <a:lnTo>
                    <a:pt x="127000" y="68385"/>
                  </a:lnTo>
                  <a:lnTo>
                    <a:pt x="132861" y="68385"/>
                  </a:lnTo>
                  <a:cubicBezTo>
                    <a:pt x="134815" y="68385"/>
                    <a:pt x="136769" y="70339"/>
                    <a:pt x="136769" y="72292"/>
                  </a:cubicBezTo>
                  <a:lnTo>
                    <a:pt x="136769" y="85969"/>
                  </a:lnTo>
                  <a:cubicBezTo>
                    <a:pt x="136769" y="89877"/>
                    <a:pt x="128954" y="97692"/>
                    <a:pt x="125046" y="97692"/>
                  </a:cubicBezTo>
                  <a:lnTo>
                    <a:pt x="125046" y="97692"/>
                  </a:lnTo>
                  <a:lnTo>
                    <a:pt x="107462" y="130907"/>
                  </a:lnTo>
                  <a:cubicBezTo>
                    <a:pt x="97692" y="148492"/>
                    <a:pt x="84015" y="158262"/>
                    <a:pt x="66431" y="158262"/>
                  </a:cubicBezTo>
                  <a:lnTo>
                    <a:pt x="66431" y="158262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6" name="Forma Livre: Forma 895">
              <a:extLst>
                <a:ext uri="{FF2B5EF4-FFF2-40B4-BE49-F238E27FC236}">
                  <a16:creationId xmlns:a16="http://schemas.microsoft.com/office/drawing/2014/main" id="{EC076737-85F4-144A-CC9E-266D142711F7}"/>
                </a:ext>
              </a:extLst>
            </p:cNvPr>
            <p:cNvSpPr/>
            <p:nvPr/>
          </p:nvSpPr>
          <p:spPr>
            <a:xfrm>
              <a:off x="7043727" y="6006122"/>
              <a:ext cx="58615" cy="56661"/>
            </a:xfrm>
            <a:custGeom>
              <a:avLst/>
              <a:gdLst>
                <a:gd name="connsiteX0" fmla="*/ 0 w 58615"/>
                <a:gd name="connsiteY0" fmla="*/ 0 h 56661"/>
                <a:gd name="connsiteX1" fmla="*/ 1954 w 58615"/>
                <a:gd name="connsiteY1" fmla="*/ 33216 h 56661"/>
                <a:gd name="connsiteX2" fmla="*/ 58615 w 58615"/>
                <a:gd name="connsiteY2" fmla="*/ 56661 h 5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15" h="56661">
                  <a:moveTo>
                    <a:pt x="0" y="0"/>
                  </a:moveTo>
                  <a:lnTo>
                    <a:pt x="1954" y="33216"/>
                  </a:lnTo>
                  <a:cubicBezTo>
                    <a:pt x="1954" y="33216"/>
                    <a:pt x="23446" y="39077"/>
                    <a:pt x="58615" y="56661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7" name="Forma Livre: Forma 896">
              <a:extLst>
                <a:ext uri="{FF2B5EF4-FFF2-40B4-BE49-F238E27FC236}">
                  <a16:creationId xmlns:a16="http://schemas.microsoft.com/office/drawing/2014/main" id="{3D6F9C89-9722-2D97-A4E0-DA46849732D4}"/>
                </a:ext>
              </a:extLst>
            </p:cNvPr>
            <p:cNvSpPr/>
            <p:nvPr/>
          </p:nvSpPr>
          <p:spPr>
            <a:xfrm>
              <a:off x="6961665" y="6039338"/>
              <a:ext cx="84015" cy="31261"/>
            </a:xfrm>
            <a:custGeom>
              <a:avLst/>
              <a:gdLst>
                <a:gd name="connsiteX0" fmla="*/ 84016 w 84015"/>
                <a:gd name="connsiteY0" fmla="*/ 0 h 31261"/>
                <a:gd name="connsiteX1" fmla="*/ 60569 w 84015"/>
                <a:gd name="connsiteY1" fmla="*/ 31262 h 31261"/>
                <a:gd name="connsiteX2" fmla="*/ 23446 w 84015"/>
                <a:gd name="connsiteY2" fmla="*/ 31262 h 31261"/>
                <a:gd name="connsiteX3" fmla="*/ 0 w 84015"/>
                <a:gd name="connsiteY3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15" h="31261">
                  <a:moveTo>
                    <a:pt x="84016" y="0"/>
                  </a:moveTo>
                  <a:lnTo>
                    <a:pt x="60569" y="31262"/>
                  </a:lnTo>
                  <a:lnTo>
                    <a:pt x="23446" y="31262"/>
                  </a:lnTo>
                  <a:lnTo>
                    <a:pt x="0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8" name="Forma Livre: Forma 897">
              <a:extLst>
                <a:ext uri="{FF2B5EF4-FFF2-40B4-BE49-F238E27FC236}">
                  <a16:creationId xmlns:a16="http://schemas.microsoft.com/office/drawing/2014/main" id="{66E23028-9568-29FC-760C-6372A8083235}"/>
                </a:ext>
              </a:extLst>
            </p:cNvPr>
            <p:cNvSpPr/>
            <p:nvPr/>
          </p:nvSpPr>
          <p:spPr>
            <a:xfrm>
              <a:off x="6856158" y="6008076"/>
              <a:ext cx="107461" cy="168030"/>
            </a:xfrm>
            <a:custGeom>
              <a:avLst/>
              <a:gdLst>
                <a:gd name="connsiteX0" fmla="*/ 107462 w 107461"/>
                <a:gd name="connsiteY0" fmla="*/ 0 h 168030"/>
                <a:gd name="connsiteX1" fmla="*/ 105508 w 107461"/>
                <a:gd name="connsiteY1" fmla="*/ 33216 h 168030"/>
                <a:gd name="connsiteX2" fmla="*/ 48846 w 107461"/>
                <a:gd name="connsiteY2" fmla="*/ 54707 h 168030"/>
                <a:gd name="connsiteX3" fmla="*/ 0 w 107461"/>
                <a:gd name="connsiteY3" fmla="*/ 101600 h 168030"/>
                <a:gd name="connsiteX4" fmla="*/ 0 w 107461"/>
                <a:gd name="connsiteY4" fmla="*/ 168031 h 16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61" h="168030">
                  <a:moveTo>
                    <a:pt x="107462" y="0"/>
                  </a:moveTo>
                  <a:lnTo>
                    <a:pt x="105508" y="33216"/>
                  </a:lnTo>
                  <a:cubicBezTo>
                    <a:pt x="105508" y="33216"/>
                    <a:pt x="84015" y="39077"/>
                    <a:pt x="48846" y="54707"/>
                  </a:cubicBezTo>
                  <a:cubicBezTo>
                    <a:pt x="31262" y="64477"/>
                    <a:pt x="5861" y="80108"/>
                    <a:pt x="0" y="101600"/>
                  </a:cubicBezTo>
                  <a:lnTo>
                    <a:pt x="0" y="168031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99" name="Gráfico 4">
              <a:extLst>
                <a:ext uri="{FF2B5EF4-FFF2-40B4-BE49-F238E27FC236}">
                  <a16:creationId xmlns:a16="http://schemas.microsoft.com/office/drawing/2014/main" id="{DC7DF271-932F-2D4D-523D-F9B3FBE82B14}"/>
                </a:ext>
              </a:extLst>
            </p:cNvPr>
            <p:cNvGrpSpPr/>
            <p:nvPr/>
          </p:nvGrpSpPr>
          <p:grpSpPr>
            <a:xfrm>
              <a:off x="6973388" y="6074507"/>
              <a:ext cx="58615" cy="101600"/>
              <a:chOff x="6973388" y="6074507"/>
              <a:chExt cx="58615" cy="101600"/>
            </a:xfrm>
            <a:noFill/>
          </p:grpSpPr>
          <p:sp>
            <p:nvSpPr>
              <p:cNvPr id="911" name="Forma Livre: Forma 910">
                <a:extLst>
                  <a:ext uri="{FF2B5EF4-FFF2-40B4-BE49-F238E27FC236}">
                    <a16:creationId xmlns:a16="http://schemas.microsoft.com/office/drawing/2014/main" id="{F5207713-3C0F-6657-0048-777B3EF98AFF}"/>
                  </a:ext>
                </a:extLst>
              </p:cNvPr>
              <p:cNvSpPr/>
              <p:nvPr/>
            </p:nvSpPr>
            <p:spPr>
              <a:xfrm>
                <a:off x="6979250" y="6074507"/>
                <a:ext cx="48846" cy="37122"/>
              </a:xfrm>
              <a:custGeom>
                <a:avLst/>
                <a:gdLst>
                  <a:gd name="connsiteX0" fmla="*/ 7816 w 48846"/>
                  <a:gd name="connsiteY0" fmla="*/ 0 h 37122"/>
                  <a:gd name="connsiteX1" fmla="*/ 0 w 48846"/>
                  <a:gd name="connsiteY1" fmla="*/ 23446 h 37122"/>
                  <a:gd name="connsiteX2" fmla="*/ 23446 w 48846"/>
                  <a:gd name="connsiteY2" fmla="*/ 37123 h 37122"/>
                  <a:gd name="connsiteX3" fmla="*/ 48846 w 48846"/>
                  <a:gd name="connsiteY3" fmla="*/ 23446 h 37122"/>
                  <a:gd name="connsiteX4" fmla="*/ 41031 w 48846"/>
                  <a:gd name="connsiteY4" fmla="*/ 0 h 3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46" h="37122">
                    <a:moveTo>
                      <a:pt x="7816" y="0"/>
                    </a:moveTo>
                    <a:lnTo>
                      <a:pt x="0" y="23446"/>
                    </a:lnTo>
                    <a:lnTo>
                      <a:pt x="23446" y="37123"/>
                    </a:lnTo>
                    <a:lnTo>
                      <a:pt x="48846" y="23446"/>
                    </a:lnTo>
                    <a:lnTo>
                      <a:pt x="41031" y="0"/>
                    </a:lnTo>
                  </a:path>
                </a:pathLst>
              </a:custGeom>
              <a:noFill/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2" name="Forma Livre: Forma 911">
                <a:extLst>
                  <a:ext uri="{FF2B5EF4-FFF2-40B4-BE49-F238E27FC236}">
                    <a16:creationId xmlns:a16="http://schemas.microsoft.com/office/drawing/2014/main" id="{33A8F966-302F-6464-A8B6-7631B6371B56}"/>
                  </a:ext>
                </a:extLst>
              </p:cNvPr>
              <p:cNvSpPr/>
              <p:nvPr/>
            </p:nvSpPr>
            <p:spPr>
              <a:xfrm>
                <a:off x="6973388" y="6103815"/>
                <a:ext cx="13676" cy="72292"/>
              </a:xfrm>
              <a:custGeom>
                <a:avLst/>
                <a:gdLst>
                  <a:gd name="connsiteX0" fmla="*/ 0 w 13676"/>
                  <a:gd name="connsiteY0" fmla="*/ 72292 h 72292"/>
                  <a:gd name="connsiteX1" fmla="*/ 13677 w 13676"/>
                  <a:gd name="connsiteY1" fmla="*/ 0 h 7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76" h="72292">
                    <a:moveTo>
                      <a:pt x="0" y="72292"/>
                    </a:moveTo>
                    <a:lnTo>
                      <a:pt x="13677" y="0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13" name="Forma Livre: Forma 912">
                <a:extLst>
                  <a:ext uri="{FF2B5EF4-FFF2-40B4-BE49-F238E27FC236}">
                    <a16:creationId xmlns:a16="http://schemas.microsoft.com/office/drawing/2014/main" id="{CEEE3B9C-3012-7120-14AB-38815A717742}"/>
                  </a:ext>
                </a:extLst>
              </p:cNvPr>
              <p:cNvSpPr/>
              <p:nvPr/>
            </p:nvSpPr>
            <p:spPr>
              <a:xfrm>
                <a:off x="7022234" y="6103815"/>
                <a:ext cx="9769" cy="72292"/>
              </a:xfrm>
              <a:custGeom>
                <a:avLst/>
                <a:gdLst>
                  <a:gd name="connsiteX0" fmla="*/ 0 w 9769"/>
                  <a:gd name="connsiteY0" fmla="*/ 0 h 72292"/>
                  <a:gd name="connsiteX1" fmla="*/ 9769 w 9769"/>
                  <a:gd name="connsiteY1" fmla="*/ 72292 h 7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769" h="72292">
                    <a:moveTo>
                      <a:pt x="0" y="0"/>
                    </a:moveTo>
                    <a:lnTo>
                      <a:pt x="9769" y="72292"/>
                    </a:lnTo>
                  </a:path>
                </a:pathLst>
              </a:custGeom>
              <a:ln w="19526" cap="flat">
                <a:solidFill>
                  <a:srgbClr val="2D54A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900" name="Forma Livre: Forma 899">
              <a:extLst>
                <a:ext uri="{FF2B5EF4-FFF2-40B4-BE49-F238E27FC236}">
                  <a16:creationId xmlns:a16="http://schemas.microsoft.com/office/drawing/2014/main" id="{B459792F-EF39-4B4D-A85B-FEF829CC875A}"/>
                </a:ext>
              </a:extLst>
            </p:cNvPr>
            <p:cNvSpPr/>
            <p:nvPr/>
          </p:nvSpPr>
          <p:spPr>
            <a:xfrm>
              <a:off x="7266465" y="5873261"/>
              <a:ext cx="136769" cy="158261"/>
            </a:xfrm>
            <a:custGeom>
              <a:avLst/>
              <a:gdLst>
                <a:gd name="connsiteX0" fmla="*/ 66431 w 136769"/>
                <a:gd name="connsiteY0" fmla="*/ 158262 h 158261"/>
                <a:gd name="connsiteX1" fmla="*/ 29308 w 136769"/>
                <a:gd name="connsiteY1" fmla="*/ 134815 h 158261"/>
                <a:gd name="connsiteX2" fmla="*/ 11723 w 136769"/>
                <a:gd name="connsiteY2" fmla="*/ 101600 h 158261"/>
                <a:gd name="connsiteX3" fmla="*/ 11723 w 136769"/>
                <a:gd name="connsiteY3" fmla="*/ 101600 h 158261"/>
                <a:gd name="connsiteX4" fmla="*/ 0 w 136769"/>
                <a:gd name="connsiteY4" fmla="*/ 89877 h 158261"/>
                <a:gd name="connsiteX5" fmla="*/ 0 w 136769"/>
                <a:gd name="connsiteY5" fmla="*/ 76200 h 158261"/>
                <a:gd name="connsiteX6" fmla="*/ 3908 w 136769"/>
                <a:gd name="connsiteY6" fmla="*/ 72292 h 158261"/>
                <a:gd name="connsiteX7" fmla="*/ 9769 w 136769"/>
                <a:gd name="connsiteY7" fmla="*/ 72292 h 158261"/>
                <a:gd name="connsiteX8" fmla="*/ 9769 w 136769"/>
                <a:gd name="connsiteY8" fmla="*/ 46892 h 158261"/>
                <a:gd name="connsiteX9" fmla="*/ 15631 w 136769"/>
                <a:gd name="connsiteY9" fmla="*/ 25400 h 158261"/>
                <a:gd name="connsiteX10" fmla="*/ 68385 w 136769"/>
                <a:gd name="connsiteY10" fmla="*/ 0 h 158261"/>
                <a:gd name="connsiteX11" fmla="*/ 123092 w 136769"/>
                <a:gd name="connsiteY11" fmla="*/ 27354 h 158261"/>
                <a:gd name="connsiteX12" fmla="*/ 127000 w 136769"/>
                <a:gd name="connsiteY12" fmla="*/ 44938 h 158261"/>
                <a:gd name="connsiteX13" fmla="*/ 127000 w 136769"/>
                <a:gd name="connsiteY13" fmla="*/ 68385 h 158261"/>
                <a:gd name="connsiteX14" fmla="*/ 132861 w 136769"/>
                <a:gd name="connsiteY14" fmla="*/ 68385 h 158261"/>
                <a:gd name="connsiteX15" fmla="*/ 136769 w 136769"/>
                <a:gd name="connsiteY15" fmla="*/ 72292 h 158261"/>
                <a:gd name="connsiteX16" fmla="*/ 136769 w 136769"/>
                <a:gd name="connsiteY16" fmla="*/ 85969 h 158261"/>
                <a:gd name="connsiteX17" fmla="*/ 125046 w 136769"/>
                <a:gd name="connsiteY17" fmla="*/ 97692 h 158261"/>
                <a:gd name="connsiteX18" fmla="*/ 125046 w 136769"/>
                <a:gd name="connsiteY18" fmla="*/ 97692 h 158261"/>
                <a:gd name="connsiteX19" fmla="*/ 107462 w 136769"/>
                <a:gd name="connsiteY19" fmla="*/ 130907 h 158261"/>
                <a:gd name="connsiteX20" fmla="*/ 66431 w 136769"/>
                <a:gd name="connsiteY20" fmla="*/ 158262 h 158261"/>
                <a:gd name="connsiteX21" fmla="*/ 66431 w 136769"/>
                <a:gd name="connsiteY21" fmla="*/ 158262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6769" h="158261">
                  <a:moveTo>
                    <a:pt x="66431" y="158262"/>
                  </a:moveTo>
                  <a:cubicBezTo>
                    <a:pt x="50800" y="158262"/>
                    <a:pt x="35169" y="148492"/>
                    <a:pt x="29308" y="134815"/>
                  </a:cubicBezTo>
                  <a:lnTo>
                    <a:pt x="11723" y="101600"/>
                  </a:lnTo>
                  <a:lnTo>
                    <a:pt x="11723" y="101600"/>
                  </a:lnTo>
                  <a:cubicBezTo>
                    <a:pt x="7815" y="101600"/>
                    <a:pt x="0" y="93784"/>
                    <a:pt x="0" y="89877"/>
                  </a:cubicBezTo>
                  <a:lnTo>
                    <a:pt x="0" y="76200"/>
                  </a:lnTo>
                  <a:cubicBezTo>
                    <a:pt x="0" y="74246"/>
                    <a:pt x="1954" y="72292"/>
                    <a:pt x="3908" y="72292"/>
                  </a:cubicBezTo>
                  <a:lnTo>
                    <a:pt x="9769" y="72292"/>
                  </a:lnTo>
                  <a:lnTo>
                    <a:pt x="9769" y="46892"/>
                  </a:lnTo>
                  <a:cubicBezTo>
                    <a:pt x="9769" y="39077"/>
                    <a:pt x="11723" y="33215"/>
                    <a:pt x="15631" y="25400"/>
                  </a:cubicBezTo>
                  <a:cubicBezTo>
                    <a:pt x="23446" y="13677"/>
                    <a:pt x="37123" y="0"/>
                    <a:pt x="68385" y="0"/>
                  </a:cubicBezTo>
                  <a:cubicBezTo>
                    <a:pt x="101600" y="0"/>
                    <a:pt x="115277" y="15631"/>
                    <a:pt x="123092" y="27354"/>
                  </a:cubicBezTo>
                  <a:cubicBezTo>
                    <a:pt x="125046" y="33215"/>
                    <a:pt x="127000" y="39077"/>
                    <a:pt x="127000" y="44938"/>
                  </a:cubicBezTo>
                  <a:lnTo>
                    <a:pt x="127000" y="68385"/>
                  </a:lnTo>
                  <a:lnTo>
                    <a:pt x="132861" y="68385"/>
                  </a:lnTo>
                  <a:cubicBezTo>
                    <a:pt x="134815" y="68385"/>
                    <a:pt x="136769" y="70339"/>
                    <a:pt x="136769" y="72292"/>
                  </a:cubicBezTo>
                  <a:lnTo>
                    <a:pt x="136769" y="85969"/>
                  </a:lnTo>
                  <a:cubicBezTo>
                    <a:pt x="136769" y="89877"/>
                    <a:pt x="128954" y="97692"/>
                    <a:pt x="125046" y="97692"/>
                  </a:cubicBezTo>
                  <a:lnTo>
                    <a:pt x="125046" y="97692"/>
                  </a:lnTo>
                  <a:lnTo>
                    <a:pt x="107462" y="130907"/>
                  </a:lnTo>
                  <a:cubicBezTo>
                    <a:pt x="97692" y="148492"/>
                    <a:pt x="84015" y="158262"/>
                    <a:pt x="66431" y="158262"/>
                  </a:cubicBezTo>
                  <a:lnTo>
                    <a:pt x="66431" y="158262"/>
                  </a:lnTo>
                  <a:close/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1" name="Forma Livre: Forma 900">
              <a:extLst>
                <a:ext uri="{FF2B5EF4-FFF2-40B4-BE49-F238E27FC236}">
                  <a16:creationId xmlns:a16="http://schemas.microsoft.com/office/drawing/2014/main" id="{9A83597D-0604-FDA8-8997-5D1904F63B53}"/>
                </a:ext>
              </a:extLst>
            </p:cNvPr>
            <p:cNvSpPr/>
            <p:nvPr/>
          </p:nvSpPr>
          <p:spPr>
            <a:xfrm>
              <a:off x="7373927" y="6006122"/>
              <a:ext cx="107461" cy="171938"/>
            </a:xfrm>
            <a:custGeom>
              <a:avLst/>
              <a:gdLst>
                <a:gd name="connsiteX0" fmla="*/ 0 w 107461"/>
                <a:gd name="connsiteY0" fmla="*/ 0 h 171938"/>
                <a:gd name="connsiteX1" fmla="*/ 1954 w 107461"/>
                <a:gd name="connsiteY1" fmla="*/ 33216 h 171938"/>
                <a:gd name="connsiteX2" fmla="*/ 58615 w 107461"/>
                <a:gd name="connsiteY2" fmla="*/ 56661 h 171938"/>
                <a:gd name="connsiteX3" fmla="*/ 107462 w 107461"/>
                <a:gd name="connsiteY3" fmla="*/ 103554 h 171938"/>
                <a:gd name="connsiteX4" fmla="*/ 107462 w 107461"/>
                <a:gd name="connsiteY4" fmla="*/ 105508 h 171938"/>
                <a:gd name="connsiteX5" fmla="*/ 107462 w 107461"/>
                <a:gd name="connsiteY5" fmla="*/ 105508 h 171938"/>
                <a:gd name="connsiteX6" fmla="*/ 107462 w 107461"/>
                <a:gd name="connsiteY6" fmla="*/ 171939 h 17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461" h="171938">
                  <a:moveTo>
                    <a:pt x="0" y="0"/>
                  </a:moveTo>
                  <a:lnTo>
                    <a:pt x="1954" y="33216"/>
                  </a:lnTo>
                  <a:cubicBezTo>
                    <a:pt x="1954" y="33216"/>
                    <a:pt x="23446" y="39077"/>
                    <a:pt x="58615" y="56661"/>
                  </a:cubicBezTo>
                  <a:cubicBezTo>
                    <a:pt x="76200" y="64477"/>
                    <a:pt x="99646" y="82062"/>
                    <a:pt x="107462" y="103554"/>
                  </a:cubicBezTo>
                  <a:cubicBezTo>
                    <a:pt x="107462" y="103554"/>
                    <a:pt x="107462" y="105508"/>
                    <a:pt x="107462" y="105508"/>
                  </a:cubicBezTo>
                  <a:lnTo>
                    <a:pt x="107462" y="105508"/>
                  </a:lnTo>
                  <a:lnTo>
                    <a:pt x="107462" y="171939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2" name="Forma Livre: Forma 901">
              <a:extLst>
                <a:ext uri="{FF2B5EF4-FFF2-40B4-BE49-F238E27FC236}">
                  <a16:creationId xmlns:a16="http://schemas.microsoft.com/office/drawing/2014/main" id="{55FF9D44-A4D1-E447-400C-6F6DDB52EEC9}"/>
                </a:ext>
              </a:extLst>
            </p:cNvPr>
            <p:cNvSpPr/>
            <p:nvPr/>
          </p:nvSpPr>
          <p:spPr>
            <a:xfrm>
              <a:off x="7291865" y="6039338"/>
              <a:ext cx="84015" cy="31261"/>
            </a:xfrm>
            <a:custGeom>
              <a:avLst/>
              <a:gdLst>
                <a:gd name="connsiteX0" fmla="*/ 84016 w 84015"/>
                <a:gd name="connsiteY0" fmla="*/ 0 h 31261"/>
                <a:gd name="connsiteX1" fmla="*/ 58615 w 84015"/>
                <a:gd name="connsiteY1" fmla="*/ 31262 h 31261"/>
                <a:gd name="connsiteX2" fmla="*/ 27354 w 84015"/>
                <a:gd name="connsiteY2" fmla="*/ 31262 h 31261"/>
                <a:gd name="connsiteX3" fmla="*/ 0 w 84015"/>
                <a:gd name="connsiteY3" fmla="*/ 0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15" h="31261">
                  <a:moveTo>
                    <a:pt x="84016" y="0"/>
                  </a:moveTo>
                  <a:lnTo>
                    <a:pt x="58615" y="31262"/>
                  </a:lnTo>
                  <a:lnTo>
                    <a:pt x="27354" y="31262"/>
                  </a:lnTo>
                  <a:lnTo>
                    <a:pt x="0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3" name="Forma Livre: Forma 902">
              <a:extLst>
                <a:ext uri="{FF2B5EF4-FFF2-40B4-BE49-F238E27FC236}">
                  <a16:creationId xmlns:a16="http://schemas.microsoft.com/office/drawing/2014/main" id="{21A2A79F-B195-D986-031D-F94BBD005E10}"/>
                </a:ext>
              </a:extLst>
            </p:cNvPr>
            <p:cNvSpPr/>
            <p:nvPr/>
          </p:nvSpPr>
          <p:spPr>
            <a:xfrm>
              <a:off x="7235204" y="6008076"/>
              <a:ext cx="58615" cy="54707"/>
            </a:xfrm>
            <a:custGeom>
              <a:avLst/>
              <a:gdLst>
                <a:gd name="connsiteX0" fmla="*/ 58615 w 58615"/>
                <a:gd name="connsiteY0" fmla="*/ 0 h 54707"/>
                <a:gd name="connsiteX1" fmla="*/ 56661 w 58615"/>
                <a:gd name="connsiteY1" fmla="*/ 33216 h 54707"/>
                <a:gd name="connsiteX2" fmla="*/ 0 w 58615"/>
                <a:gd name="connsiteY2" fmla="*/ 54707 h 5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15" h="54707">
                  <a:moveTo>
                    <a:pt x="58615" y="0"/>
                  </a:moveTo>
                  <a:lnTo>
                    <a:pt x="56661" y="33216"/>
                  </a:lnTo>
                  <a:cubicBezTo>
                    <a:pt x="56661" y="33216"/>
                    <a:pt x="35170" y="39077"/>
                    <a:pt x="0" y="54707"/>
                  </a:cubicBez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4" name="Forma Livre: Forma 903">
              <a:extLst>
                <a:ext uri="{FF2B5EF4-FFF2-40B4-BE49-F238E27FC236}">
                  <a16:creationId xmlns:a16="http://schemas.microsoft.com/office/drawing/2014/main" id="{4AC940A8-CF32-54F4-7530-B23F30D82DF5}"/>
                </a:ext>
              </a:extLst>
            </p:cNvPr>
            <p:cNvSpPr/>
            <p:nvPr/>
          </p:nvSpPr>
          <p:spPr>
            <a:xfrm>
              <a:off x="7123835" y="6150707"/>
              <a:ext cx="84015" cy="31261"/>
            </a:xfrm>
            <a:custGeom>
              <a:avLst/>
              <a:gdLst>
                <a:gd name="connsiteX0" fmla="*/ 84015 w 84015"/>
                <a:gd name="connsiteY0" fmla="*/ 0 h 31261"/>
                <a:gd name="connsiteX1" fmla="*/ 60569 w 84015"/>
                <a:gd name="connsiteY1" fmla="*/ 31262 h 31261"/>
                <a:gd name="connsiteX2" fmla="*/ 25400 w 84015"/>
                <a:gd name="connsiteY2" fmla="*/ 31262 h 31261"/>
                <a:gd name="connsiteX3" fmla="*/ 0 w 84015"/>
                <a:gd name="connsiteY3" fmla="*/ 1954 h 31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15" h="31261">
                  <a:moveTo>
                    <a:pt x="84015" y="0"/>
                  </a:moveTo>
                  <a:lnTo>
                    <a:pt x="60569" y="31262"/>
                  </a:lnTo>
                  <a:lnTo>
                    <a:pt x="25400" y="31262"/>
                  </a:lnTo>
                  <a:lnTo>
                    <a:pt x="0" y="1954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5" name="Forma Livre: Forma 904">
              <a:extLst>
                <a:ext uri="{FF2B5EF4-FFF2-40B4-BE49-F238E27FC236}">
                  <a16:creationId xmlns:a16="http://schemas.microsoft.com/office/drawing/2014/main" id="{1D1CD7B1-7F53-AD9D-1A33-314FC7057DD6}"/>
                </a:ext>
              </a:extLst>
            </p:cNvPr>
            <p:cNvSpPr/>
            <p:nvPr/>
          </p:nvSpPr>
          <p:spPr>
            <a:xfrm>
              <a:off x="7309450" y="6074507"/>
              <a:ext cx="48846" cy="37122"/>
            </a:xfrm>
            <a:custGeom>
              <a:avLst/>
              <a:gdLst>
                <a:gd name="connsiteX0" fmla="*/ 7815 w 48846"/>
                <a:gd name="connsiteY0" fmla="*/ 0 h 37122"/>
                <a:gd name="connsiteX1" fmla="*/ 0 w 48846"/>
                <a:gd name="connsiteY1" fmla="*/ 23446 h 37122"/>
                <a:gd name="connsiteX2" fmla="*/ 25400 w 48846"/>
                <a:gd name="connsiteY2" fmla="*/ 37123 h 37122"/>
                <a:gd name="connsiteX3" fmla="*/ 48846 w 48846"/>
                <a:gd name="connsiteY3" fmla="*/ 23446 h 37122"/>
                <a:gd name="connsiteX4" fmla="*/ 41030 w 48846"/>
                <a:gd name="connsiteY4" fmla="*/ 0 h 3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6" h="37122">
                  <a:moveTo>
                    <a:pt x="7815" y="0"/>
                  </a:moveTo>
                  <a:lnTo>
                    <a:pt x="0" y="23446"/>
                  </a:lnTo>
                  <a:lnTo>
                    <a:pt x="25400" y="37123"/>
                  </a:lnTo>
                  <a:lnTo>
                    <a:pt x="48846" y="23446"/>
                  </a:lnTo>
                  <a:lnTo>
                    <a:pt x="41030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6" name="Forma Livre: Forma 905">
              <a:extLst>
                <a:ext uri="{FF2B5EF4-FFF2-40B4-BE49-F238E27FC236}">
                  <a16:creationId xmlns:a16="http://schemas.microsoft.com/office/drawing/2014/main" id="{27A563A0-B781-D293-DC5B-2E4C202C8D98}"/>
                </a:ext>
              </a:extLst>
            </p:cNvPr>
            <p:cNvSpPr/>
            <p:nvPr/>
          </p:nvSpPr>
          <p:spPr>
            <a:xfrm>
              <a:off x="7303588" y="6103815"/>
              <a:ext cx="13676" cy="72292"/>
            </a:xfrm>
            <a:custGeom>
              <a:avLst/>
              <a:gdLst>
                <a:gd name="connsiteX0" fmla="*/ 0 w 13676"/>
                <a:gd name="connsiteY0" fmla="*/ 72292 h 72292"/>
                <a:gd name="connsiteX1" fmla="*/ 13677 w 13676"/>
                <a:gd name="connsiteY1" fmla="*/ 0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6" h="72292">
                  <a:moveTo>
                    <a:pt x="0" y="72292"/>
                  </a:moveTo>
                  <a:lnTo>
                    <a:pt x="13677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7" name="Forma Livre: Forma 906">
              <a:extLst>
                <a:ext uri="{FF2B5EF4-FFF2-40B4-BE49-F238E27FC236}">
                  <a16:creationId xmlns:a16="http://schemas.microsoft.com/office/drawing/2014/main" id="{C9AEE678-1199-409B-E97C-16DD59A68FA2}"/>
                </a:ext>
              </a:extLst>
            </p:cNvPr>
            <p:cNvSpPr/>
            <p:nvPr/>
          </p:nvSpPr>
          <p:spPr>
            <a:xfrm>
              <a:off x="7352434" y="6103815"/>
              <a:ext cx="11723" cy="72292"/>
            </a:xfrm>
            <a:custGeom>
              <a:avLst/>
              <a:gdLst>
                <a:gd name="connsiteX0" fmla="*/ 0 w 11723"/>
                <a:gd name="connsiteY0" fmla="*/ 0 h 72292"/>
                <a:gd name="connsiteX1" fmla="*/ 11723 w 11723"/>
                <a:gd name="connsiteY1" fmla="*/ 72292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23" h="72292">
                  <a:moveTo>
                    <a:pt x="0" y="0"/>
                  </a:moveTo>
                  <a:lnTo>
                    <a:pt x="11723" y="7229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8" name="Forma Livre: Forma 907">
              <a:extLst>
                <a:ext uri="{FF2B5EF4-FFF2-40B4-BE49-F238E27FC236}">
                  <a16:creationId xmlns:a16="http://schemas.microsoft.com/office/drawing/2014/main" id="{A6FAD51B-908C-055B-958F-15ABDBCD6F76}"/>
                </a:ext>
              </a:extLst>
            </p:cNvPr>
            <p:cNvSpPr/>
            <p:nvPr/>
          </p:nvSpPr>
          <p:spPr>
            <a:xfrm>
              <a:off x="7141419" y="6183923"/>
              <a:ext cx="48846" cy="41030"/>
            </a:xfrm>
            <a:custGeom>
              <a:avLst/>
              <a:gdLst>
                <a:gd name="connsiteX0" fmla="*/ 7815 w 48846"/>
                <a:gd name="connsiteY0" fmla="*/ 0 h 41030"/>
                <a:gd name="connsiteX1" fmla="*/ 0 w 48846"/>
                <a:gd name="connsiteY1" fmla="*/ 25400 h 41030"/>
                <a:gd name="connsiteX2" fmla="*/ 25400 w 48846"/>
                <a:gd name="connsiteY2" fmla="*/ 41031 h 41030"/>
                <a:gd name="connsiteX3" fmla="*/ 48846 w 48846"/>
                <a:gd name="connsiteY3" fmla="*/ 25400 h 41030"/>
                <a:gd name="connsiteX4" fmla="*/ 42984 w 48846"/>
                <a:gd name="connsiteY4" fmla="*/ 0 h 4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46" h="41030">
                  <a:moveTo>
                    <a:pt x="7815" y="0"/>
                  </a:moveTo>
                  <a:lnTo>
                    <a:pt x="0" y="25400"/>
                  </a:lnTo>
                  <a:lnTo>
                    <a:pt x="25400" y="41031"/>
                  </a:lnTo>
                  <a:lnTo>
                    <a:pt x="48846" y="25400"/>
                  </a:lnTo>
                  <a:lnTo>
                    <a:pt x="42984" y="0"/>
                  </a:lnTo>
                </a:path>
              </a:pathLst>
            </a:custGeom>
            <a:noFill/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9" name="Forma Livre: Forma 908">
              <a:extLst>
                <a:ext uri="{FF2B5EF4-FFF2-40B4-BE49-F238E27FC236}">
                  <a16:creationId xmlns:a16="http://schemas.microsoft.com/office/drawing/2014/main" id="{C980CFE1-03DB-9B68-F91A-F25732F3D139}"/>
                </a:ext>
              </a:extLst>
            </p:cNvPr>
            <p:cNvSpPr/>
            <p:nvPr/>
          </p:nvSpPr>
          <p:spPr>
            <a:xfrm>
              <a:off x="7135558" y="6217138"/>
              <a:ext cx="13676" cy="72292"/>
            </a:xfrm>
            <a:custGeom>
              <a:avLst/>
              <a:gdLst>
                <a:gd name="connsiteX0" fmla="*/ 0 w 13676"/>
                <a:gd name="connsiteY0" fmla="*/ 72292 h 72292"/>
                <a:gd name="connsiteX1" fmla="*/ 13677 w 13676"/>
                <a:gd name="connsiteY1" fmla="*/ 0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76" h="72292">
                  <a:moveTo>
                    <a:pt x="0" y="72292"/>
                  </a:moveTo>
                  <a:lnTo>
                    <a:pt x="13677" y="0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0" name="Forma Livre: Forma 909">
              <a:extLst>
                <a:ext uri="{FF2B5EF4-FFF2-40B4-BE49-F238E27FC236}">
                  <a16:creationId xmlns:a16="http://schemas.microsoft.com/office/drawing/2014/main" id="{8D1B1EA2-852F-556B-9404-4587014D0ED9}"/>
                </a:ext>
              </a:extLst>
            </p:cNvPr>
            <p:cNvSpPr/>
            <p:nvPr/>
          </p:nvSpPr>
          <p:spPr>
            <a:xfrm>
              <a:off x="7186358" y="6217138"/>
              <a:ext cx="9769" cy="72292"/>
            </a:xfrm>
            <a:custGeom>
              <a:avLst/>
              <a:gdLst>
                <a:gd name="connsiteX0" fmla="*/ 0 w 9769"/>
                <a:gd name="connsiteY0" fmla="*/ 0 h 72292"/>
                <a:gd name="connsiteX1" fmla="*/ 9769 w 9769"/>
                <a:gd name="connsiteY1" fmla="*/ 72292 h 7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9" h="72292">
                  <a:moveTo>
                    <a:pt x="0" y="0"/>
                  </a:moveTo>
                  <a:lnTo>
                    <a:pt x="9769" y="72292"/>
                  </a:lnTo>
                </a:path>
              </a:pathLst>
            </a:custGeom>
            <a:ln w="19526" cap="flat">
              <a:solidFill>
                <a:srgbClr val="2D54A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917" name="Gráfico 916">
            <a:extLst>
              <a:ext uri="{FF2B5EF4-FFF2-40B4-BE49-F238E27FC236}">
                <a16:creationId xmlns:a16="http://schemas.microsoft.com/office/drawing/2014/main" id="{73D33EBE-6ADF-9E52-6E56-1FEA67BC5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674" y="2645525"/>
            <a:ext cx="1162921" cy="1158630"/>
          </a:xfrm>
          <a:prstGeom prst="rect">
            <a:avLst/>
          </a:prstGeom>
        </p:spPr>
      </p:pic>
      <p:pic>
        <p:nvPicPr>
          <p:cNvPr id="920" name="Gráfico 919" descr="Palestrante estrutura de tópicos">
            <a:extLst>
              <a:ext uri="{FF2B5EF4-FFF2-40B4-BE49-F238E27FC236}">
                <a16:creationId xmlns:a16="http://schemas.microsoft.com/office/drawing/2014/main" id="{04D35F98-D771-80AA-4B65-567C9FBFB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7558" y="3681102"/>
            <a:ext cx="914400" cy="914400"/>
          </a:xfrm>
          <a:prstGeom prst="rect">
            <a:avLst/>
          </a:prstGeom>
        </p:spPr>
      </p:pic>
      <p:pic>
        <p:nvPicPr>
          <p:cNvPr id="921" name="Gráfico 920" descr="Teatro estrutura de tópicos">
            <a:extLst>
              <a:ext uri="{FF2B5EF4-FFF2-40B4-BE49-F238E27FC236}">
                <a16:creationId xmlns:a16="http://schemas.microsoft.com/office/drawing/2014/main" id="{9EF97B0F-A193-69B7-85B4-73969484D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6332" y="1118592"/>
            <a:ext cx="1424320" cy="1424320"/>
          </a:xfrm>
          <a:prstGeom prst="rect">
            <a:avLst/>
          </a:prstGeom>
        </p:spPr>
      </p:pic>
      <p:pic>
        <p:nvPicPr>
          <p:cNvPr id="946" name="Gráfico 945" descr="Grupo de pessoas estrutura de tópicos">
            <a:extLst>
              <a:ext uri="{FF2B5EF4-FFF2-40B4-BE49-F238E27FC236}">
                <a16:creationId xmlns:a16="http://schemas.microsoft.com/office/drawing/2014/main" id="{31DC742A-EC26-79A7-2818-D32724EC39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1588" y="194423"/>
            <a:ext cx="914400" cy="914400"/>
          </a:xfrm>
          <a:prstGeom prst="rect">
            <a:avLst/>
          </a:prstGeom>
        </p:spPr>
      </p:pic>
      <p:grpSp>
        <p:nvGrpSpPr>
          <p:cNvPr id="2" name="Gráfico 4">
            <a:extLst>
              <a:ext uri="{FF2B5EF4-FFF2-40B4-BE49-F238E27FC236}">
                <a16:creationId xmlns:a16="http://schemas.microsoft.com/office/drawing/2014/main" id="{AADEA0ED-7A5F-2009-6CFE-C105D26A86FF}"/>
              </a:ext>
            </a:extLst>
          </p:cNvPr>
          <p:cNvGrpSpPr/>
          <p:nvPr/>
        </p:nvGrpSpPr>
        <p:grpSpPr>
          <a:xfrm>
            <a:off x="9499823" y="5753743"/>
            <a:ext cx="625230" cy="606426"/>
            <a:chOff x="2635850" y="407619"/>
            <a:chExt cx="625230" cy="606426"/>
          </a:xfrm>
          <a:noFill/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5CB0AF38-DA64-1BFD-2A82-C4F650949704}"/>
                </a:ext>
              </a:extLst>
            </p:cNvPr>
            <p:cNvSpPr/>
            <p:nvPr/>
          </p:nvSpPr>
          <p:spPr>
            <a:xfrm>
              <a:off x="2777746" y="407619"/>
              <a:ext cx="280868" cy="280868"/>
            </a:xfrm>
            <a:custGeom>
              <a:avLst/>
              <a:gdLst>
                <a:gd name="connsiteX0" fmla="*/ 6596 w 280868"/>
                <a:gd name="connsiteY0" fmla="*/ 182442 h 280868"/>
                <a:gd name="connsiteX1" fmla="*/ 98427 w 280868"/>
                <a:gd name="connsiteY1" fmla="*/ 6596 h 280868"/>
                <a:gd name="connsiteX2" fmla="*/ 274273 w 280868"/>
                <a:gd name="connsiteY2" fmla="*/ 98427 h 280868"/>
                <a:gd name="connsiteX3" fmla="*/ 182442 w 280868"/>
                <a:gd name="connsiteY3" fmla="*/ 274273 h 280868"/>
                <a:gd name="connsiteX4" fmla="*/ 6596 w 280868"/>
                <a:gd name="connsiteY4" fmla="*/ 182442 h 28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868" h="280868">
                  <a:moveTo>
                    <a:pt x="6596" y="182442"/>
                  </a:moveTo>
                  <a:cubicBezTo>
                    <a:pt x="-16850" y="108196"/>
                    <a:pt x="24181" y="30042"/>
                    <a:pt x="98427" y="6596"/>
                  </a:cubicBezTo>
                  <a:cubicBezTo>
                    <a:pt x="172673" y="-16850"/>
                    <a:pt x="250827" y="24181"/>
                    <a:pt x="274273" y="98427"/>
                  </a:cubicBezTo>
                  <a:cubicBezTo>
                    <a:pt x="297719" y="172673"/>
                    <a:pt x="256688" y="250827"/>
                    <a:pt x="182442" y="274273"/>
                  </a:cubicBezTo>
                  <a:cubicBezTo>
                    <a:pt x="108196" y="297719"/>
                    <a:pt x="30042" y="256688"/>
                    <a:pt x="6596" y="182442"/>
                  </a:cubicBezTo>
                  <a:close/>
                </a:path>
              </a:pathLst>
            </a:custGeom>
            <a:noFill/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0" name="Forma Livre: Forma 389">
              <a:extLst>
                <a:ext uri="{FF2B5EF4-FFF2-40B4-BE49-F238E27FC236}">
                  <a16:creationId xmlns:a16="http://schemas.microsoft.com/office/drawing/2014/main" id="{397B753F-1AB9-1CBF-6B4F-E90BF5DE6953}"/>
                </a:ext>
              </a:extLst>
            </p:cNvPr>
            <p:cNvSpPr/>
            <p:nvPr/>
          </p:nvSpPr>
          <p:spPr>
            <a:xfrm>
              <a:off x="2960188" y="681892"/>
              <a:ext cx="11723" cy="39076"/>
            </a:xfrm>
            <a:custGeom>
              <a:avLst/>
              <a:gdLst>
                <a:gd name="connsiteX0" fmla="*/ 11723 w 11723"/>
                <a:gd name="connsiteY0" fmla="*/ 39077 h 39076"/>
                <a:gd name="connsiteX1" fmla="*/ 0 w 11723"/>
                <a:gd name="connsiteY1" fmla="*/ 0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23" h="39076">
                  <a:moveTo>
                    <a:pt x="11723" y="39077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4" name="Forma Livre: Forma 913">
              <a:extLst>
                <a:ext uri="{FF2B5EF4-FFF2-40B4-BE49-F238E27FC236}">
                  <a16:creationId xmlns:a16="http://schemas.microsoft.com/office/drawing/2014/main" id="{EBD4EC11-D0A3-FA87-899C-26B943334EFA}"/>
                </a:ext>
              </a:extLst>
            </p:cNvPr>
            <p:cNvSpPr/>
            <p:nvPr/>
          </p:nvSpPr>
          <p:spPr>
            <a:xfrm>
              <a:off x="2942603" y="713153"/>
              <a:ext cx="102595" cy="184657"/>
            </a:xfrm>
            <a:custGeom>
              <a:avLst/>
              <a:gdLst>
                <a:gd name="connsiteX0" fmla="*/ 0 w 102595"/>
                <a:gd name="connsiteY0" fmla="*/ 17585 h 184657"/>
                <a:gd name="connsiteX1" fmla="*/ 56662 w 102595"/>
                <a:gd name="connsiteY1" fmla="*/ 0 h 184657"/>
                <a:gd name="connsiteX2" fmla="*/ 85969 w 102595"/>
                <a:gd name="connsiteY2" fmla="*/ 93785 h 184657"/>
                <a:gd name="connsiteX3" fmla="*/ 101600 w 102595"/>
                <a:gd name="connsiteY3" fmla="*/ 146538 h 184657"/>
                <a:gd name="connsiteX4" fmla="*/ 82061 w 102595"/>
                <a:gd name="connsiteY4" fmla="*/ 183662 h 184657"/>
                <a:gd name="connsiteX5" fmla="*/ 82061 w 102595"/>
                <a:gd name="connsiteY5" fmla="*/ 183662 h 184657"/>
                <a:gd name="connsiteX6" fmla="*/ 44939 w 102595"/>
                <a:gd name="connsiteY6" fmla="*/ 164123 h 184657"/>
                <a:gd name="connsiteX7" fmla="*/ 35169 w 102595"/>
                <a:gd name="connsiteY7" fmla="*/ 134815 h 184657"/>
                <a:gd name="connsiteX8" fmla="*/ 0 w 102595"/>
                <a:gd name="connsiteY8" fmla="*/ 17585 h 18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595" h="184657">
                  <a:moveTo>
                    <a:pt x="0" y="17585"/>
                  </a:moveTo>
                  <a:lnTo>
                    <a:pt x="56662" y="0"/>
                  </a:lnTo>
                  <a:lnTo>
                    <a:pt x="85969" y="93785"/>
                  </a:lnTo>
                  <a:lnTo>
                    <a:pt x="101600" y="146538"/>
                  </a:lnTo>
                  <a:cubicBezTo>
                    <a:pt x="105508" y="162169"/>
                    <a:pt x="97692" y="179754"/>
                    <a:pt x="82061" y="183662"/>
                  </a:cubicBezTo>
                  <a:lnTo>
                    <a:pt x="82061" y="183662"/>
                  </a:lnTo>
                  <a:cubicBezTo>
                    <a:pt x="66431" y="187569"/>
                    <a:pt x="48846" y="179754"/>
                    <a:pt x="44939" y="164123"/>
                  </a:cubicBezTo>
                  <a:lnTo>
                    <a:pt x="35169" y="134815"/>
                  </a:lnTo>
                  <a:lnTo>
                    <a:pt x="0" y="17585"/>
                  </a:lnTo>
                  <a:close/>
                </a:path>
              </a:pathLst>
            </a:custGeom>
            <a:noFill/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5" name="Forma Livre: Forma 914">
              <a:extLst>
                <a:ext uri="{FF2B5EF4-FFF2-40B4-BE49-F238E27FC236}">
                  <a16:creationId xmlns:a16="http://schemas.microsoft.com/office/drawing/2014/main" id="{5C702CEF-A5D4-1C59-7CD2-D82B72377E26}"/>
                </a:ext>
              </a:extLst>
            </p:cNvPr>
            <p:cNvSpPr/>
            <p:nvPr/>
          </p:nvSpPr>
          <p:spPr>
            <a:xfrm>
              <a:off x="2663203" y="490415"/>
              <a:ext cx="597877" cy="494323"/>
            </a:xfrm>
            <a:custGeom>
              <a:avLst/>
              <a:gdLst>
                <a:gd name="connsiteX0" fmla="*/ 597877 w 597877"/>
                <a:gd name="connsiteY0" fmla="*/ 494323 h 494323"/>
                <a:gd name="connsiteX1" fmla="*/ 0 w 597877"/>
                <a:gd name="connsiteY1" fmla="*/ 494323 h 494323"/>
                <a:gd name="connsiteX2" fmla="*/ 0 w 597877"/>
                <a:gd name="connsiteY2" fmla="*/ 0 h 49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7877" h="494323">
                  <a:moveTo>
                    <a:pt x="597877" y="494323"/>
                  </a:moveTo>
                  <a:lnTo>
                    <a:pt x="0" y="494323"/>
                  </a:lnTo>
                  <a:lnTo>
                    <a:pt x="0" y="0"/>
                  </a:lnTo>
                </a:path>
              </a:pathLst>
            </a:custGeom>
            <a:noFill/>
            <a:ln w="19526" cap="sq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6" name="Forma Livre: Forma 915">
              <a:extLst>
                <a:ext uri="{FF2B5EF4-FFF2-40B4-BE49-F238E27FC236}">
                  <a16:creationId xmlns:a16="http://schemas.microsoft.com/office/drawing/2014/main" id="{610B45EA-6C68-64D8-DEBE-BA96A2C46794}"/>
                </a:ext>
              </a:extLst>
            </p:cNvPr>
            <p:cNvSpPr/>
            <p:nvPr/>
          </p:nvSpPr>
          <p:spPr>
            <a:xfrm>
              <a:off x="3206373" y="724876"/>
              <a:ext cx="19538" cy="259861"/>
            </a:xfrm>
            <a:custGeom>
              <a:avLst/>
              <a:gdLst>
                <a:gd name="connsiteX0" fmla="*/ 0 w 19538"/>
                <a:gd name="connsiteY0" fmla="*/ 259862 h 259861"/>
                <a:gd name="connsiteX1" fmla="*/ 0 w 19538"/>
                <a:gd name="connsiteY1" fmla="*/ 0 h 2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59861">
                  <a:moveTo>
                    <a:pt x="0" y="2598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8" name="Forma Livre: Forma 917">
              <a:extLst>
                <a:ext uri="{FF2B5EF4-FFF2-40B4-BE49-F238E27FC236}">
                  <a16:creationId xmlns:a16="http://schemas.microsoft.com/office/drawing/2014/main" id="{F67A9769-8F7A-A99A-F6B3-196E50AE02DE}"/>
                </a:ext>
              </a:extLst>
            </p:cNvPr>
            <p:cNvSpPr/>
            <p:nvPr/>
          </p:nvSpPr>
          <p:spPr>
            <a:xfrm>
              <a:off x="3136034" y="781538"/>
              <a:ext cx="19538" cy="203199"/>
            </a:xfrm>
            <a:custGeom>
              <a:avLst/>
              <a:gdLst>
                <a:gd name="connsiteX0" fmla="*/ 0 w 19538"/>
                <a:gd name="connsiteY0" fmla="*/ 203200 h 203199"/>
                <a:gd name="connsiteX1" fmla="*/ 0 w 19538"/>
                <a:gd name="connsiteY1" fmla="*/ 0 h 20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03199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2" name="Forma Livre: Forma 921">
              <a:extLst>
                <a:ext uri="{FF2B5EF4-FFF2-40B4-BE49-F238E27FC236}">
                  <a16:creationId xmlns:a16="http://schemas.microsoft.com/office/drawing/2014/main" id="{AEC74427-685C-C547-A0DF-5E938FFFA0C8}"/>
                </a:ext>
              </a:extLst>
            </p:cNvPr>
            <p:cNvSpPr/>
            <p:nvPr/>
          </p:nvSpPr>
          <p:spPr>
            <a:xfrm>
              <a:off x="3065696" y="908538"/>
              <a:ext cx="19538" cy="76199"/>
            </a:xfrm>
            <a:custGeom>
              <a:avLst/>
              <a:gdLst>
                <a:gd name="connsiteX0" fmla="*/ 0 w 19538"/>
                <a:gd name="connsiteY0" fmla="*/ 76200 h 76199"/>
                <a:gd name="connsiteX1" fmla="*/ 0 w 19538"/>
                <a:gd name="connsiteY1" fmla="*/ 0 h 7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76199">
                  <a:moveTo>
                    <a:pt x="0" y="7620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3" name="Forma Livre: Forma 922">
              <a:extLst>
                <a:ext uri="{FF2B5EF4-FFF2-40B4-BE49-F238E27FC236}">
                  <a16:creationId xmlns:a16="http://schemas.microsoft.com/office/drawing/2014/main" id="{97C61A1F-44D1-FAD2-2551-63685F33D757}"/>
                </a:ext>
              </a:extLst>
            </p:cNvPr>
            <p:cNvSpPr/>
            <p:nvPr/>
          </p:nvSpPr>
          <p:spPr>
            <a:xfrm>
              <a:off x="2997311" y="928076"/>
              <a:ext cx="19538" cy="56661"/>
            </a:xfrm>
            <a:custGeom>
              <a:avLst/>
              <a:gdLst>
                <a:gd name="connsiteX0" fmla="*/ 0 w 19538"/>
                <a:gd name="connsiteY0" fmla="*/ 56662 h 56661"/>
                <a:gd name="connsiteX1" fmla="*/ 0 w 19538"/>
                <a:gd name="connsiteY1" fmla="*/ 0 h 5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6661">
                  <a:moveTo>
                    <a:pt x="0" y="566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4" name="Forma Livre: Forma 923">
              <a:extLst>
                <a:ext uri="{FF2B5EF4-FFF2-40B4-BE49-F238E27FC236}">
                  <a16:creationId xmlns:a16="http://schemas.microsoft.com/office/drawing/2014/main" id="{EF70365F-46DD-15F0-CD4F-124BB10A68CA}"/>
                </a:ext>
              </a:extLst>
            </p:cNvPr>
            <p:cNvSpPr/>
            <p:nvPr/>
          </p:nvSpPr>
          <p:spPr>
            <a:xfrm>
              <a:off x="2926973" y="892907"/>
              <a:ext cx="19538" cy="91830"/>
            </a:xfrm>
            <a:custGeom>
              <a:avLst/>
              <a:gdLst>
                <a:gd name="connsiteX0" fmla="*/ 0 w 19538"/>
                <a:gd name="connsiteY0" fmla="*/ 91831 h 91830"/>
                <a:gd name="connsiteX1" fmla="*/ 0 w 19538"/>
                <a:gd name="connsiteY1" fmla="*/ 0 h 91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91830">
                  <a:moveTo>
                    <a:pt x="0" y="91831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5" name="Forma Livre: Forma 924">
              <a:extLst>
                <a:ext uri="{FF2B5EF4-FFF2-40B4-BE49-F238E27FC236}">
                  <a16:creationId xmlns:a16="http://schemas.microsoft.com/office/drawing/2014/main" id="{31AA890D-ED11-C62A-C6D7-0B8F67039597}"/>
                </a:ext>
              </a:extLst>
            </p:cNvPr>
            <p:cNvSpPr/>
            <p:nvPr/>
          </p:nvSpPr>
          <p:spPr>
            <a:xfrm>
              <a:off x="2858588" y="777630"/>
              <a:ext cx="19538" cy="207107"/>
            </a:xfrm>
            <a:custGeom>
              <a:avLst/>
              <a:gdLst>
                <a:gd name="connsiteX0" fmla="*/ 0 w 19538"/>
                <a:gd name="connsiteY0" fmla="*/ 207108 h 207107"/>
                <a:gd name="connsiteX1" fmla="*/ 0 w 19538"/>
                <a:gd name="connsiteY1" fmla="*/ 0 h 20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207107">
                  <a:moveTo>
                    <a:pt x="0" y="207108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6" name="Forma Livre: Forma 925">
              <a:extLst>
                <a:ext uri="{FF2B5EF4-FFF2-40B4-BE49-F238E27FC236}">
                  <a16:creationId xmlns:a16="http://schemas.microsoft.com/office/drawing/2014/main" id="{DB6C3840-B992-CEC2-610A-18D996B7EE36}"/>
                </a:ext>
              </a:extLst>
            </p:cNvPr>
            <p:cNvSpPr/>
            <p:nvPr/>
          </p:nvSpPr>
          <p:spPr>
            <a:xfrm>
              <a:off x="2788250" y="832338"/>
              <a:ext cx="19538" cy="152399"/>
            </a:xfrm>
            <a:custGeom>
              <a:avLst/>
              <a:gdLst>
                <a:gd name="connsiteX0" fmla="*/ 0 w 19538"/>
                <a:gd name="connsiteY0" fmla="*/ 152400 h 152399"/>
                <a:gd name="connsiteX1" fmla="*/ 0 w 19538"/>
                <a:gd name="connsiteY1" fmla="*/ 0 h 15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152399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7" name="Forma Livre: Forma 926">
              <a:extLst>
                <a:ext uri="{FF2B5EF4-FFF2-40B4-BE49-F238E27FC236}">
                  <a16:creationId xmlns:a16="http://schemas.microsoft.com/office/drawing/2014/main" id="{3A386251-C1BC-DD25-684D-95B132CE2CE4}"/>
                </a:ext>
              </a:extLst>
            </p:cNvPr>
            <p:cNvSpPr/>
            <p:nvPr/>
          </p:nvSpPr>
          <p:spPr>
            <a:xfrm>
              <a:off x="2717911" y="887046"/>
              <a:ext cx="19538" cy="97692"/>
            </a:xfrm>
            <a:custGeom>
              <a:avLst/>
              <a:gdLst>
                <a:gd name="connsiteX0" fmla="*/ 0 w 19538"/>
                <a:gd name="connsiteY0" fmla="*/ 97692 h 97692"/>
                <a:gd name="connsiteX1" fmla="*/ 0 w 19538"/>
                <a:gd name="connsiteY1" fmla="*/ 0 h 9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97692">
                  <a:moveTo>
                    <a:pt x="0" y="9769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8" name="Forma Livre: Forma 927">
              <a:extLst>
                <a:ext uri="{FF2B5EF4-FFF2-40B4-BE49-F238E27FC236}">
                  <a16:creationId xmlns:a16="http://schemas.microsoft.com/office/drawing/2014/main" id="{BE648327-C8A0-7E04-787C-FF8A1363ACCC}"/>
                </a:ext>
              </a:extLst>
            </p:cNvPr>
            <p:cNvSpPr/>
            <p:nvPr/>
          </p:nvSpPr>
          <p:spPr>
            <a:xfrm>
              <a:off x="2743311" y="410307"/>
              <a:ext cx="390769" cy="234461"/>
            </a:xfrm>
            <a:custGeom>
              <a:avLst/>
              <a:gdLst>
                <a:gd name="connsiteX0" fmla="*/ 0 w 390769"/>
                <a:gd name="connsiteY0" fmla="*/ 234462 h 234461"/>
                <a:gd name="connsiteX1" fmla="*/ 134815 w 390769"/>
                <a:gd name="connsiteY1" fmla="*/ 99646 h 234461"/>
                <a:gd name="connsiteX2" fmla="*/ 173892 w 390769"/>
                <a:gd name="connsiteY2" fmla="*/ 138723 h 234461"/>
                <a:gd name="connsiteX3" fmla="*/ 212969 w 390769"/>
                <a:gd name="connsiteY3" fmla="*/ 177800 h 234461"/>
                <a:gd name="connsiteX4" fmla="*/ 390769 w 390769"/>
                <a:gd name="connsiteY4" fmla="*/ 0 h 234461"/>
                <a:gd name="connsiteX5" fmla="*/ 332154 w 390769"/>
                <a:gd name="connsiteY5" fmla="*/ 0 h 23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769" h="234461">
                  <a:moveTo>
                    <a:pt x="0" y="234462"/>
                  </a:moveTo>
                  <a:lnTo>
                    <a:pt x="134815" y="99646"/>
                  </a:lnTo>
                  <a:lnTo>
                    <a:pt x="173892" y="138723"/>
                  </a:lnTo>
                  <a:lnTo>
                    <a:pt x="212969" y="177800"/>
                  </a:lnTo>
                  <a:lnTo>
                    <a:pt x="390769" y="0"/>
                  </a:lnTo>
                  <a:lnTo>
                    <a:pt x="332154" y="0"/>
                  </a:lnTo>
                </a:path>
              </a:pathLst>
            </a:custGeom>
            <a:noFill/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9" name="Forma Livre: Forma 928">
              <a:extLst>
                <a:ext uri="{FF2B5EF4-FFF2-40B4-BE49-F238E27FC236}">
                  <a16:creationId xmlns:a16="http://schemas.microsoft.com/office/drawing/2014/main" id="{58B82E00-F925-78C2-300D-AF0F971D73A9}"/>
                </a:ext>
              </a:extLst>
            </p:cNvPr>
            <p:cNvSpPr/>
            <p:nvPr/>
          </p:nvSpPr>
          <p:spPr>
            <a:xfrm>
              <a:off x="3134080" y="410307"/>
              <a:ext cx="19538" cy="58615"/>
            </a:xfrm>
            <a:custGeom>
              <a:avLst/>
              <a:gdLst>
                <a:gd name="connsiteX0" fmla="*/ 0 w 19538"/>
                <a:gd name="connsiteY0" fmla="*/ 0 h 58615"/>
                <a:gd name="connsiteX1" fmla="*/ 0 w 19538"/>
                <a:gd name="connsiteY1" fmla="*/ 58615 h 5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8615">
                  <a:moveTo>
                    <a:pt x="0" y="0"/>
                  </a:moveTo>
                  <a:lnTo>
                    <a:pt x="0" y="58615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0" name="Forma Livre: Forma 929">
              <a:extLst>
                <a:ext uri="{FF2B5EF4-FFF2-40B4-BE49-F238E27FC236}">
                  <a16:creationId xmlns:a16="http://schemas.microsoft.com/office/drawing/2014/main" id="{DED4EC4D-010B-4DB5-675B-3C6575819A63}"/>
                </a:ext>
              </a:extLst>
            </p:cNvPr>
            <p:cNvSpPr/>
            <p:nvPr/>
          </p:nvSpPr>
          <p:spPr>
            <a:xfrm>
              <a:off x="2635850" y="490415"/>
              <a:ext cx="54707" cy="19538"/>
            </a:xfrm>
            <a:custGeom>
              <a:avLst/>
              <a:gdLst>
                <a:gd name="connsiteX0" fmla="*/ 54708 w 54707"/>
                <a:gd name="connsiteY0" fmla="*/ 0 h 19538"/>
                <a:gd name="connsiteX1" fmla="*/ 0 w 54707"/>
                <a:gd name="connsiteY1" fmla="*/ 0 h 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07" h="19538">
                  <a:moveTo>
                    <a:pt x="54708" y="0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1" name="Forma Livre: Forma 930">
              <a:extLst>
                <a:ext uri="{FF2B5EF4-FFF2-40B4-BE49-F238E27FC236}">
                  <a16:creationId xmlns:a16="http://schemas.microsoft.com/office/drawing/2014/main" id="{36D6D308-11D9-C0DD-3F17-32BBDC88E707}"/>
                </a:ext>
              </a:extLst>
            </p:cNvPr>
            <p:cNvSpPr/>
            <p:nvPr/>
          </p:nvSpPr>
          <p:spPr>
            <a:xfrm>
              <a:off x="3261080" y="957384"/>
              <a:ext cx="19538" cy="56661"/>
            </a:xfrm>
            <a:custGeom>
              <a:avLst/>
              <a:gdLst>
                <a:gd name="connsiteX0" fmla="*/ 0 w 19538"/>
                <a:gd name="connsiteY0" fmla="*/ 56662 h 56661"/>
                <a:gd name="connsiteX1" fmla="*/ 0 w 19538"/>
                <a:gd name="connsiteY1" fmla="*/ 0 h 5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38" h="56661">
                  <a:moveTo>
                    <a:pt x="0" y="56662"/>
                  </a:moveTo>
                  <a:lnTo>
                    <a:pt x="0" y="0"/>
                  </a:lnTo>
                </a:path>
              </a:pathLst>
            </a:custGeom>
            <a:ln w="19526" cap="flat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73186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6173F0B62824FBDD207655A1F413E" ma:contentTypeVersion="19" ma:contentTypeDescription="Create a new document." ma:contentTypeScope="" ma:versionID="dbf43ea33d94e7339f4609a41430e7d4">
  <xsd:schema xmlns:xsd="http://www.w3.org/2001/XMLSchema" xmlns:xs="http://www.w3.org/2001/XMLSchema" xmlns:p="http://schemas.microsoft.com/office/2006/metadata/properties" xmlns:ns1="http://schemas.microsoft.com/sharepoint/v3" xmlns:ns2="ce17c774-e648-42a8-a676-5a5c2102292f" xmlns:ns3="f1bb4993-ebe8-469c-bf87-35f2ae938c71" targetNamespace="http://schemas.microsoft.com/office/2006/metadata/properties" ma:root="true" ma:fieldsID="9fdc763139274ef4c1f81a0963b40cec" ns1:_="" ns2:_="" ns3:_="">
    <xsd:import namespace="http://schemas.microsoft.com/sharepoint/v3"/>
    <xsd:import namespace="ce17c774-e648-42a8-a676-5a5c2102292f"/>
    <xsd:import namespace="f1bb4993-ebe8-469c-bf87-35f2ae938c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7c774-e648-42a8-a676-5a5c21022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b2c183d-4d2b-4583-b04a-86ecb4f81f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bb4993-ebe8-469c-bf87-35f2ae938c7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2192bd6-2e2a-41cc-b3d3-de90f12604f8}" ma:internalName="TaxCatchAll" ma:showField="CatchAllData" ma:web="f1bb4993-ebe8-469c-bf87-35f2ae938c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e17c774-e648-42a8-a676-5a5c2102292f">
      <Terms xmlns="http://schemas.microsoft.com/office/infopath/2007/PartnerControls"/>
    </lcf76f155ced4ddcb4097134ff3c332f>
    <TaxCatchAll xmlns="f1bb4993-ebe8-469c-bf87-35f2ae938c71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9A5FF6A-F265-4869-8A85-D50AD1DE43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17c774-e648-42a8-a676-5a5c2102292f"/>
    <ds:schemaRef ds:uri="f1bb4993-ebe8-469c-bf87-35f2ae938c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BB3A2-0647-4F31-857C-E434944D64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494180-35D8-43CE-8A7D-40F28DEF5A64}">
  <ds:schemaRefs>
    <ds:schemaRef ds:uri="http://schemas.microsoft.com/office/infopath/2007/PartnerControls"/>
    <ds:schemaRef ds:uri="f1bb4993-ebe8-469c-bf87-35f2ae938c71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ce17c774-e648-42a8-a676-5a5c2102292f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85173</TotalTime>
  <Words>49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Calisto MT</vt:lpstr>
      <vt:lpstr>Sagona</vt:lpstr>
      <vt:lpstr>Segoe UI</vt:lpstr>
      <vt:lpstr>Segoe UI Semibold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Mauro Pereira Lima Júnior</dc:creator>
  <cp:lastModifiedBy>Mauro Pereira Lima Junior</cp:lastModifiedBy>
  <cp:revision>5</cp:revision>
  <dcterms:created xsi:type="dcterms:W3CDTF">2022-06-15T14:16:04Z</dcterms:created>
  <dcterms:modified xsi:type="dcterms:W3CDTF">2023-11-01T20:11:29Z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0x010100E3F6173F0B62824FBDD207655A1F413E</vt:lpwstr>
  </property>
  <property fmtid="{D5CDD505-2E9C-101B-9397-08002B2CF9AE}" pid="3" name="MediaServiceImageTags">
    <vt:lpwstr/>
  </property>
</Properties>
</file>