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57" r:id="rId5"/>
    <p:sldId id="260" r:id="rId6"/>
    <p:sldId id="265" r:id="rId7"/>
    <p:sldId id="266" r:id="rId8"/>
    <p:sldId id="270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2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22841" autoAdjust="0"/>
    <p:restoredTop sz="94048" autoAdjust="0"/>
  </p:normalViewPr>
  <p:slideViewPr>
    <p:cSldViewPr snapToGrid="0">
      <p:cViewPr varScale="1">
        <p:scale>
          <a:sx n="74" d="100"/>
          <a:sy n="74" d="100"/>
        </p:scale>
        <p:origin x="5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092" y="-24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1ECE6-1F22-4395-8E13-750EC855F1C3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5EE3-8787-44E9-AABC-C73DD50D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Hello every one,</a:t>
            </a:r>
            <a:endParaRPr lang="zh-CN" altLang="zh-CN" dirty="0"/>
          </a:p>
          <a:p>
            <a:r>
              <a:rPr lang="en-US" altLang="zh-CN" dirty="0"/>
              <a:t>I’m </a:t>
            </a:r>
            <a:r>
              <a:rPr lang="en-US" altLang="zh-CN" dirty="0" smtClean="0"/>
              <a:t>Alex, and I’m intern in </a:t>
            </a:r>
            <a:r>
              <a:rPr lang="en-US" altLang="zh-CN" dirty="0" err="1" smtClean="0"/>
              <a:t>ux</a:t>
            </a:r>
            <a:r>
              <a:rPr lang="en-US" altLang="zh-CN" dirty="0" smtClean="0"/>
              <a:t> team, I’ve been here for more than 3 </a:t>
            </a:r>
            <a:r>
              <a:rPr lang="en-US" altLang="zh-CN" smtClean="0"/>
              <a:t>moths,I</a:t>
            </a:r>
            <a:r>
              <a:rPr lang="en-US" altLang="zh-CN" dirty="0" smtClean="0"/>
              <a:t> get </a:t>
            </a:r>
            <a:r>
              <a:rPr lang="en-US" altLang="zh-CN" dirty="0"/>
              <a:t>a good workout in here and improved my ability of self-study</a:t>
            </a:r>
            <a:r>
              <a:rPr lang="en-US" altLang="zh-CN" dirty="0" smtClean="0"/>
              <a:t>, Now</a:t>
            </a:r>
            <a:r>
              <a:rPr lang="en-US" altLang="zh-CN" dirty="0"/>
              <a:t>, I'm going to tell you about my </a:t>
            </a:r>
            <a:r>
              <a:rPr lang="en-US" altLang="zh-CN" dirty="0" smtClean="0"/>
              <a:t>application. </a:t>
            </a:r>
            <a:r>
              <a:rPr lang="en-US" altLang="zh-CN" dirty="0"/>
              <a:t>Let's take a look at it.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5EE3-8787-44E9-AABC-C73DD50DCD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9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800" dirty="0"/>
              <a:t>Sorry, can you speak a little more slowly, </a:t>
            </a:r>
            <a:endParaRPr lang="zh-CN" altLang="zh-CN" sz="800" dirty="0"/>
          </a:p>
          <a:p>
            <a:pPr lvl="0"/>
            <a:r>
              <a:rPr lang="en-US" altLang="zh-CN" sz="800" dirty="0"/>
              <a:t>I haven’t been in touch with this.</a:t>
            </a:r>
            <a:endParaRPr lang="zh-CN" altLang="zh-CN" sz="800" dirty="0"/>
          </a:p>
          <a:p>
            <a:r>
              <a:rPr lang="en-US" altLang="zh-CN" sz="800" dirty="0" smtClean="0"/>
              <a:t>angular-</a:t>
            </a:r>
            <a:r>
              <a:rPr lang="en-US" altLang="zh-CN" sz="800" dirty="0" err="1" smtClean="0"/>
              <a:t>ui</a:t>
            </a:r>
            <a:r>
              <a:rPr lang="en-US" altLang="zh-CN" sz="800" dirty="0" smtClean="0"/>
              <a:t> </a:t>
            </a:r>
            <a:r>
              <a:rPr lang="en-US" altLang="zh-CN" sz="800" dirty="0"/>
              <a:t>is a stack of modules written on </a:t>
            </a:r>
            <a:r>
              <a:rPr lang="en-US" altLang="zh-CN" sz="800" dirty="0" err="1"/>
              <a:t>angularjs</a:t>
            </a:r>
            <a:r>
              <a:rPr lang="en-US" altLang="zh-CN" sz="800" dirty="0"/>
              <a:t> to make angular applications easy to develop,</a:t>
            </a:r>
          </a:p>
          <a:p>
            <a:r>
              <a:rPr lang="en-US" altLang="zh-CN" sz="800" dirty="0"/>
              <a:t> Router is used to create a single page application, </a:t>
            </a:r>
            <a:endParaRPr lang="en-US" altLang="zh-CN" sz="800" dirty="0" smtClean="0"/>
          </a:p>
          <a:p>
            <a:pPr lvl="0"/>
            <a:r>
              <a:rPr lang="en-US" altLang="zh-CN" sz="800" dirty="0" smtClean="0"/>
              <a:t>1.What </a:t>
            </a:r>
            <a:r>
              <a:rPr lang="en-US" altLang="zh-CN" sz="800" dirty="0"/>
              <a:t>is MVC?</a:t>
            </a:r>
            <a:endParaRPr lang="zh-CN" altLang="zh-CN" sz="800" dirty="0"/>
          </a:p>
          <a:p>
            <a:r>
              <a:rPr lang="en-US" altLang="zh-CN" sz="800" dirty="0"/>
              <a:t>AngularJS is also a kind of MVC framework</a:t>
            </a:r>
            <a:endParaRPr lang="zh-CN" altLang="zh-CN" sz="800" dirty="0"/>
          </a:p>
          <a:p>
            <a:r>
              <a:rPr lang="en-US" altLang="zh-CN" sz="800" dirty="0"/>
              <a:t>Model View Controller or MVC as it is popularly called, is a software design pattern for developing web applications. A Model View Controller pattern is made up of the following three parts −</a:t>
            </a:r>
            <a:endParaRPr lang="zh-CN" altLang="zh-CN" sz="800" dirty="0"/>
          </a:p>
          <a:p>
            <a:r>
              <a:rPr lang="en-US" altLang="zh-CN" sz="800" dirty="0"/>
              <a:t> Modal:</a:t>
            </a:r>
            <a:endParaRPr lang="zh-CN" altLang="zh-CN" sz="800" dirty="0"/>
          </a:p>
          <a:p>
            <a:r>
              <a:rPr lang="en-US" altLang="zh-CN" sz="800" dirty="0"/>
              <a:t>The model is the data that is responsible for managing the application. It responds to requests from the view, while also responding to commands from the controller to self update.</a:t>
            </a:r>
            <a:endParaRPr lang="zh-CN" altLang="zh-CN" sz="800" dirty="0"/>
          </a:p>
          <a:p>
            <a:r>
              <a:rPr lang="en-US" altLang="zh-CN" sz="800" dirty="0"/>
              <a:t>View:</a:t>
            </a:r>
            <a:endParaRPr lang="zh-CN" altLang="zh-CN" sz="800" dirty="0"/>
          </a:p>
          <a:p>
            <a:r>
              <a:rPr lang="en-US" altLang="zh-CN" sz="800" dirty="0"/>
              <a:t>View is responsible for displaying all or a portion of the data to the user.</a:t>
            </a:r>
            <a:endParaRPr lang="zh-CN" altLang="zh-CN" sz="800" dirty="0"/>
          </a:p>
          <a:p>
            <a:r>
              <a:rPr lang="en-US" altLang="zh-CN" sz="800" dirty="0"/>
              <a:t>Controller:</a:t>
            </a:r>
            <a:endParaRPr lang="zh-CN" altLang="zh-CN" sz="800" dirty="0"/>
          </a:p>
          <a:p>
            <a:r>
              <a:rPr lang="en-US" altLang="zh-CN" sz="800" dirty="0"/>
              <a:t>The controller controls the flow of data in the application ,and this is a software Code that controls the interactions between the Model and View. </a:t>
            </a:r>
            <a:endParaRPr lang="zh-CN" altLang="zh-CN" sz="800" dirty="0"/>
          </a:p>
          <a:p>
            <a:pPr lvl="0"/>
            <a:r>
              <a:rPr lang="en-US" altLang="zh-CN" sz="800" dirty="0" smtClean="0"/>
              <a:t>2. What </a:t>
            </a:r>
            <a:r>
              <a:rPr lang="en-US" altLang="zh-CN" sz="800" dirty="0"/>
              <a:t>is meteor?</a:t>
            </a:r>
            <a:endParaRPr lang="zh-CN" altLang="zh-CN" sz="800" dirty="0"/>
          </a:p>
          <a:p>
            <a:r>
              <a:rPr lang="en-US" altLang="zh-CN" sz="800" dirty="0"/>
              <a:t>Meteor is a group of new technologies for building high quality Web applications, to provide a lot of ready-made packages, can be directly run in the browser or cloud platform.</a:t>
            </a:r>
            <a:endParaRPr lang="zh-CN" altLang="zh-CN" sz="800" dirty="0"/>
          </a:p>
          <a:p>
            <a:pPr lvl="0"/>
            <a:r>
              <a:rPr lang="en-US" altLang="zh-CN" sz="800" dirty="0" smtClean="0"/>
              <a:t>3.Why </a:t>
            </a:r>
            <a:r>
              <a:rPr lang="en-US" altLang="zh-CN" sz="800" dirty="0"/>
              <a:t>use meteor?</a:t>
            </a:r>
            <a:endParaRPr lang="zh-CN" altLang="zh-CN" sz="800" dirty="0"/>
          </a:p>
          <a:p>
            <a:r>
              <a:rPr lang="en-US" altLang="zh-CN" sz="800" dirty="0"/>
              <a:t>Before this, I don’t know what is the meteor</a:t>
            </a:r>
            <a:r>
              <a:rPr lang="zh-CN" altLang="zh-CN" sz="800" dirty="0"/>
              <a:t>，</a:t>
            </a:r>
            <a:r>
              <a:rPr lang="en-US" altLang="zh-CN" sz="800" dirty="0"/>
              <a:t>It's not my choice to use the meteor to do the application. But after use the meteor, I found the meteor is strengths.</a:t>
            </a:r>
            <a:r>
              <a:rPr lang="zh-CN" altLang="zh-CN" sz="800" dirty="0"/>
              <a:t>，</a:t>
            </a:r>
            <a:r>
              <a:rPr lang="en-US" altLang="zh-CN" sz="800" u="sng" dirty="0"/>
              <a:t>meteor is powerful</a:t>
            </a:r>
            <a:r>
              <a:rPr lang="zh-CN" altLang="zh-CN" sz="800" u="sng" dirty="0"/>
              <a:t>，</a:t>
            </a:r>
            <a:r>
              <a:rPr lang="en-US" altLang="zh-CN" sz="800" u="sng" dirty="0"/>
              <a:t>It provides a lot of interfaces for developers</a:t>
            </a:r>
            <a:r>
              <a:rPr lang="zh-CN" altLang="zh-CN" sz="800" u="sng" dirty="0"/>
              <a:t>，</a:t>
            </a:r>
            <a:r>
              <a:rPr lang="en-US" altLang="zh-CN" sz="800" u="sng" dirty="0"/>
              <a:t>Developers call these interfaces is convenient</a:t>
            </a:r>
            <a:r>
              <a:rPr lang="zh-CN" altLang="zh-CN" sz="800" u="sng" dirty="0"/>
              <a:t>，</a:t>
            </a:r>
            <a:r>
              <a:rPr lang="en-US" altLang="zh-CN" sz="800" u="sng" dirty="0"/>
              <a:t>For us to save a lot of time, so that we have more time to focus on AngularJS</a:t>
            </a:r>
            <a:r>
              <a:rPr lang="en-US" altLang="zh-CN" sz="800" dirty="0"/>
              <a:t>.</a:t>
            </a:r>
            <a:endParaRPr lang="zh-CN" altLang="zh-CN" sz="800" dirty="0"/>
          </a:p>
          <a:p>
            <a:pPr lvl="0"/>
            <a:r>
              <a:rPr lang="en-US" altLang="zh-CN" sz="800" dirty="0" smtClean="0"/>
              <a:t>4. What </a:t>
            </a:r>
            <a:r>
              <a:rPr lang="en-US" altLang="zh-CN" sz="800" dirty="0"/>
              <a:t>type of framework is AngularJS?</a:t>
            </a:r>
            <a:endParaRPr lang="zh-CN" altLang="zh-CN" sz="800" dirty="0"/>
          </a:p>
          <a:p>
            <a:r>
              <a:rPr lang="en-US" altLang="zh-CN" sz="800" dirty="0"/>
              <a:t>AngularJS is also a kind of MVC framework</a:t>
            </a:r>
            <a:endParaRPr lang="zh-CN" altLang="zh-CN" sz="800" dirty="0"/>
          </a:p>
          <a:p>
            <a:pPr lvl="0"/>
            <a:r>
              <a:rPr lang="en-US" altLang="zh-CN" sz="800" dirty="0" smtClean="0"/>
              <a:t>5. AngularJS’s </a:t>
            </a:r>
            <a:r>
              <a:rPr lang="en-US" altLang="zh-CN" sz="800" dirty="0"/>
              <a:t>strengths?</a:t>
            </a:r>
            <a:endParaRPr lang="zh-CN" altLang="zh-CN" sz="800" dirty="0"/>
          </a:p>
          <a:p>
            <a:r>
              <a:rPr lang="en-US" altLang="zh-CN" sz="800" dirty="0"/>
              <a:t>AngularJS has many characteristics, such as, modular, two-way data binding, semantic label, dependency injection, etcetera. AngularJS use different methods, it try to make up the defect HTML itself in building applications</a:t>
            </a:r>
            <a:endParaRPr lang="zh-CN" altLang="zh-CN" sz="8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5EE3-8787-44E9-AABC-C73DD50DCD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7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16730"/>
            <a:ext cx="5486400" cy="3600450"/>
          </a:xfrm>
        </p:spPr>
        <p:txBody>
          <a:bodyPr/>
          <a:lstStyle/>
          <a:p>
            <a:r>
              <a:rPr lang="en-US" altLang="zh-CN" dirty="0" smtClean="0"/>
              <a:t>The above points are the main </a:t>
            </a:r>
            <a:r>
              <a:rPr lang="en-US" altLang="zh-CN" dirty="0" err="1" smtClean="0"/>
              <a:t>content,I’m</a:t>
            </a:r>
            <a:r>
              <a:rPr lang="en-US" altLang="zh-CN" dirty="0" smtClean="0"/>
              <a:t> going to take </a:t>
            </a:r>
            <a:r>
              <a:rPr lang="en-US" altLang="zh-CN" dirty="0" err="1" smtClean="0"/>
              <a:t>about,respectively.Next,let’s</a:t>
            </a:r>
            <a:r>
              <a:rPr lang="en-US" altLang="zh-CN" dirty="0" smtClean="0"/>
              <a:t> take a look at. </a:t>
            </a:r>
            <a:r>
              <a:rPr lang="en-US" altLang="zh-CN" dirty="0"/>
              <a:t>What </a:t>
            </a:r>
            <a:r>
              <a:rPr lang="en-US" altLang="zh-CN" dirty="0" smtClean="0"/>
              <a:t>website Portal </a:t>
            </a:r>
            <a:r>
              <a:rPr lang="en-US" altLang="zh-CN" dirty="0"/>
              <a:t>Link</a:t>
            </a:r>
            <a:r>
              <a:rPr lang="en-US" altLang="zh-CN" dirty="0" smtClean="0"/>
              <a:t> is for?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5EE3-8787-44E9-AABC-C73DD50DCD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0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application have some advantages ,</a:t>
            </a:r>
          </a:p>
          <a:p>
            <a:r>
              <a:rPr lang="en-US" altLang="zh-CN" dirty="0" err="1" smtClean="0"/>
              <a:t>Next,let’s</a:t>
            </a:r>
            <a:r>
              <a:rPr lang="en-US" altLang="zh-CN" dirty="0" smtClean="0"/>
              <a:t> take a look at. </a:t>
            </a:r>
            <a:r>
              <a:rPr lang="en-US" altLang="zh-CN" dirty="0"/>
              <a:t>Requirement analysis.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5EE3-8787-44E9-AABC-C73DD50DCD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1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Next, let’s take a look </a:t>
            </a:r>
            <a:r>
              <a:rPr lang="en-US" altLang="zh-CN" dirty="0" err="1" smtClean="0"/>
              <a:t>at.Functionality</a:t>
            </a:r>
            <a:r>
              <a:rPr lang="en-US" altLang="zh-CN" dirty="0" smtClean="0"/>
              <a:t> </a:t>
            </a:r>
            <a:r>
              <a:rPr lang="en-US" altLang="zh-CN" dirty="0"/>
              <a:t>showcase.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5EE3-8787-44E9-AABC-C73DD50DCD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7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is the application home page, now we start using the application.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Now let’s take a look at .Technological 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5EE3-8787-44E9-AABC-C73DD50DCD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78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a meteor </a:t>
            </a:r>
            <a:r>
              <a:rPr lang="en-US" altLang="zh-CN" dirty="0" smtClean="0"/>
              <a:t>application</a:t>
            </a:r>
            <a:r>
              <a:rPr lang="zh-CN" altLang="zh-CN" dirty="0" smtClean="0"/>
              <a:t>，</a:t>
            </a:r>
            <a:r>
              <a:rPr lang="en-US" altLang="zh-CN" dirty="0"/>
              <a:t>Although it is a meteor application, but it is the front-end is achieved by </a:t>
            </a:r>
            <a:r>
              <a:rPr lang="en-US" altLang="zh-CN" dirty="0" err="1"/>
              <a:t>angularjs</a:t>
            </a:r>
            <a:r>
              <a:rPr lang="en-US" altLang="zh-CN" dirty="0"/>
              <a:t>, </a:t>
            </a:r>
            <a:r>
              <a:rPr lang="en-US" altLang="zh-CN" dirty="0" smtClean="0"/>
              <a:t>The </a:t>
            </a:r>
            <a:r>
              <a:rPr lang="en-US" altLang="zh-CN" dirty="0"/>
              <a:t>front end use the angular-</a:t>
            </a:r>
            <a:r>
              <a:rPr lang="en-US" altLang="zh-CN" dirty="0" err="1"/>
              <a:t>ui</a:t>
            </a:r>
            <a:r>
              <a:rPr lang="en-US" altLang="zh-CN" dirty="0"/>
              <a:t>, </a:t>
            </a:r>
            <a:r>
              <a:rPr lang="en-US" altLang="zh-CN" dirty="0" err="1"/>
              <a:t>ui</a:t>
            </a:r>
            <a:r>
              <a:rPr lang="en-US" altLang="zh-CN" dirty="0"/>
              <a:t>-router, and </a:t>
            </a:r>
            <a:r>
              <a:rPr lang="en-US" altLang="zh-CN" dirty="0" err="1"/>
              <a:t>ui</a:t>
            </a:r>
            <a:r>
              <a:rPr lang="en-US" altLang="zh-CN" dirty="0"/>
              <a:t>-bootstrap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Need to pay attention </a:t>
            </a:r>
            <a:r>
              <a:rPr lang="en-US" altLang="zh-CN" dirty="0" err="1" smtClean="0"/>
              <a:t>to.ui</a:t>
            </a:r>
            <a:r>
              <a:rPr lang="en-US" altLang="zh-CN" dirty="0" smtClean="0"/>
              <a:t>-bootstrap </a:t>
            </a:r>
            <a:r>
              <a:rPr lang="en-US" altLang="zh-CN" dirty="0"/>
              <a:t>is derived from </a:t>
            </a:r>
            <a:r>
              <a:rPr lang="en-US" altLang="zh-CN" dirty="0" smtClean="0"/>
              <a:t>bootstrap, </a:t>
            </a:r>
            <a:r>
              <a:rPr lang="en-US" altLang="zh-CN" dirty="0"/>
              <a:t>it doesn’t depend on the bootstrap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back-end use Node.js and MongoDB.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OK,next.Let’s</a:t>
            </a:r>
            <a:r>
              <a:rPr lang="en-US" altLang="zh-CN" dirty="0" smtClean="0"/>
              <a:t> take a look at the :application highlights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5EE3-8787-44E9-AABC-C73DD50DCD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5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dirty="0"/>
              <a:t>The highlights of the application</a:t>
            </a:r>
            <a:r>
              <a:rPr lang="zh-CN" altLang="zh-CN" sz="900" dirty="0"/>
              <a:t>，</a:t>
            </a:r>
            <a:r>
              <a:rPr lang="en-US" altLang="zh-CN" sz="900" dirty="0"/>
              <a:t>I summarized that there are two highlights</a:t>
            </a:r>
            <a:r>
              <a:rPr lang="zh-CN" altLang="zh-CN" sz="900" dirty="0" smtClean="0"/>
              <a:t>，</a:t>
            </a:r>
            <a:r>
              <a:rPr lang="en-US" altLang="zh-CN" sz="900" dirty="0" smtClean="0"/>
              <a:t>the </a:t>
            </a:r>
            <a:r>
              <a:rPr lang="en-US" altLang="zh-CN" sz="900" dirty="0"/>
              <a:t>first highlight is reuse </a:t>
            </a:r>
            <a:r>
              <a:rPr lang="en-US" altLang="zh-CN" sz="900" dirty="0" smtClean="0"/>
              <a:t>template. </a:t>
            </a:r>
            <a:r>
              <a:rPr lang="en-US" altLang="zh-CN" sz="900" dirty="0"/>
              <a:t>For the first point, I think use the same way to achieve these two functions, unified the page style, the user's feeling will be better, so I think this is a </a:t>
            </a:r>
            <a:r>
              <a:rPr lang="en-US" altLang="zh-CN" sz="900" smtClean="0"/>
              <a:t>highlight</a:t>
            </a:r>
            <a:r>
              <a:rPr lang="en-US" altLang="zh-CN" sz="900" smtClean="0"/>
              <a:t>,</a:t>
            </a:r>
            <a:endParaRPr lang="en-US" altLang="zh-CN" sz="900" dirty="0" smtClean="0"/>
          </a:p>
          <a:p>
            <a:r>
              <a:rPr lang="en-US" altLang="zh-CN" sz="900" dirty="0" smtClean="0"/>
              <a:t>Because </a:t>
            </a:r>
            <a:r>
              <a:rPr lang="en-US" altLang="zh-CN" sz="900" dirty="0"/>
              <a:t>add pages and modify the layout of the page is </a:t>
            </a:r>
            <a:r>
              <a:rPr lang="en-US" altLang="zh-CN" sz="900" dirty="0" smtClean="0"/>
              <a:t>the same,  it </a:t>
            </a:r>
            <a:r>
              <a:rPr lang="en-US" altLang="zh-CN" sz="900" dirty="0"/>
              <a:t>is recommended </a:t>
            </a:r>
            <a:r>
              <a:rPr lang="en-US" altLang="zh-CN" sz="900" dirty="0" smtClean="0"/>
              <a:t> </a:t>
            </a:r>
            <a:r>
              <a:rPr lang="en-US" altLang="zh-CN" sz="900" dirty="0"/>
              <a:t>to reuse </a:t>
            </a:r>
            <a:r>
              <a:rPr lang="en-US" altLang="zh-CN" sz="900" dirty="0" smtClean="0"/>
              <a:t>templates, reuse of the template will be increase the utilization rate of the code,</a:t>
            </a:r>
          </a:p>
          <a:p>
            <a:r>
              <a:rPr lang="en-US" altLang="zh-CN" sz="900" dirty="0" smtClean="0"/>
              <a:t>, so we </a:t>
            </a:r>
            <a:r>
              <a:rPr lang="en-US" altLang="zh-CN" sz="900" dirty="0"/>
              <a:t>use of the service to achieve the reuse of the </a:t>
            </a:r>
            <a:r>
              <a:rPr lang="en-US" altLang="zh-CN" sz="900" dirty="0" smtClean="0"/>
              <a:t>template, next, let’s take a look at the second </a:t>
            </a:r>
            <a:r>
              <a:rPr lang="en-US" altLang="zh-CN" sz="900" dirty="0" err="1" smtClean="0"/>
              <a:t>highlghts</a:t>
            </a:r>
            <a:r>
              <a:rPr lang="en-US" altLang="zh-CN" sz="900" dirty="0" smtClean="0"/>
              <a:t> ,</a:t>
            </a:r>
            <a:endParaRPr lang="zh-CN" altLang="zh-CN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5EE3-8787-44E9-AABC-C73DD50DCD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8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second </a:t>
            </a:r>
            <a:r>
              <a:rPr lang="en-US" altLang="zh-CN" dirty="0" err="1" smtClean="0"/>
              <a:t>highhight</a:t>
            </a:r>
            <a:r>
              <a:rPr lang="en-US" altLang="zh-CN" dirty="0" smtClean="0"/>
              <a:t> is use the </a:t>
            </a:r>
            <a:r>
              <a:rPr lang="en-US" altLang="zh-CN" dirty="0" err="1" smtClean="0"/>
              <a:t>directive,I</a:t>
            </a:r>
            <a:r>
              <a:rPr lang="en-US" altLang="zh-CN" dirty="0" smtClean="0"/>
              <a:t> </a:t>
            </a:r>
            <a:r>
              <a:rPr lang="en-US" altLang="zh-CN" dirty="0"/>
              <a:t>think for a developer to code concise, program readable, it is very important, so I also think this is a highlight.</a:t>
            </a:r>
          </a:p>
          <a:p>
            <a:r>
              <a:rPr lang="en-US" altLang="zh-CN" dirty="0" smtClean="0"/>
              <a:t>Because </a:t>
            </a:r>
            <a:r>
              <a:rPr lang="en-US" altLang="zh-CN" dirty="0" smtClean="0"/>
              <a:t>use the </a:t>
            </a:r>
            <a:r>
              <a:rPr lang="en-US" altLang="zh-CN" dirty="0"/>
              <a:t>directive, </a:t>
            </a:r>
            <a:r>
              <a:rPr lang="en-US" altLang="zh-CN" dirty="0" smtClean="0"/>
              <a:t>it will </a:t>
            </a:r>
            <a:r>
              <a:rPr lang="en-US" altLang="zh-CN" dirty="0"/>
              <a:t>make the program's code is concise, increases the readability of the program</a:t>
            </a:r>
            <a:r>
              <a:rPr lang="zh-CN" altLang="zh-CN" dirty="0"/>
              <a:t>，</a:t>
            </a:r>
            <a:r>
              <a:rPr lang="en-US" altLang="zh-CN" dirty="0"/>
              <a:t>the program </a:t>
            </a:r>
            <a:r>
              <a:rPr lang="en-US" altLang="zh-CN" dirty="0" smtClean="0"/>
              <a:t>doesn’t </a:t>
            </a:r>
            <a:r>
              <a:rPr lang="en-US" altLang="zh-CN" dirty="0"/>
              <a:t>seem to be very </a:t>
            </a:r>
            <a:r>
              <a:rPr lang="en-US" altLang="zh-CN" dirty="0" err="1"/>
              <a:t>bloated,other</a:t>
            </a:r>
            <a:r>
              <a:rPr lang="en-US" altLang="zh-CN" dirty="0"/>
              <a:t> developers will be easy to read the program</a:t>
            </a:r>
            <a:r>
              <a:rPr lang="zh-CN" altLang="zh-CN" dirty="0"/>
              <a:t>，</a:t>
            </a:r>
          </a:p>
          <a:p>
            <a:r>
              <a:rPr lang="en-US" altLang="zh-CN" dirty="0" smtClean="0"/>
              <a:t>.Use the </a:t>
            </a:r>
            <a:r>
              <a:rPr lang="en-US" altLang="zh-CN" dirty="0"/>
              <a:t>directive, the home page is split into multiple templates, The head is a template, each link is a template, this area is also a template, </a:t>
            </a:r>
            <a:endParaRPr lang="en-US" altLang="zh-CN" dirty="0" smtClean="0"/>
          </a:p>
          <a:p>
            <a:r>
              <a:rPr lang="en-US" altLang="zh-CN" dirty="0" smtClean="0"/>
              <a:t>This is a </a:t>
            </a:r>
            <a:r>
              <a:rPr lang="en-US" altLang="zh-CN" dirty="0" err="1" smtClean="0"/>
              <a:t>directive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Each</a:t>
            </a:r>
            <a:r>
              <a:rPr lang="en-US" altLang="zh-CN" dirty="0" smtClean="0"/>
              <a:t> </a:t>
            </a:r>
            <a:r>
              <a:rPr lang="en-US" altLang="zh-CN" dirty="0"/>
              <a:t>template corresponds to a directive </a:t>
            </a:r>
            <a:r>
              <a:rPr lang="en-US" altLang="zh-CN" dirty="0" smtClean="0"/>
              <a:t>,the head </a:t>
            </a:r>
            <a:r>
              <a:rPr lang="en-US" altLang="zh-CN" dirty="0"/>
              <a:t>template will be fill in </a:t>
            </a:r>
            <a:r>
              <a:rPr lang="en-US" altLang="zh-CN" dirty="0" err="1"/>
              <a:t>here,if</a:t>
            </a:r>
            <a:r>
              <a:rPr lang="en-US" altLang="zh-CN" dirty="0"/>
              <a:t> we don’t use the </a:t>
            </a:r>
            <a:r>
              <a:rPr lang="en-US" altLang="zh-CN" dirty="0" smtClean="0"/>
              <a:t>directive</a:t>
            </a:r>
            <a:r>
              <a:rPr lang="zh-CN" altLang="zh-CN" dirty="0" smtClean="0"/>
              <a:t>，</a:t>
            </a:r>
            <a:r>
              <a:rPr lang="en-US" altLang="zh-CN" dirty="0"/>
              <a:t>t</a:t>
            </a:r>
            <a:r>
              <a:rPr lang="en-US" altLang="zh-CN" dirty="0" smtClean="0"/>
              <a:t>here will </a:t>
            </a:r>
            <a:r>
              <a:rPr lang="en-US" altLang="zh-CN" dirty="0"/>
              <a:t>be </a:t>
            </a:r>
            <a:r>
              <a:rPr lang="en-US" altLang="zh-CN" dirty="0" smtClean="0"/>
              <a:t>a lot of  code </a:t>
            </a:r>
            <a:r>
              <a:rPr lang="en-US" altLang="zh-CN" dirty="0" err="1" smtClean="0"/>
              <a:t>here,and</a:t>
            </a:r>
            <a:r>
              <a:rPr lang="en-US" altLang="zh-CN" dirty="0" smtClean="0"/>
              <a:t> it will </a:t>
            </a:r>
            <a:r>
              <a:rPr lang="en-US" altLang="zh-CN" dirty="0"/>
              <a:t>be lead to lower the readability of the program</a:t>
            </a:r>
            <a:endParaRPr lang="zh-CN" altLang="zh-CN" dirty="0"/>
          </a:p>
          <a:p>
            <a:r>
              <a:rPr lang="en-US" altLang="zh-CN" dirty="0" smtClean="0"/>
              <a:t>Ok ,this is highlights of the application. Finally. I make a summary.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5EE3-8787-44E9-AABC-C73DD50DCD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21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Since I came to the team to the present, </a:t>
            </a:r>
            <a:r>
              <a:rPr lang="en-US" altLang="zh-CN" dirty="0" smtClean="0"/>
              <a:t> </a:t>
            </a:r>
            <a:r>
              <a:rPr lang="en-US" altLang="zh-CN" dirty="0"/>
              <a:t>I have learned a lot of knowledge, and I was the first contact the front-</a:t>
            </a:r>
            <a:r>
              <a:rPr lang="en-US" altLang="zh-CN" dirty="0" err="1"/>
              <a:t>end,gradually</a:t>
            </a:r>
            <a:r>
              <a:rPr lang="en-US" altLang="zh-CN" dirty="0"/>
              <a:t>, I found that I fell in love with the front-</a:t>
            </a:r>
            <a:r>
              <a:rPr lang="en-US" altLang="zh-CN" dirty="0" err="1"/>
              <a:t>end,I</a:t>
            </a:r>
            <a:r>
              <a:rPr lang="en-US" altLang="zh-CN" dirty="0"/>
              <a:t> learnt a lot while I was working on this application. I met different kinds of problems. But I eventually got them all solved, on my own or with the help of my mentor or other colleagues</a:t>
            </a:r>
            <a:r>
              <a:rPr lang="zh-CN" altLang="zh-CN" dirty="0"/>
              <a:t>，</a:t>
            </a:r>
            <a:r>
              <a:rPr lang="en-US" altLang="zh-CN" dirty="0"/>
              <a:t>I tend to the learning in actual combat ,I like front-end development and my short-term goal is to grasp AngularJS. As to the long-term goal, I want to be a full-stack development engineer and do my best to contribute to our powerful UX team.</a:t>
            </a:r>
            <a:endParaRPr lang="zh-CN" altLang="zh-CN" dirty="0"/>
          </a:p>
          <a:p>
            <a:r>
              <a:rPr lang="en-US" altLang="zh-CN" dirty="0"/>
              <a:t> I hope you can point out my shortcomings, I will try to correct them , Thank you very much , That’s all</a:t>
            </a:r>
            <a:endParaRPr lang="zh-CN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5EE3-8787-44E9-AABC-C73DD50DCD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302244"/>
            <a:ext cx="7766936" cy="1646302"/>
          </a:xfrm>
        </p:spPr>
        <p:txBody>
          <a:bodyPr/>
          <a:lstStyle/>
          <a:p>
            <a:pPr algn="ctr"/>
            <a:r>
              <a:rPr lang="en-US" altLang="zh-CN" dirty="0" smtClean="0"/>
              <a:t>Website Link </a:t>
            </a:r>
            <a:r>
              <a:rPr lang="en-US" altLang="zh-CN" dirty="0"/>
              <a:t>Portal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62597" y="3862942"/>
            <a:ext cx="3073619" cy="10968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dirty="0" smtClean="0"/>
              <a:t>                                                                    </a:t>
            </a:r>
          </a:p>
          <a:p>
            <a:pPr algn="l"/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                 </a:t>
            </a:r>
            <a:r>
              <a:rPr lang="sq-AL" altLang="zh-CN" sz="2400" dirty="0" smtClean="0"/>
              <a:t>Speaker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Alex Gong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68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                                     </a:t>
            </a:r>
            <a:r>
              <a:rPr lang="en-US" altLang="zh-CN" sz="8800" dirty="0" smtClean="0"/>
              <a:t>Thanks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     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6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                   </a:t>
            </a:r>
            <a:r>
              <a:rPr lang="en-US" altLang="zh-CN" sz="4400" b="1" dirty="0"/>
              <a:t>O</a:t>
            </a:r>
            <a:r>
              <a:rPr lang="sq-AL" altLang="zh-CN" sz="4400" b="1" dirty="0" smtClean="0"/>
              <a:t>utline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p"/>
            </a:pPr>
            <a:r>
              <a:rPr lang="en-US" altLang="zh-CN" sz="2800" dirty="0" smtClean="0"/>
              <a:t> What </a:t>
            </a:r>
            <a:r>
              <a:rPr lang="en-US" altLang="zh-CN" sz="2800" dirty="0"/>
              <a:t>w</a:t>
            </a:r>
            <a:r>
              <a:rPr lang="en-US" altLang="zh-CN" sz="2800" dirty="0" smtClean="0"/>
              <a:t>ebsite </a:t>
            </a:r>
            <a:r>
              <a:rPr lang="en-US" altLang="zh-CN" sz="2800" dirty="0"/>
              <a:t>link portal </a:t>
            </a:r>
            <a:r>
              <a:rPr lang="en-US" altLang="zh-CN" sz="2800" dirty="0" smtClean="0"/>
              <a:t>is for?</a:t>
            </a:r>
            <a:endParaRPr lang="en-US" altLang="zh-CN" sz="2800" dirty="0"/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Requirement </a:t>
            </a:r>
            <a:r>
              <a:rPr lang="sq-AL" altLang="zh-CN" sz="2800" dirty="0" smtClean="0"/>
              <a:t>analysis</a:t>
            </a:r>
            <a:endParaRPr lang="en-US" altLang="zh-CN" sz="2800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2800" dirty="0" smtClean="0"/>
              <a:t> Functionality showcase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2800" dirty="0" smtClean="0"/>
              <a:t> </a:t>
            </a:r>
            <a:r>
              <a:rPr lang="sq-AL" altLang="zh-CN" sz="2800" dirty="0" smtClean="0"/>
              <a:t>Technolog</a:t>
            </a:r>
            <a:r>
              <a:rPr lang="en-US" altLang="zh-CN" sz="2800" dirty="0" err="1" smtClean="0"/>
              <a:t>ical</a:t>
            </a:r>
            <a:r>
              <a:rPr lang="sq-AL" altLang="zh-CN" sz="2800" dirty="0" smtClean="0"/>
              <a:t> overview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2800" dirty="0" smtClean="0"/>
              <a:t> Application h</a:t>
            </a:r>
            <a:r>
              <a:rPr lang="sq-AL" altLang="zh-CN" sz="2800" dirty="0" smtClean="0"/>
              <a:t>ighlight</a:t>
            </a:r>
            <a:r>
              <a:rPr lang="en-US" altLang="zh-CN" sz="2800" dirty="0" smtClean="0"/>
              <a:t>s </a:t>
            </a:r>
            <a:endParaRPr lang="en-US" altLang="zh-CN" sz="2800" dirty="0"/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2800" dirty="0" smtClean="0"/>
              <a:t> Summary</a:t>
            </a:r>
            <a:endParaRPr lang="en-US" altLang="zh-CN" sz="2800" dirty="0"/>
          </a:p>
          <a:p>
            <a:pPr lvl="2">
              <a:buFont typeface="Wingdings" panose="05000000000000000000" pitchFamily="2" charset="2"/>
              <a:buChar char="p"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023576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I. What website </a:t>
            </a:r>
            <a:r>
              <a:rPr lang="en-US" altLang="zh-CN" dirty="0"/>
              <a:t>link portal </a:t>
            </a:r>
            <a:r>
              <a:rPr lang="en-US" altLang="zh-CN" dirty="0" smtClean="0"/>
              <a:t>is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This application is used to save commonly used </a:t>
            </a:r>
            <a:r>
              <a:rPr lang="en-US" altLang="zh-CN" sz="2000" dirty="0" smtClean="0"/>
              <a:t>website links:</a:t>
            </a:r>
          </a:p>
          <a:p>
            <a:pPr marL="1028700" lvl="1" indent="-514350">
              <a:buFont typeface="+mj-lt"/>
              <a:buAutoNum type="romanUcPeriod"/>
            </a:pPr>
            <a:r>
              <a:rPr lang="en-US" altLang="zh-CN" sz="1800" dirty="0" smtClean="0"/>
              <a:t>Easy to access frequently used websites.</a:t>
            </a:r>
          </a:p>
          <a:p>
            <a:pPr marL="1028700" lvl="1" indent="-514350">
              <a:buFont typeface="+mj-lt"/>
              <a:buAutoNum type="romanUcPeriod"/>
            </a:pPr>
            <a:r>
              <a:rPr lang="en-US" altLang="zh-CN" sz="1800" dirty="0" smtClean="0"/>
              <a:t>Don't have to worry about forgetting the URLs.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77844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II. </a:t>
            </a:r>
            <a:r>
              <a:rPr lang="en-US" altLang="zh-CN" dirty="0"/>
              <a:t>R</a:t>
            </a:r>
            <a:r>
              <a:rPr lang="sq-AL" altLang="zh-CN" dirty="0" smtClean="0"/>
              <a:t>equirement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Users can register and login</a:t>
            </a:r>
            <a:r>
              <a:rPr lang="en-US" altLang="zh-CN" dirty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Users </a:t>
            </a:r>
            <a:r>
              <a:rPr lang="en-US" altLang="zh-CN" dirty="0" smtClean="0"/>
              <a:t>can also create, delete and </a:t>
            </a:r>
            <a:r>
              <a:rPr lang="en-US" altLang="zh-CN" dirty="0"/>
              <a:t>modify </a:t>
            </a:r>
            <a:r>
              <a:rPr lang="en-US" altLang="zh-CN" dirty="0" smtClean="0"/>
              <a:t>the website links.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The website link can be public or private.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Logged in users can view both </a:t>
            </a:r>
            <a:r>
              <a:rPr lang="en-US" altLang="zh-CN" dirty="0"/>
              <a:t>public links and their own </a:t>
            </a:r>
            <a:r>
              <a:rPr lang="en-US" altLang="zh-CN" dirty="0" smtClean="0"/>
              <a:t>private links,</a:t>
            </a:r>
          </a:p>
          <a:p>
            <a:pPr marL="0" indent="0">
              <a:buNone/>
            </a:pPr>
            <a:r>
              <a:rPr lang="en-US" altLang="zh-CN" dirty="0" smtClean="0"/>
              <a:t>     but they can only modify </a:t>
            </a:r>
            <a:r>
              <a:rPr lang="en-US" altLang="zh-CN" dirty="0"/>
              <a:t>and delete the links </a:t>
            </a:r>
            <a:r>
              <a:rPr lang="en-US" altLang="zh-CN" dirty="0" smtClean="0"/>
              <a:t>they created.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A</a:t>
            </a:r>
            <a:r>
              <a:rPr lang="sq-AL" altLang="zh-CN" dirty="0"/>
              <a:t>nonymous</a:t>
            </a:r>
            <a:r>
              <a:rPr lang="sq-AL" altLang="zh-CN" b="1" dirty="0" smtClean="0"/>
              <a:t> </a:t>
            </a:r>
            <a:r>
              <a:rPr lang="en-US" altLang="zh-CN" dirty="0" smtClean="0"/>
              <a:t>users </a:t>
            </a:r>
            <a:r>
              <a:rPr lang="en-US" altLang="zh-CN" dirty="0"/>
              <a:t>can only </a:t>
            </a:r>
            <a:r>
              <a:rPr lang="en-US" altLang="zh-CN" dirty="0" smtClean="0"/>
              <a:t>view public links list. They can’t view the information of any link or manipulate any link.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65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III</a:t>
            </a:r>
            <a:r>
              <a:rPr lang="en-US" altLang="zh-CN" dirty="0"/>
              <a:t>. </a:t>
            </a:r>
            <a:r>
              <a:rPr lang="en-US" altLang="zh-CN" sz="4000" dirty="0"/>
              <a:t>Functionality showcase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700" dirty="0" smtClean="0"/>
              <a:t>                                                             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55640"/>
            <a:ext cx="8596668" cy="3880773"/>
          </a:xfrm>
        </p:spPr>
        <p:txBody>
          <a:bodyPr/>
          <a:lstStyle/>
          <a:p>
            <a:r>
              <a:rPr lang="en-US" altLang="zh-CN" b="1" dirty="0" smtClean="0"/>
              <a:t>application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93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IV. </a:t>
            </a:r>
            <a:r>
              <a:rPr lang="sq-AL" altLang="zh-CN" dirty="0"/>
              <a:t>Technolog</a:t>
            </a:r>
            <a:r>
              <a:rPr lang="en-US" altLang="zh-CN" dirty="0" err="1" smtClean="0"/>
              <a:t>ical</a:t>
            </a:r>
            <a:r>
              <a:rPr lang="sq-AL" altLang="zh-CN" dirty="0" smtClean="0"/>
              <a:t>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730" y="1883095"/>
            <a:ext cx="8596668" cy="3880773"/>
          </a:xfrm>
        </p:spPr>
        <p:txBody>
          <a:bodyPr/>
          <a:lstStyle/>
          <a:p>
            <a:r>
              <a:rPr lang="en-US" altLang="zh-CN" dirty="0"/>
              <a:t>This is a meteor application, but the front end is </a:t>
            </a:r>
            <a:r>
              <a:rPr lang="en-US" altLang="zh-CN" dirty="0" smtClean="0"/>
              <a:t>implemented by </a:t>
            </a:r>
            <a:r>
              <a:rPr lang="en-US" altLang="zh-CN" dirty="0"/>
              <a:t>A</a:t>
            </a:r>
            <a:r>
              <a:rPr lang="en-US" altLang="zh-CN" dirty="0" smtClean="0"/>
              <a:t>ngularJS framework. This is </a:t>
            </a:r>
            <a:r>
              <a:rPr lang="en-US" altLang="zh-CN" dirty="0"/>
              <a:t>a </a:t>
            </a:r>
            <a:r>
              <a:rPr lang="en-US" altLang="zh-CN" dirty="0" smtClean="0"/>
              <a:t>full-stack JavaScript application  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The stack of main technologies used: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41563" y="3781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1179442" y="2928730"/>
            <a:ext cx="7368210" cy="326003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1908313" y="3723861"/>
            <a:ext cx="3405809" cy="230587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11" name="流程图: 可选过程 10"/>
          <p:cNvSpPr/>
          <p:nvPr/>
        </p:nvSpPr>
        <p:spPr>
          <a:xfrm>
            <a:off x="5380539" y="3781425"/>
            <a:ext cx="2531165" cy="166521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流程图: 过程 29"/>
          <p:cNvSpPr/>
          <p:nvPr/>
        </p:nvSpPr>
        <p:spPr>
          <a:xfrm>
            <a:off x="2213112" y="5274365"/>
            <a:ext cx="2849219" cy="396738"/>
          </a:xfrm>
          <a:prstGeom prst="flowChartProcess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AngularJS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流程图: 过程 30"/>
          <p:cNvSpPr/>
          <p:nvPr/>
        </p:nvSpPr>
        <p:spPr>
          <a:xfrm>
            <a:off x="2213113" y="4890052"/>
            <a:ext cx="1590261" cy="371061"/>
          </a:xfrm>
          <a:prstGeom prst="flowChartProcess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AngularUI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流程图: 过程 31"/>
          <p:cNvSpPr/>
          <p:nvPr/>
        </p:nvSpPr>
        <p:spPr>
          <a:xfrm>
            <a:off x="2213113" y="4451903"/>
            <a:ext cx="1590261" cy="424897"/>
          </a:xfrm>
          <a:prstGeom prst="flowChartProcess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-Bootstrap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流程图: 过程 32"/>
          <p:cNvSpPr/>
          <p:nvPr/>
        </p:nvSpPr>
        <p:spPr>
          <a:xfrm>
            <a:off x="3803375" y="4451903"/>
            <a:ext cx="1258956" cy="809210"/>
          </a:xfrm>
          <a:prstGeom prst="flowChartProcess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-router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流程图: 过程 33"/>
          <p:cNvSpPr/>
          <p:nvPr/>
        </p:nvSpPr>
        <p:spPr>
          <a:xfrm>
            <a:off x="2330189" y="3781425"/>
            <a:ext cx="2615063" cy="60946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Client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5" name="流程图: 过程 34"/>
          <p:cNvSpPr/>
          <p:nvPr/>
        </p:nvSpPr>
        <p:spPr>
          <a:xfrm>
            <a:off x="5579322" y="4462934"/>
            <a:ext cx="1192696" cy="612648"/>
          </a:xfrm>
          <a:prstGeom prst="flowChartProcess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MongoDB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流程图: 过程 35"/>
          <p:cNvSpPr/>
          <p:nvPr/>
        </p:nvSpPr>
        <p:spPr>
          <a:xfrm>
            <a:off x="6772018" y="4462934"/>
            <a:ext cx="980660" cy="612648"/>
          </a:xfrm>
          <a:prstGeom prst="flowChartProcess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Node.js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流程图: 过程 36"/>
          <p:cNvSpPr/>
          <p:nvPr/>
        </p:nvSpPr>
        <p:spPr>
          <a:xfrm>
            <a:off x="5579322" y="3843130"/>
            <a:ext cx="2173356" cy="54775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过程 37"/>
          <p:cNvSpPr/>
          <p:nvPr/>
        </p:nvSpPr>
        <p:spPr>
          <a:xfrm>
            <a:off x="5618921" y="3843130"/>
            <a:ext cx="2058522" cy="54775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Server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9" name="流程图: 过程 38"/>
          <p:cNvSpPr/>
          <p:nvPr/>
        </p:nvSpPr>
        <p:spPr>
          <a:xfrm>
            <a:off x="3286540" y="2994991"/>
            <a:ext cx="3551582" cy="66785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</a:rPr>
              <a:t>Meteor.js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40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V</a:t>
            </a:r>
            <a:r>
              <a:rPr lang="en-US" altLang="zh-CN" b="1" dirty="0"/>
              <a:t>. </a:t>
            </a:r>
            <a:r>
              <a:rPr lang="en-US" altLang="zh-CN" b="1" dirty="0" smtClean="0"/>
              <a:t>Application Highlights 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Below is the application’s highlights:</a:t>
            </a:r>
          </a:p>
          <a:p>
            <a:pPr marL="914400" lvl="1" indent="-400050">
              <a:buFont typeface="+mj-lt"/>
              <a:buAutoNum type="romanUcPeriod"/>
            </a:pPr>
            <a:r>
              <a:rPr lang="en-US" altLang="zh-CN" sz="1800" b="1" dirty="0" smtClean="0"/>
              <a:t>Use the service to </a:t>
            </a:r>
            <a:r>
              <a:rPr lang="en-US" altLang="zh-CN" sz="1800" b="1" dirty="0"/>
              <a:t>r</a:t>
            </a:r>
            <a:r>
              <a:rPr lang="en-US" altLang="zh-CN" sz="1800" b="1" dirty="0" smtClean="0"/>
              <a:t>euse template</a:t>
            </a:r>
          </a:p>
          <a:p>
            <a:pPr marL="514350" lvl="1" indent="0">
              <a:buNone/>
            </a:pPr>
            <a:r>
              <a:rPr lang="en-US" altLang="zh-CN" b="1" dirty="0" smtClean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19" y="3090347"/>
            <a:ext cx="3107364" cy="3024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3090347"/>
            <a:ext cx="3153635" cy="303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9756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V. Application Highlights (</a:t>
            </a:r>
            <a:r>
              <a:rPr lang="en-US" altLang="zh-CN" b="1" dirty="0" smtClean="0"/>
              <a:t>ii)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the directive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40" y="2494498"/>
            <a:ext cx="7448096" cy="1589736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798490" y="3013656"/>
            <a:ext cx="953037" cy="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98490" y="3013656"/>
            <a:ext cx="0" cy="1778477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36081" y="4792133"/>
            <a:ext cx="438927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874488" y="3606800"/>
            <a:ext cx="5167112" cy="20234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041600" y="3606800"/>
            <a:ext cx="0" cy="2302933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8138963" y="5909733"/>
            <a:ext cx="902637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154" y="4416056"/>
            <a:ext cx="6811807" cy="227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7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VI. </a:t>
            </a:r>
            <a:r>
              <a:rPr lang="en-US" altLang="zh-CN" b="1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</a:t>
            </a:r>
            <a:r>
              <a:rPr lang="en-US" altLang="zh-CN" b="1" dirty="0" smtClean="0"/>
              <a:t>eelings </a:t>
            </a:r>
            <a:r>
              <a:rPr lang="en-US" altLang="zh-CN" b="1" dirty="0"/>
              <a:t>and experiences </a:t>
            </a:r>
            <a:r>
              <a:rPr lang="en-US" altLang="zh-CN" b="1" dirty="0" smtClean="0"/>
              <a:t>about </a:t>
            </a:r>
            <a:r>
              <a:rPr lang="en-US" altLang="zh-CN" b="1" dirty="0"/>
              <a:t>the </a:t>
            </a:r>
            <a:r>
              <a:rPr lang="en-US" altLang="zh-CN" b="1" dirty="0" smtClean="0"/>
              <a:t>application</a:t>
            </a:r>
          </a:p>
          <a:p>
            <a:r>
              <a:rPr lang="sq-AL" altLang="zh-CN" b="1" dirty="0"/>
              <a:t>Short-term and long-term goals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0308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5867</TotalTime>
  <Words>1242</Words>
  <Application>Microsoft Office PowerPoint</Application>
  <PresentationFormat>宽屏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Website Link Portal </vt:lpstr>
      <vt:lpstr>                   Outline</vt:lpstr>
      <vt:lpstr>I. What website link portal is for?</vt:lpstr>
      <vt:lpstr>II. Requirement analysis</vt:lpstr>
      <vt:lpstr>III. Functionality showcase                                                               </vt:lpstr>
      <vt:lpstr>IV. Technological overview</vt:lpstr>
      <vt:lpstr>V. Application Highlights (i)</vt:lpstr>
      <vt:lpstr>V. Application Highlights (ii)</vt:lpstr>
      <vt:lpstr>VI. Summary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 Portal</dc:title>
  <dc:creator>Alex</dc:creator>
  <cp:lastModifiedBy>Alex</cp:lastModifiedBy>
  <cp:revision>246</cp:revision>
  <dcterms:created xsi:type="dcterms:W3CDTF">2015-10-30T02:29:24Z</dcterms:created>
  <dcterms:modified xsi:type="dcterms:W3CDTF">2015-12-09T09:25:26Z</dcterms:modified>
</cp:coreProperties>
</file>